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4"/>
  </p:notesMasterIdLst>
  <p:sldIdLst>
    <p:sldId id="1255" r:id="rId2"/>
    <p:sldId id="330" r:id="rId3"/>
    <p:sldId id="332" r:id="rId4"/>
    <p:sldId id="334" r:id="rId5"/>
    <p:sldId id="336" r:id="rId6"/>
    <p:sldId id="1300" r:id="rId7"/>
    <p:sldId id="275" r:id="rId8"/>
    <p:sldId id="316" r:id="rId9"/>
    <p:sldId id="1324" r:id="rId10"/>
    <p:sldId id="1323" r:id="rId11"/>
    <p:sldId id="1294" r:id="rId12"/>
    <p:sldId id="1299" r:id="rId13"/>
    <p:sldId id="1298" r:id="rId14"/>
    <p:sldId id="1325" r:id="rId15"/>
    <p:sldId id="1326" r:id="rId16"/>
    <p:sldId id="1327" r:id="rId17"/>
    <p:sldId id="335" r:id="rId18"/>
    <p:sldId id="1297" r:id="rId19"/>
    <p:sldId id="1307" r:id="rId20"/>
    <p:sldId id="1310" r:id="rId21"/>
    <p:sldId id="1308" r:id="rId22"/>
    <p:sldId id="1311" r:id="rId23"/>
    <p:sldId id="1312" r:id="rId24"/>
    <p:sldId id="949" r:id="rId25"/>
    <p:sldId id="1309" r:id="rId26"/>
    <p:sldId id="353" r:id="rId27"/>
    <p:sldId id="1305" r:id="rId28"/>
    <p:sldId id="327" r:id="rId29"/>
    <p:sldId id="1304" r:id="rId30"/>
    <p:sldId id="1316" r:id="rId31"/>
    <p:sldId id="1306" r:id="rId32"/>
    <p:sldId id="1315" r:id="rId33"/>
    <p:sldId id="1317" r:id="rId34"/>
    <p:sldId id="948" r:id="rId35"/>
    <p:sldId id="1314" r:id="rId36"/>
    <p:sldId id="264" r:id="rId37"/>
    <p:sldId id="286" r:id="rId38"/>
    <p:sldId id="1319" r:id="rId39"/>
    <p:sldId id="1321" r:id="rId40"/>
    <p:sldId id="1322" r:id="rId41"/>
    <p:sldId id="317" r:id="rId42"/>
    <p:sldId id="625" r:id="rId43"/>
  </p:sldIdLst>
  <p:sldSz cx="12192000" cy="6858000"/>
  <p:notesSz cx="6858000" cy="9144000"/>
  <p:custDataLst>
    <p:tags r:id="rId45"/>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C" initials="P" lastIdx="1" clrIdx="0">
    <p:extLst>
      <p:ext uri="{19B8F6BF-5375-455C-9EA6-DF929625EA0E}">
        <p15:presenceInfo xmlns:p15="http://schemas.microsoft.com/office/powerpoint/2012/main" userId="PC"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1C11A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9458" autoAdjust="0"/>
    <p:restoredTop sz="86455" autoAdjust="0"/>
  </p:normalViewPr>
  <p:slideViewPr>
    <p:cSldViewPr snapToGrid="0">
      <p:cViewPr varScale="1">
        <p:scale>
          <a:sx n="74" d="100"/>
          <a:sy n="74" d="100"/>
        </p:scale>
        <p:origin x="421" y="65"/>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8516"/>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gs" Target="tags/tag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commentAuthors" Target="commentAuthor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B852B7B-34B2-4118-8875-D5CD0C2E48F4}" type="datetimeFigureOut">
              <a:rPr lang="en-US" smtClean="0"/>
              <a:t>9/17/2024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661CF8A-28E2-4785-8151-098E1A36ED42}" type="slidenum">
              <a:rPr lang="en-US" smtClean="0"/>
              <a:t>‹#›</a:t>
            </a:fld>
            <a:endParaRPr lang="en-US"/>
          </a:p>
        </p:txBody>
      </p:sp>
    </p:spTree>
    <p:extLst>
      <p:ext uri="{BB962C8B-B14F-4D97-AF65-F5344CB8AC3E}">
        <p14:creationId xmlns:p14="http://schemas.microsoft.com/office/powerpoint/2010/main" val="17635311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A447106-4162-47D5-804E-25BDD048AF18}" type="slidenum">
              <a:rPr lang="en-US" smtClean="0"/>
              <a:t>2</a:t>
            </a:fld>
            <a:endParaRPr lang="en-US"/>
          </a:p>
        </p:txBody>
      </p:sp>
    </p:spTree>
    <p:extLst>
      <p:ext uri="{BB962C8B-B14F-4D97-AF65-F5344CB8AC3E}">
        <p14:creationId xmlns:p14="http://schemas.microsoft.com/office/powerpoint/2010/main" val="40916109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00B050"/>
                </a:solidFill>
              </a:rPr>
              <a:t>Tác giả biên soạn: :Lê Thị Chinh: Zalo: 0982276629. Fb:https://www.facebook.com/ti.gon.566. Nhóm chia sẻ tài </a:t>
            </a:r>
            <a:r>
              <a:rPr lang="en-US"/>
              <a:t>liệu:https://www.facebook.com/groups/1448467355535530. Mong nhận đ</a:t>
            </a:r>
            <a:r>
              <a:rPr lang="vi-VN"/>
              <a:t>ư</a:t>
            </a:r>
            <a:r>
              <a:rPr lang="en-US"/>
              <a:t>ợc sự phản hồi,góp ý từ quý thầy cô để bộ giáo án đ</a:t>
            </a:r>
            <a:r>
              <a:rPr lang="vi-VN"/>
              <a:t>ư</a:t>
            </a:r>
            <a:r>
              <a:rPr lang="en-US"/>
              <a:t>ợc hoàn thiện. Trân trọn</a:t>
            </a:r>
          </a:p>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12</a:t>
            </a:fld>
            <a:endParaRPr lang="en-US"/>
          </a:p>
        </p:txBody>
      </p:sp>
    </p:spTree>
    <p:extLst>
      <p:ext uri="{BB962C8B-B14F-4D97-AF65-F5344CB8AC3E}">
        <p14:creationId xmlns:p14="http://schemas.microsoft.com/office/powerpoint/2010/main" val="18372650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00B050"/>
                </a:solidFill>
              </a:rPr>
              <a:t>Tác giả biên soạn: :Lê Thị Chinh: Zalo: 0982276629. Fb:https://www.facebook.com/ti.gon.566. Nhóm chia sẻ tài </a:t>
            </a:r>
            <a:r>
              <a:rPr lang="en-US"/>
              <a:t>liệu:https://www.facebook.com/groups/1448467355535530. Mong nhận đ</a:t>
            </a:r>
            <a:r>
              <a:rPr lang="vi-VN"/>
              <a:t>ư</a:t>
            </a:r>
            <a:r>
              <a:rPr lang="en-US"/>
              <a:t>ợc sự phản hồi,góp ý từ quý thầy cô để bộ giáo án đ</a:t>
            </a:r>
            <a:r>
              <a:rPr lang="vi-VN"/>
              <a:t>ư</a:t>
            </a:r>
            <a:r>
              <a:rPr lang="en-US"/>
              <a:t>ợc hoàn thiện. Trân trọn</a:t>
            </a:r>
          </a:p>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13</a:t>
            </a:fld>
            <a:endParaRPr lang="en-US"/>
          </a:p>
        </p:txBody>
      </p:sp>
    </p:spTree>
    <p:extLst>
      <p:ext uri="{BB962C8B-B14F-4D97-AF65-F5344CB8AC3E}">
        <p14:creationId xmlns:p14="http://schemas.microsoft.com/office/powerpoint/2010/main" val="34630002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661CF8A-28E2-4785-8151-098E1A36ED42}" type="slidenum">
              <a:rPr lang="en-US" smtClean="0"/>
              <a:t>14</a:t>
            </a:fld>
            <a:endParaRPr lang="en-US"/>
          </a:p>
        </p:txBody>
      </p:sp>
    </p:spTree>
    <p:extLst>
      <p:ext uri="{BB962C8B-B14F-4D97-AF65-F5344CB8AC3E}">
        <p14:creationId xmlns:p14="http://schemas.microsoft.com/office/powerpoint/2010/main" val="19258068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661CF8A-28E2-4785-8151-098E1A36ED42}" type="slidenum">
              <a:rPr lang="en-US" smtClean="0"/>
              <a:t>15</a:t>
            </a:fld>
            <a:endParaRPr lang="en-US"/>
          </a:p>
        </p:txBody>
      </p:sp>
    </p:spTree>
    <p:extLst>
      <p:ext uri="{BB962C8B-B14F-4D97-AF65-F5344CB8AC3E}">
        <p14:creationId xmlns:p14="http://schemas.microsoft.com/office/powerpoint/2010/main" val="4641177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solidFill>
                  <a:srgbClr val="00B050"/>
                </a:solidFill>
              </a:rPr>
              <a:t>Gv có thể đổi câu hỏi: Châu Âu có những kiểu KH nào? Kiểu KH nào chiếm diện tích lớn nhất?</a:t>
            </a:r>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18</a:t>
            </a:fld>
            <a:endParaRPr lang="en-US"/>
          </a:p>
        </p:txBody>
      </p:sp>
    </p:spTree>
    <p:extLst>
      <p:ext uri="{BB962C8B-B14F-4D97-AF65-F5344CB8AC3E}">
        <p14:creationId xmlns:p14="http://schemas.microsoft.com/office/powerpoint/2010/main" val="38298178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19</a:t>
            </a:fld>
            <a:endParaRPr lang="en-US"/>
          </a:p>
        </p:txBody>
      </p:sp>
    </p:spTree>
    <p:extLst>
      <p:ext uri="{BB962C8B-B14F-4D97-AF65-F5344CB8AC3E}">
        <p14:creationId xmlns:p14="http://schemas.microsoft.com/office/powerpoint/2010/main" val="405815258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20</a:t>
            </a:fld>
            <a:endParaRPr lang="en-US"/>
          </a:p>
        </p:txBody>
      </p:sp>
    </p:spTree>
    <p:extLst>
      <p:ext uri="{BB962C8B-B14F-4D97-AF65-F5344CB8AC3E}">
        <p14:creationId xmlns:p14="http://schemas.microsoft.com/office/powerpoint/2010/main" val="92221561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21</a:t>
            </a:fld>
            <a:endParaRPr lang="en-US"/>
          </a:p>
        </p:txBody>
      </p:sp>
    </p:spTree>
    <p:extLst>
      <p:ext uri="{BB962C8B-B14F-4D97-AF65-F5344CB8AC3E}">
        <p14:creationId xmlns:p14="http://schemas.microsoft.com/office/powerpoint/2010/main" val="124418402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22</a:t>
            </a:fld>
            <a:endParaRPr lang="en-US"/>
          </a:p>
        </p:txBody>
      </p:sp>
    </p:spTree>
    <p:extLst>
      <p:ext uri="{BB962C8B-B14F-4D97-AF65-F5344CB8AC3E}">
        <p14:creationId xmlns:p14="http://schemas.microsoft.com/office/powerpoint/2010/main" val="320168964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23</a:t>
            </a:fld>
            <a:endParaRPr lang="en-US"/>
          </a:p>
        </p:txBody>
      </p:sp>
    </p:spTree>
    <p:extLst>
      <p:ext uri="{BB962C8B-B14F-4D97-AF65-F5344CB8AC3E}">
        <p14:creationId xmlns:p14="http://schemas.microsoft.com/office/powerpoint/2010/main" val="22904686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A447106-4162-47D5-804E-25BDD048AF18}" type="slidenum">
              <a:rPr lang="en-US" smtClean="0"/>
              <a:t>3</a:t>
            </a:fld>
            <a:endParaRPr lang="en-US"/>
          </a:p>
        </p:txBody>
      </p:sp>
    </p:spTree>
    <p:extLst>
      <p:ext uri="{BB962C8B-B14F-4D97-AF65-F5344CB8AC3E}">
        <p14:creationId xmlns:p14="http://schemas.microsoft.com/office/powerpoint/2010/main" val="317714928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Ngoài ra KH còn có sự phân hóa theo độ cao</a:t>
            </a:r>
          </a:p>
        </p:txBody>
      </p:sp>
      <p:sp>
        <p:nvSpPr>
          <p:cNvPr id="4" name="Slide Number Placeholder 3"/>
          <p:cNvSpPr>
            <a:spLocks noGrp="1"/>
          </p:cNvSpPr>
          <p:nvPr>
            <p:ph type="sldNum" sz="quarter" idx="5"/>
          </p:nvPr>
        </p:nvSpPr>
        <p:spPr/>
        <p:txBody>
          <a:bodyPr/>
          <a:lstStyle/>
          <a:p>
            <a:fld id="{6661CF8A-28E2-4785-8151-098E1A36ED42}" type="slidenum">
              <a:rPr lang="en-US" smtClean="0"/>
              <a:t>24</a:t>
            </a:fld>
            <a:endParaRPr lang="en-US"/>
          </a:p>
        </p:txBody>
      </p:sp>
    </p:spTree>
    <p:extLst>
      <p:ext uri="{BB962C8B-B14F-4D97-AF65-F5344CB8AC3E}">
        <p14:creationId xmlns:p14="http://schemas.microsoft.com/office/powerpoint/2010/main" val="71228119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25</a:t>
            </a:fld>
            <a:endParaRPr lang="en-US"/>
          </a:p>
        </p:txBody>
      </p:sp>
    </p:spTree>
    <p:extLst>
      <p:ext uri="{BB962C8B-B14F-4D97-AF65-F5344CB8AC3E}">
        <p14:creationId xmlns:p14="http://schemas.microsoft.com/office/powerpoint/2010/main" val="168500569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Thầy cô tham khảo</a:t>
            </a:r>
          </a:p>
        </p:txBody>
      </p:sp>
      <p:sp>
        <p:nvSpPr>
          <p:cNvPr id="4" name="Slide Number Placeholder 3"/>
          <p:cNvSpPr>
            <a:spLocks noGrp="1"/>
          </p:cNvSpPr>
          <p:nvPr>
            <p:ph type="sldNum" sz="quarter" idx="5"/>
          </p:nvPr>
        </p:nvSpPr>
        <p:spPr/>
        <p:txBody>
          <a:bodyPr/>
          <a:lstStyle/>
          <a:p>
            <a:fld id="{6661CF8A-28E2-4785-8151-098E1A36ED42}" type="slidenum">
              <a:rPr lang="en-US" smtClean="0"/>
              <a:t>26</a:t>
            </a:fld>
            <a:endParaRPr lang="en-US"/>
          </a:p>
        </p:txBody>
      </p:sp>
    </p:spTree>
    <p:extLst>
      <p:ext uri="{BB962C8B-B14F-4D97-AF65-F5344CB8AC3E}">
        <p14:creationId xmlns:p14="http://schemas.microsoft.com/office/powerpoint/2010/main" val="350655230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661CF8A-28E2-4785-8151-098E1A36ED42}" type="slidenum">
              <a:rPr lang="en-US" smtClean="0"/>
              <a:t>27</a:t>
            </a:fld>
            <a:endParaRPr lang="en-US"/>
          </a:p>
        </p:txBody>
      </p:sp>
    </p:spTree>
    <p:extLst>
      <p:ext uri="{BB962C8B-B14F-4D97-AF65-F5344CB8AC3E}">
        <p14:creationId xmlns:p14="http://schemas.microsoft.com/office/powerpoint/2010/main" val="353788367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solidFill>
                  <a:srgbClr val="00B050"/>
                </a:solidFill>
              </a:rPr>
              <a:t>Tác giả biên soạn: :Lê Thị Chinh: Zalo: 0982276629. Fb:https://www.facebook.com/ti.gon.566. Nhóm chia sẻ tài </a:t>
            </a:r>
            <a:r>
              <a:rPr lang="en-US"/>
              <a:t>liệu:https://www.facebook.com/groups/1448467355535530. Mong nhận đ</a:t>
            </a:r>
            <a:r>
              <a:rPr lang="vi-VN"/>
              <a:t>ư</a:t>
            </a:r>
            <a:r>
              <a:rPr lang="en-US"/>
              <a:t>ợc sự phản hồi,góp ý từ quý thầy cô để bộ giáo án đ</a:t>
            </a:r>
            <a:r>
              <a:rPr lang="vi-VN"/>
              <a:t>ư</a:t>
            </a:r>
            <a:r>
              <a:rPr lang="en-US"/>
              <a:t>ợc hoàn thiện. Trân trọn</a:t>
            </a:r>
          </a:p>
        </p:txBody>
      </p:sp>
      <p:sp>
        <p:nvSpPr>
          <p:cNvPr id="4" name="Slide Number Placeholder 3"/>
          <p:cNvSpPr>
            <a:spLocks noGrp="1"/>
          </p:cNvSpPr>
          <p:nvPr>
            <p:ph type="sldNum" sz="quarter" idx="5"/>
          </p:nvPr>
        </p:nvSpPr>
        <p:spPr/>
        <p:txBody>
          <a:bodyPr/>
          <a:lstStyle/>
          <a:p>
            <a:fld id="{6661CF8A-28E2-4785-8151-098E1A36ED42}" type="slidenum">
              <a:rPr lang="en-US" smtClean="0"/>
              <a:t>29</a:t>
            </a:fld>
            <a:endParaRPr lang="en-US"/>
          </a:p>
        </p:txBody>
      </p:sp>
    </p:spTree>
    <p:extLst>
      <p:ext uri="{BB962C8B-B14F-4D97-AF65-F5344CB8AC3E}">
        <p14:creationId xmlns:p14="http://schemas.microsoft.com/office/powerpoint/2010/main" val="155778650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solidFill>
                  <a:srgbClr val="00B050"/>
                </a:solidFill>
              </a:rPr>
              <a:t>Tác giả biên soạn: :Lê Thị Chinh: Zalo: 0982276629. Fb:https://www.facebook.com/ti.gon.566. Nhóm chia sẻ tài </a:t>
            </a:r>
            <a:r>
              <a:rPr lang="en-US"/>
              <a:t>liệu:https://www.facebook.com/groups/1448467355535530. Mong nhận đ</a:t>
            </a:r>
            <a:r>
              <a:rPr lang="vi-VN"/>
              <a:t>ư</a:t>
            </a:r>
            <a:r>
              <a:rPr lang="en-US"/>
              <a:t>ợc sự phản hồi,góp ý từ quý thầy cô để bộ giáo án đ</a:t>
            </a:r>
            <a:r>
              <a:rPr lang="vi-VN"/>
              <a:t>ư</a:t>
            </a:r>
            <a:r>
              <a:rPr lang="en-US"/>
              <a:t>ợc hoàn thiện. Trân trọn</a:t>
            </a:r>
          </a:p>
        </p:txBody>
      </p:sp>
      <p:sp>
        <p:nvSpPr>
          <p:cNvPr id="4" name="Slide Number Placeholder 3"/>
          <p:cNvSpPr>
            <a:spLocks noGrp="1"/>
          </p:cNvSpPr>
          <p:nvPr>
            <p:ph type="sldNum" sz="quarter" idx="5"/>
          </p:nvPr>
        </p:nvSpPr>
        <p:spPr/>
        <p:txBody>
          <a:bodyPr/>
          <a:lstStyle/>
          <a:p>
            <a:fld id="{6661CF8A-28E2-4785-8151-098E1A36ED42}" type="slidenum">
              <a:rPr lang="en-US" smtClean="0"/>
              <a:t>30</a:t>
            </a:fld>
            <a:endParaRPr lang="en-US"/>
          </a:p>
        </p:txBody>
      </p:sp>
    </p:spTree>
    <p:extLst>
      <p:ext uri="{BB962C8B-B14F-4D97-AF65-F5344CB8AC3E}">
        <p14:creationId xmlns:p14="http://schemas.microsoft.com/office/powerpoint/2010/main" val="1106223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solidFill>
                  <a:srgbClr val="00B050"/>
                </a:solidFill>
              </a:rPr>
              <a:t>Tác</a:t>
            </a:r>
            <a:r>
              <a:rPr lang="en-US" dirty="0">
                <a:solidFill>
                  <a:srgbClr val="00B050"/>
                </a:solidFill>
              </a:rPr>
              <a:t> </a:t>
            </a:r>
            <a:r>
              <a:rPr lang="en-US" dirty="0" err="1">
                <a:solidFill>
                  <a:srgbClr val="00B050"/>
                </a:solidFill>
              </a:rPr>
              <a:t>giả</a:t>
            </a:r>
            <a:r>
              <a:rPr lang="en-US" dirty="0">
                <a:solidFill>
                  <a:srgbClr val="00B050"/>
                </a:solidFill>
              </a:rPr>
              <a:t> </a:t>
            </a:r>
            <a:r>
              <a:rPr lang="en-US" dirty="0" err="1">
                <a:solidFill>
                  <a:srgbClr val="00B050"/>
                </a:solidFill>
              </a:rPr>
              <a:t>biên</a:t>
            </a:r>
            <a:r>
              <a:rPr lang="en-US" dirty="0">
                <a:solidFill>
                  <a:srgbClr val="00B050"/>
                </a:solidFill>
              </a:rPr>
              <a:t> </a:t>
            </a:r>
            <a:r>
              <a:rPr lang="en-US" dirty="0" err="1">
                <a:solidFill>
                  <a:srgbClr val="00B050"/>
                </a:solidFill>
              </a:rPr>
              <a:t>soạn</a:t>
            </a:r>
            <a:r>
              <a:rPr lang="en-US" dirty="0">
                <a:solidFill>
                  <a:srgbClr val="00B050"/>
                </a:solidFill>
              </a:rPr>
              <a:t>: :Lê </a:t>
            </a:r>
            <a:r>
              <a:rPr lang="en-US" dirty="0" err="1">
                <a:solidFill>
                  <a:srgbClr val="00B050"/>
                </a:solidFill>
              </a:rPr>
              <a:t>Thị</a:t>
            </a:r>
            <a:r>
              <a:rPr lang="en-US" dirty="0">
                <a:solidFill>
                  <a:srgbClr val="00B050"/>
                </a:solidFill>
              </a:rPr>
              <a:t> Chinh: </a:t>
            </a:r>
            <a:r>
              <a:rPr lang="en-US" dirty="0" err="1">
                <a:solidFill>
                  <a:srgbClr val="00B050"/>
                </a:solidFill>
              </a:rPr>
              <a:t>Zalo</a:t>
            </a:r>
            <a:r>
              <a:rPr lang="en-US" dirty="0">
                <a:solidFill>
                  <a:srgbClr val="00B050"/>
                </a:solidFill>
              </a:rPr>
              <a:t>: 0982276629. </a:t>
            </a:r>
            <a:r>
              <a:rPr lang="en-US" dirty="0" err="1">
                <a:solidFill>
                  <a:srgbClr val="00B050"/>
                </a:solidFill>
              </a:rPr>
              <a:t>Fb:https</a:t>
            </a:r>
            <a:r>
              <a:rPr lang="en-US" dirty="0">
                <a:solidFill>
                  <a:srgbClr val="00B050"/>
                </a:solidFill>
              </a:rPr>
              <a:t>://www.facebook.com/ti.gon.566. </a:t>
            </a:r>
            <a:r>
              <a:rPr lang="en-US" dirty="0" err="1">
                <a:solidFill>
                  <a:srgbClr val="00B050"/>
                </a:solidFill>
              </a:rPr>
              <a:t>Nhóm</a:t>
            </a:r>
            <a:r>
              <a:rPr lang="en-US" dirty="0">
                <a:solidFill>
                  <a:srgbClr val="00B050"/>
                </a:solidFill>
              </a:rPr>
              <a:t> chia </a:t>
            </a:r>
            <a:r>
              <a:rPr lang="en-US" dirty="0" err="1">
                <a:solidFill>
                  <a:srgbClr val="00B050"/>
                </a:solidFill>
              </a:rPr>
              <a:t>sẻ</a:t>
            </a:r>
            <a:r>
              <a:rPr lang="en-US" dirty="0">
                <a:solidFill>
                  <a:srgbClr val="00B050"/>
                </a:solidFill>
              </a:rPr>
              <a:t> </a:t>
            </a:r>
            <a:r>
              <a:rPr lang="en-US" dirty="0" err="1">
                <a:solidFill>
                  <a:srgbClr val="00B050"/>
                </a:solidFill>
              </a:rPr>
              <a:t>tài</a:t>
            </a:r>
            <a:r>
              <a:rPr lang="en-US" dirty="0">
                <a:solidFill>
                  <a:srgbClr val="00B050"/>
                </a:solidFill>
              </a:rPr>
              <a:t> </a:t>
            </a:r>
            <a:r>
              <a:rPr lang="en-US" dirty="0" err="1"/>
              <a:t>liệu:https</a:t>
            </a:r>
            <a:r>
              <a:rPr lang="en-US" dirty="0"/>
              <a:t>://www.facebook.com/groups/1448467355535530. </a:t>
            </a:r>
            <a:r>
              <a:rPr lang="en-US" dirty="0" err="1"/>
              <a:t>Mong</a:t>
            </a:r>
            <a:r>
              <a:rPr lang="en-US" dirty="0"/>
              <a:t> </a:t>
            </a:r>
            <a:r>
              <a:rPr lang="en-US" dirty="0" err="1"/>
              <a:t>nhận</a:t>
            </a:r>
            <a:r>
              <a:rPr lang="en-US" dirty="0"/>
              <a:t> đ</a:t>
            </a:r>
            <a:r>
              <a:rPr lang="vi-VN" dirty="0"/>
              <a:t>ư</a:t>
            </a:r>
            <a:r>
              <a:rPr lang="en-US" dirty="0" err="1"/>
              <a:t>ợc</a:t>
            </a:r>
            <a:r>
              <a:rPr lang="en-US" dirty="0"/>
              <a:t> </a:t>
            </a:r>
            <a:r>
              <a:rPr lang="en-US" dirty="0" err="1"/>
              <a:t>sự</a:t>
            </a:r>
            <a:r>
              <a:rPr lang="en-US" dirty="0"/>
              <a:t> </a:t>
            </a:r>
            <a:r>
              <a:rPr lang="en-US" dirty="0" err="1"/>
              <a:t>phản</a:t>
            </a:r>
            <a:r>
              <a:rPr lang="en-US" dirty="0"/>
              <a:t> </a:t>
            </a:r>
            <a:r>
              <a:rPr lang="en-US" dirty="0" err="1"/>
              <a:t>hồi,góp</a:t>
            </a:r>
            <a:r>
              <a:rPr lang="en-US" dirty="0"/>
              <a:t> ý </a:t>
            </a:r>
            <a:r>
              <a:rPr lang="en-US" dirty="0" err="1"/>
              <a:t>từ</a:t>
            </a:r>
            <a:r>
              <a:rPr lang="en-US" dirty="0"/>
              <a:t> </a:t>
            </a:r>
            <a:r>
              <a:rPr lang="en-US" dirty="0" err="1"/>
              <a:t>quý</a:t>
            </a:r>
            <a:r>
              <a:rPr lang="en-US" dirty="0"/>
              <a:t> </a:t>
            </a:r>
            <a:r>
              <a:rPr lang="en-US" dirty="0" err="1"/>
              <a:t>thầy</a:t>
            </a:r>
            <a:r>
              <a:rPr lang="en-US" dirty="0"/>
              <a:t> </a:t>
            </a:r>
            <a:r>
              <a:rPr lang="en-US" dirty="0" err="1"/>
              <a:t>cô</a:t>
            </a:r>
            <a:r>
              <a:rPr lang="en-US" dirty="0"/>
              <a:t> </a:t>
            </a:r>
            <a:r>
              <a:rPr lang="en-US" dirty="0" err="1"/>
              <a:t>để</a:t>
            </a:r>
            <a:r>
              <a:rPr lang="en-US" dirty="0"/>
              <a:t> </a:t>
            </a:r>
            <a:r>
              <a:rPr lang="en-US" dirty="0" err="1"/>
              <a:t>bộ</a:t>
            </a:r>
            <a:r>
              <a:rPr lang="en-US" dirty="0"/>
              <a:t> </a:t>
            </a:r>
            <a:r>
              <a:rPr lang="en-US" dirty="0" err="1"/>
              <a:t>giáo</a:t>
            </a:r>
            <a:r>
              <a:rPr lang="en-US" dirty="0"/>
              <a:t> </a:t>
            </a:r>
            <a:r>
              <a:rPr lang="en-US" dirty="0" err="1"/>
              <a:t>án</a:t>
            </a:r>
            <a:r>
              <a:rPr lang="en-US" dirty="0"/>
              <a:t> đ</a:t>
            </a:r>
            <a:r>
              <a:rPr lang="vi-VN" dirty="0"/>
              <a:t>ư</a:t>
            </a:r>
            <a:r>
              <a:rPr lang="en-US" dirty="0" err="1"/>
              <a:t>ợc</a:t>
            </a:r>
            <a:r>
              <a:rPr lang="en-US" dirty="0"/>
              <a:t> </a:t>
            </a:r>
            <a:r>
              <a:rPr lang="en-US" dirty="0" err="1"/>
              <a:t>hoàn</a:t>
            </a:r>
            <a:r>
              <a:rPr lang="en-US" dirty="0"/>
              <a:t> </a:t>
            </a:r>
            <a:r>
              <a:rPr lang="en-US" dirty="0" err="1"/>
              <a:t>thiện</a:t>
            </a:r>
            <a:r>
              <a:rPr lang="en-US" dirty="0"/>
              <a:t>. </a:t>
            </a:r>
            <a:r>
              <a:rPr lang="en-US" dirty="0" err="1"/>
              <a:t>Trân</a:t>
            </a:r>
            <a:r>
              <a:rPr lang="en-US" dirty="0"/>
              <a:t> </a:t>
            </a:r>
            <a:r>
              <a:rPr lang="en-US" dirty="0" err="1"/>
              <a:t>trọn</a:t>
            </a:r>
            <a:endParaRPr lang="en-US" dirty="0"/>
          </a:p>
        </p:txBody>
      </p:sp>
      <p:sp>
        <p:nvSpPr>
          <p:cNvPr id="4" name="Slide Number Placeholder 3"/>
          <p:cNvSpPr>
            <a:spLocks noGrp="1"/>
          </p:cNvSpPr>
          <p:nvPr>
            <p:ph type="sldNum" sz="quarter" idx="5"/>
          </p:nvPr>
        </p:nvSpPr>
        <p:spPr/>
        <p:txBody>
          <a:bodyPr/>
          <a:lstStyle/>
          <a:p>
            <a:fld id="{6661CF8A-28E2-4785-8151-098E1A36ED42}" type="slidenum">
              <a:rPr lang="en-US" smtClean="0"/>
              <a:t>31</a:t>
            </a:fld>
            <a:endParaRPr lang="en-US"/>
          </a:p>
        </p:txBody>
      </p:sp>
    </p:spTree>
    <p:extLst>
      <p:ext uri="{BB962C8B-B14F-4D97-AF65-F5344CB8AC3E}">
        <p14:creationId xmlns:p14="http://schemas.microsoft.com/office/powerpoint/2010/main" val="140923213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solidFill>
                  <a:srgbClr val="00B050"/>
                </a:solidFill>
              </a:rPr>
              <a:t>Tác giả biên soạn: :Lê Thị Chinh: Zalo: 0982276629. Fb:https://www.facebook.com/ti.gon.566. Nhóm chia sẻ tài </a:t>
            </a:r>
            <a:r>
              <a:rPr lang="en-US"/>
              <a:t>liệu:https://www.facebook.com/groups/1448467355535530. Mong nhận đ</a:t>
            </a:r>
            <a:r>
              <a:rPr lang="vi-VN"/>
              <a:t>ư</a:t>
            </a:r>
            <a:r>
              <a:rPr lang="en-US"/>
              <a:t>ợc sự phản hồi,góp ý từ quý thầy cô để bộ giáo án đ</a:t>
            </a:r>
            <a:r>
              <a:rPr lang="vi-VN"/>
              <a:t>ư</a:t>
            </a:r>
            <a:r>
              <a:rPr lang="en-US"/>
              <a:t>ợc hoàn thiện. Trân trọn</a:t>
            </a:r>
          </a:p>
        </p:txBody>
      </p:sp>
      <p:sp>
        <p:nvSpPr>
          <p:cNvPr id="4" name="Slide Number Placeholder 3"/>
          <p:cNvSpPr>
            <a:spLocks noGrp="1"/>
          </p:cNvSpPr>
          <p:nvPr>
            <p:ph type="sldNum" sz="quarter" idx="5"/>
          </p:nvPr>
        </p:nvSpPr>
        <p:spPr/>
        <p:txBody>
          <a:bodyPr/>
          <a:lstStyle/>
          <a:p>
            <a:fld id="{6661CF8A-28E2-4785-8151-098E1A36ED42}" type="slidenum">
              <a:rPr lang="en-US" smtClean="0"/>
              <a:t>32</a:t>
            </a:fld>
            <a:endParaRPr lang="en-US"/>
          </a:p>
        </p:txBody>
      </p:sp>
    </p:spTree>
    <p:extLst>
      <p:ext uri="{BB962C8B-B14F-4D97-AF65-F5344CB8AC3E}">
        <p14:creationId xmlns:p14="http://schemas.microsoft.com/office/powerpoint/2010/main" val="334869531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solidFill>
                  <a:srgbClr val="00B050"/>
                </a:solidFill>
              </a:rPr>
              <a:t>Tác</a:t>
            </a:r>
            <a:r>
              <a:rPr lang="en-US" dirty="0">
                <a:solidFill>
                  <a:srgbClr val="00B050"/>
                </a:solidFill>
              </a:rPr>
              <a:t> </a:t>
            </a:r>
            <a:r>
              <a:rPr lang="en-US" dirty="0" err="1">
                <a:solidFill>
                  <a:srgbClr val="00B050"/>
                </a:solidFill>
              </a:rPr>
              <a:t>giả</a:t>
            </a:r>
            <a:r>
              <a:rPr lang="en-US" dirty="0">
                <a:solidFill>
                  <a:srgbClr val="00B050"/>
                </a:solidFill>
              </a:rPr>
              <a:t> </a:t>
            </a:r>
            <a:r>
              <a:rPr lang="en-US" dirty="0" err="1">
                <a:solidFill>
                  <a:srgbClr val="00B050"/>
                </a:solidFill>
              </a:rPr>
              <a:t>biên</a:t>
            </a:r>
            <a:r>
              <a:rPr lang="en-US" dirty="0">
                <a:solidFill>
                  <a:srgbClr val="00B050"/>
                </a:solidFill>
              </a:rPr>
              <a:t> </a:t>
            </a:r>
            <a:r>
              <a:rPr lang="en-US" dirty="0" err="1">
                <a:solidFill>
                  <a:srgbClr val="00B050"/>
                </a:solidFill>
              </a:rPr>
              <a:t>soạn</a:t>
            </a:r>
            <a:r>
              <a:rPr lang="en-US" dirty="0">
                <a:solidFill>
                  <a:srgbClr val="00B050"/>
                </a:solidFill>
              </a:rPr>
              <a:t>: :Lê </a:t>
            </a:r>
            <a:r>
              <a:rPr lang="en-US" dirty="0" err="1">
                <a:solidFill>
                  <a:srgbClr val="00B050"/>
                </a:solidFill>
              </a:rPr>
              <a:t>Thị</a:t>
            </a:r>
            <a:r>
              <a:rPr lang="en-US" dirty="0">
                <a:solidFill>
                  <a:srgbClr val="00B050"/>
                </a:solidFill>
              </a:rPr>
              <a:t> Chinh: </a:t>
            </a:r>
            <a:r>
              <a:rPr lang="en-US" dirty="0" err="1">
                <a:solidFill>
                  <a:srgbClr val="00B050"/>
                </a:solidFill>
              </a:rPr>
              <a:t>Zalo</a:t>
            </a:r>
            <a:r>
              <a:rPr lang="en-US" dirty="0">
                <a:solidFill>
                  <a:srgbClr val="00B050"/>
                </a:solidFill>
              </a:rPr>
              <a:t>: 0982276629. </a:t>
            </a:r>
            <a:r>
              <a:rPr lang="en-US" dirty="0" err="1">
                <a:solidFill>
                  <a:srgbClr val="00B050"/>
                </a:solidFill>
              </a:rPr>
              <a:t>Fb:https</a:t>
            </a:r>
            <a:r>
              <a:rPr lang="en-US" dirty="0">
                <a:solidFill>
                  <a:srgbClr val="00B050"/>
                </a:solidFill>
              </a:rPr>
              <a:t>://www.facebook.com/ti.gon.566. </a:t>
            </a:r>
            <a:r>
              <a:rPr lang="en-US" dirty="0" err="1">
                <a:solidFill>
                  <a:srgbClr val="00B050"/>
                </a:solidFill>
              </a:rPr>
              <a:t>Nhóm</a:t>
            </a:r>
            <a:r>
              <a:rPr lang="en-US" dirty="0">
                <a:solidFill>
                  <a:srgbClr val="00B050"/>
                </a:solidFill>
              </a:rPr>
              <a:t> chia </a:t>
            </a:r>
            <a:r>
              <a:rPr lang="en-US" dirty="0" err="1">
                <a:solidFill>
                  <a:srgbClr val="00B050"/>
                </a:solidFill>
              </a:rPr>
              <a:t>sẻ</a:t>
            </a:r>
            <a:r>
              <a:rPr lang="en-US" dirty="0">
                <a:solidFill>
                  <a:srgbClr val="00B050"/>
                </a:solidFill>
              </a:rPr>
              <a:t> </a:t>
            </a:r>
            <a:r>
              <a:rPr lang="en-US" dirty="0" err="1">
                <a:solidFill>
                  <a:srgbClr val="00B050"/>
                </a:solidFill>
              </a:rPr>
              <a:t>tài</a:t>
            </a:r>
            <a:r>
              <a:rPr lang="en-US" dirty="0">
                <a:solidFill>
                  <a:srgbClr val="00B050"/>
                </a:solidFill>
              </a:rPr>
              <a:t> </a:t>
            </a:r>
            <a:r>
              <a:rPr lang="en-US" dirty="0" err="1"/>
              <a:t>liệu:https</a:t>
            </a:r>
            <a:r>
              <a:rPr lang="en-US" dirty="0"/>
              <a:t>://www.facebook.com/groups/1448467355535530. </a:t>
            </a:r>
            <a:r>
              <a:rPr lang="en-US" dirty="0" err="1"/>
              <a:t>Mong</a:t>
            </a:r>
            <a:r>
              <a:rPr lang="en-US" dirty="0"/>
              <a:t> </a:t>
            </a:r>
            <a:r>
              <a:rPr lang="en-US" dirty="0" err="1"/>
              <a:t>nhận</a:t>
            </a:r>
            <a:r>
              <a:rPr lang="en-US" dirty="0"/>
              <a:t> đ</a:t>
            </a:r>
            <a:r>
              <a:rPr lang="vi-VN" dirty="0"/>
              <a:t>ư</a:t>
            </a:r>
            <a:r>
              <a:rPr lang="en-US" dirty="0" err="1"/>
              <a:t>ợc</a:t>
            </a:r>
            <a:r>
              <a:rPr lang="en-US" dirty="0"/>
              <a:t> </a:t>
            </a:r>
            <a:r>
              <a:rPr lang="en-US" dirty="0" err="1"/>
              <a:t>sự</a:t>
            </a:r>
            <a:r>
              <a:rPr lang="en-US" dirty="0"/>
              <a:t> </a:t>
            </a:r>
            <a:r>
              <a:rPr lang="en-US" dirty="0" err="1"/>
              <a:t>phản</a:t>
            </a:r>
            <a:r>
              <a:rPr lang="en-US" dirty="0"/>
              <a:t> </a:t>
            </a:r>
            <a:r>
              <a:rPr lang="en-US" dirty="0" err="1"/>
              <a:t>hồi,góp</a:t>
            </a:r>
            <a:r>
              <a:rPr lang="en-US" dirty="0"/>
              <a:t> ý </a:t>
            </a:r>
            <a:r>
              <a:rPr lang="en-US" dirty="0" err="1"/>
              <a:t>từ</a:t>
            </a:r>
            <a:r>
              <a:rPr lang="en-US" dirty="0"/>
              <a:t> </a:t>
            </a:r>
            <a:r>
              <a:rPr lang="en-US" dirty="0" err="1"/>
              <a:t>quý</a:t>
            </a:r>
            <a:r>
              <a:rPr lang="en-US" dirty="0"/>
              <a:t> </a:t>
            </a:r>
            <a:r>
              <a:rPr lang="en-US" dirty="0" err="1"/>
              <a:t>thầy</a:t>
            </a:r>
            <a:r>
              <a:rPr lang="en-US" dirty="0"/>
              <a:t> </a:t>
            </a:r>
            <a:r>
              <a:rPr lang="en-US" dirty="0" err="1"/>
              <a:t>cô</a:t>
            </a:r>
            <a:r>
              <a:rPr lang="en-US" dirty="0"/>
              <a:t> </a:t>
            </a:r>
            <a:r>
              <a:rPr lang="en-US" dirty="0" err="1"/>
              <a:t>để</a:t>
            </a:r>
            <a:r>
              <a:rPr lang="en-US" dirty="0"/>
              <a:t> </a:t>
            </a:r>
            <a:r>
              <a:rPr lang="en-US" dirty="0" err="1"/>
              <a:t>bộ</a:t>
            </a:r>
            <a:r>
              <a:rPr lang="en-US" dirty="0"/>
              <a:t> </a:t>
            </a:r>
            <a:r>
              <a:rPr lang="en-US" dirty="0" err="1"/>
              <a:t>giáo</a:t>
            </a:r>
            <a:r>
              <a:rPr lang="en-US" dirty="0"/>
              <a:t> </a:t>
            </a:r>
            <a:r>
              <a:rPr lang="en-US" dirty="0" err="1"/>
              <a:t>án</a:t>
            </a:r>
            <a:r>
              <a:rPr lang="en-US" dirty="0"/>
              <a:t> đ</a:t>
            </a:r>
            <a:r>
              <a:rPr lang="vi-VN" dirty="0"/>
              <a:t>ư</a:t>
            </a:r>
            <a:r>
              <a:rPr lang="en-US" dirty="0" err="1"/>
              <a:t>ợc</a:t>
            </a:r>
            <a:r>
              <a:rPr lang="en-US" dirty="0"/>
              <a:t> </a:t>
            </a:r>
            <a:r>
              <a:rPr lang="en-US" dirty="0" err="1"/>
              <a:t>hoàn</a:t>
            </a:r>
            <a:r>
              <a:rPr lang="en-US" dirty="0"/>
              <a:t> </a:t>
            </a:r>
            <a:r>
              <a:rPr lang="en-US" dirty="0" err="1"/>
              <a:t>thiện</a:t>
            </a:r>
            <a:r>
              <a:rPr lang="en-US" dirty="0"/>
              <a:t>. </a:t>
            </a:r>
            <a:r>
              <a:rPr lang="en-US" dirty="0" err="1"/>
              <a:t>Trân</a:t>
            </a:r>
            <a:r>
              <a:rPr lang="en-US" dirty="0"/>
              <a:t> </a:t>
            </a:r>
            <a:r>
              <a:rPr lang="en-US" dirty="0" err="1"/>
              <a:t>trọn</a:t>
            </a:r>
            <a:endParaRPr lang="en-US" dirty="0"/>
          </a:p>
        </p:txBody>
      </p:sp>
      <p:sp>
        <p:nvSpPr>
          <p:cNvPr id="4" name="Slide Number Placeholder 3"/>
          <p:cNvSpPr>
            <a:spLocks noGrp="1"/>
          </p:cNvSpPr>
          <p:nvPr>
            <p:ph type="sldNum" sz="quarter" idx="5"/>
          </p:nvPr>
        </p:nvSpPr>
        <p:spPr/>
        <p:txBody>
          <a:bodyPr/>
          <a:lstStyle/>
          <a:p>
            <a:fld id="{6661CF8A-28E2-4785-8151-098E1A36ED42}" type="slidenum">
              <a:rPr lang="en-US" smtClean="0"/>
              <a:t>33</a:t>
            </a:fld>
            <a:endParaRPr lang="en-US"/>
          </a:p>
        </p:txBody>
      </p:sp>
    </p:spTree>
    <p:extLst>
      <p:ext uri="{BB962C8B-B14F-4D97-AF65-F5344CB8AC3E}">
        <p14:creationId xmlns:p14="http://schemas.microsoft.com/office/powerpoint/2010/main" val="197636921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A447106-4162-47D5-804E-25BDD048AF18}" type="slidenum">
              <a:rPr lang="en-US" smtClean="0"/>
              <a:t>34</a:t>
            </a:fld>
            <a:endParaRPr lang="en-US"/>
          </a:p>
        </p:txBody>
      </p:sp>
    </p:spTree>
    <p:extLst>
      <p:ext uri="{BB962C8B-B14F-4D97-AF65-F5344CB8AC3E}">
        <p14:creationId xmlns:p14="http://schemas.microsoft.com/office/powerpoint/2010/main" val="9880002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A447106-4162-47D5-804E-25BDD048AF18}" type="slidenum">
              <a:rPr lang="en-US" smtClean="0"/>
              <a:t>4</a:t>
            </a:fld>
            <a:endParaRPr lang="en-US"/>
          </a:p>
        </p:txBody>
      </p:sp>
    </p:spTree>
    <p:extLst>
      <p:ext uri="{BB962C8B-B14F-4D97-AF65-F5344CB8AC3E}">
        <p14:creationId xmlns:p14="http://schemas.microsoft.com/office/powerpoint/2010/main" val="44255599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solidFill>
                  <a:srgbClr val="00B050"/>
                </a:solidFill>
              </a:rPr>
              <a:t>Tác giả biên soạn: :Lê Thị Chinh: Zalo: 0982276629. Fb:https://www.facebook.com/ti.gon.566. Nhóm chia sẻ tài </a:t>
            </a:r>
            <a:r>
              <a:rPr lang="en-US"/>
              <a:t>liệu:https://www.facebook.com/groups/1448467355535530. Mong nhận đ</a:t>
            </a:r>
            <a:r>
              <a:rPr lang="vi-VN"/>
              <a:t>ư</a:t>
            </a:r>
            <a:r>
              <a:rPr lang="en-US"/>
              <a:t>ợc sự phản hồi,góp ý từ quý thầy cô để bộ giáo án đ</a:t>
            </a:r>
            <a:r>
              <a:rPr lang="vi-VN"/>
              <a:t>ư</a:t>
            </a:r>
            <a:r>
              <a:rPr lang="en-US"/>
              <a:t>ợc hoàn thiện. Trân trọn</a:t>
            </a:r>
          </a:p>
        </p:txBody>
      </p:sp>
      <p:sp>
        <p:nvSpPr>
          <p:cNvPr id="4" name="Slide Number Placeholder 3"/>
          <p:cNvSpPr>
            <a:spLocks noGrp="1"/>
          </p:cNvSpPr>
          <p:nvPr>
            <p:ph type="sldNum" sz="quarter" idx="5"/>
          </p:nvPr>
        </p:nvSpPr>
        <p:spPr/>
        <p:txBody>
          <a:bodyPr/>
          <a:lstStyle/>
          <a:p>
            <a:fld id="{6661CF8A-28E2-4785-8151-098E1A36ED42}" type="slidenum">
              <a:rPr lang="en-US" smtClean="0"/>
              <a:t>35</a:t>
            </a:fld>
            <a:endParaRPr lang="en-US"/>
          </a:p>
        </p:txBody>
      </p:sp>
    </p:spTree>
    <p:extLst>
      <p:ext uri="{BB962C8B-B14F-4D97-AF65-F5344CB8AC3E}">
        <p14:creationId xmlns:p14="http://schemas.microsoft.com/office/powerpoint/2010/main" val="267542126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Hoàn</a:t>
            </a:r>
            <a:r>
              <a:rPr lang="en-US" baseline="0"/>
              <a:t> thành bài nào GV linh động viết vào nhé</a:t>
            </a:r>
            <a:endParaRPr lang="en-US"/>
          </a:p>
        </p:txBody>
      </p:sp>
      <p:sp>
        <p:nvSpPr>
          <p:cNvPr id="4" name="Slide Number Placeholder 3"/>
          <p:cNvSpPr>
            <a:spLocks noGrp="1"/>
          </p:cNvSpPr>
          <p:nvPr>
            <p:ph type="sldNum" sz="quarter" idx="10"/>
          </p:nvPr>
        </p:nvSpPr>
        <p:spPr/>
        <p:txBody>
          <a:bodyPr/>
          <a:lstStyle/>
          <a:p>
            <a:fld id="{A7F0B64C-F99D-4875-B5C8-ED5FC3D30133}" type="slidenum">
              <a:rPr lang="en-US" smtClean="0"/>
              <a:pPr/>
              <a:t>41</a:t>
            </a:fld>
            <a:endParaRPr lang="en-US"/>
          </a:p>
        </p:txBody>
      </p:sp>
    </p:spTree>
    <p:extLst>
      <p:ext uri="{BB962C8B-B14F-4D97-AF65-F5344CB8AC3E}">
        <p14:creationId xmlns:p14="http://schemas.microsoft.com/office/powerpoint/2010/main" val="29836483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A447106-4162-47D5-804E-25BDD048AF18}" type="slidenum">
              <a:rPr lang="en-US" smtClean="0"/>
              <a:t>5</a:t>
            </a:fld>
            <a:endParaRPr lang="en-US"/>
          </a:p>
        </p:txBody>
      </p:sp>
    </p:spTree>
    <p:extLst>
      <p:ext uri="{BB962C8B-B14F-4D97-AF65-F5344CB8AC3E}">
        <p14:creationId xmlns:p14="http://schemas.microsoft.com/office/powerpoint/2010/main" val="31840768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00B050"/>
                </a:solidFill>
              </a:rPr>
              <a:t>Tác giả biên soạn: :Lê Thị Chinh: Zalo: 0982276629. Fb:https://www.facebook.com/ti.gon.566. Nhóm chia sẻ tài </a:t>
            </a:r>
            <a:r>
              <a:rPr lang="en-US"/>
              <a:t>liệu:https://www.facebook.com/groups/1448467355535530. Mong nhận đ</a:t>
            </a:r>
            <a:r>
              <a:rPr lang="vi-VN"/>
              <a:t>ư</a:t>
            </a:r>
            <a:r>
              <a:rPr lang="en-US"/>
              <a:t>ợc sự phản hồi,góp ý từ quý thầy cô để bộ giáo án đ</a:t>
            </a:r>
            <a:r>
              <a:rPr lang="vi-VN"/>
              <a:t>ư</a:t>
            </a:r>
            <a:r>
              <a:rPr lang="en-US"/>
              <a:t>ợc hoàn thiện. Trân trọng!</a:t>
            </a:r>
          </a:p>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6</a:t>
            </a:fld>
            <a:endParaRPr lang="en-US"/>
          </a:p>
        </p:txBody>
      </p:sp>
    </p:spTree>
    <p:extLst>
      <p:ext uri="{BB962C8B-B14F-4D97-AF65-F5344CB8AC3E}">
        <p14:creationId xmlns:p14="http://schemas.microsoft.com/office/powerpoint/2010/main" val="31714918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幻灯片图像占位符 57345"/>
          <p:cNvSpPr>
            <a:spLocks noGrp="1" noRot="1" noChangeAspect="1" noTextEdit="1"/>
          </p:cNvSpPr>
          <p:nvPr>
            <p:ph type="sldImg"/>
          </p:nvPr>
        </p:nvSpPr>
        <p:spPr>
          <a:ln/>
        </p:spPr>
      </p:sp>
      <p:sp>
        <p:nvSpPr>
          <p:cNvPr id="57347" name="文本占位符 57346"/>
          <p:cNvSpPr>
            <a:spLocks noGrp="1"/>
          </p:cNvSpPr>
          <p:nvPr>
            <p:ph type="body" idx="1"/>
          </p:nvPr>
        </p:nvSpPr>
        <p:spP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00B050"/>
                </a:solidFill>
              </a:rPr>
              <a:t>Tác giả biên soạn: :Lê Thị Chinh: Zalo: 0982276629. Fb:https://www.facebook.com/ti.gon.566. Nhóm chia sẻ tài </a:t>
            </a:r>
            <a:r>
              <a:rPr lang="en-US"/>
              <a:t>liệu:https://www.facebook.com/groups/1448467355535530. Mong nhận đ</a:t>
            </a:r>
            <a:r>
              <a:rPr lang="vi-VN"/>
              <a:t>ư</a:t>
            </a:r>
            <a:r>
              <a:rPr lang="en-US"/>
              <a:t>ợc sự phản hồi,góp ý từ quý thầy cô để bộ giáo án đ</a:t>
            </a:r>
            <a:r>
              <a:rPr lang="vi-VN"/>
              <a:t>ư</a:t>
            </a:r>
            <a:r>
              <a:rPr lang="en-US"/>
              <a:t>ợc hoàn thiện. Trân trọng!</a:t>
            </a:r>
          </a:p>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7</a:t>
            </a:fld>
            <a:endParaRPr lang="zh-CN" sz="1200" dirty="0"/>
          </a:p>
        </p:txBody>
      </p:sp>
    </p:spTree>
    <p:extLst>
      <p:ext uri="{BB962C8B-B14F-4D97-AF65-F5344CB8AC3E}">
        <p14:creationId xmlns:p14="http://schemas.microsoft.com/office/powerpoint/2010/main" val="27598807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8</a:t>
            </a:fld>
            <a:endParaRPr lang="en-US"/>
          </a:p>
        </p:txBody>
      </p:sp>
    </p:spTree>
    <p:extLst>
      <p:ext uri="{BB962C8B-B14F-4D97-AF65-F5344CB8AC3E}">
        <p14:creationId xmlns:p14="http://schemas.microsoft.com/office/powerpoint/2010/main" val="16186102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solidFill>
                  <a:srgbClr val="00B050"/>
                </a:solidFill>
              </a:rPr>
              <a:t>Tác giả biên soạn: :Lê Thị Chinh: Zalo: 0982276629. Fb:https://www.facebook.com/ti.gon.566. Nhóm chia sẻ tài </a:t>
            </a:r>
            <a:r>
              <a:rPr lang="en-US"/>
              <a:t>liệu:https://www.facebook.com/groups/1448467355535530. Mong nhận đ</a:t>
            </a:r>
            <a:r>
              <a:rPr lang="vi-VN"/>
              <a:t>ư</a:t>
            </a:r>
            <a:r>
              <a:rPr lang="en-US"/>
              <a:t>ợc sự phản hồi,góp ý từ quý thầy cô để bộ giáo án đ</a:t>
            </a:r>
            <a:r>
              <a:rPr lang="vi-VN"/>
              <a:t>ư</a:t>
            </a:r>
            <a:r>
              <a:rPr lang="en-US"/>
              <a:t>ợc hoàn thiện. Trân trọn</a:t>
            </a:r>
          </a:p>
        </p:txBody>
      </p:sp>
      <p:sp>
        <p:nvSpPr>
          <p:cNvPr id="4" name="Slide Number Placeholder 3"/>
          <p:cNvSpPr>
            <a:spLocks noGrp="1"/>
          </p:cNvSpPr>
          <p:nvPr>
            <p:ph type="sldNum" sz="quarter" idx="5"/>
          </p:nvPr>
        </p:nvSpPr>
        <p:spPr/>
        <p:txBody>
          <a:bodyPr/>
          <a:lstStyle/>
          <a:p>
            <a:fld id="{6661CF8A-28E2-4785-8151-098E1A36ED42}" type="slidenum">
              <a:rPr lang="en-US" smtClean="0"/>
              <a:t>10</a:t>
            </a:fld>
            <a:endParaRPr lang="en-US"/>
          </a:p>
        </p:txBody>
      </p:sp>
    </p:spTree>
    <p:extLst>
      <p:ext uri="{BB962C8B-B14F-4D97-AF65-F5344CB8AC3E}">
        <p14:creationId xmlns:p14="http://schemas.microsoft.com/office/powerpoint/2010/main" val="38298178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solidFill>
                  <a:srgbClr val="00B050"/>
                </a:solidFill>
              </a:rPr>
              <a:t>Tác giả biên soạn: :Lê Thị Chinh: Zalo: 0982276629. Fb:https://www.facebook.com/ti.gon.566. Nhóm chia sẻ tài </a:t>
            </a:r>
            <a:r>
              <a:rPr lang="en-US"/>
              <a:t>liệu:https://www.facebook.com/groups/1448467355535530. Mong nhận đ</a:t>
            </a:r>
            <a:r>
              <a:rPr lang="vi-VN"/>
              <a:t>ư</a:t>
            </a:r>
            <a:r>
              <a:rPr lang="en-US"/>
              <a:t>ợc sự phản hồi,góp ý từ quý thầy cô để bộ giáo án đ</a:t>
            </a:r>
            <a:r>
              <a:rPr lang="vi-VN"/>
              <a:t>ư</a:t>
            </a:r>
            <a:r>
              <a:rPr lang="en-US"/>
              <a:t>ợc hoàn thiện. Trân trọn</a:t>
            </a:r>
          </a:p>
        </p:txBody>
      </p:sp>
      <p:sp>
        <p:nvSpPr>
          <p:cNvPr id="4" name="Slide Number Placeholder 3"/>
          <p:cNvSpPr>
            <a:spLocks noGrp="1"/>
          </p:cNvSpPr>
          <p:nvPr>
            <p:ph type="sldNum" sz="quarter" idx="5"/>
          </p:nvPr>
        </p:nvSpPr>
        <p:spPr/>
        <p:txBody>
          <a:bodyPr/>
          <a:lstStyle/>
          <a:p>
            <a:fld id="{6661CF8A-28E2-4785-8151-098E1A36ED42}" type="slidenum">
              <a:rPr lang="en-US" smtClean="0"/>
              <a:t>11</a:t>
            </a:fld>
            <a:endParaRPr lang="en-US"/>
          </a:p>
        </p:txBody>
      </p:sp>
    </p:spTree>
    <p:extLst>
      <p:ext uri="{BB962C8B-B14F-4D97-AF65-F5344CB8AC3E}">
        <p14:creationId xmlns:p14="http://schemas.microsoft.com/office/powerpoint/2010/main" val="16880223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9/17/2024</a:t>
            </a:fld>
            <a:endParaRPr lang="en-US"/>
          </a:p>
        </p:txBody>
      </p:sp>
      <p:sp>
        <p:nvSpPr>
          <p:cNvPr id="5" name="Footer Placeholder 4">
            <a:extLst>
              <a:ext uri="{FF2B5EF4-FFF2-40B4-BE49-F238E27FC236}">
                <a16:creationId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801942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48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9/17/2024</a:t>
            </a:fld>
            <a:endParaRPr lang="en-US"/>
          </a:p>
        </p:txBody>
      </p:sp>
      <p:sp>
        <p:nvSpPr>
          <p:cNvPr id="5" name="Footer Placeholder 4">
            <a:extLst>
              <a:ext uri="{FF2B5EF4-FFF2-40B4-BE49-F238E27FC236}">
                <a16:creationId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6346031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47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9/17/2024</a:t>
            </a:fld>
            <a:endParaRPr lang="en-US"/>
          </a:p>
        </p:txBody>
      </p:sp>
      <p:sp>
        <p:nvSpPr>
          <p:cNvPr id="5" name="Footer Placeholder 4">
            <a:extLst>
              <a:ext uri="{FF2B5EF4-FFF2-40B4-BE49-F238E27FC236}">
                <a16:creationId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42819374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46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9/17/2024</a:t>
            </a:fld>
            <a:endParaRPr lang="en-US"/>
          </a:p>
        </p:txBody>
      </p:sp>
      <p:sp>
        <p:nvSpPr>
          <p:cNvPr id="5" name="Footer Placeholder 4">
            <a:extLst>
              <a:ext uri="{FF2B5EF4-FFF2-40B4-BE49-F238E27FC236}">
                <a16:creationId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42578399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45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9/17/2024</a:t>
            </a:fld>
            <a:endParaRPr lang="en-US"/>
          </a:p>
        </p:txBody>
      </p:sp>
      <p:sp>
        <p:nvSpPr>
          <p:cNvPr id="5" name="Footer Placeholder 4">
            <a:extLst>
              <a:ext uri="{FF2B5EF4-FFF2-40B4-BE49-F238E27FC236}">
                <a16:creationId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64421713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44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9/17/2024</a:t>
            </a:fld>
            <a:endParaRPr lang="en-US"/>
          </a:p>
        </p:txBody>
      </p:sp>
      <p:sp>
        <p:nvSpPr>
          <p:cNvPr id="5" name="Footer Placeholder 4">
            <a:extLst>
              <a:ext uri="{FF2B5EF4-FFF2-40B4-BE49-F238E27FC236}">
                <a16:creationId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94684502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43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9/17/2024</a:t>
            </a:fld>
            <a:endParaRPr lang="en-US"/>
          </a:p>
        </p:txBody>
      </p:sp>
      <p:sp>
        <p:nvSpPr>
          <p:cNvPr id="5" name="Footer Placeholder 4">
            <a:extLst>
              <a:ext uri="{FF2B5EF4-FFF2-40B4-BE49-F238E27FC236}">
                <a16:creationId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60573491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42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9/17/2024</a:t>
            </a:fld>
            <a:endParaRPr lang="en-US"/>
          </a:p>
        </p:txBody>
      </p:sp>
      <p:sp>
        <p:nvSpPr>
          <p:cNvPr id="5" name="Footer Placeholder 4">
            <a:extLst>
              <a:ext uri="{FF2B5EF4-FFF2-40B4-BE49-F238E27FC236}">
                <a16:creationId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64026885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4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9/17/2024</a:t>
            </a:fld>
            <a:endParaRPr lang="en-US"/>
          </a:p>
        </p:txBody>
      </p:sp>
      <p:sp>
        <p:nvSpPr>
          <p:cNvPr id="5" name="Footer Placeholder 4">
            <a:extLst>
              <a:ext uri="{FF2B5EF4-FFF2-40B4-BE49-F238E27FC236}">
                <a16:creationId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82796159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40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9/17/2024</a:t>
            </a:fld>
            <a:endParaRPr lang="en-US"/>
          </a:p>
        </p:txBody>
      </p:sp>
      <p:sp>
        <p:nvSpPr>
          <p:cNvPr id="5" name="Footer Placeholder 4">
            <a:extLst>
              <a:ext uri="{FF2B5EF4-FFF2-40B4-BE49-F238E27FC236}">
                <a16:creationId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07729404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39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9/17/2024</a:t>
            </a:fld>
            <a:endParaRPr lang="en-US"/>
          </a:p>
        </p:txBody>
      </p:sp>
      <p:sp>
        <p:nvSpPr>
          <p:cNvPr id="5" name="Footer Placeholder 4">
            <a:extLst>
              <a:ext uri="{FF2B5EF4-FFF2-40B4-BE49-F238E27FC236}">
                <a16:creationId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9983392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56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9/17/2024</a:t>
            </a:fld>
            <a:endParaRPr lang="en-US"/>
          </a:p>
        </p:txBody>
      </p:sp>
      <p:sp>
        <p:nvSpPr>
          <p:cNvPr id="5" name="Footer Placeholder 4">
            <a:extLst>
              <a:ext uri="{FF2B5EF4-FFF2-40B4-BE49-F238E27FC236}">
                <a16:creationId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27608557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38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9/17/2024</a:t>
            </a:fld>
            <a:endParaRPr lang="en-US"/>
          </a:p>
        </p:txBody>
      </p:sp>
      <p:sp>
        <p:nvSpPr>
          <p:cNvPr id="5" name="Footer Placeholder 4">
            <a:extLst>
              <a:ext uri="{FF2B5EF4-FFF2-40B4-BE49-F238E27FC236}">
                <a16:creationId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26484400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37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9/17/2024</a:t>
            </a:fld>
            <a:endParaRPr lang="en-US"/>
          </a:p>
        </p:txBody>
      </p:sp>
      <p:sp>
        <p:nvSpPr>
          <p:cNvPr id="5" name="Footer Placeholder 4">
            <a:extLst>
              <a:ext uri="{FF2B5EF4-FFF2-40B4-BE49-F238E27FC236}">
                <a16:creationId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69252183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36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9/17/2024</a:t>
            </a:fld>
            <a:endParaRPr lang="en-US"/>
          </a:p>
        </p:txBody>
      </p:sp>
      <p:sp>
        <p:nvSpPr>
          <p:cNvPr id="5" name="Footer Placeholder 4">
            <a:extLst>
              <a:ext uri="{FF2B5EF4-FFF2-40B4-BE49-F238E27FC236}">
                <a16:creationId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29819197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35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9/17/2024</a:t>
            </a:fld>
            <a:endParaRPr lang="en-US"/>
          </a:p>
        </p:txBody>
      </p:sp>
      <p:sp>
        <p:nvSpPr>
          <p:cNvPr id="5" name="Footer Placeholder 4">
            <a:extLst>
              <a:ext uri="{FF2B5EF4-FFF2-40B4-BE49-F238E27FC236}">
                <a16:creationId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89048942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34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9/17/2024</a:t>
            </a:fld>
            <a:endParaRPr lang="en-US"/>
          </a:p>
        </p:txBody>
      </p:sp>
      <p:sp>
        <p:nvSpPr>
          <p:cNvPr id="5" name="Footer Placeholder 4">
            <a:extLst>
              <a:ext uri="{FF2B5EF4-FFF2-40B4-BE49-F238E27FC236}">
                <a16:creationId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92465962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33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9/17/2024</a:t>
            </a:fld>
            <a:endParaRPr lang="en-US"/>
          </a:p>
        </p:txBody>
      </p:sp>
      <p:sp>
        <p:nvSpPr>
          <p:cNvPr id="5" name="Footer Placeholder 4">
            <a:extLst>
              <a:ext uri="{FF2B5EF4-FFF2-40B4-BE49-F238E27FC236}">
                <a16:creationId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25994425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32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9/17/2024</a:t>
            </a:fld>
            <a:endParaRPr lang="en-US"/>
          </a:p>
        </p:txBody>
      </p:sp>
      <p:sp>
        <p:nvSpPr>
          <p:cNvPr id="5" name="Footer Placeholder 4">
            <a:extLst>
              <a:ext uri="{FF2B5EF4-FFF2-40B4-BE49-F238E27FC236}">
                <a16:creationId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42092036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26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9/17/2024</a:t>
            </a:fld>
            <a:endParaRPr lang="en-US"/>
          </a:p>
        </p:txBody>
      </p:sp>
      <p:sp>
        <p:nvSpPr>
          <p:cNvPr id="5" name="Footer Placeholder 4">
            <a:extLst>
              <a:ext uri="{FF2B5EF4-FFF2-40B4-BE49-F238E27FC236}">
                <a16:creationId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78140776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3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9/17/2024</a:t>
            </a:fld>
            <a:endParaRPr lang="en-US"/>
          </a:p>
        </p:txBody>
      </p:sp>
      <p:sp>
        <p:nvSpPr>
          <p:cNvPr id="5" name="Footer Placeholder 4">
            <a:extLst>
              <a:ext uri="{FF2B5EF4-FFF2-40B4-BE49-F238E27FC236}">
                <a16:creationId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61985504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30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9/17/2024</a:t>
            </a:fld>
            <a:endParaRPr lang="en-US"/>
          </a:p>
        </p:txBody>
      </p:sp>
      <p:sp>
        <p:nvSpPr>
          <p:cNvPr id="5" name="Footer Placeholder 4">
            <a:extLst>
              <a:ext uri="{FF2B5EF4-FFF2-40B4-BE49-F238E27FC236}">
                <a16:creationId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995346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55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9/17/2024</a:t>
            </a:fld>
            <a:endParaRPr lang="en-US"/>
          </a:p>
        </p:txBody>
      </p:sp>
      <p:sp>
        <p:nvSpPr>
          <p:cNvPr id="5" name="Footer Placeholder 4">
            <a:extLst>
              <a:ext uri="{FF2B5EF4-FFF2-40B4-BE49-F238E27FC236}">
                <a16:creationId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85320602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29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9/17/2024</a:t>
            </a:fld>
            <a:endParaRPr lang="en-US"/>
          </a:p>
        </p:txBody>
      </p:sp>
      <p:sp>
        <p:nvSpPr>
          <p:cNvPr id="5" name="Footer Placeholder 4">
            <a:extLst>
              <a:ext uri="{FF2B5EF4-FFF2-40B4-BE49-F238E27FC236}">
                <a16:creationId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28236499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28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9/17/2024</a:t>
            </a:fld>
            <a:endParaRPr lang="en-US"/>
          </a:p>
        </p:txBody>
      </p:sp>
      <p:sp>
        <p:nvSpPr>
          <p:cNvPr id="5" name="Footer Placeholder 4">
            <a:extLst>
              <a:ext uri="{FF2B5EF4-FFF2-40B4-BE49-F238E27FC236}">
                <a16:creationId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88495501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27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9/17/2024</a:t>
            </a:fld>
            <a:endParaRPr lang="en-US"/>
          </a:p>
        </p:txBody>
      </p:sp>
      <p:sp>
        <p:nvSpPr>
          <p:cNvPr id="5" name="Footer Placeholder 4">
            <a:extLst>
              <a:ext uri="{FF2B5EF4-FFF2-40B4-BE49-F238E27FC236}">
                <a16:creationId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77200727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25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9/17/2024</a:t>
            </a:fld>
            <a:endParaRPr lang="en-US"/>
          </a:p>
        </p:txBody>
      </p:sp>
      <p:sp>
        <p:nvSpPr>
          <p:cNvPr id="5" name="Footer Placeholder 4">
            <a:extLst>
              <a:ext uri="{FF2B5EF4-FFF2-40B4-BE49-F238E27FC236}">
                <a16:creationId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5956197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24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9/17/2024</a:t>
            </a:fld>
            <a:endParaRPr lang="en-US"/>
          </a:p>
        </p:txBody>
      </p:sp>
      <p:sp>
        <p:nvSpPr>
          <p:cNvPr id="5" name="Footer Placeholder 4">
            <a:extLst>
              <a:ext uri="{FF2B5EF4-FFF2-40B4-BE49-F238E27FC236}">
                <a16:creationId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70658309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23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9/17/2024</a:t>
            </a:fld>
            <a:endParaRPr lang="en-US"/>
          </a:p>
        </p:txBody>
      </p:sp>
      <p:sp>
        <p:nvSpPr>
          <p:cNvPr id="5" name="Footer Placeholder 4">
            <a:extLst>
              <a:ext uri="{FF2B5EF4-FFF2-40B4-BE49-F238E27FC236}">
                <a16:creationId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4659776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22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9/17/2024</a:t>
            </a:fld>
            <a:endParaRPr lang="en-US"/>
          </a:p>
        </p:txBody>
      </p:sp>
      <p:sp>
        <p:nvSpPr>
          <p:cNvPr id="5" name="Footer Placeholder 4">
            <a:extLst>
              <a:ext uri="{FF2B5EF4-FFF2-40B4-BE49-F238E27FC236}">
                <a16:creationId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20752534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2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9/17/2024</a:t>
            </a:fld>
            <a:endParaRPr lang="en-US"/>
          </a:p>
        </p:txBody>
      </p:sp>
      <p:sp>
        <p:nvSpPr>
          <p:cNvPr id="5" name="Footer Placeholder 4">
            <a:extLst>
              <a:ext uri="{FF2B5EF4-FFF2-40B4-BE49-F238E27FC236}">
                <a16:creationId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09075690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20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9/17/2024</a:t>
            </a:fld>
            <a:endParaRPr lang="en-US"/>
          </a:p>
        </p:txBody>
      </p:sp>
      <p:sp>
        <p:nvSpPr>
          <p:cNvPr id="5" name="Footer Placeholder 4">
            <a:extLst>
              <a:ext uri="{FF2B5EF4-FFF2-40B4-BE49-F238E27FC236}">
                <a16:creationId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29847619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19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9/17/2024</a:t>
            </a:fld>
            <a:endParaRPr lang="en-US"/>
          </a:p>
        </p:txBody>
      </p:sp>
      <p:sp>
        <p:nvSpPr>
          <p:cNvPr id="5" name="Footer Placeholder 4">
            <a:extLst>
              <a:ext uri="{FF2B5EF4-FFF2-40B4-BE49-F238E27FC236}">
                <a16:creationId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893521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54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9/17/2024</a:t>
            </a:fld>
            <a:endParaRPr lang="en-US"/>
          </a:p>
        </p:txBody>
      </p:sp>
      <p:sp>
        <p:nvSpPr>
          <p:cNvPr id="5" name="Footer Placeholder 4">
            <a:extLst>
              <a:ext uri="{FF2B5EF4-FFF2-40B4-BE49-F238E27FC236}">
                <a16:creationId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18175973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18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9/17/2024</a:t>
            </a:fld>
            <a:endParaRPr lang="en-US"/>
          </a:p>
        </p:txBody>
      </p:sp>
      <p:sp>
        <p:nvSpPr>
          <p:cNvPr id="5" name="Footer Placeholder 4">
            <a:extLst>
              <a:ext uri="{FF2B5EF4-FFF2-40B4-BE49-F238E27FC236}">
                <a16:creationId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24246445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17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9/17/2024</a:t>
            </a:fld>
            <a:endParaRPr lang="en-US"/>
          </a:p>
        </p:txBody>
      </p:sp>
      <p:sp>
        <p:nvSpPr>
          <p:cNvPr id="5" name="Footer Placeholder 4">
            <a:extLst>
              <a:ext uri="{FF2B5EF4-FFF2-40B4-BE49-F238E27FC236}">
                <a16:creationId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45754416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16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9/17/2024</a:t>
            </a:fld>
            <a:endParaRPr lang="en-US"/>
          </a:p>
        </p:txBody>
      </p:sp>
      <p:sp>
        <p:nvSpPr>
          <p:cNvPr id="5" name="Footer Placeholder 4">
            <a:extLst>
              <a:ext uri="{FF2B5EF4-FFF2-40B4-BE49-F238E27FC236}">
                <a16:creationId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64670241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15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9/17/2024</a:t>
            </a:fld>
            <a:endParaRPr lang="en-US"/>
          </a:p>
        </p:txBody>
      </p:sp>
      <p:sp>
        <p:nvSpPr>
          <p:cNvPr id="5" name="Footer Placeholder 4">
            <a:extLst>
              <a:ext uri="{FF2B5EF4-FFF2-40B4-BE49-F238E27FC236}">
                <a16:creationId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76085805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14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9/17/2024</a:t>
            </a:fld>
            <a:endParaRPr lang="en-US"/>
          </a:p>
        </p:txBody>
      </p:sp>
      <p:sp>
        <p:nvSpPr>
          <p:cNvPr id="5" name="Footer Placeholder 4">
            <a:extLst>
              <a:ext uri="{FF2B5EF4-FFF2-40B4-BE49-F238E27FC236}">
                <a16:creationId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45718123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13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9/17/2024</a:t>
            </a:fld>
            <a:endParaRPr lang="en-US"/>
          </a:p>
        </p:txBody>
      </p:sp>
      <p:sp>
        <p:nvSpPr>
          <p:cNvPr id="5" name="Footer Placeholder 4">
            <a:extLst>
              <a:ext uri="{FF2B5EF4-FFF2-40B4-BE49-F238E27FC236}">
                <a16:creationId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52462360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12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9/17/2024</a:t>
            </a:fld>
            <a:endParaRPr lang="en-US"/>
          </a:p>
        </p:txBody>
      </p:sp>
      <p:sp>
        <p:nvSpPr>
          <p:cNvPr id="5" name="Footer Placeholder 4">
            <a:extLst>
              <a:ext uri="{FF2B5EF4-FFF2-40B4-BE49-F238E27FC236}">
                <a16:creationId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75790331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1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9/17/2024</a:t>
            </a:fld>
            <a:endParaRPr lang="en-US"/>
          </a:p>
        </p:txBody>
      </p:sp>
      <p:sp>
        <p:nvSpPr>
          <p:cNvPr id="5" name="Footer Placeholder 4">
            <a:extLst>
              <a:ext uri="{FF2B5EF4-FFF2-40B4-BE49-F238E27FC236}">
                <a16:creationId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93235237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10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9/17/2024</a:t>
            </a:fld>
            <a:endParaRPr lang="en-US"/>
          </a:p>
        </p:txBody>
      </p:sp>
      <p:sp>
        <p:nvSpPr>
          <p:cNvPr id="5" name="Footer Placeholder 4">
            <a:extLst>
              <a:ext uri="{FF2B5EF4-FFF2-40B4-BE49-F238E27FC236}">
                <a16:creationId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50832508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9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9/17/2024</a:t>
            </a:fld>
            <a:endParaRPr lang="en-US"/>
          </a:p>
        </p:txBody>
      </p:sp>
      <p:sp>
        <p:nvSpPr>
          <p:cNvPr id="5" name="Footer Placeholder 4">
            <a:extLst>
              <a:ext uri="{FF2B5EF4-FFF2-40B4-BE49-F238E27FC236}">
                <a16:creationId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482177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53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9/17/2024</a:t>
            </a:fld>
            <a:endParaRPr lang="en-US"/>
          </a:p>
        </p:txBody>
      </p:sp>
      <p:sp>
        <p:nvSpPr>
          <p:cNvPr id="5" name="Footer Placeholder 4">
            <a:extLst>
              <a:ext uri="{FF2B5EF4-FFF2-40B4-BE49-F238E27FC236}">
                <a16:creationId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48154087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8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9/17/2024</a:t>
            </a:fld>
            <a:endParaRPr lang="en-US"/>
          </a:p>
        </p:txBody>
      </p:sp>
      <p:sp>
        <p:nvSpPr>
          <p:cNvPr id="5" name="Footer Placeholder 4">
            <a:extLst>
              <a:ext uri="{FF2B5EF4-FFF2-40B4-BE49-F238E27FC236}">
                <a16:creationId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85220883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7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9/17/2024</a:t>
            </a:fld>
            <a:endParaRPr lang="en-US"/>
          </a:p>
        </p:txBody>
      </p:sp>
      <p:sp>
        <p:nvSpPr>
          <p:cNvPr id="5" name="Footer Placeholder 4">
            <a:extLst>
              <a:ext uri="{FF2B5EF4-FFF2-40B4-BE49-F238E27FC236}">
                <a16:creationId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94509545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reserve="1">
  <p:cSld name="6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9/17/2024</a:t>
            </a:fld>
            <a:endParaRPr lang="en-US"/>
          </a:p>
        </p:txBody>
      </p:sp>
      <p:sp>
        <p:nvSpPr>
          <p:cNvPr id="5" name="Footer Placeholder 4">
            <a:extLst>
              <a:ext uri="{FF2B5EF4-FFF2-40B4-BE49-F238E27FC236}">
                <a16:creationId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66000346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reserve="1">
  <p:cSld name="5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9/17/2024</a:t>
            </a:fld>
            <a:endParaRPr lang="en-US"/>
          </a:p>
        </p:txBody>
      </p:sp>
      <p:sp>
        <p:nvSpPr>
          <p:cNvPr id="5" name="Footer Placeholder 4">
            <a:extLst>
              <a:ext uri="{FF2B5EF4-FFF2-40B4-BE49-F238E27FC236}">
                <a16:creationId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39471940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 preserve="1">
  <p:cSld name="4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9/17/2024</a:t>
            </a:fld>
            <a:endParaRPr lang="en-US"/>
          </a:p>
        </p:txBody>
      </p:sp>
      <p:sp>
        <p:nvSpPr>
          <p:cNvPr id="5" name="Footer Placeholder 4">
            <a:extLst>
              <a:ext uri="{FF2B5EF4-FFF2-40B4-BE49-F238E27FC236}">
                <a16:creationId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414494910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 preserve="1">
  <p:cSld name="3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9/17/2024</a:t>
            </a:fld>
            <a:endParaRPr lang="en-US"/>
          </a:p>
        </p:txBody>
      </p:sp>
      <p:sp>
        <p:nvSpPr>
          <p:cNvPr id="5" name="Footer Placeholder 4">
            <a:extLst>
              <a:ext uri="{FF2B5EF4-FFF2-40B4-BE49-F238E27FC236}">
                <a16:creationId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50769209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9/17/2024</a:t>
            </a:fld>
            <a:endParaRPr lang="en-US"/>
          </a:p>
        </p:txBody>
      </p:sp>
      <p:sp>
        <p:nvSpPr>
          <p:cNvPr id="5" name="Footer Placeholder 4">
            <a:extLst>
              <a:ext uri="{FF2B5EF4-FFF2-40B4-BE49-F238E27FC236}">
                <a16:creationId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03142804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9/17/2024</a:t>
            </a:fld>
            <a:endParaRPr lang="en-US"/>
          </a:p>
        </p:txBody>
      </p:sp>
      <p:sp>
        <p:nvSpPr>
          <p:cNvPr id="5" name="Footer Placeholder 4">
            <a:extLst>
              <a:ext uri="{FF2B5EF4-FFF2-40B4-BE49-F238E27FC236}">
                <a16:creationId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28759831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9/17/2024</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55410287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9/17/2024</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4594149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52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9/17/2024</a:t>
            </a:fld>
            <a:endParaRPr lang="en-US"/>
          </a:p>
        </p:txBody>
      </p:sp>
      <p:sp>
        <p:nvSpPr>
          <p:cNvPr id="5" name="Footer Placeholder 4">
            <a:extLst>
              <a:ext uri="{FF2B5EF4-FFF2-40B4-BE49-F238E27FC236}">
                <a16:creationId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417981700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9/17/2024</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83391363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EC0EE5-6A38-4C9A-8782-153599207AC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7B1311C-4BCA-485B-A5FA-4F57957FA4C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A8FA37B-A4E7-4F3E-ACA3-DC2332FB15CE}"/>
              </a:ext>
            </a:extLst>
          </p:cNvPr>
          <p:cNvSpPr>
            <a:spLocks noGrp="1"/>
          </p:cNvSpPr>
          <p:nvPr>
            <p:ph type="dt" sz="half" idx="10"/>
          </p:nvPr>
        </p:nvSpPr>
        <p:spPr/>
        <p:txBody>
          <a:bodyPr/>
          <a:lstStyle/>
          <a:p>
            <a:fld id="{583DF02E-2989-4500-BEC6-028E9283B66F}" type="datetimeFigureOut">
              <a:rPr lang="en-US" smtClean="0"/>
              <a:t>9/17/2024</a:t>
            </a:fld>
            <a:endParaRPr lang="en-US"/>
          </a:p>
        </p:txBody>
      </p:sp>
      <p:sp>
        <p:nvSpPr>
          <p:cNvPr id="5" name="Footer Placeholder 4">
            <a:extLst>
              <a:ext uri="{FF2B5EF4-FFF2-40B4-BE49-F238E27FC236}">
                <a16:creationId xmlns:a16="http://schemas.microsoft.com/office/drawing/2014/main" id="{E3F34388-F4F7-42F9-8F0E-DB30C12B7BA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CCDD6EB-8013-4D77-AA66-3C9743F29387}"/>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62878930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D90218-487F-4AA6-AB0C-CD352E8C542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114C484-F236-45A2-8888-54AA9A97A7D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B328E16-8A89-45F3-B2CB-E85D2EA01F9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D24AC11-0EAC-4FCE-9DAA-4C333CB461B2}"/>
              </a:ext>
            </a:extLst>
          </p:cNvPr>
          <p:cNvSpPr>
            <a:spLocks noGrp="1"/>
          </p:cNvSpPr>
          <p:nvPr>
            <p:ph type="dt" sz="half" idx="10"/>
          </p:nvPr>
        </p:nvSpPr>
        <p:spPr/>
        <p:txBody>
          <a:bodyPr/>
          <a:lstStyle/>
          <a:p>
            <a:fld id="{583DF02E-2989-4500-BEC6-028E9283B66F}" type="datetimeFigureOut">
              <a:rPr lang="en-US" smtClean="0"/>
              <a:t>9/17/2024</a:t>
            </a:fld>
            <a:endParaRPr lang="en-US"/>
          </a:p>
        </p:txBody>
      </p:sp>
      <p:sp>
        <p:nvSpPr>
          <p:cNvPr id="6" name="Footer Placeholder 5">
            <a:extLst>
              <a:ext uri="{FF2B5EF4-FFF2-40B4-BE49-F238E27FC236}">
                <a16:creationId xmlns:a16="http://schemas.microsoft.com/office/drawing/2014/main" id="{A37CFDE6-0926-445A-99FD-0003D565FDA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6375CD8-CC0B-47BD-A497-CB1B47FB62BA}"/>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25564316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5EBA92-1B6F-47D2-86F5-66AA2FA53D3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34F17EC-6D85-4596-9E00-C596F9D17A3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234067D-47BC-48CE-87C2-18ABADDC1E4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978A983-6472-4996-BD92-3A074466488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9B42AA2-26E9-4901-A134-A2978127978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659A4A9-352E-45B4-9A76-0228D72FB6CB}"/>
              </a:ext>
            </a:extLst>
          </p:cNvPr>
          <p:cNvSpPr>
            <a:spLocks noGrp="1"/>
          </p:cNvSpPr>
          <p:nvPr>
            <p:ph type="dt" sz="half" idx="10"/>
          </p:nvPr>
        </p:nvSpPr>
        <p:spPr/>
        <p:txBody>
          <a:bodyPr/>
          <a:lstStyle/>
          <a:p>
            <a:fld id="{583DF02E-2989-4500-BEC6-028E9283B66F}" type="datetimeFigureOut">
              <a:rPr lang="en-US" smtClean="0"/>
              <a:t>9/17/2024</a:t>
            </a:fld>
            <a:endParaRPr lang="en-US"/>
          </a:p>
        </p:txBody>
      </p:sp>
      <p:sp>
        <p:nvSpPr>
          <p:cNvPr id="8" name="Footer Placeholder 7">
            <a:extLst>
              <a:ext uri="{FF2B5EF4-FFF2-40B4-BE49-F238E27FC236}">
                <a16:creationId xmlns:a16="http://schemas.microsoft.com/office/drawing/2014/main" id="{CAEDAC4C-F79A-4DAB-966A-A2D145C27AE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A337198-B4B5-4BA5-8855-514A21916066}"/>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59180836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7D9B4B-5B6A-49CC-B306-7BD24E5DB68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480C360-0B23-426A-8A46-E05D4BF1858E}"/>
              </a:ext>
            </a:extLst>
          </p:cNvPr>
          <p:cNvSpPr>
            <a:spLocks noGrp="1"/>
          </p:cNvSpPr>
          <p:nvPr>
            <p:ph type="dt" sz="half" idx="10"/>
          </p:nvPr>
        </p:nvSpPr>
        <p:spPr/>
        <p:txBody>
          <a:bodyPr/>
          <a:lstStyle/>
          <a:p>
            <a:fld id="{583DF02E-2989-4500-BEC6-028E9283B66F}" type="datetimeFigureOut">
              <a:rPr lang="en-US" smtClean="0"/>
              <a:t>9/17/2024</a:t>
            </a:fld>
            <a:endParaRPr lang="en-US"/>
          </a:p>
        </p:txBody>
      </p:sp>
      <p:sp>
        <p:nvSpPr>
          <p:cNvPr id="4" name="Footer Placeholder 3">
            <a:extLst>
              <a:ext uri="{FF2B5EF4-FFF2-40B4-BE49-F238E27FC236}">
                <a16:creationId xmlns:a16="http://schemas.microsoft.com/office/drawing/2014/main" id="{A2EF6148-F941-4EDC-AFE5-36B30C78B80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EA0AA77-7B38-41B9-883F-3808D98F02FA}"/>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25436476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9/17/2024</a:t>
            </a:fld>
            <a:endParaRPr lang="en-US"/>
          </a:p>
        </p:txBody>
      </p:sp>
      <p:sp>
        <p:nvSpPr>
          <p:cNvPr id="3" name="Footer Placeholder 2">
            <a:extLst>
              <a:ext uri="{FF2B5EF4-FFF2-40B4-BE49-F238E27FC236}">
                <a16:creationId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43466526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10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9/17/2024</a:t>
            </a:fld>
            <a:endParaRPr lang="en-US"/>
          </a:p>
        </p:txBody>
      </p:sp>
      <p:sp>
        <p:nvSpPr>
          <p:cNvPr id="3" name="Footer Placeholder 2">
            <a:extLst>
              <a:ext uri="{FF2B5EF4-FFF2-40B4-BE49-F238E27FC236}">
                <a16:creationId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05403572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9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9/17/2024</a:t>
            </a:fld>
            <a:endParaRPr lang="en-US"/>
          </a:p>
        </p:txBody>
      </p:sp>
      <p:sp>
        <p:nvSpPr>
          <p:cNvPr id="3" name="Footer Placeholder 2">
            <a:extLst>
              <a:ext uri="{FF2B5EF4-FFF2-40B4-BE49-F238E27FC236}">
                <a16:creationId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92631660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8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9/17/2024</a:t>
            </a:fld>
            <a:endParaRPr lang="en-US"/>
          </a:p>
        </p:txBody>
      </p:sp>
      <p:sp>
        <p:nvSpPr>
          <p:cNvPr id="3" name="Footer Placeholder 2">
            <a:extLst>
              <a:ext uri="{FF2B5EF4-FFF2-40B4-BE49-F238E27FC236}">
                <a16:creationId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368415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7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9/17/2024</a:t>
            </a:fld>
            <a:endParaRPr lang="en-US"/>
          </a:p>
        </p:txBody>
      </p:sp>
      <p:sp>
        <p:nvSpPr>
          <p:cNvPr id="3" name="Footer Placeholder 2">
            <a:extLst>
              <a:ext uri="{FF2B5EF4-FFF2-40B4-BE49-F238E27FC236}">
                <a16:creationId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4012449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5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9/17/2024</a:t>
            </a:fld>
            <a:endParaRPr lang="en-US"/>
          </a:p>
        </p:txBody>
      </p:sp>
      <p:sp>
        <p:nvSpPr>
          <p:cNvPr id="5" name="Footer Placeholder 4">
            <a:extLst>
              <a:ext uri="{FF2B5EF4-FFF2-40B4-BE49-F238E27FC236}">
                <a16:creationId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02352517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6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9/17/2024</a:t>
            </a:fld>
            <a:endParaRPr lang="en-US"/>
          </a:p>
        </p:txBody>
      </p:sp>
      <p:sp>
        <p:nvSpPr>
          <p:cNvPr id="3" name="Footer Placeholder 2">
            <a:extLst>
              <a:ext uri="{FF2B5EF4-FFF2-40B4-BE49-F238E27FC236}">
                <a16:creationId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2530845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reserve="1">
  <p:cSld name="5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9/17/2024</a:t>
            </a:fld>
            <a:endParaRPr lang="en-US"/>
          </a:p>
        </p:txBody>
      </p:sp>
      <p:sp>
        <p:nvSpPr>
          <p:cNvPr id="3" name="Footer Placeholder 2">
            <a:extLst>
              <a:ext uri="{FF2B5EF4-FFF2-40B4-BE49-F238E27FC236}">
                <a16:creationId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79484882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reserve="1">
  <p:cSld name="4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9/17/2024</a:t>
            </a:fld>
            <a:endParaRPr lang="en-US"/>
          </a:p>
        </p:txBody>
      </p:sp>
      <p:sp>
        <p:nvSpPr>
          <p:cNvPr id="3" name="Footer Placeholder 2">
            <a:extLst>
              <a:ext uri="{FF2B5EF4-FFF2-40B4-BE49-F238E27FC236}">
                <a16:creationId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60776493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9/17/2024</a:t>
            </a:fld>
            <a:endParaRPr lang="en-US"/>
          </a:p>
        </p:txBody>
      </p:sp>
      <p:sp>
        <p:nvSpPr>
          <p:cNvPr id="3" name="Footer Placeholder 2">
            <a:extLst>
              <a:ext uri="{FF2B5EF4-FFF2-40B4-BE49-F238E27FC236}">
                <a16:creationId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44702964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9/17/2024</a:t>
            </a:fld>
            <a:endParaRPr lang="en-US"/>
          </a:p>
        </p:txBody>
      </p:sp>
      <p:sp>
        <p:nvSpPr>
          <p:cNvPr id="3" name="Footer Placeholder 2">
            <a:extLst>
              <a:ext uri="{FF2B5EF4-FFF2-40B4-BE49-F238E27FC236}">
                <a16:creationId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73494763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9/17/2024</a:t>
            </a:fld>
            <a:endParaRPr lang="en-US"/>
          </a:p>
        </p:txBody>
      </p:sp>
      <p:sp>
        <p:nvSpPr>
          <p:cNvPr id="3" name="Footer Placeholder 2">
            <a:extLst>
              <a:ext uri="{FF2B5EF4-FFF2-40B4-BE49-F238E27FC236}">
                <a16:creationId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05719849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59528B-8E57-4CA5-8365-92BCB5725F3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42AB05D-89E8-4081-A1E4-316BC928CA8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A3AF7A8-8969-47B1-B145-95B4E8ED804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6410A16-5B70-49EA-956C-6C1286968D81}"/>
              </a:ext>
            </a:extLst>
          </p:cNvPr>
          <p:cNvSpPr>
            <a:spLocks noGrp="1"/>
          </p:cNvSpPr>
          <p:nvPr>
            <p:ph type="dt" sz="half" idx="10"/>
          </p:nvPr>
        </p:nvSpPr>
        <p:spPr/>
        <p:txBody>
          <a:bodyPr/>
          <a:lstStyle/>
          <a:p>
            <a:fld id="{583DF02E-2989-4500-BEC6-028E9283B66F}" type="datetimeFigureOut">
              <a:rPr lang="en-US" smtClean="0"/>
              <a:t>9/17/2024</a:t>
            </a:fld>
            <a:endParaRPr lang="en-US"/>
          </a:p>
        </p:txBody>
      </p:sp>
      <p:sp>
        <p:nvSpPr>
          <p:cNvPr id="6" name="Footer Placeholder 5">
            <a:extLst>
              <a:ext uri="{FF2B5EF4-FFF2-40B4-BE49-F238E27FC236}">
                <a16:creationId xmlns:a16="http://schemas.microsoft.com/office/drawing/2014/main" id="{B218DE60-C80B-4C48-9178-D4B0834AC8E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8368AF8-FDD4-4B21-ADAB-D7D5E309C3C6}"/>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54768044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054180-18F2-4F34-A3FC-AEFDF7C9A97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6410162-7496-44D0-BF70-2851212B815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34AE83E-8C43-4AB8-960C-961C9612C70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42138D7-D4A0-4F93-B300-3E2263B80248}"/>
              </a:ext>
            </a:extLst>
          </p:cNvPr>
          <p:cNvSpPr>
            <a:spLocks noGrp="1"/>
          </p:cNvSpPr>
          <p:nvPr>
            <p:ph type="dt" sz="half" idx="10"/>
          </p:nvPr>
        </p:nvSpPr>
        <p:spPr/>
        <p:txBody>
          <a:bodyPr/>
          <a:lstStyle/>
          <a:p>
            <a:fld id="{583DF02E-2989-4500-BEC6-028E9283B66F}" type="datetimeFigureOut">
              <a:rPr lang="en-US" smtClean="0"/>
              <a:t>9/17/2024</a:t>
            </a:fld>
            <a:endParaRPr lang="en-US"/>
          </a:p>
        </p:txBody>
      </p:sp>
      <p:sp>
        <p:nvSpPr>
          <p:cNvPr id="6" name="Footer Placeholder 5">
            <a:extLst>
              <a:ext uri="{FF2B5EF4-FFF2-40B4-BE49-F238E27FC236}">
                <a16:creationId xmlns:a16="http://schemas.microsoft.com/office/drawing/2014/main" id="{FA65148B-5AE9-4CA6-8FBC-4184827F1FE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B73F3A3-5FF3-4518-BE8D-0F1A71B9E9F1}"/>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63706906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370DC1-596F-4B28-9241-273BD659F6C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C3F4F7A-5493-403B-B044-9A530019538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510DDED-C05D-47AA-A272-2758E6162C2C}"/>
              </a:ext>
            </a:extLst>
          </p:cNvPr>
          <p:cNvSpPr>
            <a:spLocks noGrp="1"/>
          </p:cNvSpPr>
          <p:nvPr>
            <p:ph type="dt" sz="half" idx="10"/>
          </p:nvPr>
        </p:nvSpPr>
        <p:spPr/>
        <p:txBody>
          <a:bodyPr/>
          <a:lstStyle/>
          <a:p>
            <a:fld id="{583DF02E-2989-4500-BEC6-028E9283B66F}" type="datetimeFigureOut">
              <a:rPr lang="en-US" smtClean="0"/>
              <a:t>9/17/2024</a:t>
            </a:fld>
            <a:endParaRPr lang="en-US"/>
          </a:p>
        </p:txBody>
      </p:sp>
      <p:sp>
        <p:nvSpPr>
          <p:cNvPr id="5" name="Footer Placeholder 4">
            <a:extLst>
              <a:ext uri="{FF2B5EF4-FFF2-40B4-BE49-F238E27FC236}">
                <a16:creationId xmlns:a16="http://schemas.microsoft.com/office/drawing/2014/main" id="{104B48F7-2F56-4AC5-99BD-38FA73387D9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9575223-7A7A-43DD-B171-269C7E87FEAA}"/>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30034989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63F72F8-ED8D-4531-BB35-78507F5383E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FEFD618-1F98-4419-B706-ED6A4A19D80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AAB8F42-75D9-4605-AE55-B8E8818F1D61}"/>
              </a:ext>
            </a:extLst>
          </p:cNvPr>
          <p:cNvSpPr>
            <a:spLocks noGrp="1"/>
          </p:cNvSpPr>
          <p:nvPr>
            <p:ph type="dt" sz="half" idx="10"/>
          </p:nvPr>
        </p:nvSpPr>
        <p:spPr/>
        <p:txBody>
          <a:bodyPr/>
          <a:lstStyle/>
          <a:p>
            <a:fld id="{583DF02E-2989-4500-BEC6-028E9283B66F}" type="datetimeFigureOut">
              <a:rPr lang="en-US" smtClean="0"/>
              <a:t>9/17/2024</a:t>
            </a:fld>
            <a:endParaRPr lang="en-US"/>
          </a:p>
        </p:txBody>
      </p:sp>
      <p:sp>
        <p:nvSpPr>
          <p:cNvPr id="5" name="Footer Placeholder 4">
            <a:extLst>
              <a:ext uri="{FF2B5EF4-FFF2-40B4-BE49-F238E27FC236}">
                <a16:creationId xmlns:a16="http://schemas.microsoft.com/office/drawing/2014/main" id="{1958E2AE-9EEC-480A-A9E1-55FAA4DA1F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6F0AEDA-680C-4DA3-B7FF-757CAE8CA166}"/>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8525402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50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9/17/2024</a:t>
            </a:fld>
            <a:endParaRPr lang="en-US"/>
          </a:p>
        </p:txBody>
      </p:sp>
      <p:sp>
        <p:nvSpPr>
          <p:cNvPr id="5" name="Footer Placeholder 4">
            <a:extLst>
              <a:ext uri="{FF2B5EF4-FFF2-40B4-BE49-F238E27FC236}">
                <a16:creationId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1537172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0"/>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3938589"/>
            <a:ext cx="538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4CE9394C-3D98-4A05-BFE0-564AF0E701AB}"/>
              </a:ext>
            </a:extLst>
          </p:cNvPr>
          <p:cNvSpPr>
            <a:spLocks noGrp="1" noChangeArrowheads="1"/>
          </p:cNvSpPr>
          <p:nvPr>
            <p:ph type="dt" sz="half" idx="10"/>
          </p:nvPr>
        </p:nvSpPr>
        <p:spPr>
          <a:ln/>
        </p:spPr>
        <p:txBody>
          <a:bodyPr/>
          <a:lstStyle>
            <a:lvl1pPr>
              <a:defRPr/>
            </a:lvl1pPr>
          </a:lstStyle>
          <a:p>
            <a:pPr>
              <a:defRPr/>
            </a:pPr>
            <a:endParaRPr lang="en-US"/>
          </a:p>
        </p:txBody>
      </p:sp>
      <p:sp>
        <p:nvSpPr>
          <p:cNvPr id="7" name="Rectangle 5">
            <a:extLst>
              <a:ext uri="{FF2B5EF4-FFF2-40B4-BE49-F238E27FC236}">
                <a16:creationId xmlns:a16="http://schemas.microsoft.com/office/drawing/2014/main" id="{9F174B3B-856B-4937-8EF9-7951BB1C75D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8" name="Rectangle 6">
            <a:extLst>
              <a:ext uri="{FF2B5EF4-FFF2-40B4-BE49-F238E27FC236}">
                <a16:creationId xmlns:a16="http://schemas.microsoft.com/office/drawing/2014/main" id="{086B57B0-E4D6-4FE3-BA15-E0891CF7AA5B}"/>
              </a:ext>
            </a:extLst>
          </p:cNvPr>
          <p:cNvSpPr>
            <a:spLocks noGrp="1" noChangeArrowheads="1"/>
          </p:cNvSpPr>
          <p:nvPr>
            <p:ph type="sldNum" sz="quarter" idx="12"/>
          </p:nvPr>
        </p:nvSpPr>
        <p:spPr>
          <a:ln/>
        </p:spPr>
        <p:txBody>
          <a:bodyPr/>
          <a:lstStyle>
            <a:lvl1pPr>
              <a:defRPr/>
            </a:lvl1pPr>
          </a:lstStyle>
          <a:p>
            <a:fld id="{DF452E09-E54B-426C-93EB-26829E09977C}" type="slidenum">
              <a:rPr lang="en-US" altLang="en-US"/>
              <a:pPr/>
              <a:t>‹#›</a:t>
            </a:fld>
            <a:endParaRPr lang="en-US" altLang="en-US"/>
          </a:p>
        </p:txBody>
      </p:sp>
    </p:spTree>
    <p:extLst>
      <p:ext uri="{BB962C8B-B14F-4D97-AF65-F5344CB8AC3E}">
        <p14:creationId xmlns:p14="http://schemas.microsoft.com/office/powerpoint/2010/main" val="39503246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49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9/17/2024</a:t>
            </a:fld>
            <a:endParaRPr lang="en-US"/>
          </a:p>
        </p:txBody>
      </p:sp>
      <p:sp>
        <p:nvSpPr>
          <p:cNvPr id="5" name="Footer Placeholder 4">
            <a:extLst>
              <a:ext uri="{FF2B5EF4-FFF2-40B4-BE49-F238E27FC236}">
                <a16:creationId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913294092"/>
      </p:ext>
    </p:extLst>
  </p:cSld>
  <p:clrMapOvr>
    <a:masterClrMapping/>
  </p:clrMapOvr>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16" Type="http://schemas.openxmlformats.org/officeDocument/2006/relationships/slideLayout" Target="../slideLayouts/slideLayout16.xml"/><Relationship Id="rId11" Type="http://schemas.openxmlformats.org/officeDocument/2006/relationships/slideLayout" Target="../slideLayouts/slideLayout11.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74" Type="http://schemas.openxmlformats.org/officeDocument/2006/relationships/slideLayout" Target="../slideLayouts/slideLayout74.xml"/><Relationship Id="rId79" Type="http://schemas.openxmlformats.org/officeDocument/2006/relationships/slideLayout" Target="../slideLayouts/slideLayout79.xml"/><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77" Type="http://schemas.openxmlformats.org/officeDocument/2006/relationships/slideLayout" Target="../slideLayouts/slideLayout77.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80" Type="http://schemas.openxmlformats.org/officeDocument/2006/relationships/slideLayout" Target="../slideLayouts/slideLayout80.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81"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7" Type="http://schemas.openxmlformats.org/officeDocument/2006/relationships/slideLayout" Target="../slideLayouts/slideLayout7.xml"/><Relationship Id="rId71" Type="http://schemas.openxmlformats.org/officeDocument/2006/relationships/slideLayout" Target="../slideLayouts/slideLayout71.xml"/><Relationship Id="rId2" Type="http://schemas.openxmlformats.org/officeDocument/2006/relationships/slideLayout" Target="../slideLayouts/slideLayout2.xml"/><Relationship Id="rId29" Type="http://schemas.openxmlformats.org/officeDocument/2006/relationships/slideLayout" Target="../slideLayouts/slideLayout29.xml"/><Relationship Id="rId24" Type="http://schemas.openxmlformats.org/officeDocument/2006/relationships/slideLayout" Target="../slideLayouts/slideLayout24.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66" Type="http://schemas.openxmlformats.org/officeDocument/2006/relationships/slideLayout" Target="../slideLayouts/slideLayout6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94F66F9-C659-4502-9482-4B8A55A6DBB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39A1648-7158-4D6E-A53A-32C00F90BD7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F9951FB-E3EE-4DCB-AF65-BA0DCE198F0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83DF02E-2989-4500-BEC6-028E9283B66F}" type="datetimeFigureOut">
              <a:rPr lang="en-US" smtClean="0"/>
              <a:t>9/17/2024</a:t>
            </a:fld>
            <a:endParaRPr lang="en-US"/>
          </a:p>
        </p:txBody>
      </p:sp>
      <p:sp>
        <p:nvSpPr>
          <p:cNvPr id="5" name="Footer Placeholder 4">
            <a:extLst>
              <a:ext uri="{FF2B5EF4-FFF2-40B4-BE49-F238E27FC236}">
                <a16:creationId xmlns:a16="http://schemas.microsoft.com/office/drawing/2014/main" id="{A1B4AF8C-C96A-4781-89A0-793C1489086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B676426-973E-4D93-AAA0-DFB7F37E58B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76637D0-8FB2-471E-A45F-2D580B0C06B5}" type="slidenum">
              <a:rPr lang="en-US" smtClean="0"/>
              <a:t>‹#›</a:t>
            </a:fld>
            <a:endParaRPr lang="en-US"/>
          </a:p>
        </p:txBody>
      </p:sp>
    </p:spTree>
    <p:extLst>
      <p:ext uri="{BB962C8B-B14F-4D97-AF65-F5344CB8AC3E}">
        <p14:creationId xmlns:p14="http://schemas.microsoft.com/office/powerpoint/2010/main" val="2938181553"/>
      </p:ext>
    </p:extLst>
  </p:cSld>
  <p:clrMap bg1="lt1" tx1="dk1" bg2="lt2" tx2="dk2" accent1="accent1" accent2="accent2" accent3="accent3" accent4="accent4" accent5="accent5" accent6="accent6" hlink="hlink" folHlink="folHlink"/>
  <p:sldLayoutIdLst>
    <p:sldLayoutId id="2147483649" r:id="rId1"/>
    <p:sldLayoutId id="2147483728" r:id="rId2"/>
    <p:sldLayoutId id="2147483726" r:id="rId3"/>
    <p:sldLayoutId id="2147483725" r:id="rId4"/>
    <p:sldLayoutId id="2147483724" r:id="rId5"/>
    <p:sldLayoutId id="2147483723" r:id="rId6"/>
    <p:sldLayoutId id="2147483722" r:id="rId7"/>
    <p:sldLayoutId id="2147483721" r:id="rId8"/>
    <p:sldLayoutId id="2147483720" r:id="rId9"/>
    <p:sldLayoutId id="2147483719" r:id="rId10"/>
    <p:sldLayoutId id="2147483718" r:id="rId11"/>
    <p:sldLayoutId id="2147483717" r:id="rId12"/>
    <p:sldLayoutId id="2147483716" r:id="rId13"/>
    <p:sldLayoutId id="2147483715" r:id="rId14"/>
    <p:sldLayoutId id="2147483714" r:id="rId15"/>
    <p:sldLayoutId id="2147483713" r:id="rId16"/>
    <p:sldLayoutId id="2147483712" r:id="rId17"/>
    <p:sldLayoutId id="2147483711" r:id="rId18"/>
    <p:sldLayoutId id="2147483710" r:id="rId19"/>
    <p:sldLayoutId id="2147483709" r:id="rId20"/>
    <p:sldLayoutId id="2147483708" r:id="rId21"/>
    <p:sldLayoutId id="2147483707" r:id="rId22"/>
    <p:sldLayoutId id="2147483702" r:id="rId23"/>
    <p:sldLayoutId id="2147483701" r:id="rId24"/>
    <p:sldLayoutId id="2147483697" r:id="rId25"/>
    <p:sldLayoutId id="2147483695" r:id="rId26"/>
    <p:sldLayoutId id="2147483689" r:id="rId27"/>
    <p:sldLayoutId id="2147483694" r:id="rId28"/>
    <p:sldLayoutId id="2147483693" r:id="rId29"/>
    <p:sldLayoutId id="2147483692" r:id="rId30"/>
    <p:sldLayoutId id="2147483691" r:id="rId31"/>
    <p:sldLayoutId id="2147483690" r:id="rId32"/>
    <p:sldLayoutId id="2147483688" r:id="rId33"/>
    <p:sldLayoutId id="2147483687" r:id="rId34"/>
    <p:sldLayoutId id="2147483686" r:id="rId35"/>
    <p:sldLayoutId id="2147483681" r:id="rId36"/>
    <p:sldLayoutId id="2147483680" r:id="rId37"/>
    <p:sldLayoutId id="2147483679" r:id="rId38"/>
    <p:sldLayoutId id="2147483678" r:id="rId39"/>
    <p:sldLayoutId id="2147483677" r:id="rId40"/>
    <p:sldLayoutId id="2147483676" r:id="rId41"/>
    <p:sldLayoutId id="2147483675" r:id="rId42"/>
    <p:sldLayoutId id="2147483674" r:id="rId43"/>
    <p:sldLayoutId id="2147483673" r:id="rId44"/>
    <p:sldLayoutId id="2147483672" r:id="rId45"/>
    <p:sldLayoutId id="2147483671" r:id="rId46"/>
    <p:sldLayoutId id="2147483670" r:id="rId47"/>
    <p:sldLayoutId id="2147483669" r:id="rId48"/>
    <p:sldLayoutId id="2147483668" r:id="rId49"/>
    <p:sldLayoutId id="2147483667" r:id="rId50"/>
    <p:sldLayoutId id="2147483666" r:id="rId51"/>
    <p:sldLayoutId id="2147483665" r:id="rId52"/>
    <p:sldLayoutId id="2147483664" r:id="rId53"/>
    <p:sldLayoutId id="2147483663" r:id="rId54"/>
    <p:sldLayoutId id="2147483662" r:id="rId55"/>
    <p:sldLayoutId id="2147483661" r:id="rId56"/>
    <p:sldLayoutId id="2147483660" r:id="rId57"/>
    <p:sldLayoutId id="2147483650" r:id="rId58"/>
    <p:sldLayoutId id="2147483727" r:id="rId59"/>
    <p:sldLayoutId id="2147483696" r:id="rId60"/>
    <p:sldLayoutId id="2147483651" r:id="rId61"/>
    <p:sldLayoutId id="2147483652" r:id="rId62"/>
    <p:sldLayoutId id="2147483653" r:id="rId63"/>
    <p:sldLayoutId id="2147483654" r:id="rId64"/>
    <p:sldLayoutId id="2147483655" r:id="rId65"/>
    <p:sldLayoutId id="2147483706" r:id="rId66"/>
    <p:sldLayoutId id="2147483705" r:id="rId67"/>
    <p:sldLayoutId id="2147483704" r:id="rId68"/>
    <p:sldLayoutId id="2147483703" r:id="rId69"/>
    <p:sldLayoutId id="2147483700" r:id="rId70"/>
    <p:sldLayoutId id="2147483699" r:id="rId71"/>
    <p:sldLayoutId id="2147483685" r:id="rId72"/>
    <p:sldLayoutId id="2147483684" r:id="rId73"/>
    <p:sldLayoutId id="2147483683" r:id="rId74"/>
    <p:sldLayoutId id="2147483682" r:id="rId75"/>
    <p:sldLayoutId id="2147483656" r:id="rId76"/>
    <p:sldLayoutId id="2147483657" r:id="rId77"/>
    <p:sldLayoutId id="2147483658" r:id="rId78"/>
    <p:sldLayoutId id="2147483659" r:id="rId79"/>
    <p:sldLayoutId id="2147483729" r:id="rId8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Layout" Target="../slideLayouts/slideLayout58.xml"/><Relationship Id="rId6" Type="http://schemas.openxmlformats.org/officeDocument/2006/relationships/image" Target="../media/image5.jpg"/><Relationship Id="rId5" Type="http://schemas.openxmlformats.org/officeDocument/2006/relationships/image" Target="../media/image4.jpg"/><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12.gif"/></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27.xml"/><Relationship Id="rId6" Type="http://schemas.openxmlformats.org/officeDocument/2006/relationships/image" Target="../media/image18.png"/><Relationship Id="rId5" Type="http://schemas.openxmlformats.org/officeDocument/2006/relationships/image" Target="../media/image17.jpg"/><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27.xml"/><Relationship Id="rId5" Type="http://schemas.openxmlformats.org/officeDocument/2006/relationships/image" Target="../media/image19.png"/><Relationship Id="rId4" Type="http://schemas.openxmlformats.org/officeDocument/2006/relationships/image" Target="../media/image7.png"/></Relationships>
</file>

<file path=ppt/slides/_rels/slide14.xml.rels><?xml version="1.0" encoding="UTF-8" standalone="yes"?>
<Relationships xmlns="http://schemas.openxmlformats.org/package/2006/relationships"><Relationship Id="rId3" Type="http://schemas.openxmlformats.org/officeDocument/2006/relationships/hyperlink" Target="https://khoahoc.vietjack.com/question/45620/chau-au-la-mot-bo-phan-cua-luc-dia-a-au-dien-tich-khoang" TargetMode="External"/><Relationship Id="rId2" Type="http://schemas.openxmlformats.org/officeDocument/2006/relationships/notesSlide" Target="../notesSlides/notesSlide12.xml"/><Relationship Id="rId1" Type="http://schemas.openxmlformats.org/officeDocument/2006/relationships/slideLayout" Target="../slideLayouts/slideLayout27.xml"/><Relationship Id="rId6" Type="http://schemas.openxmlformats.org/officeDocument/2006/relationships/hyperlink" Target="https://khoahoc.vietjack.com/question/45625/dong-bang-keo-dai-tu-tay-sang-dong" TargetMode="External"/><Relationship Id="rId5" Type="http://schemas.openxmlformats.org/officeDocument/2006/relationships/hyperlink" Target="https://khoahoc.vietjack.com/question/45624/chau-au-co-3-mat-giap-bien-va-dai-duong-bo-bien-bi-cat-xe-manh-tao-thanh" TargetMode="External"/><Relationship Id="rId4" Type="http://schemas.openxmlformats.org/officeDocument/2006/relationships/hyperlink" Target="https://khoahoc.vietjack.com/question/45623/ranh-gioi-giua-chau-au-va-chau-a-la-day" TargetMode="Externa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80.xml"/></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20.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65.xml"/><Relationship Id="rId7" Type="http://schemas.openxmlformats.org/officeDocument/2006/relationships/image" Target="../media/image10.png"/><Relationship Id="rId2" Type="http://schemas.openxmlformats.org/officeDocument/2006/relationships/video" Target="../media/media2.mp4"/><Relationship Id="rId1" Type="http://schemas.microsoft.com/office/2007/relationships/media" Target="../media/media2.mp4"/><Relationship Id="rId6" Type="http://schemas.microsoft.com/office/2007/relationships/hdphoto" Target="../media/hdphoto2.wdp"/><Relationship Id="rId5" Type="http://schemas.openxmlformats.org/officeDocument/2006/relationships/image" Target="../media/image9.png"/><Relationship Id="rId4" Type="http://schemas.openxmlformats.org/officeDocument/2006/relationships/notesSlide" Target="../notesSlides/notesSlide15.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7.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6.png"/><Relationship Id="rId5" Type="http://schemas.openxmlformats.org/officeDocument/2006/relationships/slide" Target="slide1.xml"/><Relationship Id="rId4"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65.xml"/></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65.xml"/></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65.xml"/></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9.xml"/><Relationship Id="rId1" Type="http://schemas.openxmlformats.org/officeDocument/2006/relationships/slideLayout" Target="../slideLayouts/slideLayout65.xml"/></Relationships>
</file>

<file path=ppt/slides/_rels/slide2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0.xml"/><Relationship Id="rId1" Type="http://schemas.openxmlformats.org/officeDocument/2006/relationships/slideLayout" Target="../slideLayouts/slideLayout58.xml"/><Relationship Id="rId4" Type="http://schemas.openxmlformats.org/officeDocument/2006/relationships/image" Target="../media/image23.jpg"/></Relationships>
</file>

<file path=ppt/slides/_rels/slide25.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notesSlide" Target="../notesSlides/notesSlide21.xml"/><Relationship Id="rId1" Type="http://schemas.openxmlformats.org/officeDocument/2006/relationships/slideLayout" Target="../slideLayouts/slideLayout65.xml"/></Relationships>
</file>

<file path=ppt/slides/_rels/slide2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2.xml"/><Relationship Id="rId1" Type="http://schemas.openxmlformats.org/officeDocument/2006/relationships/slideLayout" Target="../slideLayouts/slideLayout65.xml"/><Relationship Id="rId4" Type="http://schemas.openxmlformats.org/officeDocument/2006/relationships/image" Target="../media/image25.jpeg"/></Relationships>
</file>

<file path=ppt/slides/_rels/slide2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3.xml"/><Relationship Id="rId1" Type="http://schemas.openxmlformats.org/officeDocument/2006/relationships/slideLayout" Target="../slideLayouts/slideLayout1.xml"/><Relationship Id="rId5" Type="http://schemas.openxmlformats.org/officeDocument/2006/relationships/image" Target="../media/image24.jpeg"/><Relationship Id="rId4" Type="http://schemas.openxmlformats.org/officeDocument/2006/relationships/image" Target="../media/image20.png"/></Relationships>
</file>

<file path=ppt/slides/_rels/slide28.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7.png"/><Relationship Id="rId7" Type="http://schemas.openxmlformats.org/officeDocument/2006/relationships/image" Target="../media/image30.jpg"/><Relationship Id="rId2" Type="http://schemas.openxmlformats.org/officeDocument/2006/relationships/image" Target="../media/image26.png"/><Relationship Id="rId1" Type="http://schemas.openxmlformats.org/officeDocument/2006/relationships/slideLayout" Target="../slideLayouts/slideLayout65.xml"/><Relationship Id="rId6" Type="http://schemas.openxmlformats.org/officeDocument/2006/relationships/image" Target="../media/image29.jpg"/><Relationship Id="rId5" Type="http://schemas.openxmlformats.org/officeDocument/2006/relationships/image" Target="../media/image11.png"/><Relationship Id="rId4" Type="http://schemas.openxmlformats.org/officeDocument/2006/relationships/image" Target="../media/image28.png"/></Relationships>
</file>

<file path=ppt/slides/_rels/slide2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12.gif"/></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7.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6.png"/><Relationship Id="rId5" Type="http://schemas.openxmlformats.org/officeDocument/2006/relationships/slide" Target="slide1.xml"/><Relationship Id="rId4"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5.xml"/><Relationship Id="rId1" Type="http://schemas.openxmlformats.org/officeDocument/2006/relationships/slideLayout" Target="../slideLayouts/slideLayout1.xml"/><Relationship Id="rId4" Type="http://schemas.openxmlformats.org/officeDocument/2006/relationships/image" Target="../media/image32.pn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3.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10.png"/><Relationship Id="rId5" Type="http://schemas.openxmlformats.org/officeDocument/2006/relationships/image" Target="../media/image11.png"/><Relationship Id="rId4" Type="http://schemas.openxmlformats.org/officeDocument/2006/relationships/notesSlide" Target="../notesSlides/notesSlide26.xml"/></Relationships>
</file>

<file path=ppt/slides/_rels/slide32.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11.png"/><Relationship Id="rId7" Type="http://schemas.openxmlformats.org/officeDocument/2006/relationships/image" Target="../media/image37.png"/><Relationship Id="rId2" Type="http://schemas.openxmlformats.org/officeDocument/2006/relationships/notesSlide" Target="../notesSlides/notesSlide27.xml"/><Relationship Id="rId1" Type="http://schemas.openxmlformats.org/officeDocument/2006/relationships/slideLayout" Target="../slideLayouts/slideLayout1.xml"/><Relationship Id="rId6" Type="http://schemas.openxmlformats.org/officeDocument/2006/relationships/image" Target="../media/image36.jpg"/><Relationship Id="rId5" Type="http://schemas.openxmlformats.org/officeDocument/2006/relationships/image" Target="../media/image35.png"/><Relationship Id="rId4" Type="http://schemas.openxmlformats.org/officeDocument/2006/relationships/image" Target="../media/image34.png"/><Relationship Id="rId9" Type="http://schemas.openxmlformats.org/officeDocument/2006/relationships/image" Target="../media/image39.png"/></Relationships>
</file>

<file path=ppt/slides/_rels/slide3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8.xml"/><Relationship Id="rId1" Type="http://schemas.openxmlformats.org/officeDocument/2006/relationships/slideLayout" Target="../slideLayouts/slideLayout1.xml"/><Relationship Id="rId5" Type="http://schemas.openxmlformats.org/officeDocument/2006/relationships/image" Target="../media/image40.png"/><Relationship Id="rId4" Type="http://schemas.openxmlformats.org/officeDocument/2006/relationships/image" Target="../media/image34.png"/></Relationships>
</file>

<file path=ppt/slides/_rels/slide34.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29.xml"/><Relationship Id="rId1" Type="http://schemas.openxmlformats.org/officeDocument/2006/relationships/slideLayout" Target="../slideLayouts/slideLayout58.xml"/><Relationship Id="rId6" Type="http://schemas.openxmlformats.org/officeDocument/2006/relationships/image" Target="../media/image44.jpg"/><Relationship Id="rId5" Type="http://schemas.openxmlformats.org/officeDocument/2006/relationships/image" Target="../media/image43.jpg"/><Relationship Id="rId4" Type="http://schemas.openxmlformats.org/officeDocument/2006/relationships/image" Target="../media/image42.jpg"/></Relationships>
</file>

<file path=ppt/slides/_rels/slide3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0.xml"/><Relationship Id="rId1" Type="http://schemas.openxmlformats.org/officeDocument/2006/relationships/slideLayout" Target="../slideLayouts/slideLayout1.xml"/><Relationship Id="rId4" Type="http://schemas.openxmlformats.org/officeDocument/2006/relationships/image" Target="../media/image12.gif"/></Relationships>
</file>

<file path=ppt/slides/_rels/slide3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58.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58.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46.png"/></Relationships>
</file>

<file path=ppt/slides/_rels/slide38.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7.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6.png"/><Relationship Id="rId5" Type="http://schemas.openxmlformats.org/officeDocument/2006/relationships/slide" Target="slide1.xml"/><Relationship Id="rId4" Type="http://schemas.openxmlformats.org/officeDocument/2006/relationships/notesSlide" Target="../notesSlides/notesSlide3.xml"/></Relationships>
</file>

<file path=ppt/slides/_rels/slide40.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48.jpg"/><Relationship Id="rId1" Type="http://schemas.openxmlformats.org/officeDocument/2006/relationships/slideLayout" Target="../slideLayouts/slideLayout3.xml"/><Relationship Id="rId4" Type="http://schemas.openxmlformats.org/officeDocument/2006/relationships/image" Target="../media/image41.jpg"/></Relationships>
</file>

<file path=ppt/slides/_rels/slide41.xml.rels><?xml version="1.0" encoding="UTF-8" standalone="yes"?>
<Relationships xmlns="http://schemas.openxmlformats.org/package/2006/relationships"><Relationship Id="rId3" Type="http://schemas.openxmlformats.org/officeDocument/2006/relationships/image" Target="../media/image49.gif"/><Relationship Id="rId2" Type="http://schemas.openxmlformats.org/officeDocument/2006/relationships/notesSlide" Target="../notesSlides/notesSlide31.xml"/><Relationship Id="rId1" Type="http://schemas.openxmlformats.org/officeDocument/2006/relationships/slideLayout" Target="../slideLayouts/slideLayout65.xml"/></Relationships>
</file>

<file path=ppt/slides/_rels/slide42.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65.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7.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6.png"/><Relationship Id="rId5" Type="http://schemas.openxmlformats.org/officeDocument/2006/relationships/slide" Target="slide1.xml"/><Relationship Id="rId4"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65.xml"/><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58.xml"/><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65.xml"/><Relationship Id="rId7" Type="http://schemas.openxmlformats.org/officeDocument/2006/relationships/image" Target="../media/image10.png"/><Relationship Id="rId2" Type="http://schemas.openxmlformats.org/officeDocument/2006/relationships/video" Target="../media/media2.mp4"/><Relationship Id="rId1" Type="http://schemas.microsoft.com/office/2007/relationships/media" Target="../media/media2.mp4"/><Relationship Id="rId6" Type="http://schemas.microsoft.com/office/2007/relationships/hdphoto" Target="../media/hdphoto2.wdp"/><Relationship Id="rId5" Type="http://schemas.openxmlformats.org/officeDocument/2006/relationships/image" Target="../media/image9.png"/><Relationship Id="rId4"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280.jpg" descr="Kết quả hình ảnh cho england fog">
            <a:extLst>
              <a:ext uri="{FF2B5EF4-FFF2-40B4-BE49-F238E27FC236}">
                <a16:creationId xmlns:a16="http://schemas.microsoft.com/office/drawing/2014/main" id="{CFCDC5E6-4676-4540-A2AD-E1F8F7DF3E1E}"/>
              </a:ext>
            </a:extLst>
          </p:cNvPr>
          <p:cNvPicPr/>
          <p:nvPr/>
        </p:nvPicPr>
        <p:blipFill rotWithShape="1">
          <a:blip r:embed="rId2"/>
          <a:srcRect l="17370" r="26440" b="1"/>
          <a:stretch/>
        </p:blipFill>
        <p:spPr>
          <a:xfrm>
            <a:off x="20" y="10"/>
            <a:ext cx="2970445" cy="3383269"/>
          </a:xfrm>
          <a:prstGeom prst="rect">
            <a:avLst/>
          </a:prstGeom>
        </p:spPr>
      </p:pic>
      <p:pic>
        <p:nvPicPr>
          <p:cNvPr id="5" name="image217.jpg" descr="Image result for norway Autumn&quot;">
            <a:extLst>
              <a:ext uri="{FF2B5EF4-FFF2-40B4-BE49-F238E27FC236}">
                <a16:creationId xmlns:a16="http://schemas.microsoft.com/office/drawing/2014/main" id="{A0BA5752-BE0A-4FDA-A0CD-8F42DF0896D7}"/>
              </a:ext>
            </a:extLst>
          </p:cNvPr>
          <p:cNvPicPr/>
          <p:nvPr/>
        </p:nvPicPr>
        <p:blipFill rotWithShape="1">
          <a:blip r:embed="rId3"/>
          <a:srcRect l="15055" r="26338" b="-3"/>
          <a:stretch/>
        </p:blipFill>
        <p:spPr>
          <a:xfrm>
            <a:off x="3072956" y="10"/>
            <a:ext cx="2970465" cy="3383268"/>
          </a:xfrm>
          <a:prstGeom prst="rect">
            <a:avLst/>
          </a:prstGeom>
        </p:spPr>
      </p:pic>
      <p:pic>
        <p:nvPicPr>
          <p:cNvPr id="8" name="image274.jpg" descr="Hình ảnh có liên quan">
            <a:extLst>
              <a:ext uri="{FF2B5EF4-FFF2-40B4-BE49-F238E27FC236}">
                <a16:creationId xmlns:a16="http://schemas.microsoft.com/office/drawing/2014/main" id="{EE29550E-B95C-4EED-B3CA-59F619DD1DCB}"/>
              </a:ext>
            </a:extLst>
          </p:cNvPr>
          <p:cNvPicPr/>
          <p:nvPr/>
        </p:nvPicPr>
        <p:blipFill rotWithShape="1">
          <a:blip r:embed="rId4"/>
          <a:srcRect l="24869" r="20232" b="-1"/>
          <a:stretch/>
        </p:blipFill>
        <p:spPr>
          <a:xfrm>
            <a:off x="6145909" y="10"/>
            <a:ext cx="2971800" cy="3383268"/>
          </a:xfrm>
          <a:prstGeom prst="rect">
            <a:avLst/>
          </a:prstGeom>
        </p:spPr>
      </p:pic>
      <p:pic>
        <p:nvPicPr>
          <p:cNvPr id="4" name="image177.jpg" descr="Image result for norway spring&quot;">
            <a:extLst>
              <a:ext uri="{FF2B5EF4-FFF2-40B4-BE49-F238E27FC236}">
                <a16:creationId xmlns:a16="http://schemas.microsoft.com/office/drawing/2014/main" id="{0E6EDAC6-24AF-46E8-BAEE-9F0385D439C5}"/>
              </a:ext>
            </a:extLst>
          </p:cNvPr>
          <p:cNvPicPr/>
          <p:nvPr/>
        </p:nvPicPr>
        <p:blipFill rotWithShape="1">
          <a:blip r:embed="rId5"/>
          <a:srcRect l="33901" r="7465" b="-3"/>
          <a:stretch/>
        </p:blipFill>
        <p:spPr>
          <a:xfrm>
            <a:off x="9220200" y="10"/>
            <a:ext cx="2971800" cy="3383268"/>
          </a:xfrm>
          <a:prstGeom prst="rect">
            <a:avLst/>
          </a:prstGeom>
        </p:spPr>
      </p:pic>
      <p:pic>
        <p:nvPicPr>
          <p:cNvPr id="6" name="image204.jpg" descr="Image result for norway winter&quot;">
            <a:extLst>
              <a:ext uri="{FF2B5EF4-FFF2-40B4-BE49-F238E27FC236}">
                <a16:creationId xmlns:a16="http://schemas.microsoft.com/office/drawing/2014/main" id="{CA8FECEA-84CD-438F-96C2-D9DBE6FE65CB}"/>
              </a:ext>
            </a:extLst>
          </p:cNvPr>
          <p:cNvPicPr/>
          <p:nvPr/>
        </p:nvPicPr>
        <p:blipFill rotWithShape="1">
          <a:blip r:embed="rId6"/>
          <a:srcRect t="492" r="-1" b="-1"/>
          <a:stretch/>
        </p:blipFill>
        <p:spPr>
          <a:xfrm>
            <a:off x="-1018" y="3474720"/>
            <a:ext cx="6044438" cy="3383280"/>
          </a:xfrm>
          <a:prstGeom prst="rect">
            <a:avLst/>
          </a:prstGeom>
        </p:spPr>
      </p:pic>
      <p:sp>
        <p:nvSpPr>
          <p:cNvPr id="7" name="Rectangle 6">
            <a:extLst>
              <a:ext uri="{FF2B5EF4-FFF2-40B4-BE49-F238E27FC236}">
                <a16:creationId xmlns:a16="http://schemas.microsoft.com/office/drawing/2014/main" id="{BCB13A86-1BC0-4420-85AB-B57B479740BB}"/>
              </a:ext>
            </a:extLst>
          </p:cNvPr>
          <p:cNvSpPr/>
          <p:nvPr/>
        </p:nvSpPr>
        <p:spPr>
          <a:xfrm>
            <a:off x="6043420" y="3848434"/>
            <a:ext cx="6046089" cy="1758732"/>
          </a:xfrm>
          <a:prstGeom prst="rect">
            <a:avLst/>
          </a:prstGeom>
        </p:spPr>
        <p:txBody>
          <a:bodyPr vert="horz" lIns="91440" tIns="45720" rIns="91440" bIns="45720" rtlCol="0">
            <a:noAutofit/>
          </a:bodyPr>
          <a:lstStyle/>
          <a:p>
            <a:pPr algn="ctr">
              <a:lnSpc>
                <a:spcPct val="90000"/>
              </a:lnSpc>
              <a:spcAft>
                <a:spcPts val="600"/>
              </a:spcAft>
            </a:pPr>
            <a:r>
              <a:rPr lang="en-US" sz="4000" b="1">
                <a:solidFill>
                  <a:srgbClr val="FFFFFF"/>
                </a:solidFill>
                <a:latin typeface="Arial" panose="020B0604020202020204" pitchFamily="34" charset="0"/>
                <a:cs typeface="Arial" panose="020B0604020202020204" pitchFamily="34" charset="0"/>
              </a:rPr>
              <a:t>BÀI 53</a:t>
            </a:r>
          </a:p>
          <a:p>
            <a:pPr algn="ctr">
              <a:lnSpc>
                <a:spcPct val="90000"/>
              </a:lnSpc>
              <a:spcAft>
                <a:spcPts val="600"/>
              </a:spcAft>
            </a:pPr>
            <a:r>
              <a:rPr lang="en-US" sz="3200" b="1">
                <a:solidFill>
                  <a:srgbClr val="FFFFFF"/>
                </a:solidFill>
                <a:latin typeface="Arial" panose="020B0604020202020204" pitchFamily="34" charset="0"/>
                <a:cs typeface="Arial" panose="020B0604020202020204" pitchFamily="34" charset="0"/>
              </a:rPr>
              <a:t>THỰC HÀNH</a:t>
            </a:r>
          </a:p>
          <a:p>
            <a:pPr algn="ctr">
              <a:lnSpc>
                <a:spcPct val="90000"/>
              </a:lnSpc>
              <a:spcAft>
                <a:spcPts val="600"/>
              </a:spcAft>
            </a:pPr>
            <a:r>
              <a:rPr lang="en-US" sz="3200" b="1">
                <a:solidFill>
                  <a:srgbClr val="FFFFFF"/>
                </a:solidFill>
                <a:latin typeface="Arial" panose="020B0604020202020204" pitchFamily="34" charset="0"/>
                <a:cs typeface="Arial" panose="020B0604020202020204" pitchFamily="34" charset="0"/>
              </a:rPr>
              <a:t>ĐỌC,PHÂN TÍCH L</a:t>
            </a:r>
            <a:r>
              <a:rPr lang="vi-VN" sz="3200" b="1">
                <a:solidFill>
                  <a:srgbClr val="FFFFFF"/>
                </a:solidFill>
                <a:latin typeface="Arial" panose="020B0604020202020204" pitchFamily="34" charset="0"/>
                <a:cs typeface="Arial" panose="020B0604020202020204" pitchFamily="34" charset="0"/>
              </a:rPr>
              <a:t>Ư</a:t>
            </a:r>
            <a:r>
              <a:rPr lang="en-US" sz="3200" b="1">
                <a:solidFill>
                  <a:srgbClr val="FFFFFF"/>
                </a:solidFill>
                <a:latin typeface="Arial" panose="020B0604020202020204" pitchFamily="34" charset="0"/>
                <a:cs typeface="Arial" panose="020B0604020202020204" pitchFamily="34" charset="0"/>
              </a:rPr>
              <a:t>ỢC ĐỒ,BIỂU ĐỒ NHIỆT ĐỘ VÀ L</a:t>
            </a:r>
            <a:r>
              <a:rPr lang="vi-VN" sz="3200" b="1">
                <a:solidFill>
                  <a:srgbClr val="FFFFFF"/>
                </a:solidFill>
                <a:latin typeface="Arial" panose="020B0604020202020204" pitchFamily="34" charset="0"/>
                <a:cs typeface="Arial" panose="020B0604020202020204" pitchFamily="34" charset="0"/>
              </a:rPr>
              <a:t>Ư</a:t>
            </a:r>
            <a:r>
              <a:rPr lang="en-US" sz="3200" b="1">
                <a:solidFill>
                  <a:srgbClr val="FFFFFF"/>
                </a:solidFill>
                <a:latin typeface="Arial" panose="020B0604020202020204" pitchFamily="34" charset="0"/>
                <a:cs typeface="Arial" panose="020B0604020202020204" pitchFamily="34" charset="0"/>
              </a:rPr>
              <a:t>ỢNG MƯA CHÂU ÂU</a:t>
            </a:r>
          </a:p>
        </p:txBody>
      </p:sp>
      <p:sp>
        <p:nvSpPr>
          <p:cNvPr id="10" name="TextBox 9">
            <a:extLst>
              <a:ext uri="{FF2B5EF4-FFF2-40B4-BE49-F238E27FC236}">
                <a16:creationId xmlns:a16="http://schemas.microsoft.com/office/drawing/2014/main" id="{C974AB58-CD7F-477D-9268-91989DEC332A}"/>
              </a:ext>
            </a:extLst>
          </p:cNvPr>
          <p:cNvSpPr txBox="1"/>
          <p:nvPr/>
        </p:nvSpPr>
        <p:spPr>
          <a:xfrm>
            <a:off x="6145909" y="3474720"/>
            <a:ext cx="5941949" cy="3204376"/>
          </a:xfrm>
          <a:prstGeom prst="rect">
            <a:avLst/>
          </a:prstGeom>
          <a:solidFill>
            <a:srgbClr val="92D050"/>
          </a:solidFill>
        </p:spPr>
        <p:txBody>
          <a:bodyPr vert="horz" lIns="91440" tIns="45720" rIns="91440" bIns="45720" rtlCol="0">
            <a:normAutofit/>
          </a:bodyPr>
          <a:lstStyle/>
          <a:p>
            <a:pPr algn="ctr">
              <a:lnSpc>
                <a:spcPct val="90000"/>
              </a:lnSpc>
              <a:spcAft>
                <a:spcPts val="600"/>
              </a:spcAft>
            </a:pPr>
            <a:endParaRPr lang="en-US" sz="2800" b="1" dirty="0">
              <a:solidFill>
                <a:srgbClr val="1C11AF"/>
              </a:solidFill>
              <a:latin typeface="Arial" panose="020B0604020202020204" pitchFamily="34" charset="0"/>
              <a:cs typeface="Arial" panose="020B0604020202020204" pitchFamily="34" charset="0"/>
            </a:endParaRPr>
          </a:p>
          <a:p>
            <a:pPr algn="ctr">
              <a:lnSpc>
                <a:spcPct val="90000"/>
              </a:lnSpc>
              <a:spcAft>
                <a:spcPts val="600"/>
              </a:spcAft>
            </a:pPr>
            <a:r>
              <a:rPr lang="en-US" sz="4400" b="1" dirty="0">
                <a:solidFill>
                  <a:srgbClr val="1C11AF"/>
                </a:solidFill>
                <a:latin typeface="Arial" panose="020B0604020202020204" pitchFamily="34" charset="0"/>
                <a:cs typeface="Arial" panose="020B0604020202020204" pitchFamily="34" charset="0"/>
              </a:rPr>
              <a:t>BÀI 1. VỊ TRÍ ĐỊA LÍ.</a:t>
            </a:r>
          </a:p>
          <a:p>
            <a:pPr algn="ctr"/>
            <a:r>
              <a:rPr lang="en-US" sz="4400" b="1" dirty="0">
                <a:solidFill>
                  <a:srgbClr val="1C11AF"/>
                </a:solidFill>
                <a:latin typeface="Arial" panose="020B0604020202020204" pitchFamily="34" charset="0"/>
                <a:cs typeface="Arial" panose="020B0604020202020204" pitchFamily="34" charset="0"/>
              </a:rPr>
              <a:t>ĐẶC ĐIỂM TỰ NHIÊN CHÂU ÂU</a:t>
            </a:r>
            <a:r>
              <a:rPr lang="en-US" sz="4400" b="1">
                <a:solidFill>
                  <a:srgbClr val="1C11AF"/>
                </a:solidFill>
                <a:latin typeface="Arial" panose="020B0604020202020204" pitchFamily="34" charset="0"/>
                <a:cs typeface="Arial" panose="020B0604020202020204" pitchFamily="34" charset="0"/>
              </a:rPr>
              <a:t>(t2)</a:t>
            </a:r>
          </a:p>
        </p:txBody>
      </p:sp>
    </p:spTree>
    <p:extLst>
      <p:ext uri="{BB962C8B-B14F-4D97-AF65-F5344CB8AC3E}">
        <p14:creationId xmlns:p14="http://schemas.microsoft.com/office/powerpoint/2010/main" val="31667297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C21CD49-C912-446F-9D04-0E04CCD20E5D}"/>
              </a:ext>
            </a:extLst>
          </p:cNvPr>
          <p:cNvPicPr>
            <a:picLocks noChangeAspect="1"/>
          </p:cNvPicPr>
          <p:nvPr/>
        </p:nvPicPr>
        <p:blipFill rotWithShape="1">
          <a:blip r:embed="rId3"/>
          <a:srcRect l="49250" t="16517" r="40417" b="67812"/>
          <a:stretch/>
        </p:blipFill>
        <p:spPr>
          <a:xfrm>
            <a:off x="10932160" y="26173"/>
            <a:ext cx="1259840" cy="1074695"/>
          </a:xfrm>
          <a:prstGeom prst="rect">
            <a:avLst/>
          </a:prstGeom>
        </p:spPr>
      </p:pic>
      <p:grpSp>
        <p:nvGrpSpPr>
          <p:cNvPr id="4" name="Group 3">
            <a:extLst>
              <a:ext uri="{FF2B5EF4-FFF2-40B4-BE49-F238E27FC236}">
                <a16:creationId xmlns:a16="http://schemas.microsoft.com/office/drawing/2014/main" id="{8E9DB2A6-8042-4122-A94E-49841324FD21}"/>
              </a:ext>
            </a:extLst>
          </p:cNvPr>
          <p:cNvGrpSpPr/>
          <p:nvPr/>
        </p:nvGrpSpPr>
        <p:grpSpPr>
          <a:xfrm>
            <a:off x="175923" y="93462"/>
            <a:ext cx="5519797" cy="872949"/>
            <a:chOff x="1133366" y="2220084"/>
            <a:chExt cx="5681780" cy="914400"/>
          </a:xfrm>
          <a:solidFill>
            <a:schemeClr val="accent6">
              <a:lumMod val="40000"/>
              <a:lumOff val="60000"/>
            </a:schemeClr>
          </a:solidFill>
        </p:grpSpPr>
        <p:sp>
          <p:nvSpPr>
            <p:cNvPr id="5" name="Arrow: Pentagon 4">
              <a:extLst>
                <a:ext uri="{FF2B5EF4-FFF2-40B4-BE49-F238E27FC236}">
                  <a16:creationId xmlns:a16="http://schemas.microsoft.com/office/drawing/2014/main" id="{4278D2B4-AB50-4DF4-AAB8-EBB873A44F8B}"/>
                </a:ext>
              </a:extLst>
            </p:cNvPr>
            <p:cNvSpPr/>
            <p:nvPr/>
          </p:nvSpPr>
          <p:spPr>
            <a:xfrm>
              <a:off x="1133366" y="2220084"/>
              <a:ext cx="56817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6" name="TextBox 5">
              <a:extLst>
                <a:ext uri="{FF2B5EF4-FFF2-40B4-BE49-F238E27FC236}">
                  <a16:creationId xmlns:a16="http://schemas.microsoft.com/office/drawing/2014/main" id="{C9874792-70CB-4082-AC09-35E58254343F}"/>
                </a:ext>
              </a:extLst>
            </p:cNvPr>
            <p:cNvSpPr txBox="1"/>
            <p:nvPr/>
          </p:nvSpPr>
          <p:spPr>
            <a:xfrm>
              <a:off x="1307656" y="2384346"/>
              <a:ext cx="5176902"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7" name="TextBox 6">
            <a:extLst>
              <a:ext uri="{FF2B5EF4-FFF2-40B4-BE49-F238E27FC236}">
                <a16:creationId xmlns:a16="http://schemas.microsoft.com/office/drawing/2014/main" id="{0BAC1BD9-0ABF-4C26-9299-2D1EC8680588}"/>
              </a:ext>
            </a:extLst>
          </p:cNvPr>
          <p:cNvSpPr txBox="1"/>
          <p:nvPr/>
        </p:nvSpPr>
        <p:spPr>
          <a:xfrm>
            <a:off x="211276" y="274318"/>
            <a:ext cx="6046306" cy="523220"/>
          </a:xfrm>
          <a:prstGeom prst="rect">
            <a:avLst/>
          </a:prstGeom>
          <a:noFill/>
        </p:spPr>
        <p:txBody>
          <a:bodyPr wrap="square" rtlCol="0">
            <a:spAutoFit/>
          </a:bodyPr>
          <a:lstStyle/>
          <a:p>
            <a:pPr algn="ctr"/>
            <a:r>
              <a:rPr lang="en-US" sz="2800">
                <a:solidFill>
                  <a:srgbClr val="0070C0"/>
                </a:solidFill>
                <a:latin typeface="Arial" panose="020B0604020202020204" pitchFamily="34" charset="0"/>
                <a:cs typeface="Arial" panose="020B0604020202020204" pitchFamily="34" charset="0"/>
              </a:rPr>
              <a:t>Đặc điểm tự nhiên</a:t>
            </a:r>
          </a:p>
        </p:txBody>
      </p:sp>
      <p:sp>
        <p:nvSpPr>
          <p:cNvPr id="8" name="Arrow: Pentagon 7">
            <a:extLst>
              <a:ext uri="{FF2B5EF4-FFF2-40B4-BE49-F238E27FC236}">
                <a16:creationId xmlns:a16="http://schemas.microsoft.com/office/drawing/2014/main" id="{5FCBE109-D01C-46FB-8FE5-8BC2CE7CF11C}"/>
              </a:ext>
            </a:extLst>
          </p:cNvPr>
          <p:cNvSpPr/>
          <p:nvPr/>
        </p:nvSpPr>
        <p:spPr>
          <a:xfrm>
            <a:off x="66102" y="93463"/>
            <a:ext cx="1301952" cy="881042"/>
          </a:xfrm>
          <a:prstGeom prst="homePlat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latin typeface="Arial" pitchFamily="34" charset="0"/>
                <a:cs typeface="Arial" pitchFamily="34" charset="0"/>
              </a:rPr>
              <a:t>2</a:t>
            </a:r>
          </a:p>
        </p:txBody>
      </p:sp>
      <p:sp>
        <p:nvSpPr>
          <p:cNvPr id="9" name="Isosceles Triangle 8">
            <a:extLst>
              <a:ext uri="{FF2B5EF4-FFF2-40B4-BE49-F238E27FC236}">
                <a16:creationId xmlns:a16="http://schemas.microsoft.com/office/drawing/2014/main" id="{E50A0639-B3BC-4FCB-A7DB-AA73AE852CDD}"/>
              </a:ext>
            </a:extLst>
          </p:cNvPr>
          <p:cNvSpPr/>
          <p:nvPr/>
        </p:nvSpPr>
        <p:spPr>
          <a:xfrm rot="5400000">
            <a:off x="1056834" y="408928"/>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Rounded Corners 1">
            <a:extLst>
              <a:ext uri="{FF2B5EF4-FFF2-40B4-BE49-F238E27FC236}">
                <a16:creationId xmlns:a16="http://schemas.microsoft.com/office/drawing/2014/main" id="{82E2CD21-15FD-4861-BB2A-1F4B30D53918}"/>
              </a:ext>
            </a:extLst>
          </p:cNvPr>
          <p:cNvSpPr/>
          <p:nvPr/>
        </p:nvSpPr>
        <p:spPr>
          <a:xfrm>
            <a:off x="908079" y="1131320"/>
            <a:ext cx="2326350" cy="683865"/>
          </a:xfrm>
          <a:prstGeom prst="round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1C11AF"/>
                </a:solidFill>
                <a:latin typeface="Arial" panose="020B0604020202020204" pitchFamily="34" charset="0"/>
                <a:cs typeface="Arial" panose="020B0604020202020204" pitchFamily="34" charset="0"/>
              </a:rPr>
              <a:t>a. Địa hình</a:t>
            </a:r>
          </a:p>
        </p:txBody>
      </p:sp>
      <p:pic>
        <p:nvPicPr>
          <p:cNvPr id="10" name="Picture 9" descr="book9">
            <a:extLst>
              <a:ext uri="{FF2B5EF4-FFF2-40B4-BE49-F238E27FC236}">
                <a16:creationId xmlns:a16="http://schemas.microsoft.com/office/drawing/2014/main" id="{38005779-8CAA-4B66-AC71-CA3CE2DA2706}"/>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327532" y="1671659"/>
            <a:ext cx="831618" cy="571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 Box 13">
            <a:extLst>
              <a:ext uri="{FF2B5EF4-FFF2-40B4-BE49-F238E27FC236}">
                <a16:creationId xmlns:a16="http://schemas.microsoft.com/office/drawing/2014/main" id="{5C27E6AF-ECD3-478E-B863-C8CD2D2202A3}"/>
              </a:ext>
            </a:extLst>
          </p:cNvPr>
          <p:cNvSpPr txBox="1">
            <a:spLocks noChangeArrowheads="1"/>
          </p:cNvSpPr>
          <p:nvPr/>
        </p:nvSpPr>
        <p:spPr bwMode="auto">
          <a:xfrm>
            <a:off x="514133" y="2512339"/>
            <a:ext cx="11956717"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eaLnBrk="1" hangingPunct="1">
              <a:spcBef>
                <a:spcPct val="50000"/>
              </a:spcBef>
              <a:buFontTx/>
              <a:buChar char="-"/>
            </a:pPr>
            <a:r>
              <a:rPr lang="en-US" altLang="en-US" sz="3200">
                <a:solidFill>
                  <a:srgbClr val="0528BB"/>
                </a:solidFill>
                <a:latin typeface="Arial" panose="020B0604020202020204" pitchFamily="34" charset="0"/>
              </a:rPr>
              <a:t> Có 3 dạng địa hình:</a:t>
            </a:r>
          </a:p>
          <a:p>
            <a:pPr eaLnBrk="1" hangingPunct="1"/>
            <a:r>
              <a:rPr lang="en-US" altLang="en-US" sz="3200">
                <a:solidFill>
                  <a:srgbClr val="0528BB"/>
                </a:solidFill>
                <a:latin typeface="Arial" panose="020B0604020202020204" pitchFamily="34" charset="0"/>
              </a:rPr>
              <a:t>   + Đồng bằng kéo dài từ tây sang đông, chiếm 2/3 diện tích châu lục.</a:t>
            </a:r>
            <a:endParaRPr lang="vi-VN" altLang="en-US" sz="3200">
              <a:solidFill>
                <a:srgbClr val="0528BB"/>
              </a:solidFill>
              <a:latin typeface="Arial" panose="020B0604020202020204" pitchFamily="34" charset="0"/>
            </a:endParaRPr>
          </a:p>
          <a:p>
            <a:pPr eaLnBrk="1" hangingPunct="1"/>
            <a:r>
              <a:rPr lang="en-US" altLang="en-US" sz="3200">
                <a:solidFill>
                  <a:srgbClr val="0528BB"/>
                </a:solidFill>
                <a:latin typeface="Arial" panose="020B0604020202020204" pitchFamily="34" charset="0"/>
              </a:rPr>
              <a:t>   + Miền núi già ở phía bắc và vùng trung tâm.</a:t>
            </a:r>
            <a:endParaRPr lang="vi-VN" altLang="en-US" sz="3200">
              <a:solidFill>
                <a:srgbClr val="0528BB"/>
              </a:solidFill>
              <a:latin typeface="Arial" panose="020B0604020202020204" pitchFamily="34" charset="0"/>
            </a:endParaRPr>
          </a:p>
          <a:p>
            <a:pPr eaLnBrk="1" hangingPunct="1"/>
            <a:r>
              <a:rPr lang="en-US" altLang="en-US" sz="3200">
                <a:solidFill>
                  <a:srgbClr val="0528BB"/>
                </a:solidFill>
                <a:latin typeface="Arial" panose="020B0604020202020204" pitchFamily="34" charset="0"/>
              </a:rPr>
              <a:t>   + Miền núi trẻ ở phía nam .</a:t>
            </a:r>
          </a:p>
          <a:p>
            <a:endParaRPr lang="en-US" altLang="en-US" sz="3200">
              <a:solidFill>
                <a:srgbClr val="002060"/>
              </a:solidFill>
              <a:latin typeface="Arial" panose="020B0604020202020204" pitchFamily="34" charset="0"/>
            </a:endParaRPr>
          </a:p>
        </p:txBody>
      </p:sp>
    </p:spTree>
    <p:extLst>
      <p:ext uri="{BB962C8B-B14F-4D97-AF65-F5344CB8AC3E}">
        <p14:creationId xmlns:p14="http://schemas.microsoft.com/office/powerpoint/2010/main" val="1406899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wipe(left)">
                                      <p:cBhvr>
                                        <p:cTn id="1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C21CD49-C912-446F-9D04-0E04CCD20E5D}"/>
              </a:ext>
            </a:extLst>
          </p:cNvPr>
          <p:cNvPicPr>
            <a:picLocks noChangeAspect="1"/>
          </p:cNvPicPr>
          <p:nvPr/>
        </p:nvPicPr>
        <p:blipFill rotWithShape="1">
          <a:blip r:embed="rId3"/>
          <a:srcRect l="49250" t="16517" r="40417" b="67812"/>
          <a:stretch/>
        </p:blipFill>
        <p:spPr>
          <a:xfrm>
            <a:off x="10932160" y="26173"/>
            <a:ext cx="1259840" cy="1074695"/>
          </a:xfrm>
          <a:prstGeom prst="rect">
            <a:avLst/>
          </a:prstGeom>
        </p:spPr>
      </p:pic>
      <p:pic>
        <p:nvPicPr>
          <p:cNvPr id="10" name="Picture 9">
            <a:extLst>
              <a:ext uri="{FF2B5EF4-FFF2-40B4-BE49-F238E27FC236}">
                <a16:creationId xmlns:a16="http://schemas.microsoft.com/office/drawing/2014/main" id="{06B81EBD-B094-4AE2-BAD3-6B3FA78C49B1}"/>
              </a:ext>
            </a:extLst>
          </p:cNvPr>
          <p:cNvPicPr>
            <a:picLocks noChangeAspect="1"/>
          </p:cNvPicPr>
          <p:nvPr/>
        </p:nvPicPr>
        <p:blipFill>
          <a:blip r:embed="rId4"/>
          <a:stretch>
            <a:fillRect/>
          </a:stretch>
        </p:blipFill>
        <p:spPr>
          <a:xfrm>
            <a:off x="4684235" y="1208744"/>
            <a:ext cx="7221618" cy="5136417"/>
          </a:xfrm>
          <a:prstGeom prst="rect">
            <a:avLst/>
          </a:prstGeom>
        </p:spPr>
      </p:pic>
      <p:grpSp>
        <p:nvGrpSpPr>
          <p:cNvPr id="13" name="Group 12">
            <a:extLst>
              <a:ext uri="{FF2B5EF4-FFF2-40B4-BE49-F238E27FC236}">
                <a16:creationId xmlns:a16="http://schemas.microsoft.com/office/drawing/2014/main" id="{2EF3FB33-73DE-409C-8BF2-FADAF16AE432}"/>
              </a:ext>
            </a:extLst>
          </p:cNvPr>
          <p:cNvGrpSpPr/>
          <p:nvPr/>
        </p:nvGrpSpPr>
        <p:grpSpPr>
          <a:xfrm>
            <a:off x="128010" y="1428182"/>
            <a:ext cx="4338690" cy="5211159"/>
            <a:chOff x="211276" y="1553378"/>
            <a:chExt cx="4338690" cy="5211159"/>
          </a:xfrm>
        </p:grpSpPr>
        <p:sp>
          <p:nvSpPr>
            <p:cNvPr id="2" name="Rectangle: Rounded Corners 1">
              <a:extLst>
                <a:ext uri="{FF2B5EF4-FFF2-40B4-BE49-F238E27FC236}">
                  <a16:creationId xmlns:a16="http://schemas.microsoft.com/office/drawing/2014/main" id="{9F43ED69-BF42-49FF-8567-ED25B99B8FA7}"/>
                </a:ext>
              </a:extLst>
            </p:cNvPr>
            <p:cNvSpPr/>
            <p:nvPr/>
          </p:nvSpPr>
          <p:spPr>
            <a:xfrm>
              <a:off x="211276" y="1553378"/>
              <a:ext cx="4338690" cy="5211159"/>
            </a:xfrm>
            <a:prstGeom prst="roundRect">
              <a:avLst/>
            </a:prstGeom>
            <a:solidFill>
              <a:schemeClr val="accent4">
                <a:lumMod val="40000"/>
                <a:lumOff val="60000"/>
                <a:alpha val="63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09F590C8-C630-44F3-BC4B-83983020A736}"/>
                </a:ext>
              </a:extLst>
            </p:cNvPr>
            <p:cNvSpPr txBox="1"/>
            <p:nvPr/>
          </p:nvSpPr>
          <p:spPr>
            <a:xfrm>
              <a:off x="428811" y="2303108"/>
              <a:ext cx="3903619" cy="4247317"/>
            </a:xfrm>
            <a:prstGeom prst="rect">
              <a:avLst/>
            </a:prstGeom>
            <a:noFill/>
          </p:spPr>
          <p:txBody>
            <a:bodyPr wrap="square" rtlCol="0">
              <a:spAutoFit/>
            </a:bodyPr>
            <a:lstStyle/>
            <a:p>
              <a:pPr algn="just"/>
              <a:r>
                <a:rPr lang="en-US" sz="3000" i="1">
                  <a:solidFill>
                    <a:srgbClr val="1C11AF"/>
                  </a:solidFill>
                  <a:latin typeface="Arial" panose="020B0604020202020204" pitchFamily="34" charset="0"/>
                  <a:cs typeface="Arial" panose="020B0604020202020204" pitchFamily="34" charset="0"/>
                </a:rPr>
                <a:t>Đồng bằng Đông Âu gồm các vùng đất cao, đồi thoải xen với các vùng đất thấp hoặc thung lũng rộng.</a:t>
              </a:r>
            </a:p>
            <a:p>
              <a:pPr algn="just"/>
              <a:r>
                <a:rPr lang="en-US" sz="3000" i="1">
                  <a:solidFill>
                    <a:srgbClr val="1C11AF"/>
                  </a:solidFill>
                  <a:latin typeface="Arial" panose="020B0604020202020204" pitchFamily="34" charset="0"/>
                  <a:cs typeface="Arial" panose="020B0604020202020204" pitchFamily="34" charset="0"/>
                </a:rPr>
                <a:t>Đồng bằng trung l</a:t>
              </a:r>
              <a:r>
                <a:rPr lang="vi-VN" sz="3000" i="1">
                  <a:solidFill>
                    <a:srgbClr val="1C11AF"/>
                  </a:solidFill>
                  <a:latin typeface="Arial" panose="020B0604020202020204" pitchFamily="34" charset="0"/>
                  <a:cs typeface="Arial" panose="020B0604020202020204" pitchFamily="34" charset="0"/>
                </a:rPr>
                <a:t>ư</a:t>
              </a:r>
              <a:r>
                <a:rPr lang="en-US" sz="3000" i="1">
                  <a:solidFill>
                    <a:srgbClr val="1C11AF"/>
                  </a:solidFill>
                  <a:latin typeface="Arial" panose="020B0604020202020204" pitchFamily="34" charset="0"/>
                  <a:cs typeface="Arial" panose="020B0604020202020204" pitchFamily="34" charset="0"/>
                </a:rPr>
                <a:t>u sông Đa-nuyp t</a:t>
              </a:r>
              <a:r>
                <a:rPr lang="vi-VN" sz="3000" i="1">
                  <a:solidFill>
                    <a:srgbClr val="1C11AF"/>
                  </a:solidFill>
                  <a:latin typeface="Arial" panose="020B0604020202020204" pitchFamily="34" charset="0"/>
                  <a:cs typeface="Arial" panose="020B0604020202020204" pitchFamily="34" charset="0"/>
                </a:rPr>
                <a:t>ư</a:t>
              </a:r>
              <a:r>
                <a:rPr lang="en-US" sz="3000" i="1">
                  <a:solidFill>
                    <a:srgbClr val="1C11AF"/>
                  </a:solidFill>
                  <a:latin typeface="Arial" panose="020B0604020202020204" pitchFamily="34" charset="0"/>
                  <a:cs typeface="Arial" panose="020B0604020202020204" pitchFamily="34" charset="0"/>
                </a:rPr>
                <a:t>ơng đối thấp và bằng phẳng (trừ phía tây)</a:t>
              </a:r>
            </a:p>
          </p:txBody>
        </p:sp>
        <p:sp>
          <p:nvSpPr>
            <p:cNvPr id="12" name="Rectangle: Single Corner Snipped 11">
              <a:extLst>
                <a:ext uri="{FF2B5EF4-FFF2-40B4-BE49-F238E27FC236}">
                  <a16:creationId xmlns:a16="http://schemas.microsoft.com/office/drawing/2014/main" id="{E7FF9462-54CA-4C28-88A8-3975656481B1}"/>
                </a:ext>
              </a:extLst>
            </p:cNvPr>
            <p:cNvSpPr/>
            <p:nvPr/>
          </p:nvSpPr>
          <p:spPr>
            <a:xfrm>
              <a:off x="830230" y="1565614"/>
              <a:ext cx="3179909" cy="517793"/>
            </a:xfrm>
            <a:prstGeom prst="snip1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latin typeface="Arial" panose="020B0604020202020204" pitchFamily="34" charset="0"/>
                  <a:cs typeface="Arial" panose="020B0604020202020204" pitchFamily="34" charset="0"/>
                </a:rPr>
                <a:t>Em có biết</a:t>
              </a:r>
            </a:p>
          </p:txBody>
        </p:sp>
      </p:grpSp>
      <p:pic>
        <p:nvPicPr>
          <p:cNvPr id="14" name="Picture 13">
            <a:extLst>
              <a:ext uri="{FF2B5EF4-FFF2-40B4-BE49-F238E27FC236}">
                <a16:creationId xmlns:a16="http://schemas.microsoft.com/office/drawing/2014/main" id="{8E83456C-D4D4-49D9-85E3-DAB34305872F}"/>
              </a:ext>
            </a:extLst>
          </p:cNvPr>
          <p:cNvPicPr>
            <a:picLocks noChangeAspect="1"/>
          </p:cNvPicPr>
          <p:nvPr/>
        </p:nvPicPr>
        <p:blipFill>
          <a:blip r:embed="rId5"/>
          <a:stretch>
            <a:fillRect/>
          </a:stretch>
        </p:blipFill>
        <p:spPr>
          <a:xfrm>
            <a:off x="4762189" y="1261326"/>
            <a:ext cx="7047393" cy="5480745"/>
          </a:xfrm>
          <a:prstGeom prst="rect">
            <a:avLst/>
          </a:prstGeom>
        </p:spPr>
      </p:pic>
      <p:pic>
        <p:nvPicPr>
          <p:cNvPr id="15" name="Picture 14">
            <a:extLst>
              <a:ext uri="{FF2B5EF4-FFF2-40B4-BE49-F238E27FC236}">
                <a16:creationId xmlns:a16="http://schemas.microsoft.com/office/drawing/2014/main" id="{567DDA16-A775-47D0-9561-E255236C4274}"/>
              </a:ext>
            </a:extLst>
          </p:cNvPr>
          <p:cNvPicPr>
            <a:picLocks noChangeAspect="1"/>
          </p:cNvPicPr>
          <p:nvPr/>
        </p:nvPicPr>
        <p:blipFill>
          <a:blip r:embed="rId6"/>
          <a:stretch>
            <a:fillRect/>
          </a:stretch>
        </p:blipFill>
        <p:spPr>
          <a:xfrm>
            <a:off x="4762189" y="1267097"/>
            <a:ext cx="7299572" cy="5533327"/>
          </a:xfrm>
          <a:prstGeom prst="rect">
            <a:avLst/>
          </a:prstGeom>
        </p:spPr>
      </p:pic>
      <p:sp>
        <p:nvSpPr>
          <p:cNvPr id="16" name="TextBox 15">
            <a:extLst>
              <a:ext uri="{FF2B5EF4-FFF2-40B4-BE49-F238E27FC236}">
                <a16:creationId xmlns:a16="http://schemas.microsoft.com/office/drawing/2014/main" id="{AC91A2AF-0DA0-48D2-A574-393E49EC8A65}"/>
              </a:ext>
            </a:extLst>
          </p:cNvPr>
          <p:cNvSpPr txBox="1"/>
          <p:nvPr/>
        </p:nvSpPr>
        <p:spPr>
          <a:xfrm>
            <a:off x="345545" y="201938"/>
            <a:ext cx="1994179" cy="461665"/>
          </a:xfrm>
          <a:prstGeom prst="rect">
            <a:avLst/>
          </a:prstGeom>
          <a:solidFill>
            <a:schemeClr val="accent4">
              <a:lumMod val="60000"/>
              <a:lumOff val="40000"/>
            </a:schemeClr>
          </a:solidFill>
          <a:ln>
            <a:solidFill>
              <a:schemeClr val="accent1">
                <a:shade val="50000"/>
              </a:schemeClr>
            </a:solidFill>
            <a:prstDash val="sysDash"/>
          </a:ln>
        </p:spPr>
        <p:txBody>
          <a:bodyPr wrap="square" rtlCol="0">
            <a:spAutoFit/>
          </a:bodyPr>
          <a:lstStyle/>
          <a:p>
            <a:r>
              <a:rPr lang="en-US" sz="2400" b="1">
                <a:solidFill>
                  <a:srgbClr val="1C11AF"/>
                </a:solidFill>
                <a:latin typeface="Arial" panose="020B0604020202020204" pitchFamily="34" charset="0"/>
                <a:cs typeface="Arial" panose="020B0604020202020204" pitchFamily="34" charset="0"/>
              </a:rPr>
              <a:t>Đồng bằng</a:t>
            </a:r>
          </a:p>
        </p:txBody>
      </p:sp>
      <p:pic>
        <p:nvPicPr>
          <p:cNvPr id="18" name="Picture 17">
            <a:extLst>
              <a:ext uri="{FF2B5EF4-FFF2-40B4-BE49-F238E27FC236}">
                <a16:creationId xmlns:a16="http://schemas.microsoft.com/office/drawing/2014/main" id="{9C5DCBF0-400B-4B20-8495-9EBBFAC7E55C}"/>
              </a:ext>
            </a:extLst>
          </p:cNvPr>
          <p:cNvPicPr>
            <a:picLocks noChangeAspect="1"/>
          </p:cNvPicPr>
          <p:nvPr/>
        </p:nvPicPr>
        <p:blipFill>
          <a:blip r:embed="rId7"/>
          <a:stretch>
            <a:fillRect/>
          </a:stretch>
        </p:blipFill>
        <p:spPr>
          <a:xfrm>
            <a:off x="4835913" y="1330442"/>
            <a:ext cx="7196030" cy="5480745"/>
          </a:xfrm>
          <a:prstGeom prst="rect">
            <a:avLst/>
          </a:prstGeom>
        </p:spPr>
      </p:pic>
    </p:spTree>
    <p:extLst>
      <p:ext uri="{BB962C8B-B14F-4D97-AF65-F5344CB8AC3E}">
        <p14:creationId xmlns:p14="http://schemas.microsoft.com/office/powerpoint/2010/main" val="264834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par>
                                <p:cTn id="8" presetID="16" presetClass="entr" presetSubtype="21"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barn(inVertical)">
                                      <p:cBhvr>
                                        <p:cTn id="15" dur="5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barn(inVertical)">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barn(inVertical)">
                                      <p:cBhvr>
                                        <p:cTn id="2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F18567E-1C53-43D9-BBB5-7D82476E5D44}"/>
              </a:ext>
            </a:extLst>
          </p:cNvPr>
          <p:cNvPicPr>
            <a:picLocks noChangeAspect="1"/>
          </p:cNvPicPr>
          <p:nvPr/>
        </p:nvPicPr>
        <p:blipFill rotWithShape="1">
          <a:blip r:embed="rId3"/>
          <a:srcRect l="49250" t="16517" r="40417" b="67812"/>
          <a:stretch/>
        </p:blipFill>
        <p:spPr>
          <a:xfrm>
            <a:off x="10932160" y="26173"/>
            <a:ext cx="1259840" cy="1074695"/>
          </a:xfrm>
          <a:prstGeom prst="rect">
            <a:avLst/>
          </a:prstGeom>
        </p:spPr>
      </p:pic>
      <p:pic>
        <p:nvPicPr>
          <p:cNvPr id="3" name="Picture 2">
            <a:extLst>
              <a:ext uri="{FF2B5EF4-FFF2-40B4-BE49-F238E27FC236}">
                <a16:creationId xmlns:a16="http://schemas.microsoft.com/office/drawing/2014/main" id="{B20C3114-1056-42AD-A768-49F23A23DDC0}"/>
              </a:ext>
            </a:extLst>
          </p:cNvPr>
          <p:cNvPicPr>
            <a:picLocks noChangeAspect="1"/>
          </p:cNvPicPr>
          <p:nvPr/>
        </p:nvPicPr>
        <p:blipFill>
          <a:blip r:embed="rId4"/>
          <a:stretch>
            <a:fillRect/>
          </a:stretch>
        </p:blipFill>
        <p:spPr>
          <a:xfrm>
            <a:off x="6213514" y="404731"/>
            <a:ext cx="5762456" cy="6266573"/>
          </a:xfrm>
          <a:prstGeom prst="rect">
            <a:avLst/>
          </a:prstGeom>
        </p:spPr>
      </p:pic>
      <p:sp>
        <p:nvSpPr>
          <p:cNvPr id="6" name="Freeform 11">
            <a:extLst>
              <a:ext uri="{FF2B5EF4-FFF2-40B4-BE49-F238E27FC236}">
                <a16:creationId xmlns:a16="http://schemas.microsoft.com/office/drawing/2014/main" id="{4DAEC45D-BF57-4FA2-91AF-26D854E3ECE4}"/>
              </a:ext>
            </a:extLst>
          </p:cNvPr>
          <p:cNvSpPr>
            <a:spLocks/>
          </p:cNvSpPr>
          <p:nvPr/>
        </p:nvSpPr>
        <p:spPr bwMode="auto">
          <a:xfrm>
            <a:off x="8218582" y="1883884"/>
            <a:ext cx="1691389" cy="1274313"/>
          </a:xfrm>
          <a:custGeom>
            <a:avLst/>
            <a:gdLst>
              <a:gd name="T0" fmla="*/ 2147483647 w 1700"/>
              <a:gd name="T1" fmla="*/ 2147483647 h 814"/>
              <a:gd name="T2" fmla="*/ 2147483647 w 1700"/>
              <a:gd name="T3" fmla="*/ 2147483647 h 814"/>
              <a:gd name="T4" fmla="*/ 2147483647 w 1700"/>
              <a:gd name="T5" fmla="*/ 2147483647 h 814"/>
              <a:gd name="T6" fmla="*/ 2147483647 w 1700"/>
              <a:gd name="T7" fmla="*/ 2147483647 h 814"/>
              <a:gd name="T8" fmla="*/ 2147483647 w 1700"/>
              <a:gd name="T9" fmla="*/ 2147483647 h 814"/>
              <a:gd name="T10" fmla="*/ 2147483647 w 1700"/>
              <a:gd name="T11" fmla="*/ 2147483647 h 814"/>
              <a:gd name="T12" fmla="*/ 2147483647 w 1700"/>
              <a:gd name="T13" fmla="*/ 2147483647 h 814"/>
              <a:gd name="T14" fmla="*/ 2147483647 w 1700"/>
              <a:gd name="T15" fmla="*/ 2147483647 h 814"/>
              <a:gd name="T16" fmla="*/ 2147483647 w 1700"/>
              <a:gd name="T17" fmla="*/ 2147483647 h 814"/>
              <a:gd name="T18" fmla="*/ 2147483647 w 1700"/>
              <a:gd name="T19" fmla="*/ 2147483647 h 814"/>
              <a:gd name="T20" fmla="*/ 2147483647 w 1700"/>
              <a:gd name="T21" fmla="*/ 2147483647 h 814"/>
              <a:gd name="T22" fmla="*/ 2147483647 w 1700"/>
              <a:gd name="T23" fmla="*/ 2147483647 h 814"/>
              <a:gd name="T24" fmla="*/ 2147483647 w 1700"/>
              <a:gd name="T25" fmla="*/ 2147483647 h 814"/>
              <a:gd name="T26" fmla="*/ 2147483647 w 1700"/>
              <a:gd name="T27" fmla="*/ 2147483647 h 814"/>
              <a:gd name="T28" fmla="*/ 2147483647 w 1700"/>
              <a:gd name="T29" fmla="*/ 2147483647 h 814"/>
              <a:gd name="T30" fmla="*/ 2147483647 w 1700"/>
              <a:gd name="T31" fmla="*/ 2147483647 h 814"/>
              <a:gd name="T32" fmla="*/ 2147483647 w 1700"/>
              <a:gd name="T33" fmla="*/ 2147483647 h 814"/>
              <a:gd name="T34" fmla="*/ 2147483647 w 1700"/>
              <a:gd name="T35" fmla="*/ 2147483647 h 814"/>
              <a:gd name="T36" fmla="*/ 2147483647 w 1700"/>
              <a:gd name="T37" fmla="*/ 2147483647 h 814"/>
              <a:gd name="T38" fmla="*/ 2147483647 w 1700"/>
              <a:gd name="T39" fmla="*/ 2147483647 h 814"/>
              <a:gd name="T40" fmla="*/ 2147483647 w 1700"/>
              <a:gd name="T41" fmla="*/ 2147483647 h 814"/>
              <a:gd name="T42" fmla="*/ 2147483647 w 1700"/>
              <a:gd name="T43" fmla="*/ 2147483647 h 814"/>
              <a:gd name="T44" fmla="*/ 2147483647 w 1700"/>
              <a:gd name="T45" fmla="*/ 2147483647 h 814"/>
              <a:gd name="T46" fmla="*/ 2147483647 w 1700"/>
              <a:gd name="T47" fmla="*/ 2147483647 h 814"/>
              <a:gd name="T48" fmla="*/ 2147483647 w 1700"/>
              <a:gd name="T49" fmla="*/ 2147483647 h 814"/>
              <a:gd name="T50" fmla="*/ 2147483647 w 1700"/>
              <a:gd name="T51" fmla="*/ 2147483647 h 814"/>
              <a:gd name="T52" fmla="*/ 2147483647 w 1700"/>
              <a:gd name="T53" fmla="*/ 2147483647 h 814"/>
              <a:gd name="T54" fmla="*/ 2147483647 w 1700"/>
              <a:gd name="T55" fmla="*/ 2147483647 h 814"/>
              <a:gd name="T56" fmla="*/ 2147483647 w 1700"/>
              <a:gd name="T57" fmla="*/ 2147483647 h 814"/>
              <a:gd name="T58" fmla="*/ 2147483647 w 1700"/>
              <a:gd name="T59" fmla="*/ 2147483647 h 814"/>
              <a:gd name="T60" fmla="*/ 2147483647 w 1700"/>
              <a:gd name="T61" fmla="*/ 2147483647 h 814"/>
              <a:gd name="T62" fmla="*/ 2147483647 w 1700"/>
              <a:gd name="T63" fmla="*/ 2147483647 h 814"/>
              <a:gd name="T64" fmla="*/ 2147483647 w 1700"/>
              <a:gd name="T65" fmla="*/ 2147483647 h 814"/>
              <a:gd name="T66" fmla="*/ 2147483647 w 1700"/>
              <a:gd name="T67" fmla="*/ 2147483647 h 814"/>
              <a:gd name="T68" fmla="*/ 2147483647 w 1700"/>
              <a:gd name="T69" fmla="*/ 2147483647 h 814"/>
              <a:gd name="T70" fmla="*/ 2147483647 w 1700"/>
              <a:gd name="T71" fmla="*/ 2147483647 h 814"/>
              <a:gd name="T72" fmla="*/ 2147483647 w 1700"/>
              <a:gd name="T73" fmla="*/ 2147483647 h 814"/>
              <a:gd name="T74" fmla="*/ 2147483647 w 1700"/>
              <a:gd name="T75" fmla="*/ 2147483647 h 814"/>
              <a:gd name="T76" fmla="*/ 2147483647 w 1700"/>
              <a:gd name="T77" fmla="*/ 2147483647 h 814"/>
              <a:gd name="T78" fmla="*/ 2147483647 w 1700"/>
              <a:gd name="T79" fmla="*/ 2147483647 h 814"/>
              <a:gd name="T80" fmla="*/ 2147483647 w 1700"/>
              <a:gd name="T81" fmla="*/ 2147483647 h 814"/>
              <a:gd name="T82" fmla="*/ 2147483647 w 1700"/>
              <a:gd name="T83" fmla="*/ 2147483647 h 814"/>
              <a:gd name="T84" fmla="*/ 2147483647 w 1700"/>
              <a:gd name="T85" fmla="*/ 2147483647 h 814"/>
              <a:gd name="T86" fmla="*/ 2147483647 w 1700"/>
              <a:gd name="T87" fmla="*/ 2147483647 h 814"/>
              <a:gd name="T88" fmla="*/ 2147483647 w 1700"/>
              <a:gd name="T89" fmla="*/ 2147483647 h 814"/>
              <a:gd name="T90" fmla="*/ 2147483647 w 1700"/>
              <a:gd name="T91" fmla="*/ 2147483647 h 814"/>
              <a:gd name="T92" fmla="*/ 2147483647 w 1700"/>
              <a:gd name="T93" fmla="*/ 2147483647 h 814"/>
              <a:gd name="T94" fmla="*/ 2147483647 w 1700"/>
              <a:gd name="T95" fmla="*/ 2147483647 h 814"/>
              <a:gd name="T96" fmla="*/ 2147483647 w 1700"/>
              <a:gd name="T97" fmla="*/ 2147483647 h 814"/>
              <a:gd name="T98" fmla="*/ 2147483647 w 1700"/>
              <a:gd name="T99" fmla="*/ 2147483647 h 814"/>
              <a:gd name="T100" fmla="*/ 2147483647 w 1700"/>
              <a:gd name="T101" fmla="*/ 2147483647 h 814"/>
              <a:gd name="T102" fmla="*/ 2147483647 w 1700"/>
              <a:gd name="T103" fmla="*/ 2147483647 h 814"/>
              <a:gd name="T104" fmla="*/ 2147483647 w 1700"/>
              <a:gd name="T105" fmla="*/ 2147483647 h 814"/>
              <a:gd name="T106" fmla="*/ 2147483647 w 1700"/>
              <a:gd name="T107" fmla="*/ 2147483647 h 814"/>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1700"/>
              <a:gd name="T163" fmla="*/ 0 h 814"/>
              <a:gd name="T164" fmla="*/ 1700 w 1700"/>
              <a:gd name="T165" fmla="*/ 814 h 814"/>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1700" h="814">
                <a:moveTo>
                  <a:pt x="1426" y="421"/>
                </a:moveTo>
                <a:cubicBezTo>
                  <a:pt x="1388" y="395"/>
                  <a:pt x="1345" y="392"/>
                  <a:pt x="1307" y="366"/>
                </a:cubicBezTo>
                <a:cubicBezTo>
                  <a:pt x="1322" y="335"/>
                  <a:pt x="1328" y="308"/>
                  <a:pt x="1353" y="284"/>
                </a:cubicBezTo>
                <a:cubicBezTo>
                  <a:pt x="1375" y="195"/>
                  <a:pt x="1338" y="296"/>
                  <a:pt x="1471" y="229"/>
                </a:cubicBezTo>
                <a:cubicBezTo>
                  <a:pt x="1481" y="224"/>
                  <a:pt x="1453" y="212"/>
                  <a:pt x="1453" y="201"/>
                </a:cubicBezTo>
                <a:cubicBezTo>
                  <a:pt x="1453" y="192"/>
                  <a:pt x="1463" y="216"/>
                  <a:pt x="1471" y="220"/>
                </a:cubicBezTo>
                <a:cubicBezTo>
                  <a:pt x="1488" y="229"/>
                  <a:pt x="1526" y="238"/>
                  <a:pt x="1526" y="238"/>
                </a:cubicBezTo>
                <a:cubicBezTo>
                  <a:pt x="1532" y="244"/>
                  <a:pt x="1537" y="252"/>
                  <a:pt x="1545" y="256"/>
                </a:cubicBezTo>
                <a:cubicBezTo>
                  <a:pt x="1562" y="264"/>
                  <a:pt x="1599" y="274"/>
                  <a:pt x="1599" y="274"/>
                </a:cubicBezTo>
                <a:cubicBezTo>
                  <a:pt x="1651" y="259"/>
                  <a:pt x="1683" y="262"/>
                  <a:pt x="1700" y="210"/>
                </a:cubicBezTo>
                <a:cubicBezTo>
                  <a:pt x="1682" y="198"/>
                  <a:pt x="1663" y="186"/>
                  <a:pt x="1645" y="174"/>
                </a:cubicBezTo>
                <a:cubicBezTo>
                  <a:pt x="1631" y="165"/>
                  <a:pt x="1536" y="143"/>
                  <a:pt x="1627" y="165"/>
                </a:cubicBezTo>
                <a:cubicBezTo>
                  <a:pt x="1503" y="34"/>
                  <a:pt x="1261" y="65"/>
                  <a:pt x="1106" y="55"/>
                </a:cubicBezTo>
                <a:cubicBezTo>
                  <a:pt x="1020" y="0"/>
                  <a:pt x="958" y="21"/>
                  <a:pt x="850" y="28"/>
                </a:cubicBezTo>
                <a:cubicBezTo>
                  <a:pt x="832" y="34"/>
                  <a:pt x="813" y="40"/>
                  <a:pt x="795" y="46"/>
                </a:cubicBezTo>
                <a:cubicBezTo>
                  <a:pt x="785" y="49"/>
                  <a:pt x="784" y="65"/>
                  <a:pt x="777" y="73"/>
                </a:cubicBezTo>
                <a:cubicBezTo>
                  <a:pt x="735" y="120"/>
                  <a:pt x="721" y="141"/>
                  <a:pt x="667" y="156"/>
                </a:cubicBezTo>
                <a:cubicBezTo>
                  <a:pt x="645" y="189"/>
                  <a:pt x="623" y="216"/>
                  <a:pt x="585" y="229"/>
                </a:cubicBezTo>
                <a:cubicBezTo>
                  <a:pt x="554" y="259"/>
                  <a:pt x="534" y="257"/>
                  <a:pt x="493" y="247"/>
                </a:cubicBezTo>
                <a:cubicBezTo>
                  <a:pt x="470" y="282"/>
                  <a:pt x="457" y="320"/>
                  <a:pt x="438" y="357"/>
                </a:cubicBezTo>
                <a:cubicBezTo>
                  <a:pt x="403" y="286"/>
                  <a:pt x="417" y="289"/>
                  <a:pt x="356" y="329"/>
                </a:cubicBezTo>
                <a:cubicBezTo>
                  <a:pt x="368" y="332"/>
                  <a:pt x="381" y="336"/>
                  <a:pt x="393" y="338"/>
                </a:cubicBezTo>
                <a:cubicBezTo>
                  <a:pt x="414" y="342"/>
                  <a:pt x="444" y="331"/>
                  <a:pt x="457" y="348"/>
                </a:cubicBezTo>
                <a:cubicBezTo>
                  <a:pt x="466" y="360"/>
                  <a:pt x="442" y="377"/>
                  <a:pt x="429" y="384"/>
                </a:cubicBezTo>
                <a:cubicBezTo>
                  <a:pt x="413" y="393"/>
                  <a:pt x="392" y="390"/>
                  <a:pt x="374" y="393"/>
                </a:cubicBezTo>
                <a:cubicBezTo>
                  <a:pt x="337" y="432"/>
                  <a:pt x="298" y="435"/>
                  <a:pt x="246" y="448"/>
                </a:cubicBezTo>
                <a:cubicBezTo>
                  <a:pt x="184" y="463"/>
                  <a:pt x="123" y="484"/>
                  <a:pt x="63" y="503"/>
                </a:cubicBezTo>
                <a:cubicBezTo>
                  <a:pt x="21" y="531"/>
                  <a:pt x="23" y="562"/>
                  <a:pt x="9" y="613"/>
                </a:cubicBezTo>
                <a:cubicBezTo>
                  <a:pt x="15" y="682"/>
                  <a:pt x="0" y="723"/>
                  <a:pt x="54" y="759"/>
                </a:cubicBezTo>
                <a:cubicBezTo>
                  <a:pt x="69" y="804"/>
                  <a:pt x="54" y="783"/>
                  <a:pt x="118" y="805"/>
                </a:cubicBezTo>
                <a:cubicBezTo>
                  <a:pt x="127" y="808"/>
                  <a:pt x="146" y="814"/>
                  <a:pt x="146" y="814"/>
                </a:cubicBezTo>
                <a:cubicBezTo>
                  <a:pt x="164" y="802"/>
                  <a:pt x="183" y="789"/>
                  <a:pt x="201" y="777"/>
                </a:cubicBezTo>
                <a:cubicBezTo>
                  <a:pt x="210" y="771"/>
                  <a:pt x="228" y="759"/>
                  <a:pt x="228" y="759"/>
                </a:cubicBezTo>
                <a:cubicBezTo>
                  <a:pt x="250" y="715"/>
                  <a:pt x="257" y="708"/>
                  <a:pt x="301" y="686"/>
                </a:cubicBezTo>
                <a:cubicBezTo>
                  <a:pt x="341" y="746"/>
                  <a:pt x="303" y="705"/>
                  <a:pt x="429" y="722"/>
                </a:cubicBezTo>
                <a:cubicBezTo>
                  <a:pt x="459" y="726"/>
                  <a:pt x="483" y="750"/>
                  <a:pt x="511" y="759"/>
                </a:cubicBezTo>
                <a:cubicBezTo>
                  <a:pt x="539" y="753"/>
                  <a:pt x="567" y="751"/>
                  <a:pt x="594" y="741"/>
                </a:cubicBezTo>
                <a:cubicBezTo>
                  <a:pt x="620" y="731"/>
                  <a:pt x="622" y="666"/>
                  <a:pt x="649" y="640"/>
                </a:cubicBezTo>
                <a:cubicBezTo>
                  <a:pt x="654" y="614"/>
                  <a:pt x="666" y="522"/>
                  <a:pt x="676" y="503"/>
                </a:cubicBezTo>
                <a:cubicBezTo>
                  <a:pt x="681" y="493"/>
                  <a:pt x="694" y="491"/>
                  <a:pt x="703" y="485"/>
                </a:cubicBezTo>
                <a:cubicBezTo>
                  <a:pt x="721" y="502"/>
                  <a:pt x="728" y="506"/>
                  <a:pt x="740" y="530"/>
                </a:cubicBezTo>
                <a:cubicBezTo>
                  <a:pt x="744" y="539"/>
                  <a:pt x="742" y="551"/>
                  <a:pt x="749" y="558"/>
                </a:cubicBezTo>
                <a:cubicBezTo>
                  <a:pt x="756" y="565"/>
                  <a:pt x="768" y="564"/>
                  <a:pt x="777" y="567"/>
                </a:cubicBezTo>
                <a:cubicBezTo>
                  <a:pt x="803" y="531"/>
                  <a:pt x="837" y="499"/>
                  <a:pt x="868" y="466"/>
                </a:cubicBezTo>
                <a:cubicBezTo>
                  <a:pt x="877" y="431"/>
                  <a:pt x="879" y="409"/>
                  <a:pt x="905" y="384"/>
                </a:cubicBezTo>
                <a:cubicBezTo>
                  <a:pt x="922" y="332"/>
                  <a:pt x="918" y="312"/>
                  <a:pt x="959" y="284"/>
                </a:cubicBezTo>
                <a:cubicBezTo>
                  <a:pt x="981" y="286"/>
                  <a:pt x="1068" y="276"/>
                  <a:pt x="1097" y="311"/>
                </a:cubicBezTo>
                <a:cubicBezTo>
                  <a:pt x="1103" y="318"/>
                  <a:pt x="1101" y="330"/>
                  <a:pt x="1106" y="338"/>
                </a:cubicBezTo>
                <a:cubicBezTo>
                  <a:pt x="1110" y="346"/>
                  <a:pt x="1118" y="351"/>
                  <a:pt x="1124" y="357"/>
                </a:cubicBezTo>
                <a:cubicBezTo>
                  <a:pt x="1130" y="389"/>
                  <a:pt x="1131" y="460"/>
                  <a:pt x="1170" y="476"/>
                </a:cubicBezTo>
                <a:cubicBezTo>
                  <a:pt x="1193" y="485"/>
                  <a:pt x="1243" y="494"/>
                  <a:pt x="1243" y="494"/>
                </a:cubicBezTo>
                <a:cubicBezTo>
                  <a:pt x="1276" y="488"/>
                  <a:pt x="1311" y="487"/>
                  <a:pt x="1343" y="476"/>
                </a:cubicBezTo>
                <a:cubicBezTo>
                  <a:pt x="1364" y="469"/>
                  <a:pt x="1398" y="439"/>
                  <a:pt x="1398" y="439"/>
                </a:cubicBezTo>
                <a:cubicBezTo>
                  <a:pt x="1409" y="393"/>
                  <a:pt x="1398" y="393"/>
                  <a:pt x="1426" y="421"/>
                </a:cubicBezTo>
                <a:close/>
              </a:path>
            </a:pathLst>
          </a:custGeom>
          <a:noFill/>
          <a:ln w="5715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 name="Freeform 15">
            <a:extLst>
              <a:ext uri="{FF2B5EF4-FFF2-40B4-BE49-F238E27FC236}">
                <a16:creationId xmlns:a16="http://schemas.microsoft.com/office/drawing/2014/main" id="{56126CED-10BA-4EB7-844E-586E4A96E0CA}"/>
              </a:ext>
            </a:extLst>
          </p:cNvPr>
          <p:cNvSpPr>
            <a:spLocks/>
          </p:cNvSpPr>
          <p:nvPr/>
        </p:nvSpPr>
        <p:spPr bwMode="auto">
          <a:xfrm>
            <a:off x="10666167" y="1839319"/>
            <a:ext cx="780358" cy="1399640"/>
          </a:xfrm>
          <a:custGeom>
            <a:avLst/>
            <a:gdLst>
              <a:gd name="T0" fmla="*/ 2147483647 w 719"/>
              <a:gd name="T1" fmla="*/ 2147483647 h 885"/>
              <a:gd name="T2" fmla="*/ 2147483647 w 719"/>
              <a:gd name="T3" fmla="*/ 2147483647 h 885"/>
              <a:gd name="T4" fmla="*/ 2147483647 w 719"/>
              <a:gd name="T5" fmla="*/ 2147483647 h 885"/>
              <a:gd name="T6" fmla="*/ 2147483647 w 719"/>
              <a:gd name="T7" fmla="*/ 2147483647 h 885"/>
              <a:gd name="T8" fmla="*/ 2147483647 w 719"/>
              <a:gd name="T9" fmla="*/ 2147483647 h 885"/>
              <a:gd name="T10" fmla="*/ 2147483647 w 719"/>
              <a:gd name="T11" fmla="*/ 2147483647 h 885"/>
              <a:gd name="T12" fmla="*/ 2147483647 w 719"/>
              <a:gd name="T13" fmla="*/ 2147483647 h 885"/>
              <a:gd name="T14" fmla="*/ 2147483647 w 719"/>
              <a:gd name="T15" fmla="*/ 2147483647 h 885"/>
              <a:gd name="T16" fmla="*/ 2147483647 w 719"/>
              <a:gd name="T17" fmla="*/ 2147483647 h 885"/>
              <a:gd name="T18" fmla="*/ 2147483647 w 719"/>
              <a:gd name="T19" fmla="*/ 2147483647 h 885"/>
              <a:gd name="T20" fmla="*/ 2147483647 w 719"/>
              <a:gd name="T21" fmla="*/ 2147483647 h 885"/>
              <a:gd name="T22" fmla="*/ 2147483647 w 719"/>
              <a:gd name="T23" fmla="*/ 2147483647 h 885"/>
              <a:gd name="T24" fmla="*/ 2147483647 w 719"/>
              <a:gd name="T25" fmla="*/ 2147483647 h 885"/>
              <a:gd name="T26" fmla="*/ 2147483647 w 719"/>
              <a:gd name="T27" fmla="*/ 2147483647 h 885"/>
              <a:gd name="T28" fmla="*/ 2147483647 w 719"/>
              <a:gd name="T29" fmla="*/ 2147483647 h 88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719"/>
              <a:gd name="T46" fmla="*/ 0 h 885"/>
              <a:gd name="T47" fmla="*/ 719 w 719"/>
              <a:gd name="T48" fmla="*/ 885 h 885"/>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719" h="885">
                <a:moveTo>
                  <a:pt x="33" y="23"/>
                </a:moveTo>
                <a:cubicBezTo>
                  <a:pt x="58" y="98"/>
                  <a:pt x="35" y="0"/>
                  <a:pt x="5" y="59"/>
                </a:cubicBezTo>
                <a:cubicBezTo>
                  <a:pt x="0" y="69"/>
                  <a:pt x="16" y="78"/>
                  <a:pt x="23" y="87"/>
                </a:cubicBezTo>
                <a:cubicBezTo>
                  <a:pt x="42" y="111"/>
                  <a:pt x="97" y="141"/>
                  <a:pt x="97" y="141"/>
                </a:cubicBezTo>
                <a:cubicBezTo>
                  <a:pt x="91" y="147"/>
                  <a:pt x="58" y="178"/>
                  <a:pt x="60" y="187"/>
                </a:cubicBezTo>
                <a:cubicBezTo>
                  <a:pt x="62" y="196"/>
                  <a:pt x="78" y="193"/>
                  <a:pt x="87" y="196"/>
                </a:cubicBezTo>
                <a:cubicBezTo>
                  <a:pt x="139" y="248"/>
                  <a:pt x="119" y="286"/>
                  <a:pt x="206" y="315"/>
                </a:cubicBezTo>
                <a:cubicBezTo>
                  <a:pt x="211" y="320"/>
                  <a:pt x="240" y="346"/>
                  <a:pt x="243" y="352"/>
                </a:cubicBezTo>
                <a:cubicBezTo>
                  <a:pt x="248" y="360"/>
                  <a:pt x="246" y="372"/>
                  <a:pt x="252" y="379"/>
                </a:cubicBezTo>
                <a:cubicBezTo>
                  <a:pt x="269" y="400"/>
                  <a:pt x="305" y="416"/>
                  <a:pt x="325" y="434"/>
                </a:cubicBezTo>
                <a:cubicBezTo>
                  <a:pt x="366" y="470"/>
                  <a:pt x="387" y="516"/>
                  <a:pt x="426" y="553"/>
                </a:cubicBezTo>
                <a:cubicBezTo>
                  <a:pt x="457" y="648"/>
                  <a:pt x="479" y="642"/>
                  <a:pt x="545" y="708"/>
                </a:cubicBezTo>
                <a:cubicBezTo>
                  <a:pt x="559" y="722"/>
                  <a:pt x="567" y="740"/>
                  <a:pt x="581" y="754"/>
                </a:cubicBezTo>
                <a:cubicBezTo>
                  <a:pt x="608" y="781"/>
                  <a:pt x="649" y="797"/>
                  <a:pt x="673" y="827"/>
                </a:cubicBezTo>
                <a:cubicBezTo>
                  <a:pt x="719" y="885"/>
                  <a:pt x="673" y="837"/>
                  <a:pt x="700" y="864"/>
                </a:cubicBezTo>
              </a:path>
            </a:pathLst>
          </a:custGeom>
          <a:noFill/>
          <a:ln w="5715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 name="TextBox 7">
            <a:extLst>
              <a:ext uri="{FF2B5EF4-FFF2-40B4-BE49-F238E27FC236}">
                <a16:creationId xmlns:a16="http://schemas.microsoft.com/office/drawing/2014/main" id="{10F23196-1AAC-46F0-A18B-2052B1A9B464}"/>
              </a:ext>
            </a:extLst>
          </p:cNvPr>
          <p:cNvSpPr txBox="1"/>
          <p:nvPr/>
        </p:nvSpPr>
        <p:spPr>
          <a:xfrm>
            <a:off x="342960" y="2206872"/>
            <a:ext cx="1250731" cy="461665"/>
          </a:xfrm>
          <a:prstGeom prst="rect">
            <a:avLst/>
          </a:prstGeom>
          <a:solidFill>
            <a:schemeClr val="accent4">
              <a:lumMod val="60000"/>
              <a:lumOff val="40000"/>
            </a:schemeClr>
          </a:solidFill>
          <a:ln>
            <a:solidFill>
              <a:schemeClr val="accent1">
                <a:shade val="50000"/>
              </a:schemeClr>
            </a:solidFill>
          </a:ln>
        </p:spPr>
        <p:txBody>
          <a:bodyPr wrap="square" rtlCol="0">
            <a:spAutoFit/>
          </a:bodyPr>
          <a:lstStyle/>
          <a:p>
            <a:r>
              <a:rPr lang="en-US" sz="2400" b="1" dirty="0" err="1">
                <a:solidFill>
                  <a:srgbClr val="1C11AF"/>
                </a:solidFill>
                <a:latin typeface="Arial" panose="020B0604020202020204" pitchFamily="34" charset="0"/>
                <a:cs typeface="Arial" panose="020B0604020202020204" pitchFamily="34" charset="0"/>
              </a:rPr>
              <a:t>Núi</a:t>
            </a:r>
            <a:r>
              <a:rPr lang="en-US" sz="2400" b="1" dirty="0">
                <a:solidFill>
                  <a:srgbClr val="1C11AF"/>
                </a:solidFill>
                <a:latin typeface="Arial" panose="020B0604020202020204" pitchFamily="34" charset="0"/>
                <a:cs typeface="Arial" panose="020B0604020202020204" pitchFamily="34" charset="0"/>
              </a:rPr>
              <a:t> </a:t>
            </a:r>
            <a:r>
              <a:rPr lang="en-US" sz="2400" b="1" dirty="0" err="1">
                <a:solidFill>
                  <a:srgbClr val="1C11AF"/>
                </a:solidFill>
                <a:latin typeface="Arial" panose="020B0604020202020204" pitchFamily="34" charset="0"/>
                <a:cs typeface="Arial" panose="020B0604020202020204" pitchFamily="34" charset="0"/>
              </a:rPr>
              <a:t>già</a:t>
            </a:r>
            <a:endParaRPr lang="en-US" sz="2400" b="1" dirty="0">
              <a:solidFill>
                <a:srgbClr val="1C11AF"/>
              </a:solidFill>
              <a:latin typeface="Arial" panose="020B0604020202020204" pitchFamily="34" charset="0"/>
              <a:cs typeface="Arial" panose="020B0604020202020204" pitchFamily="34" charset="0"/>
            </a:endParaRPr>
          </a:p>
        </p:txBody>
      </p:sp>
      <p:sp>
        <p:nvSpPr>
          <p:cNvPr id="9" name="Text Box 36">
            <a:extLst>
              <a:ext uri="{FF2B5EF4-FFF2-40B4-BE49-F238E27FC236}">
                <a16:creationId xmlns:a16="http://schemas.microsoft.com/office/drawing/2014/main" id="{72270EF2-F7F3-4602-8A4C-95986351805C}"/>
              </a:ext>
            </a:extLst>
          </p:cNvPr>
          <p:cNvSpPr txBox="1">
            <a:spLocks noChangeArrowheads="1"/>
          </p:cNvSpPr>
          <p:nvPr/>
        </p:nvSpPr>
        <p:spPr bwMode="auto">
          <a:xfrm>
            <a:off x="247032" y="2821378"/>
            <a:ext cx="5531631"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342900" indent="-342900">
              <a:spcBef>
                <a:spcPct val="50000"/>
              </a:spcBef>
              <a:buFont typeface="Wingdings" panose="05000000000000000000" pitchFamily="2" charset="2"/>
              <a:buChar char="ü"/>
            </a:pPr>
            <a:r>
              <a:rPr lang="en-US" sz="3200" dirty="0" err="1">
                <a:solidFill>
                  <a:srgbClr val="0070C0"/>
                </a:solidFill>
                <a:latin typeface="Arial" panose="020B0604020202020204" pitchFamily="34" charset="0"/>
                <a:cs typeface="Arial" panose="020B0604020202020204" pitchFamily="34" charset="0"/>
              </a:rPr>
              <a:t>Vùng</a:t>
            </a:r>
            <a:r>
              <a:rPr lang="en-US" sz="3200" dirty="0">
                <a:solidFill>
                  <a:srgbClr val="0070C0"/>
                </a:solidFill>
                <a:latin typeface="Arial" panose="020B0604020202020204" pitchFamily="34" charset="0"/>
                <a:cs typeface="Arial" panose="020B0604020202020204" pitchFamily="34" charset="0"/>
              </a:rPr>
              <a:t> </a:t>
            </a:r>
            <a:r>
              <a:rPr lang="en-US" sz="3200" dirty="0" err="1">
                <a:solidFill>
                  <a:srgbClr val="0070C0"/>
                </a:solidFill>
                <a:latin typeface="Arial" panose="020B0604020202020204" pitchFamily="34" charset="0"/>
                <a:cs typeface="Arial" panose="020B0604020202020204" pitchFamily="34" charset="0"/>
              </a:rPr>
              <a:t>trung</a:t>
            </a:r>
            <a:r>
              <a:rPr lang="en-US" sz="3200" dirty="0">
                <a:solidFill>
                  <a:srgbClr val="0070C0"/>
                </a:solidFill>
                <a:latin typeface="Arial" panose="020B0604020202020204" pitchFamily="34" charset="0"/>
                <a:cs typeface="Arial" panose="020B0604020202020204" pitchFamily="34" charset="0"/>
              </a:rPr>
              <a:t> </a:t>
            </a:r>
            <a:r>
              <a:rPr lang="en-US" sz="3200" dirty="0" err="1">
                <a:solidFill>
                  <a:srgbClr val="0070C0"/>
                </a:solidFill>
                <a:latin typeface="Arial" panose="020B0604020202020204" pitchFamily="34" charset="0"/>
                <a:cs typeface="Arial" panose="020B0604020202020204" pitchFamily="34" charset="0"/>
              </a:rPr>
              <a:t>tâm</a:t>
            </a:r>
            <a:r>
              <a:rPr lang="en-US" sz="3200" dirty="0">
                <a:solidFill>
                  <a:srgbClr val="0070C0"/>
                </a:solidFill>
                <a:latin typeface="Arial" panose="020B0604020202020204" pitchFamily="34" charset="0"/>
                <a:cs typeface="Arial" panose="020B0604020202020204" pitchFamily="34" charset="0"/>
              </a:rPr>
              <a:t>, </a:t>
            </a:r>
            <a:r>
              <a:rPr lang="en-US" sz="3200" dirty="0" err="1">
                <a:solidFill>
                  <a:srgbClr val="0070C0"/>
                </a:solidFill>
                <a:latin typeface="Arial" panose="020B0604020202020204" pitchFamily="34" charset="0"/>
                <a:cs typeface="Arial" panose="020B0604020202020204" pitchFamily="34" charset="0"/>
              </a:rPr>
              <a:t>phía</a:t>
            </a:r>
            <a:r>
              <a:rPr lang="en-US" sz="3200" dirty="0">
                <a:solidFill>
                  <a:srgbClr val="0070C0"/>
                </a:solidFill>
                <a:latin typeface="Arial" panose="020B0604020202020204" pitchFamily="34" charset="0"/>
                <a:cs typeface="Arial" panose="020B0604020202020204" pitchFamily="34" charset="0"/>
              </a:rPr>
              <a:t> </a:t>
            </a:r>
            <a:r>
              <a:rPr lang="en-US" sz="3200" dirty="0" err="1">
                <a:solidFill>
                  <a:srgbClr val="0070C0"/>
                </a:solidFill>
                <a:latin typeface="Arial" panose="020B0604020202020204" pitchFamily="34" charset="0"/>
                <a:cs typeface="Arial" panose="020B0604020202020204" pitchFamily="34" charset="0"/>
              </a:rPr>
              <a:t>Bắc</a:t>
            </a:r>
            <a:r>
              <a:rPr lang="en-US" sz="3200" dirty="0">
                <a:solidFill>
                  <a:srgbClr val="0070C0"/>
                </a:solidFill>
                <a:latin typeface="Arial" panose="020B0604020202020204" pitchFamily="34" charset="0"/>
                <a:cs typeface="Arial" panose="020B0604020202020204" pitchFamily="34" charset="0"/>
              </a:rPr>
              <a:t> </a:t>
            </a:r>
            <a:r>
              <a:rPr lang="en-US" sz="3200" dirty="0" err="1">
                <a:solidFill>
                  <a:srgbClr val="0070C0"/>
                </a:solidFill>
                <a:latin typeface="Arial" panose="020B0604020202020204" pitchFamily="34" charset="0"/>
                <a:cs typeface="Arial" panose="020B0604020202020204" pitchFamily="34" charset="0"/>
              </a:rPr>
              <a:t>châu</a:t>
            </a:r>
            <a:r>
              <a:rPr lang="en-US" sz="3200" dirty="0">
                <a:solidFill>
                  <a:srgbClr val="0070C0"/>
                </a:solidFill>
                <a:latin typeface="Arial" panose="020B0604020202020204" pitchFamily="34" charset="0"/>
                <a:cs typeface="Arial" panose="020B0604020202020204" pitchFamily="34" charset="0"/>
              </a:rPr>
              <a:t> </a:t>
            </a:r>
            <a:r>
              <a:rPr lang="en-US" sz="3200" dirty="0" err="1">
                <a:solidFill>
                  <a:srgbClr val="0070C0"/>
                </a:solidFill>
                <a:latin typeface="Arial" panose="020B0604020202020204" pitchFamily="34" charset="0"/>
                <a:cs typeface="Arial" panose="020B0604020202020204" pitchFamily="34" charset="0"/>
              </a:rPr>
              <a:t>lục</a:t>
            </a:r>
            <a:endParaRPr lang="en-US" sz="3200" dirty="0">
              <a:solidFill>
                <a:srgbClr val="0070C0"/>
              </a:solidFill>
              <a:latin typeface="Arial" panose="020B0604020202020204" pitchFamily="34" charset="0"/>
              <a:cs typeface="Arial" panose="020B0604020202020204" pitchFamily="34" charset="0"/>
            </a:endParaRPr>
          </a:p>
        </p:txBody>
      </p:sp>
      <p:sp>
        <p:nvSpPr>
          <p:cNvPr id="10" name="Text Box 39">
            <a:extLst>
              <a:ext uri="{FF2B5EF4-FFF2-40B4-BE49-F238E27FC236}">
                <a16:creationId xmlns:a16="http://schemas.microsoft.com/office/drawing/2014/main" id="{7EB22066-A51A-4E2B-B2FB-2B8766CF0322}"/>
              </a:ext>
            </a:extLst>
          </p:cNvPr>
          <p:cNvSpPr txBox="1">
            <a:spLocks noChangeArrowheads="1"/>
          </p:cNvSpPr>
          <p:nvPr/>
        </p:nvSpPr>
        <p:spPr bwMode="auto">
          <a:xfrm>
            <a:off x="201986" y="4009433"/>
            <a:ext cx="592161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342900" indent="-342900" algn="just">
              <a:spcBef>
                <a:spcPct val="50000"/>
              </a:spcBef>
              <a:buFont typeface="Wingdings" panose="05000000000000000000" pitchFamily="2" charset="2"/>
              <a:buChar char="ü"/>
            </a:pPr>
            <a:r>
              <a:rPr lang="en-US" sz="3200">
                <a:solidFill>
                  <a:srgbClr val="0070C0"/>
                </a:solidFill>
                <a:latin typeface="Arial" panose="020B0604020202020204" pitchFamily="34" charset="0"/>
                <a:cs typeface="Arial" panose="020B0604020202020204" pitchFamily="34" charset="0"/>
              </a:rPr>
              <a:t>Độ cao trung bình hoặc thấp</a:t>
            </a:r>
            <a:endParaRPr lang="en-US" sz="3200" dirty="0">
              <a:solidFill>
                <a:srgbClr val="0070C0"/>
              </a:solidFill>
              <a:latin typeface="Arial" panose="020B0604020202020204" pitchFamily="34" charset="0"/>
              <a:cs typeface="Arial" panose="020B0604020202020204" pitchFamily="34" charset="0"/>
            </a:endParaRPr>
          </a:p>
        </p:txBody>
      </p:sp>
      <p:sp>
        <p:nvSpPr>
          <p:cNvPr id="11" name="Text Box 42">
            <a:extLst>
              <a:ext uri="{FF2B5EF4-FFF2-40B4-BE49-F238E27FC236}">
                <a16:creationId xmlns:a16="http://schemas.microsoft.com/office/drawing/2014/main" id="{7D09390F-2338-4698-B315-E2E95CDB3DA2}"/>
              </a:ext>
            </a:extLst>
          </p:cNvPr>
          <p:cNvSpPr txBox="1">
            <a:spLocks noChangeArrowheads="1"/>
          </p:cNvSpPr>
          <p:nvPr/>
        </p:nvSpPr>
        <p:spPr bwMode="auto">
          <a:xfrm>
            <a:off x="241713" y="4823004"/>
            <a:ext cx="4816927"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342900" indent="-342900" algn="just">
              <a:spcBef>
                <a:spcPct val="50000"/>
              </a:spcBef>
              <a:buFont typeface="Wingdings" panose="05000000000000000000" pitchFamily="2" charset="2"/>
              <a:buChar char="ü"/>
            </a:pPr>
            <a:r>
              <a:rPr lang="pt-BR" sz="3200">
                <a:solidFill>
                  <a:srgbClr val="0070C0"/>
                </a:solidFill>
                <a:latin typeface="Arial" panose="020B0604020202020204" pitchFamily="34" charset="0"/>
                <a:cs typeface="Arial" panose="020B0604020202020204" pitchFamily="34" charset="0"/>
              </a:rPr>
              <a:t>Phía bắc và trung tâm: </a:t>
            </a:r>
            <a:r>
              <a:rPr lang="en-US" sz="3200">
                <a:solidFill>
                  <a:srgbClr val="0070C0"/>
                </a:solidFill>
                <a:latin typeface="Arial" panose="020B0604020202020204" pitchFamily="34" charset="0"/>
                <a:cs typeface="Arial" panose="020B0604020202020204" pitchFamily="34" charset="0"/>
              </a:rPr>
              <a:t>U-ran, Xcan-di-na-vi</a:t>
            </a:r>
            <a:endParaRPr lang="en-US" sz="3200" dirty="0">
              <a:solidFill>
                <a:srgbClr val="0070C0"/>
              </a:solidFill>
              <a:latin typeface="Arial" panose="020B0604020202020204" pitchFamily="34" charset="0"/>
              <a:cs typeface="Arial" panose="020B0604020202020204" pitchFamily="34" charset="0"/>
            </a:endParaRPr>
          </a:p>
        </p:txBody>
      </p:sp>
      <p:pic>
        <p:nvPicPr>
          <p:cNvPr id="12" name="image109.jpg" descr="Image result for Iceland&quot;">
            <a:extLst>
              <a:ext uri="{FF2B5EF4-FFF2-40B4-BE49-F238E27FC236}">
                <a16:creationId xmlns:a16="http://schemas.microsoft.com/office/drawing/2014/main" id="{4C2B138F-F4A2-49EB-B3B8-D427F103C8D2}"/>
              </a:ext>
            </a:extLst>
          </p:cNvPr>
          <p:cNvPicPr/>
          <p:nvPr/>
        </p:nvPicPr>
        <p:blipFill>
          <a:blip r:embed="rId5"/>
          <a:srcRect/>
          <a:stretch>
            <a:fillRect/>
          </a:stretch>
        </p:blipFill>
        <p:spPr>
          <a:xfrm>
            <a:off x="5874017" y="721009"/>
            <a:ext cx="6111599" cy="6146553"/>
          </a:xfrm>
          <a:prstGeom prst="rect">
            <a:avLst/>
          </a:prstGeom>
          <a:ln/>
        </p:spPr>
      </p:pic>
      <p:pic>
        <p:nvPicPr>
          <p:cNvPr id="2" name="Picture 1">
            <a:extLst>
              <a:ext uri="{FF2B5EF4-FFF2-40B4-BE49-F238E27FC236}">
                <a16:creationId xmlns:a16="http://schemas.microsoft.com/office/drawing/2014/main" id="{7B9A25EF-A134-485F-8D3E-9CB93FF62486}"/>
              </a:ext>
            </a:extLst>
          </p:cNvPr>
          <p:cNvPicPr>
            <a:picLocks noChangeAspect="1"/>
          </p:cNvPicPr>
          <p:nvPr/>
        </p:nvPicPr>
        <p:blipFill>
          <a:blip r:embed="rId6"/>
          <a:stretch>
            <a:fillRect/>
          </a:stretch>
        </p:blipFill>
        <p:spPr>
          <a:xfrm>
            <a:off x="5863001" y="1488988"/>
            <a:ext cx="6245910" cy="4429743"/>
          </a:xfrm>
          <a:prstGeom prst="rect">
            <a:avLst/>
          </a:prstGeom>
        </p:spPr>
      </p:pic>
      <p:grpSp>
        <p:nvGrpSpPr>
          <p:cNvPr id="5" name="Group 4">
            <a:extLst>
              <a:ext uri="{FF2B5EF4-FFF2-40B4-BE49-F238E27FC236}">
                <a16:creationId xmlns:a16="http://schemas.microsoft.com/office/drawing/2014/main" id="{BB7B889F-BBF8-4557-6004-05A6B489C6A2}"/>
              </a:ext>
            </a:extLst>
          </p:cNvPr>
          <p:cNvGrpSpPr/>
          <p:nvPr/>
        </p:nvGrpSpPr>
        <p:grpSpPr>
          <a:xfrm>
            <a:off x="175923" y="93462"/>
            <a:ext cx="5519797" cy="872949"/>
            <a:chOff x="1133366" y="2220084"/>
            <a:chExt cx="5681780" cy="914400"/>
          </a:xfrm>
          <a:solidFill>
            <a:schemeClr val="accent6">
              <a:lumMod val="40000"/>
              <a:lumOff val="60000"/>
            </a:schemeClr>
          </a:solidFill>
        </p:grpSpPr>
        <p:sp>
          <p:nvSpPr>
            <p:cNvPr id="13" name="Arrow: Pentagon 12">
              <a:extLst>
                <a:ext uri="{FF2B5EF4-FFF2-40B4-BE49-F238E27FC236}">
                  <a16:creationId xmlns:a16="http://schemas.microsoft.com/office/drawing/2014/main" id="{5632F9A7-F8C6-68C8-4D4B-08C4CD0650B0}"/>
                </a:ext>
              </a:extLst>
            </p:cNvPr>
            <p:cNvSpPr/>
            <p:nvPr/>
          </p:nvSpPr>
          <p:spPr>
            <a:xfrm>
              <a:off x="1133366" y="2220084"/>
              <a:ext cx="56817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14" name="TextBox 13">
              <a:extLst>
                <a:ext uri="{FF2B5EF4-FFF2-40B4-BE49-F238E27FC236}">
                  <a16:creationId xmlns:a16="http://schemas.microsoft.com/office/drawing/2014/main" id="{C5A7572A-5A44-100D-B195-002FCAD5E292}"/>
                </a:ext>
              </a:extLst>
            </p:cNvPr>
            <p:cNvSpPr txBox="1"/>
            <p:nvPr/>
          </p:nvSpPr>
          <p:spPr>
            <a:xfrm>
              <a:off x="1307656" y="2384346"/>
              <a:ext cx="5176902"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15" name="TextBox 14">
            <a:extLst>
              <a:ext uri="{FF2B5EF4-FFF2-40B4-BE49-F238E27FC236}">
                <a16:creationId xmlns:a16="http://schemas.microsoft.com/office/drawing/2014/main" id="{9D15F9F2-0765-D86F-D091-12818A73AA43}"/>
              </a:ext>
            </a:extLst>
          </p:cNvPr>
          <p:cNvSpPr txBox="1"/>
          <p:nvPr/>
        </p:nvSpPr>
        <p:spPr>
          <a:xfrm>
            <a:off x="211276" y="274318"/>
            <a:ext cx="6046306" cy="523220"/>
          </a:xfrm>
          <a:prstGeom prst="rect">
            <a:avLst/>
          </a:prstGeom>
          <a:noFill/>
        </p:spPr>
        <p:txBody>
          <a:bodyPr wrap="square" rtlCol="0">
            <a:spAutoFit/>
          </a:bodyPr>
          <a:lstStyle/>
          <a:p>
            <a:pPr algn="ctr"/>
            <a:r>
              <a:rPr lang="en-US" sz="2800" dirty="0" err="1">
                <a:solidFill>
                  <a:srgbClr val="0070C0"/>
                </a:solidFill>
                <a:latin typeface="Arial" panose="020B0604020202020204" pitchFamily="34" charset="0"/>
                <a:cs typeface="Arial" panose="020B0604020202020204" pitchFamily="34" charset="0"/>
              </a:rPr>
              <a:t>Đặc</a:t>
            </a:r>
            <a:r>
              <a:rPr lang="en-US" sz="2800" dirty="0">
                <a:solidFill>
                  <a:srgbClr val="0070C0"/>
                </a:solidFill>
                <a:latin typeface="Arial" panose="020B0604020202020204" pitchFamily="34" charset="0"/>
                <a:cs typeface="Arial" panose="020B0604020202020204" pitchFamily="34" charset="0"/>
              </a:rPr>
              <a:t> </a:t>
            </a:r>
            <a:r>
              <a:rPr lang="en-US" sz="2800" dirty="0" err="1">
                <a:solidFill>
                  <a:srgbClr val="0070C0"/>
                </a:solidFill>
                <a:latin typeface="Arial" panose="020B0604020202020204" pitchFamily="34" charset="0"/>
                <a:cs typeface="Arial" panose="020B0604020202020204" pitchFamily="34" charset="0"/>
              </a:rPr>
              <a:t>điểm</a:t>
            </a:r>
            <a:r>
              <a:rPr lang="en-US" sz="2800" dirty="0">
                <a:solidFill>
                  <a:srgbClr val="0070C0"/>
                </a:solidFill>
                <a:latin typeface="Arial" panose="020B0604020202020204" pitchFamily="34" charset="0"/>
                <a:cs typeface="Arial" panose="020B0604020202020204" pitchFamily="34" charset="0"/>
              </a:rPr>
              <a:t> </a:t>
            </a:r>
            <a:r>
              <a:rPr lang="en-US" sz="2800" dirty="0" err="1">
                <a:solidFill>
                  <a:srgbClr val="0070C0"/>
                </a:solidFill>
                <a:latin typeface="Arial" panose="020B0604020202020204" pitchFamily="34" charset="0"/>
                <a:cs typeface="Arial" panose="020B0604020202020204" pitchFamily="34" charset="0"/>
              </a:rPr>
              <a:t>tự</a:t>
            </a:r>
            <a:r>
              <a:rPr lang="en-US" sz="2800" dirty="0">
                <a:solidFill>
                  <a:srgbClr val="0070C0"/>
                </a:solidFill>
                <a:latin typeface="Arial" panose="020B0604020202020204" pitchFamily="34" charset="0"/>
                <a:cs typeface="Arial" panose="020B0604020202020204" pitchFamily="34" charset="0"/>
              </a:rPr>
              <a:t> </a:t>
            </a:r>
            <a:r>
              <a:rPr lang="en-US" sz="2800" dirty="0" err="1">
                <a:solidFill>
                  <a:srgbClr val="0070C0"/>
                </a:solidFill>
                <a:latin typeface="Arial" panose="020B0604020202020204" pitchFamily="34" charset="0"/>
                <a:cs typeface="Arial" panose="020B0604020202020204" pitchFamily="34" charset="0"/>
              </a:rPr>
              <a:t>nhiên</a:t>
            </a:r>
            <a:endParaRPr lang="en-US" sz="2800" dirty="0">
              <a:solidFill>
                <a:srgbClr val="0070C0"/>
              </a:solidFill>
              <a:latin typeface="Arial" panose="020B0604020202020204" pitchFamily="34" charset="0"/>
              <a:cs typeface="Arial" panose="020B0604020202020204" pitchFamily="34" charset="0"/>
            </a:endParaRPr>
          </a:p>
        </p:txBody>
      </p:sp>
      <p:sp>
        <p:nvSpPr>
          <p:cNvPr id="16" name="Arrow: Pentagon 15">
            <a:extLst>
              <a:ext uri="{FF2B5EF4-FFF2-40B4-BE49-F238E27FC236}">
                <a16:creationId xmlns:a16="http://schemas.microsoft.com/office/drawing/2014/main" id="{AC70C008-0B9C-8511-B4AE-23333A81DBD0}"/>
              </a:ext>
            </a:extLst>
          </p:cNvPr>
          <p:cNvSpPr/>
          <p:nvPr/>
        </p:nvSpPr>
        <p:spPr>
          <a:xfrm>
            <a:off x="66102" y="93463"/>
            <a:ext cx="1301952" cy="881042"/>
          </a:xfrm>
          <a:prstGeom prst="homePlat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latin typeface="Arial" pitchFamily="34" charset="0"/>
                <a:cs typeface="Arial" pitchFamily="34" charset="0"/>
              </a:rPr>
              <a:t>2</a:t>
            </a:r>
          </a:p>
        </p:txBody>
      </p:sp>
      <p:sp>
        <p:nvSpPr>
          <p:cNvPr id="17" name="Rectangle: Rounded Corners 16">
            <a:extLst>
              <a:ext uri="{FF2B5EF4-FFF2-40B4-BE49-F238E27FC236}">
                <a16:creationId xmlns:a16="http://schemas.microsoft.com/office/drawing/2014/main" id="{72DDC1CF-5C51-7B0B-A666-6CAA6992CEAA}"/>
              </a:ext>
            </a:extLst>
          </p:cNvPr>
          <p:cNvSpPr/>
          <p:nvPr/>
        </p:nvSpPr>
        <p:spPr>
          <a:xfrm>
            <a:off x="271452" y="1100903"/>
            <a:ext cx="2326350" cy="683865"/>
          </a:xfrm>
          <a:prstGeom prst="round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1C11AF"/>
                </a:solidFill>
                <a:latin typeface="Arial" panose="020B0604020202020204" pitchFamily="34" charset="0"/>
                <a:cs typeface="Arial" panose="020B0604020202020204" pitchFamily="34" charset="0"/>
              </a:rPr>
              <a:t>a. </a:t>
            </a:r>
            <a:r>
              <a:rPr lang="en-US" sz="3200" dirty="0" err="1">
                <a:solidFill>
                  <a:srgbClr val="1C11AF"/>
                </a:solidFill>
                <a:latin typeface="Arial" panose="020B0604020202020204" pitchFamily="34" charset="0"/>
                <a:cs typeface="Arial" panose="020B0604020202020204" pitchFamily="34" charset="0"/>
              </a:rPr>
              <a:t>Địa</a:t>
            </a:r>
            <a:r>
              <a:rPr lang="en-US" sz="3200" dirty="0">
                <a:solidFill>
                  <a:srgbClr val="1C11AF"/>
                </a:solidFill>
                <a:latin typeface="Arial" panose="020B0604020202020204" pitchFamily="34" charset="0"/>
                <a:cs typeface="Arial" panose="020B0604020202020204" pitchFamily="34" charset="0"/>
              </a:rPr>
              <a:t> </a:t>
            </a:r>
            <a:r>
              <a:rPr lang="en-US" sz="3200" dirty="0" err="1">
                <a:solidFill>
                  <a:srgbClr val="1C11AF"/>
                </a:solidFill>
                <a:latin typeface="Arial" panose="020B0604020202020204" pitchFamily="34" charset="0"/>
                <a:cs typeface="Arial" panose="020B0604020202020204" pitchFamily="34" charset="0"/>
              </a:rPr>
              <a:t>hình</a:t>
            </a:r>
            <a:endParaRPr lang="en-US" sz="3200" dirty="0">
              <a:solidFill>
                <a:srgbClr val="1C11A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21752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edge">
                                      <p:cBhvr>
                                        <p:cTn id="17" dur="2000"/>
                                        <p:tgtEl>
                                          <p:spTgt spid="6"/>
                                        </p:tgtEl>
                                      </p:cBhvr>
                                    </p:animEffect>
                                  </p:childTnLst>
                                </p:cTn>
                              </p:par>
                              <p:par>
                                <p:cTn id="18" presetID="20" presetClass="entr" presetSubtype="0" fill="hold"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edge">
                                      <p:cBhvr>
                                        <p:cTn id="20" dur="20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wipe(left)">
                                      <p:cBhvr>
                                        <p:cTn id="25" dur="5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wipe(left)">
                                      <p:cBhvr>
                                        <p:cTn id="30" dur="500"/>
                                        <p:tgtEl>
                                          <p:spTgt spid="11"/>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xit" presetSubtype="0" fill="hold" nodeType="clickEffect">
                                  <p:stCondLst>
                                    <p:cond delay="0"/>
                                  </p:stCondLst>
                                  <p:childTnLst>
                                    <p:animEffect transition="out" filter="fade">
                                      <p:cBhvr>
                                        <p:cTn id="34" dur="500"/>
                                        <p:tgtEl>
                                          <p:spTgt spid="3"/>
                                        </p:tgtEl>
                                      </p:cBhvr>
                                    </p:animEffect>
                                    <p:set>
                                      <p:cBhvr>
                                        <p:cTn id="35" dur="1" fill="hold">
                                          <p:stCondLst>
                                            <p:cond delay="499"/>
                                          </p:stCondLst>
                                        </p:cTn>
                                        <p:tgtEl>
                                          <p:spTgt spid="3"/>
                                        </p:tgtEl>
                                        <p:attrNameLst>
                                          <p:attrName>style.visibility</p:attrName>
                                        </p:attrNameLst>
                                      </p:cBhvr>
                                      <p:to>
                                        <p:strVal val="hidden"/>
                                      </p:to>
                                    </p:set>
                                  </p:childTnLst>
                                </p:cTn>
                              </p:par>
                            </p:childTnLst>
                          </p:cTn>
                        </p:par>
                        <p:par>
                          <p:cTn id="36" fill="hold">
                            <p:stCondLst>
                              <p:cond delay="500"/>
                            </p:stCondLst>
                            <p:childTnLst>
                              <p:par>
                                <p:cTn id="37" presetID="10" presetClass="exit" presetSubtype="0" fill="hold" grpId="0" nodeType="afterEffect">
                                  <p:stCondLst>
                                    <p:cond delay="0"/>
                                  </p:stCondLst>
                                  <p:childTnLst>
                                    <p:animEffect transition="out" filter="fade">
                                      <p:cBhvr>
                                        <p:cTn id="38" dur="500"/>
                                        <p:tgtEl>
                                          <p:spTgt spid="6"/>
                                        </p:tgtEl>
                                      </p:cBhvr>
                                    </p:animEffect>
                                    <p:set>
                                      <p:cBhvr>
                                        <p:cTn id="39" dur="1" fill="hold">
                                          <p:stCondLst>
                                            <p:cond delay="499"/>
                                          </p:stCondLst>
                                        </p:cTn>
                                        <p:tgtEl>
                                          <p:spTgt spid="6"/>
                                        </p:tgtEl>
                                        <p:attrNameLst>
                                          <p:attrName>style.visibility</p:attrName>
                                        </p:attrNameLst>
                                      </p:cBhvr>
                                      <p:to>
                                        <p:strVal val="hidden"/>
                                      </p:to>
                                    </p:set>
                                  </p:childTnLst>
                                </p:cTn>
                              </p:par>
                            </p:childTnLst>
                          </p:cTn>
                        </p:par>
                        <p:par>
                          <p:cTn id="40" fill="hold">
                            <p:stCondLst>
                              <p:cond delay="1000"/>
                            </p:stCondLst>
                            <p:childTnLst>
                              <p:par>
                                <p:cTn id="41" presetID="10" presetClass="exit" presetSubtype="0" fill="hold" grpId="0" nodeType="afterEffect">
                                  <p:stCondLst>
                                    <p:cond delay="0"/>
                                  </p:stCondLst>
                                  <p:childTnLst>
                                    <p:animEffect transition="out" filter="fade">
                                      <p:cBhvr>
                                        <p:cTn id="42" dur="500"/>
                                        <p:tgtEl>
                                          <p:spTgt spid="7"/>
                                        </p:tgtEl>
                                      </p:cBhvr>
                                    </p:animEffect>
                                    <p:set>
                                      <p:cBhvr>
                                        <p:cTn id="43" dur="1" fill="hold">
                                          <p:stCondLst>
                                            <p:cond delay="499"/>
                                          </p:stCondLst>
                                        </p:cTn>
                                        <p:tgtEl>
                                          <p:spTgt spid="7"/>
                                        </p:tgtEl>
                                        <p:attrNameLst>
                                          <p:attrName>style.visibility</p:attrName>
                                        </p:attrNameLst>
                                      </p:cBhvr>
                                      <p:to>
                                        <p:strVal val="hidden"/>
                                      </p:to>
                                    </p:se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nodeType="clickEffect">
                                  <p:stCondLst>
                                    <p:cond delay="0"/>
                                  </p:stCondLst>
                                  <p:childTnLst>
                                    <p:set>
                                      <p:cBhvr>
                                        <p:cTn id="47" dur="1" fill="hold">
                                          <p:stCondLst>
                                            <p:cond delay="0"/>
                                          </p:stCondLst>
                                        </p:cTn>
                                        <p:tgtEl>
                                          <p:spTgt spid="12"/>
                                        </p:tgtEl>
                                        <p:attrNameLst>
                                          <p:attrName>style.visibility</p:attrName>
                                        </p:attrNameLst>
                                      </p:cBhvr>
                                      <p:to>
                                        <p:strVal val="visible"/>
                                      </p:to>
                                    </p:set>
                                    <p:animEffect transition="in" filter="barn(inVertical)">
                                      <p:cBhvr>
                                        <p:cTn id="48" dur="500"/>
                                        <p:tgtEl>
                                          <p:spTgt spid="12"/>
                                        </p:tgtEl>
                                      </p:cBhvr>
                                    </p:animEffect>
                                  </p:childTnLst>
                                </p:cTn>
                              </p:par>
                            </p:childTnLst>
                          </p:cTn>
                        </p:par>
                      </p:childTnLst>
                    </p:cTn>
                  </p:par>
                  <p:par>
                    <p:cTn id="49" fill="hold">
                      <p:stCondLst>
                        <p:cond delay="indefinite"/>
                      </p:stCondLst>
                      <p:childTnLst>
                        <p:par>
                          <p:cTn id="50" fill="hold">
                            <p:stCondLst>
                              <p:cond delay="0"/>
                            </p:stCondLst>
                            <p:childTnLst>
                              <p:par>
                                <p:cTn id="51" presetID="16" presetClass="entr" presetSubtype="21" fill="hold" nodeType="clickEffect">
                                  <p:stCondLst>
                                    <p:cond delay="0"/>
                                  </p:stCondLst>
                                  <p:childTnLst>
                                    <p:set>
                                      <p:cBhvr>
                                        <p:cTn id="52" dur="1" fill="hold">
                                          <p:stCondLst>
                                            <p:cond delay="0"/>
                                          </p:stCondLst>
                                        </p:cTn>
                                        <p:tgtEl>
                                          <p:spTgt spid="2"/>
                                        </p:tgtEl>
                                        <p:attrNameLst>
                                          <p:attrName>style.visibility</p:attrName>
                                        </p:attrNameLst>
                                      </p:cBhvr>
                                      <p:to>
                                        <p:strVal val="visible"/>
                                      </p:to>
                                    </p:set>
                                    <p:animEffect transition="in" filter="barn(inVertical)">
                                      <p:cBhvr>
                                        <p:cTn id="53" dur="500"/>
                                        <p:tgtEl>
                                          <p:spTgt spid="2"/>
                                        </p:tgtEl>
                                      </p:cBhvr>
                                    </p:animEffect>
                                  </p:childTnLst>
                                </p:cTn>
                              </p:par>
                              <p:par>
                                <p:cTn id="54" presetID="10" presetClass="exit" presetSubtype="0" fill="hold" nodeType="withEffect">
                                  <p:stCondLst>
                                    <p:cond delay="0"/>
                                  </p:stCondLst>
                                  <p:childTnLst>
                                    <p:animEffect transition="out" filter="fade">
                                      <p:cBhvr>
                                        <p:cTn id="55" dur="500"/>
                                        <p:tgtEl>
                                          <p:spTgt spid="12"/>
                                        </p:tgtEl>
                                      </p:cBhvr>
                                    </p:animEffect>
                                    <p:set>
                                      <p:cBhvr>
                                        <p:cTn id="56"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9" grpId="0"/>
      <p:bldP spid="10" grpId="0"/>
      <p:bldP spid="1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F18567E-1C53-43D9-BBB5-7D82476E5D44}"/>
              </a:ext>
            </a:extLst>
          </p:cNvPr>
          <p:cNvPicPr>
            <a:picLocks noChangeAspect="1"/>
          </p:cNvPicPr>
          <p:nvPr/>
        </p:nvPicPr>
        <p:blipFill rotWithShape="1">
          <a:blip r:embed="rId3"/>
          <a:srcRect l="49250" t="16517" r="40417" b="67812"/>
          <a:stretch/>
        </p:blipFill>
        <p:spPr>
          <a:xfrm>
            <a:off x="10932160" y="26173"/>
            <a:ext cx="1259840" cy="1074695"/>
          </a:xfrm>
          <a:prstGeom prst="rect">
            <a:avLst/>
          </a:prstGeom>
        </p:spPr>
      </p:pic>
      <p:pic>
        <p:nvPicPr>
          <p:cNvPr id="5" name="Picture 4">
            <a:extLst>
              <a:ext uri="{FF2B5EF4-FFF2-40B4-BE49-F238E27FC236}">
                <a16:creationId xmlns:a16="http://schemas.microsoft.com/office/drawing/2014/main" id="{B6730E0F-6E8F-4E4D-8B7C-231FE5B72504}"/>
              </a:ext>
            </a:extLst>
          </p:cNvPr>
          <p:cNvPicPr>
            <a:picLocks noChangeAspect="1"/>
          </p:cNvPicPr>
          <p:nvPr/>
        </p:nvPicPr>
        <p:blipFill>
          <a:blip r:embed="rId4"/>
          <a:stretch>
            <a:fillRect/>
          </a:stretch>
        </p:blipFill>
        <p:spPr>
          <a:xfrm>
            <a:off x="6213514" y="370441"/>
            <a:ext cx="5762456" cy="6266573"/>
          </a:xfrm>
          <a:prstGeom prst="rect">
            <a:avLst/>
          </a:prstGeom>
        </p:spPr>
      </p:pic>
      <p:sp>
        <p:nvSpPr>
          <p:cNvPr id="6" name="Freeform 10">
            <a:extLst>
              <a:ext uri="{FF2B5EF4-FFF2-40B4-BE49-F238E27FC236}">
                <a16:creationId xmlns:a16="http://schemas.microsoft.com/office/drawing/2014/main" id="{EB958D61-1A1E-42C3-9E58-FE258488452C}"/>
              </a:ext>
            </a:extLst>
          </p:cNvPr>
          <p:cNvSpPr>
            <a:spLocks/>
          </p:cNvSpPr>
          <p:nvPr/>
        </p:nvSpPr>
        <p:spPr bwMode="auto">
          <a:xfrm>
            <a:off x="6654187" y="3899971"/>
            <a:ext cx="3095740" cy="1575412"/>
          </a:xfrm>
          <a:custGeom>
            <a:avLst/>
            <a:gdLst>
              <a:gd name="T0" fmla="*/ 2147483647 w 3364"/>
              <a:gd name="T1" fmla="*/ 2147483647 h 970"/>
              <a:gd name="T2" fmla="*/ 2147483647 w 3364"/>
              <a:gd name="T3" fmla="*/ 2147483647 h 970"/>
              <a:gd name="T4" fmla="*/ 2147483647 w 3364"/>
              <a:gd name="T5" fmla="*/ 2147483647 h 970"/>
              <a:gd name="T6" fmla="*/ 2147483647 w 3364"/>
              <a:gd name="T7" fmla="*/ 2147483647 h 970"/>
              <a:gd name="T8" fmla="*/ 2147483647 w 3364"/>
              <a:gd name="T9" fmla="*/ 2147483647 h 970"/>
              <a:gd name="T10" fmla="*/ 2147483647 w 3364"/>
              <a:gd name="T11" fmla="*/ 2147483647 h 970"/>
              <a:gd name="T12" fmla="*/ 2147483647 w 3364"/>
              <a:gd name="T13" fmla="*/ 2147483647 h 970"/>
              <a:gd name="T14" fmla="*/ 2147483647 w 3364"/>
              <a:gd name="T15" fmla="*/ 2147483647 h 970"/>
              <a:gd name="T16" fmla="*/ 2147483647 w 3364"/>
              <a:gd name="T17" fmla="*/ 2147483647 h 970"/>
              <a:gd name="T18" fmla="*/ 2147483647 w 3364"/>
              <a:gd name="T19" fmla="*/ 2147483647 h 970"/>
              <a:gd name="T20" fmla="*/ 2147483647 w 3364"/>
              <a:gd name="T21" fmla="*/ 2147483647 h 970"/>
              <a:gd name="T22" fmla="*/ 2147483647 w 3364"/>
              <a:gd name="T23" fmla="*/ 2147483647 h 970"/>
              <a:gd name="T24" fmla="*/ 2147483647 w 3364"/>
              <a:gd name="T25" fmla="*/ 2147483647 h 970"/>
              <a:gd name="T26" fmla="*/ 2147483647 w 3364"/>
              <a:gd name="T27" fmla="*/ 2147483647 h 970"/>
              <a:gd name="T28" fmla="*/ 2147483647 w 3364"/>
              <a:gd name="T29" fmla="*/ 2147483647 h 970"/>
              <a:gd name="T30" fmla="*/ 2147483647 w 3364"/>
              <a:gd name="T31" fmla="*/ 2147483647 h 970"/>
              <a:gd name="T32" fmla="*/ 2147483647 w 3364"/>
              <a:gd name="T33" fmla="*/ 2147483647 h 970"/>
              <a:gd name="T34" fmla="*/ 2147483647 w 3364"/>
              <a:gd name="T35" fmla="*/ 2147483647 h 970"/>
              <a:gd name="T36" fmla="*/ 2147483647 w 3364"/>
              <a:gd name="T37" fmla="*/ 2147483647 h 970"/>
              <a:gd name="T38" fmla="*/ 2147483647 w 3364"/>
              <a:gd name="T39" fmla="*/ 2147483647 h 970"/>
              <a:gd name="T40" fmla="*/ 2147483647 w 3364"/>
              <a:gd name="T41" fmla="*/ 2147483647 h 970"/>
              <a:gd name="T42" fmla="*/ 2147483647 w 3364"/>
              <a:gd name="T43" fmla="*/ 2147483647 h 970"/>
              <a:gd name="T44" fmla="*/ 2147483647 w 3364"/>
              <a:gd name="T45" fmla="*/ 2147483647 h 970"/>
              <a:gd name="T46" fmla="*/ 2147483647 w 3364"/>
              <a:gd name="T47" fmla="*/ 2147483647 h 970"/>
              <a:gd name="T48" fmla="*/ 2147483647 w 3364"/>
              <a:gd name="T49" fmla="*/ 2147483647 h 970"/>
              <a:gd name="T50" fmla="*/ 2147483647 w 3364"/>
              <a:gd name="T51" fmla="*/ 2147483647 h 970"/>
              <a:gd name="T52" fmla="*/ 2147483647 w 3364"/>
              <a:gd name="T53" fmla="*/ 2147483647 h 970"/>
              <a:gd name="T54" fmla="*/ 2147483647 w 3364"/>
              <a:gd name="T55" fmla="*/ 2147483647 h 970"/>
              <a:gd name="T56" fmla="*/ 2147483647 w 3364"/>
              <a:gd name="T57" fmla="*/ 2147483647 h 970"/>
              <a:gd name="T58" fmla="*/ 2147483647 w 3364"/>
              <a:gd name="T59" fmla="*/ 2147483647 h 970"/>
              <a:gd name="T60" fmla="*/ 2147483647 w 3364"/>
              <a:gd name="T61" fmla="*/ 2147483647 h 970"/>
              <a:gd name="T62" fmla="*/ 2147483647 w 3364"/>
              <a:gd name="T63" fmla="*/ 2147483647 h 970"/>
              <a:gd name="T64" fmla="*/ 2147483647 w 3364"/>
              <a:gd name="T65" fmla="*/ 2147483647 h 970"/>
              <a:gd name="T66" fmla="*/ 2147483647 w 3364"/>
              <a:gd name="T67" fmla="*/ 2147483647 h 970"/>
              <a:gd name="T68" fmla="*/ 2147483647 w 3364"/>
              <a:gd name="T69" fmla="*/ 2147483647 h 970"/>
              <a:gd name="T70" fmla="*/ 2147483647 w 3364"/>
              <a:gd name="T71" fmla="*/ 2147483647 h 970"/>
              <a:gd name="T72" fmla="*/ 2147483647 w 3364"/>
              <a:gd name="T73" fmla="*/ 2147483647 h 970"/>
              <a:gd name="T74" fmla="*/ 2147483647 w 3364"/>
              <a:gd name="T75" fmla="*/ 2147483647 h 970"/>
              <a:gd name="T76" fmla="*/ 2147483647 w 3364"/>
              <a:gd name="T77" fmla="*/ 2147483647 h 970"/>
              <a:gd name="T78" fmla="*/ 2147483647 w 3364"/>
              <a:gd name="T79" fmla="*/ 2147483647 h 970"/>
              <a:gd name="T80" fmla="*/ 2147483647 w 3364"/>
              <a:gd name="T81" fmla="*/ 2147483647 h 970"/>
              <a:gd name="T82" fmla="*/ 2147483647 w 3364"/>
              <a:gd name="T83" fmla="*/ 2147483647 h 970"/>
              <a:gd name="T84" fmla="*/ 2147483647 w 3364"/>
              <a:gd name="T85" fmla="*/ 2147483647 h 970"/>
              <a:gd name="T86" fmla="*/ 2147483647 w 3364"/>
              <a:gd name="T87" fmla="*/ 2147483647 h 970"/>
              <a:gd name="T88" fmla="*/ 2147483647 w 3364"/>
              <a:gd name="T89" fmla="*/ 2147483647 h 970"/>
              <a:gd name="T90" fmla="*/ 2147483647 w 3364"/>
              <a:gd name="T91" fmla="*/ 2147483647 h 970"/>
              <a:gd name="T92" fmla="*/ 2147483647 w 3364"/>
              <a:gd name="T93" fmla="*/ 2147483647 h 970"/>
              <a:gd name="T94" fmla="*/ 2147483647 w 3364"/>
              <a:gd name="T95" fmla="*/ 2147483647 h 970"/>
              <a:gd name="T96" fmla="*/ 2147483647 w 3364"/>
              <a:gd name="T97" fmla="*/ 2147483647 h 970"/>
              <a:gd name="T98" fmla="*/ 2147483647 w 3364"/>
              <a:gd name="T99" fmla="*/ 2147483647 h 970"/>
              <a:gd name="T100" fmla="*/ 2147483647 w 3364"/>
              <a:gd name="T101" fmla="*/ 2147483647 h 970"/>
              <a:gd name="T102" fmla="*/ 2147483647 w 3364"/>
              <a:gd name="T103" fmla="*/ 2147483647 h 970"/>
              <a:gd name="T104" fmla="*/ 2147483647 w 3364"/>
              <a:gd name="T105" fmla="*/ 2147483647 h 970"/>
              <a:gd name="T106" fmla="*/ 2147483647 w 3364"/>
              <a:gd name="T107" fmla="*/ 2147483647 h 970"/>
              <a:gd name="T108" fmla="*/ 2147483647 w 3364"/>
              <a:gd name="T109" fmla="*/ 0 h 970"/>
              <a:gd name="T110" fmla="*/ 2147483647 w 3364"/>
              <a:gd name="T111" fmla="*/ 2147483647 h 970"/>
              <a:gd name="T112" fmla="*/ 2147483647 w 3364"/>
              <a:gd name="T113" fmla="*/ 2147483647 h 970"/>
              <a:gd name="T114" fmla="*/ 2147483647 w 3364"/>
              <a:gd name="T115" fmla="*/ 2147483647 h 970"/>
              <a:gd name="T116" fmla="*/ 2147483647 w 3364"/>
              <a:gd name="T117" fmla="*/ 2147483647 h 970"/>
              <a:gd name="T118" fmla="*/ 2147483647 w 3364"/>
              <a:gd name="T119" fmla="*/ 2147483647 h 97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3364"/>
              <a:gd name="T181" fmla="*/ 0 h 970"/>
              <a:gd name="T182" fmla="*/ 3364 w 3364"/>
              <a:gd name="T183" fmla="*/ 970 h 970"/>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3364" h="970">
                <a:moveTo>
                  <a:pt x="825" y="403"/>
                </a:moveTo>
                <a:cubicBezTo>
                  <a:pt x="732" y="434"/>
                  <a:pt x="725" y="402"/>
                  <a:pt x="642" y="348"/>
                </a:cubicBezTo>
                <a:cubicBezTo>
                  <a:pt x="580" y="308"/>
                  <a:pt x="496" y="336"/>
                  <a:pt x="423" y="330"/>
                </a:cubicBezTo>
                <a:cubicBezTo>
                  <a:pt x="378" y="300"/>
                  <a:pt x="328" y="290"/>
                  <a:pt x="276" y="275"/>
                </a:cubicBezTo>
                <a:cubicBezTo>
                  <a:pt x="246" y="278"/>
                  <a:pt x="212" y="270"/>
                  <a:pt x="185" y="284"/>
                </a:cubicBezTo>
                <a:cubicBezTo>
                  <a:pt x="170" y="291"/>
                  <a:pt x="175" y="316"/>
                  <a:pt x="167" y="330"/>
                </a:cubicBezTo>
                <a:cubicBezTo>
                  <a:pt x="157" y="348"/>
                  <a:pt x="128" y="358"/>
                  <a:pt x="112" y="366"/>
                </a:cubicBezTo>
                <a:cubicBezTo>
                  <a:pt x="93" y="432"/>
                  <a:pt x="100" y="441"/>
                  <a:pt x="39" y="458"/>
                </a:cubicBezTo>
                <a:cubicBezTo>
                  <a:pt x="29" y="468"/>
                  <a:pt x="4" y="488"/>
                  <a:pt x="2" y="503"/>
                </a:cubicBezTo>
                <a:cubicBezTo>
                  <a:pt x="0" y="516"/>
                  <a:pt x="25" y="580"/>
                  <a:pt x="30" y="595"/>
                </a:cubicBezTo>
                <a:cubicBezTo>
                  <a:pt x="0" y="638"/>
                  <a:pt x="8" y="652"/>
                  <a:pt x="57" y="668"/>
                </a:cubicBezTo>
                <a:cubicBezTo>
                  <a:pt x="74" y="738"/>
                  <a:pt x="50" y="687"/>
                  <a:pt x="148" y="714"/>
                </a:cubicBezTo>
                <a:cubicBezTo>
                  <a:pt x="167" y="719"/>
                  <a:pt x="177" y="741"/>
                  <a:pt x="194" y="750"/>
                </a:cubicBezTo>
                <a:cubicBezTo>
                  <a:pt x="233" y="769"/>
                  <a:pt x="320" y="766"/>
                  <a:pt x="340" y="768"/>
                </a:cubicBezTo>
                <a:cubicBezTo>
                  <a:pt x="376" y="781"/>
                  <a:pt x="412" y="789"/>
                  <a:pt x="450" y="796"/>
                </a:cubicBezTo>
                <a:cubicBezTo>
                  <a:pt x="523" y="790"/>
                  <a:pt x="597" y="789"/>
                  <a:pt x="670" y="778"/>
                </a:cubicBezTo>
                <a:cubicBezTo>
                  <a:pt x="679" y="777"/>
                  <a:pt x="681" y="765"/>
                  <a:pt x="688" y="759"/>
                </a:cubicBezTo>
                <a:cubicBezTo>
                  <a:pt x="723" y="731"/>
                  <a:pt x="760" y="710"/>
                  <a:pt x="798" y="686"/>
                </a:cubicBezTo>
                <a:cubicBezTo>
                  <a:pt x="862" y="559"/>
                  <a:pt x="1021" y="575"/>
                  <a:pt x="1145" y="540"/>
                </a:cubicBezTo>
                <a:cubicBezTo>
                  <a:pt x="1191" y="510"/>
                  <a:pt x="1175" y="484"/>
                  <a:pt x="1209" y="448"/>
                </a:cubicBezTo>
                <a:cubicBezTo>
                  <a:pt x="1249" y="452"/>
                  <a:pt x="1294" y="445"/>
                  <a:pt x="1328" y="467"/>
                </a:cubicBezTo>
                <a:cubicBezTo>
                  <a:pt x="1339" y="474"/>
                  <a:pt x="1344" y="488"/>
                  <a:pt x="1355" y="494"/>
                </a:cubicBezTo>
                <a:cubicBezTo>
                  <a:pt x="1369" y="502"/>
                  <a:pt x="1427" y="517"/>
                  <a:pt x="1447" y="522"/>
                </a:cubicBezTo>
                <a:cubicBezTo>
                  <a:pt x="1554" y="510"/>
                  <a:pt x="1566" y="523"/>
                  <a:pt x="1492" y="494"/>
                </a:cubicBezTo>
                <a:cubicBezTo>
                  <a:pt x="1585" y="463"/>
                  <a:pt x="1579" y="458"/>
                  <a:pt x="1721" y="485"/>
                </a:cubicBezTo>
                <a:cubicBezTo>
                  <a:pt x="1740" y="489"/>
                  <a:pt x="1744" y="517"/>
                  <a:pt x="1758" y="531"/>
                </a:cubicBezTo>
                <a:cubicBezTo>
                  <a:pt x="1761" y="540"/>
                  <a:pt x="1759" y="553"/>
                  <a:pt x="1767" y="558"/>
                </a:cubicBezTo>
                <a:cubicBezTo>
                  <a:pt x="1789" y="573"/>
                  <a:pt x="1859" y="588"/>
                  <a:pt x="1886" y="595"/>
                </a:cubicBezTo>
                <a:cubicBezTo>
                  <a:pt x="1895" y="601"/>
                  <a:pt x="1903" y="609"/>
                  <a:pt x="1913" y="613"/>
                </a:cubicBezTo>
                <a:cubicBezTo>
                  <a:pt x="1931" y="621"/>
                  <a:pt x="1968" y="631"/>
                  <a:pt x="1968" y="631"/>
                </a:cubicBezTo>
                <a:cubicBezTo>
                  <a:pt x="1974" y="637"/>
                  <a:pt x="1982" y="642"/>
                  <a:pt x="1986" y="650"/>
                </a:cubicBezTo>
                <a:cubicBezTo>
                  <a:pt x="1991" y="658"/>
                  <a:pt x="1989" y="670"/>
                  <a:pt x="1995" y="677"/>
                </a:cubicBezTo>
                <a:cubicBezTo>
                  <a:pt x="2002" y="686"/>
                  <a:pt x="2014" y="688"/>
                  <a:pt x="2023" y="695"/>
                </a:cubicBezTo>
                <a:cubicBezTo>
                  <a:pt x="2071" y="734"/>
                  <a:pt x="2082" y="724"/>
                  <a:pt x="2160" y="732"/>
                </a:cubicBezTo>
                <a:cubicBezTo>
                  <a:pt x="2211" y="749"/>
                  <a:pt x="2208" y="776"/>
                  <a:pt x="2224" y="823"/>
                </a:cubicBezTo>
                <a:cubicBezTo>
                  <a:pt x="2218" y="829"/>
                  <a:pt x="2215" y="842"/>
                  <a:pt x="2206" y="842"/>
                </a:cubicBezTo>
                <a:cubicBezTo>
                  <a:pt x="2189" y="842"/>
                  <a:pt x="2176" y="828"/>
                  <a:pt x="2160" y="823"/>
                </a:cubicBezTo>
                <a:cubicBezTo>
                  <a:pt x="2139" y="816"/>
                  <a:pt x="2117" y="811"/>
                  <a:pt x="2096" y="805"/>
                </a:cubicBezTo>
                <a:cubicBezTo>
                  <a:pt x="2069" y="808"/>
                  <a:pt x="2041" y="809"/>
                  <a:pt x="2014" y="814"/>
                </a:cubicBezTo>
                <a:cubicBezTo>
                  <a:pt x="1995" y="818"/>
                  <a:pt x="1977" y="826"/>
                  <a:pt x="1959" y="832"/>
                </a:cubicBezTo>
                <a:cubicBezTo>
                  <a:pt x="1950" y="835"/>
                  <a:pt x="1931" y="842"/>
                  <a:pt x="1931" y="842"/>
                </a:cubicBezTo>
                <a:cubicBezTo>
                  <a:pt x="1925" y="851"/>
                  <a:pt x="1910" y="859"/>
                  <a:pt x="1913" y="869"/>
                </a:cubicBezTo>
                <a:cubicBezTo>
                  <a:pt x="1915" y="878"/>
                  <a:pt x="1932" y="873"/>
                  <a:pt x="1940" y="878"/>
                </a:cubicBezTo>
                <a:cubicBezTo>
                  <a:pt x="1948" y="882"/>
                  <a:pt x="1951" y="892"/>
                  <a:pt x="1959" y="896"/>
                </a:cubicBezTo>
                <a:cubicBezTo>
                  <a:pt x="1979" y="906"/>
                  <a:pt x="2002" y="908"/>
                  <a:pt x="2023" y="915"/>
                </a:cubicBezTo>
                <a:cubicBezTo>
                  <a:pt x="2050" y="933"/>
                  <a:pt x="2055" y="938"/>
                  <a:pt x="2087" y="951"/>
                </a:cubicBezTo>
                <a:cubicBezTo>
                  <a:pt x="2105" y="958"/>
                  <a:pt x="2142" y="970"/>
                  <a:pt x="2142" y="970"/>
                </a:cubicBezTo>
                <a:cubicBezTo>
                  <a:pt x="2175" y="964"/>
                  <a:pt x="2213" y="969"/>
                  <a:pt x="2242" y="951"/>
                </a:cubicBezTo>
                <a:cubicBezTo>
                  <a:pt x="2258" y="941"/>
                  <a:pt x="2249" y="912"/>
                  <a:pt x="2260" y="896"/>
                </a:cubicBezTo>
                <a:cubicBezTo>
                  <a:pt x="2266" y="887"/>
                  <a:pt x="2273" y="878"/>
                  <a:pt x="2279" y="869"/>
                </a:cubicBezTo>
                <a:cubicBezTo>
                  <a:pt x="2326" y="885"/>
                  <a:pt x="2312" y="863"/>
                  <a:pt x="2343" y="832"/>
                </a:cubicBezTo>
                <a:cubicBezTo>
                  <a:pt x="2337" y="814"/>
                  <a:pt x="2334" y="794"/>
                  <a:pt x="2324" y="778"/>
                </a:cubicBezTo>
                <a:cubicBezTo>
                  <a:pt x="2318" y="769"/>
                  <a:pt x="2292" y="769"/>
                  <a:pt x="2297" y="759"/>
                </a:cubicBezTo>
                <a:cubicBezTo>
                  <a:pt x="2307" y="739"/>
                  <a:pt x="2352" y="723"/>
                  <a:pt x="2352" y="723"/>
                </a:cubicBezTo>
                <a:cubicBezTo>
                  <a:pt x="2379" y="732"/>
                  <a:pt x="2437" y="726"/>
                  <a:pt x="2388" y="686"/>
                </a:cubicBezTo>
                <a:cubicBezTo>
                  <a:pt x="2381" y="680"/>
                  <a:pt x="2369" y="682"/>
                  <a:pt x="2361" y="677"/>
                </a:cubicBezTo>
                <a:cubicBezTo>
                  <a:pt x="2213" y="594"/>
                  <a:pt x="2402" y="679"/>
                  <a:pt x="2242" y="622"/>
                </a:cubicBezTo>
                <a:cubicBezTo>
                  <a:pt x="2207" y="609"/>
                  <a:pt x="2191" y="585"/>
                  <a:pt x="2160" y="567"/>
                </a:cubicBezTo>
                <a:cubicBezTo>
                  <a:pt x="2117" y="542"/>
                  <a:pt x="2068" y="531"/>
                  <a:pt x="2023" y="512"/>
                </a:cubicBezTo>
                <a:cubicBezTo>
                  <a:pt x="2014" y="503"/>
                  <a:pt x="2006" y="492"/>
                  <a:pt x="1995" y="485"/>
                </a:cubicBezTo>
                <a:cubicBezTo>
                  <a:pt x="1971" y="468"/>
                  <a:pt x="1939" y="476"/>
                  <a:pt x="1968" y="439"/>
                </a:cubicBezTo>
                <a:cubicBezTo>
                  <a:pt x="1975" y="430"/>
                  <a:pt x="1986" y="427"/>
                  <a:pt x="1995" y="421"/>
                </a:cubicBezTo>
                <a:cubicBezTo>
                  <a:pt x="2035" y="424"/>
                  <a:pt x="2075" y="420"/>
                  <a:pt x="2114" y="430"/>
                </a:cubicBezTo>
                <a:cubicBezTo>
                  <a:pt x="2127" y="433"/>
                  <a:pt x="2132" y="450"/>
                  <a:pt x="2142" y="458"/>
                </a:cubicBezTo>
                <a:cubicBezTo>
                  <a:pt x="2214" y="514"/>
                  <a:pt x="2176" y="473"/>
                  <a:pt x="2215" y="512"/>
                </a:cubicBezTo>
                <a:cubicBezTo>
                  <a:pt x="2221" y="518"/>
                  <a:pt x="2226" y="526"/>
                  <a:pt x="2233" y="531"/>
                </a:cubicBezTo>
                <a:cubicBezTo>
                  <a:pt x="2246" y="539"/>
                  <a:pt x="2297" y="547"/>
                  <a:pt x="2306" y="549"/>
                </a:cubicBezTo>
                <a:cubicBezTo>
                  <a:pt x="2365" y="589"/>
                  <a:pt x="2420" y="623"/>
                  <a:pt x="2489" y="640"/>
                </a:cubicBezTo>
                <a:cubicBezTo>
                  <a:pt x="2519" y="672"/>
                  <a:pt x="2510" y="718"/>
                  <a:pt x="2535" y="750"/>
                </a:cubicBezTo>
                <a:cubicBezTo>
                  <a:pt x="2545" y="762"/>
                  <a:pt x="2594" y="796"/>
                  <a:pt x="2608" y="805"/>
                </a:cubicBezTo>
                <a:cubicBezTo>
                  <a:pt x="2643" y="858"/>
                  <a:pt x="2722" y="904"/>
                  <a:pt x="2782" y="924"/>
                </a:cubicBezTo>
                <a:cubicBezTo>
                  <a:pt x="2797" y="929"/>
                  <a:pt x="2812" y="929"/>
                  <a:pt x="2827" y="933"/>
                </a:cubicBezTo>
                <a:cubicBezTo>
                  <a:pt x="2846" y="938"/>
                  <a:pt x="2882" y="951"/>
                  <a:pt x="2882" y="951"/>
                </a:cubicBezTo>
                <a:cubicBezTo>
                  <a:pt x="2907" y="935"/>
                  <a:pt x="2943" y="936"/>
                  <a:pt x="2964" y="915"/>
                </a:cubicBezTo>
                <a:cubicBezTo>
                  <a:pt x="2975" y="904"/>
                  <a:pt x="2971" y="884"/>
                  <a:pt x="2974" y="869"/>
                </a:cubicBezTo>
                <a:cubicBezTo>
                  <a:pt x="2968" y="842"/>
                  <a:pt x="2970" y="811"/>
                  <a:pt x="2955" y="787"/>
                </a:cubicBezTo>
                <a:cubicBezTo>
                  <a:pt x="2950" y="779"/>
                  <a:pt x="2857" y="751"/>
                  <a:pt x="2855" y="750"/>
                </a:cubicBezTo>
                <a:cubicBezTo>
                  <a:pt x="2930" y="675"/>
                  <a:pt x="2818" y="779"/>
                  <a:pt x="2937" y="704"/>
                </a:cubicBezTo>
                <a:cubicBezTo>
                  <a:pt x="2952" y="695"/>
                  <a:pt x="2959" y="665"/>
                  <a:pt x="2964" y="650"/>
                </a:cubicBezTo>
                <a:cubicBezTo>
                  <a:pt x="2973" y="653"/>
                  <a:pt x="2985" y="652"/>
                  <a:pt x="2992" y="659"/>
                </a:cubicBezTo>
                <a:cubicBezTo>
                  <a:pt x="3013" y="679"/>
                  <a:pt x="3002" y="701"/>
                  <a:pt x="3028" y="714"/>
                </a:cubicBezTo>
                <a:cubicBezTo>
                  <a:pt x="3045" y="723"/>
                  <a:pt x="3083" y="732"/>
                  <a:pt x="3083" y="732"/>
                </a:cubicBezTo>
                <a:cubicBezTo>
                  <a:pt x="3120" y="726"/>
                  <a:pt x="3159" y="728"/>
                  <a:pt x="3193" y="714"/>
                </a:cubicBezTo>
                <a:cubicBezTo>
                  <a:pt x="3223" y="702"/>
                  <a:pt x="3239" y="668"/>
                  <a:pt x="3266" y="650"/>
                </a:cubicBezTo>
                <a:cubicBezTo>
                  <a:pt x="3269" y="641"/>
                  <a:pt x="3277" y="632"/>
                  <a:pt x="3275" y="622"/>
                </a:cubicBezTo>
                <a:cubicBezTo>
                  <a:pt x="3272" y="606"/>
                  <a:pt x="3231" y="547"/>
                  <a:pt x="3220" y="531"/>
                </a:cubicBezTo>
                <a:cubicBezTo>
                  <a:pt x="3194" y="451"/>
                  <a:pt x="3130" y="489"/>
                  <a:pt x="3047" y="494"/>
                </a:cubicBezTo>
                <a:cubicBezTo>
                  <a:pt x="2969" y="513"/>
                  <a:pt x="2928" y="509"/>
                  <a:pt x="2846" y="494"/>
                </a:cubicBezTo>
                <a:cubicBezTo>
                  <a:pt x="2867" y="409"/>
                  <a:pt x="2959" y="440"/>
                  <a:pt x="3047" y="430"/>
                </a:cubicBezTo>
                <a:cubicBezTo>
                  <a:pt x="3146" y="398"/>
                  <a:pt x="3075" y="431"/>
                  <a:pt x="3102" y="357"/>
                </a:cubicBezTo>
                <a:cubicBezTo>
                  <a:pt x="3096" y="327"/>
                  <a:pt x="3093" y="295"/>
                  <a:pt x="3083" y="266"/>
                </a:cubicBezTo>
                <a:cubicBezTo>
                  <a:pt x="3080" y="258"/>
                  <a:pt x="3056" y="249"/>
                  <a:pt x="3065" y="247"/>
                </a:cubicBezTo>
                <a:cubicBezTo>
                  <a:pt x="3086" y="242"/>
                  <a:pt x="3108" y="252"/>
                  <a:pt x="3129" y="256"/>
                </a:cubicBezTo>
                <a:cubicBezTo>
                  <a:pt x="3163" y="262"/>
                  <a:pt x="3196" y="269"/>
                  <a:pt x="3230" y="275"/>
                </a:cubicBezTo>
                <a:cubicBezTo>
                  <a:pt x="3249" y="279"/>
                  <a:pt x="3284" y="293"/>
                  <a:pt x="3284" y="293"/>
                </a:cubicBezTo>
                <a:cubicBezTo>
                  <a:pt x="3356" y="269"/>
                  <a:pt x="3364" y="287"/>
                  <a:pt x="3321" y="183"/>
                </a:cubicBezTo>
                <a:cubicBezTo>
                  <a:pt x="3317" y="173"/>
                  <a:pt x="3303" y="172"/>
                  <a:pt x="3294" y="165"/>
                </a:cubicBezTo>
                <a:cubicBezTo>
                  <a:pt x="3260" y="138"/>
                  <a:pt x="3241" y="118"/>
                  <a:pt x="3202" y="92"/>
                </a:cubicBezTo>
                <a:cubicBezTo>
                  <a:pt x="3193" y="86"/>
                  <a:pt x="3175" y="74"/>
                  <a:pt x="3175" y="74"/>
                </a:cubicBezTo>
                <a:cubicBezTo>
                  <a:pt x="3079" y="83"/>
                  <a:pt x="2994" y="113"/>
                  <a:pt x="2900" y="128"/>
                </a:cubicBezTo>
                <a:cubicBezTo>
                  <a:pt x="2818" y="122"/>
                  <a:pt x="2736" y="121"/>
                  <a:pt x="2654" y="110"/>
                </a:cubicBezTo>
                <a:cubicBezTo>
                  <a:pt x="2643" y="109"/>
                  <a:pt x="2637" y="92"/>
                  <a:pt x="2626" y="92"/>
                </a:cubicBezTo>
                <a:cubicBezTo>
                  <a:pt x="2624" y="92"/>
                  <a:pt x="2559" y="114"/>
                  <a:pt x="2544" y="119"/>
                </a:cubicBezTo>
                <a:cubicBezTo>
                  <a:pt x="2535" y="122"/>
                  <a:pt x="2516" y="128"/>
                  <a:pt x="2516" y="128"/>
                </a:cubicBezTo>
                <a:cubicBezTo>
                  <a:pt x="2505" y="150"/>
                  <a:pt x="2504" y="188"/>
                  <a:pt x="2480" y="192"/>
                </a:cubicBezTo>
                <a:cubicBezTo>
                  <a:pt x="2466" y="194"/>
                  <a:pt x="2456" y="179"/>
                  <a:pt x="2443" y="174"/>
                </a:cubicBezTo>
                <a:cubicBezTo>
                  <a:pt x="2391" y="152"/>
                  <a:pt x="2379" y="137"/>
                  <a:pt x="2334" y="92"/>
                </a:cubicBezTo>
                <a:cubicBezTo>
                  <a:pt x="2328" y="86"/>
                  <a:pt x="2324" y="75"/>
                  <a:pt x="2315" y="74"/>
                </a:cubicBezTo>
                <a:cubicBezTo>
                  <a:pt x="2242" y="68"/>
                  <a:pt x="2169" y="61"/>
                  <a:pt x="2096" y="55"/>
                </a:cubicBezTo>
                <a:cubicBezTo>
                  <a:pt x="2009" y="31"/>
                  <a:pt x="1995" y="17"/>
                  <a:pt x="1895" y="0"/>
                </a:cubicBezTo>
                <a:cubicBezTo>
                  <a:pt x="1738" y="9"/>
                  <a:pt x="1695" y="13"/>
                  <a:pt x="1566" y="55"/>
                </a:cubicBezTo>
                <a:cubicBezTo>
                  <a:pt x="1529" y="67"/>
                  <a:pt x="1493" y="80"/>
                  <a:pt x="1456" y="92"/>
                </a:cubicBezTo>
                <a:cubicBezTo>
                  <a:pt x="1447" y="95"/>
                  <a:pt x="1428" y="101"/>
                  <a:pt x="1428" y="101"/>
                </a:cubicBezTo>
                <a:cubicBezTo>
                  <a:pt x="1394" y="123"/>
                  <a:pt x="1386" y="137"/>
                  <a:pt x="1346" y="147"/>
                </a:cubicBezTo>
                <a:cubicBezTo>
                  <a:pt x="1254" y="193"/>
                  <a:pt x="1151" y="215"/>
                  <a:pt x="1054" y="247"/>
                </a:cubicBezTo>
                <a:cubicBezTo>
                  <a:pt x="1014" y="306"/>
                  <a:pt x="1065" y="317"/>
                  <a:pt x="1026" y="375"/>
                </a:cubicBezTo>
                <a:cubicBezTo>
                  <a:pt x="1020" y="406"/>
                  <a:pt x="1022" y="439"/>
                  <a:pt x="1008" y="467"/>
                </a:cubicBezTo>
                <a:cubicBezTo>
                  <a:pt x="1004" y="475"/>
                  <a:pt x="995" y="455"/>
                  <a:pt x="990" y="448"/>
                </a:cubicBezTo>
                <a:cubicBezTo>
                  <a:pt x="977" y="431"/>
                  <a:pt x="968" y="410"/>
                  <a:pt x="953" y="394"/>
                </a:cubicBezTo>
                <a:cubicBezTo>
                  <a:pt x="926" y="365"/>
                  <a:pt x="943" y="379"/>
                  <a:pt x="898" y="357"/>
                </a:cubicBezTo>
                <a:cubicBezTo>
                  <a:pt x="845" y="361"/>
                  <a:pt x="759" y="345"/>
                  <a:pt x="715" y="394"/>
                </a:cubicBezTo>
              </a:path>
            </a:pathLst>
          </a:custGeom>
          <a:noFill/>
          <a:ln w="57150">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 name="TextBox 8">
            <a:extLst>
              <a:ext uri="{FF2B5EF4-FFF2-40B4-BE49-F238E27FC236}">
                <a16:creationId xmlns:a16="http://schemas.microsoft.com/office/drawing/2014/main" id="{39A44CE5-5DA9-4CFD-B4ED-6AE0DF0E02BA}"/>
              </a:ext>
            </a:extLst>
          </p:cNvPr>
          <p:cNvSpPr txBox="1"/>
          <p:nvPr/>
        </p:nvSpPr>
        <p:spPr>
          <a:xfrm>
            <a:off x="308438" y="2032991"/>
            <a:ext cx="1250731" cy="461665"/>
          </a:xfrm>
          <a:prstGeom prst="rect">
            <a:avLst/>
          </a:prstGeom>
          <a:solidFill>
            <a:schemeClr val="accent4">
              <a:lumMod val="60000"/>
              <a:lumOff val="40000"/>
            </a:schemeClr>
          </a:solidFill>
          <a:ln>
            <a:solidFill>
              <a:schemeClr val="accent1">
                <a:shade val="50000"/>
              </a:schemeClr>
            </a:solidFill>
          </a:ln>
        </p:spPr>
        <p:txBody>
          <a:bodyPr wrap="square" rtlCol="0">
            <a:spAutoFit/>
          </a:bodyPr>
          <a:lstStyle/>
          <a:p>
            <a:r>
              <a:rPr lang="en-US" sz="2400" b="1">
                <a:solidFill>
                  <a:srgbClr val="1C11AF"/>
                </a:solidFill>
                <a:latin typeface="Arial" panose="020B0604020202020204" pitchFamily="34" charset="0"/>
                <a:cs typeface="Arial" panose="020B0604020202020204" pitchFamily="34" charset="0"/>
              </a:rPr>
              <a:t>Núi trẻ</a:t>
            </a:r>
          </a:p>
        </p:txBody>
      </p:sp>
      <p:sp>
        <p:nvSpPr>
          <p:cNvPr id="10" name="Text Box 34">
            <a:extLst>
              <a:ext uri="{FF2B5EF4-FFF2-40B4-BE49-F238E27FC236}">
                <a16:creationId xmlns:a16="http://schemas.microsoft.com/office/drawing/2014/main" id="{E63D2054-127A-403D-83C8-6D45392BAAFC}"/>
              </a:ext>
            </a:extLst>
          </p:cNvPr>
          <p:cNvSpPr txBox="1">
            <a:spLocks noChangeArrowheads="1"/>
          </p:cNvSpPr>
          <p:nvPr/>
        </p:nvSpPr>
        <p:spPr bwMode="auto">
          <a:xfrm>
            <a:off x="308438" y="2515340"/>
            <a:ext cx="560771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342900" indent="-342900" algn="just">
              <a:spcBef>
                <a:spcPct val="50000"/>
              </a:spcBef>
              <a:buFont typeface="Wingdings" panose="05000000000000000000" pitchFamily="2" charset="2"/>
              <a:buChar char="ü"/>
            </a:pPr>
            <a:r>
              <a:rPr lang="en-US" sz="3200" dirty="0" err="1">
                <a:solidFill>
                  <a:srgbClr val="0070C0"/>
                </a:solidFill>
                <a:latin typeface="Arial" panose="020B0604020202020204" pitchFamily="34" charset="0"/>
                <a:cs typeface="Arial" panose="020B0604020202020204" pitchFamily="34" charset="0"/>
              </a:rPr>
              <a:t>Chủ</a:t>
            </a:r>
            <a:r>
              <a:rPr lang="en-US" sz="3200" dirty="0">
                <a:solidFill>
                  <a:srgbClr val="0070C0"/>
                </a:solidFill>
                <a:latin typeface="Arial" panose="020B0604020202020204" pitchFamily="34" charset="0"/>
                <a:cs typeface="Arial" panose="020B0604020202020204" pitchFamily="34" charset="0"/>
              </a:rPr>
              <a:t> </a:t>
            </a:r>
            <a:r>
              <a:rPr lang="en-US" sz="3200" dirty="0" err="1">
                <a:solidFill>
                  <a:srgbClr val="0070C0"/>
                </a:solidFill>
                <a:latin typeface="Arial" panose="020B0604020202020204" pitchFamily="34" charset="0"/>
                <a:cs typeface="Arial" panose="020B0604020202020204" pitchFamily="34" charset="0"/>
              </a:rPr>
              <a:t>yếu</a:t>
            </a:r>
            <a:r>
              <a:rPr lang="en-US" sz="3200" dirty="0">
                <a:solidFill>
                  <a:srgbClr val="0070C0"/>
                </a:solidFill>
                <a:latin typeface="Arial" panose="020B0604020202020204" pitchFamily="34" charset="0"/>
                <a:cs typeface="Arial" panose="020B0604020202020204" pitchFamily="34" charset="0"/>
              </a:rPr>
              <a:t> </a:t>
            </a:r>
            <a:r>
              <a:rPr lang="en-US" sz="3200" dirty="0" err="1">
                <a:solidFill>
                  <a:srgbClr val="0070C0"/>
                </a:solidFill>
                <a:latin typeface="Arial" panose="020B0604020202020204" pitchFamily="34" charset="0"/>
                <a:cs typeface="Arial" panose="020B0604020202020204" pitchFamily="34" charset="0"/>
              </a:rPr>
              <a:t>phía</a:t>
            </a:r>
            <a:r>
              <a:rPr lang="en-US" sz="3200" dirty="0">
                <a:solidFill>
                  <a:srgbClr val="0070C0"/>
                </a:solidFill>
                <a:latin typeface="Arial" panose="020B0604020202020204" pitchFamily="34" charset="0"/>
                <a:cs typeface="Arial" panose="020B0604020202020204" pitchFamily="34" charset="0"/>
              </a:rPr>
              <a:t> Nam Châu </a:t>
            </a:r>
            <a:r>
              <a:rPr lang="en-US" sz="3200" dirty="0" err="1">
                <a:solidFill>
                  <a:srgbClr val="0070C0"/>
                </a:solidFill>
                <a:latin typeface="Arial" panose="020B0604020202020204" pitchFamily="34" charset="0"/>
                <a:cs typeface="Arial" panose="020B0604020202020204" pitchFamily="34" charset="0"/>
              </a:rPr>
              <a:t>Âu</a:t>
            </a:r>
            <a:r>
              <a:rPr lang="en-US" sz="3200" dirty="0">
                <a:solidFill>
                  <a:srgbClr val="0070C0"/>
                </a:solidFill>
                <a:latin typeface="Arial" panose="020B0604020202020204" pitchFamily="34" charset="0"/>
                <a:cs typeface="Arial" panose="020B0604020202020204" pitchFamily="34" charset="0"/>
              </a:rPr>
              <a:t> </a:t>
            </a:r>
          </a:p>
        </p:txBody>
      </p:sp>
      <p:sp>
        <p:nvSpPr>
          <p:cNvPr id="11" name="Text Box 37">
            <a:extLst>
              <a:ext uri="{FF2B5EF4-FFF2-40B4-BE49-F238E27FC236}">
                <a16:creationId xmlns:a16="http://schemas.microsoft.com/office/drawing/2014/main" id="{6088ABD5-C62B-47C3-BE6C-7BC84847582E}"/>
              </a:ext>
            </a:extLst>
          </p:cNvPr>
          <p:cNvSpPr txBox="1">
            <a:spLocks noChangeArrowheads="1"/>
          </p:cNvSpPr>
          <p:nvPr/>
        </p:nvSpPr>
        <p:spPr bwMode="auto">
          <a:xfrm>
            <a:off x="308438" y="3353924"/>
            <a:ext cx="5354199"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342900" indent="-342900" algn="just">
              <a:spcBef>
                <a:spcPct val="50000"/>
              </a:spcBef>
              <a:buFont typeface="Wingdings" panose="05000000000000000000" pitchFamily="2" charset="2"/>
              <a:buChar char="ü"/>
            </a:pPr>
            <a:r>
              <a:rPr lang="en-US" sz="3200">
                <a:solidFill>
                  <a:srgbClr val="0070C0"/>
                </a:solidFill>
                <a:latin typeface="Arial" panose="020B0604020202020204" pitchFamily="34" charset="0"/>
                <a:cs typeface="Arial" panose="020B0604020202020204" pitchFamily="34" charset="0"/>
              </a:rPr>
              <a:t>Đỉnh núi nhọn, cao, sườn dốc.Phần lớn độ cao TB dưới 2000m</a:t>
            </a:r>
            <a:endParaRPr lang="en-US" sz="3200" dirty="0">
              <a:solidFill>
                <a:srgbClr val="0070C0"/>
              </a:solidFill>
              <a:latin typeface="Arial" panose="020B0604020202020204" pitchFamily="34" charset="0"/>
              <a:cs typeface="Arial" panose="020B0604020202020204" pitchFamily="34" charset="0"/>
            </a:endParaRPr>
          </a:p>
        </p:txBody>
      </p:sp>
      <p:sp>
        <p:nvSpPr>
          <p:cNvPr id="12" name="Text Box 40">
            <a:extLst>
              <a:ext uri="{FF2B5EF4-FFF2-40B4-BE49-F238E27FC236}">
                <a16:creationId xmlns:a16="http://schemas.microsoft.com/office/drawing/2014/main" id="{C6FA0D84-2C62-44E9-91B8-96A9D630EEEB}"/>
              </a:ext>
            </a:extLst>
          </p:cNvPr>
          <p:cNvSpPr txBox="1">
            <a:spLocks noChangeArrowheads="1"/>
          </p:cNvSpPr>
          <p:nvPr/>
        </p:nvSpPr>
        <p:spPr bwMode="auto">
          <a:xfrm>
            <a:off x="308438" y="4923584"/>
            <a:ext cx="6220927"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342900" indent="-342900">
              <a:buFont typeface="Wingdings" panose="05000000000000000000" pitchFamily="2" charset="2"/>
              <a:buChar char="ü"/>
            </a:pPr>
            <a:r>
              <a:rPr lang="vi-VN" sz="3200" dirty="0">
                <a:solidFill>
                  <a:srgbClr val="0070C0"/>
                </a:solidFill>
                <a:latin typeface="Arial" panose="020B0604020202020204" pitchFamily="34" charset="0"/>
                <a:cs typeface="Arial" panose="020B0604020202020204" pitchFamily="34" charset="0"/>
              </a:rPr>
              <a:t>Phía nam :</a:t>
            </a:r>
            <a:r>
              <a:rPr lang="en-US" sz="3200" dirty="0" err="1">
                <a:solidFill>
                  <a:srgbClr val="0070C0"/>
                </a:solidFill>
                <a:latin typeface="Arial" panose="020B0604020202020204" pitchFamily="34" charset="0"/>
                <a:cs typeface="Arial" panose="020B0604020202020204" pitchFamily="34" charset="0"/>
              </a:rPr>
              <a:t>Dãy</a:t>
            </a:r>
            <a:r>
              <a:rPr lang="en-US" sz="3200" dirty="0">
                <a:solidFill>
                  <a:srgbClr val="0070C0"/>
                </a:solidFill>
                <a:latin typeface="Arial" panose="020B0604020202020204" pitchFamily="34" charset="0"/>
                <a:cs typeface="Arial" panose="020B0604020202020204" pitchFamily="34" charset="0"/>
              </a:rPr>
              <a:t> An-</a:t>
            </a:r>
            <a:r>
              <a:rPr lang="en-US" sz="3200" dirty="0" err="1">
                <a:solidFill>
                  <a:srgbClr val="0070C0"/>
                </a:solidFill>
                <a:latin typeface="Arial" panose="020B0604020202020204" pitchFamily="34" charset="0"/>
                <a:cs typeface="Arial" panose="020B0604020202020204" pitchFamily="34" charset="0"/>
              </a:rPr>
              <a:t>pơ</a:t>
            </a:r>
            <a:r>
              <a:rPr lang="en-US" sz="3200" dirty="0">
                <a:solidFill>
                  <a:srgbClr val="0070C0"/>
                </a:solidFill>
                <a:latin typeface="Arial" panose="020B0604020202020204" pitchFamily="34" charset="0"/>
                <a:cs typeface="Arial" panose="020B0604020202020204" pitchFamily="34" charset="0"/>
              </a:rPr>
              <a:t>, </a:t>
            </a:r>
            <a:r>
              <a:rPr lang="en-US" sz="3200" dirty="0" err="1">
                <a:solidFill>
                  <a:srgbClr val="0070C0"/>
                </a:solidFill>
                <a:latin typeface="Arial" panose="020B0604020202020204" pitchFamily="34" charset="0"/>
                <a:cs typeface="Arial" panose="020B0604020202020204" pitchFamily="34" charset="0"/>
              </a:rPr>
              <a:t>Cac</a:t>
            </a:r>
            <a:r>
              <a:rPr lang="en-US" sz="3200" dirty="0">
                <a:solidFill>
                  <a:srgbClr val="0070C0"/>
                </a:solidFill>
                <a:latin typeface="Arial" panose="020B0604020202020204" pitchFamily="34" charset="0"/>
                <a:cs typeface="Arial" panose="020B0604020202020204" pitchFamily="34" charset="0"/>
              </a:rPr>
              <a:t>-pat, Ban-</a:t>
            </a:r>
            <a:r>
              <a:rPr lang="en-US" sz="3200" dirty="0" err="1">
                <a:solidFill>
                  <a:srgbClr val="0070C0"/>
                </a:solidFill>
                <a:latin typeface="Arial" panose="020B0604020202020204" pitchFamily="34" charset="0"/>
                <a:cs typeface="Arial" panose="020B0604020202020204" pitchFamily="34" charset="0"/>
              </a:rPr>
              <a:t>căng</a:t>
            </a:r>
            <a:r>
              <a:rPr lang="en-US" sz="3200" dirty="0">
                <a:solidFill>
                  <a:srgbClr val="0070C0"/>
                </a:solidFill>
                <a:latin typeface="Arial" panose="020B0604020202020204" pitchFamily="34" charset="0"/>
                <a:cs typeface="Arial" panose="020B0604020202020204" pitchFamily="34" charset="0"/>
              </a:rPr>
              <a:t>, Pi-</a:t>
            </a:r>
            <a:r>
              <a:rPr lang="en-US" sz="3200" dirty="0" err="1">
                <a:solidFill>
                  <a:srgbClr val="0070C0"/>
                </a:solidFill>
                <a:latin typeface="Arial" panose="020B0604020202020204" pitchFamily="34" charset="0"/>
                <a:cs typeface="Arial" panose="020B0604020202020204" pitchFamily="34" charset="0"/>
              </a:rPr>
              <a:t>rê</a:t>
            </a:r>
            <a:r>
              <a:rPr lang="en-US" sz="3200" dirty="0">
                <a:solidFill>
                  <a:srgbClr val="0070C0"/>
                </a:solidFill>
                <a:latin typeface="Arial" panose="020B0604020202020204" pitchFamily="34" charset="0"/>
                <a:cs typeface="Arial" panose="020B0604020202020204" pitchFamily="34" charset="0"/>
              </a:rPr>
              <a:t>-</a:t>
            </a:r>
            <a:r>
              <a:rPr lang="en-US" sz="3200" dirty="0" err="1">
                <a:solidFill>
                  <a:srgbClr val="0070C0"/>
                </a:solidFill>
                <a:latin typeface="Arial" panose="020B0604020202020204" pitchFamily="34" charset="0"/>
                <a:cs typeface="Arial" panose="020B0604020202020204" pitchFamily="34" charset="0"/>
              </a:rPr>
              <a:t>ni,A</a:t>
            </a:r>
            <a:r>
              <a:rPr lang="en-US" sz="3200" dirty="0">
                <a:solidFill>
                  <a:srgbClr val="0070C0"/>
                </a:solidFill>
                <a:latin typeface="Arial" panose="020B0604020202020204" pitchFamily="34" charset="0"/>
                <a:cs typeface="Arial" panose="020B0604020202020204" pitchFamily="34" charset="0"/>
              </a:rPr>
              <a:t>-pen-</a:t>
            </a:r>
            <a:r>
              <a:rPr lang="en-US" sz="3200" dirty="0" err="1">
                <a:solidFill>
                  <a:srgbClr val="0070C0"/>
                </a:solidFill>
                <a:latin typeface="Arial" panose="020B0604020202020204" pitchFamily="34" charset="0"/>
                <a:cs typeface="Arial" panose="020B0604020202020204" pitchFamily="34" charset="0"/>
              </a:rPr>
              <a:t>nin</a:t>
            </a:r>
            <a:r>
              <a:rPr lang="en-US" sz="3200" dirty="0">
                <a:solidFill>
                  <a:srgbClr val="0070C0"/>
                </a:solidFill>
                <a:latin typeface="Arial" panose="020B0604020202020204" pitchFamily="34" charset="0"/>
                <a:cs typeface="Arial" panose="020B0604020202020204" pitchFamily="34" charset="0"/>
              </a:rPr>
              <a:t> </a:t>
            </a:r>
          </a:p>
        </p:txBody>
      </p:sp>
      <p:pic>
        <p:nvPicPr>
          <p:cNvPr id="15" name="Picture 14" descr="A picture containing mountain, sky, outdoor, nature&#10;&#10;Description automatically generated">
            <a:extLst>
              <a:ext uri="{FF2B5EF4-FFF2-40B4-BE49-F238E27FC236}">
                <a16:creationId xmlns:a16="http://schemas.microsoft.com/office/drawing/2014/main" id="{98C8DDEB-D813-4C03-ADC2-01C9A363419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8489" y="826006"/>
            <a:ext cx="10363265" cy="5874586"/>
          </a:xfrm>
          <a:prstGeom prst="rect">
            <a:avLst/>
          </a:prstGeom>
        </p:spPr>
      </p:pic>
      <p:grpSp>
        <p:nvGrpSpPr>
          <p:cNvPr id="2" name="Group 1">
            <a:extLst>
              <a:ext uri="{FF2B5EF4-FFF2-40B4-BE49-F238E27FC236}">
                <a16:creationId xmlns:a16="http://schemas.microsoft.com/office/drawing/2014/main" id="{9FF36D46-D5D3-8605-2E07-CB4F7ACA52D2}"/>
              </a:ext>
            </a:extLst>
          </p:cNvPr>
          <p:cNvGrpSpPr/>
          <p:nvPr/>
        </p:nvGrpSpPr>
        <p:grpSpPr>
          <a:xfrm>
            <a:off x="175923" y="93462"/>
            <a:ext cx="5519797" cy="872949"/>
            <a:chOff x="1133366" y="2220084"/>
            <a:chExt cx="5681780" cy="914400"/>
          </a:xfrm>
          <a:solidFill>
            <a:schemeClr val="accent6">
              <a:lumMod val="40000"/>
              <a:lumOff val="60000"/>
            </a:schemeClr>
          </a:solidFill>
        </p:grpSpPr>
        <p:sp>
          <p:nvSpPr>
            <p:cNvPr id="3" name="Arrow: Pentagon 2">
              <a:extLst>
                <a:ext uri="{FF2B5EF4-FFF2-40B4-BE49-F238E27FC236}">
                  <a16:creationId xmlns:a16="http://schemas.microsoft.com/office/drawing/2014/main" id="{58C1CA0D-DE0B-D3C6-1E58-1E77266AF9D3}"/>
                </a:ext>
              </a:extLst>
            </p:cNvPr>
            <p:cNvSpPr/>
            <p:nvPr/>
          </p:nvSpPr>
          <p:spPr>
            <a:xfrm>
              <a:off x="1133366" y="2220084"/>
              <a:ext cx="56817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7" name="TextBox 6">
              <a:extLst>
                <a:ext uri="{FF2B5EF4-FFF2-40B4-BE49-F238E27FC236}">
                  <a16:creationId xmlns:a16="http://schemas.microsoft.com/office/drawing/2014/main" id="{EBC0796D-FF67-6A78-47B0-BD7AF364AA74}"/>
                </a:ext>
              </a:extLst>
            </p:cNvPr>
            <p:cNvSpPr txBox="1"/>
            <p:nvPr/>
          </p:nvSpPr>
          <p:spPr>
            <a:xfrm>
              <a:off x="1307656" y="2384346"/>
              <a:ext cx="5176902"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8" name="TextBox 7">
            <a:extLst>
              <a:ext uri="{FF2B5EF4-FFF2-40B4-BE49-F238E27FC236}">
                <a16:creationId xmlns:a16="http://schemas.microsoft.com/office/drawing/2014/main" id="{16FDB5C3-BB3D-01AD-8EF4-3146EFF38570}"/>
              </a:ext>
            </a:extLst>
          </p:cNvPr>
          <p:cNvSpPr txBox="1"/>
          <p:nvPr/>
        </p:nvSpPr>
        <p:spPr>
          <a:xfrm>
            <a:off x="211276" y="274318"/>
            <a:ext cx="6046306" cy="523220"/>
          </a:xfrm>
          <a:prstGeom prst="rect">
            <a:avLst/>
          </a:prstGeom>
          <a:noFill/>
        </p:spPr>
        <p:txBody>
          <a:bodyPr wrap="square" rtlCol="0">
            <a:spAutoFit/>
          </a:bodyPr>
          <a:lstStyle/>
          <a:p>
            <a:pPr algn="ctr"/>
            <a:r>
              <a:rPr lang="en-US" sz="2800" dirty="0" err="1">
                <a:solidFill>
                  <a:srgbClr val="0070C0"/>
                </a:solidFill>
                <a:latin typeface="Arial" panose="020B0604020202020204" pitchFamily="34" charset="0"/>
                <a:cs typeface="Arial" panose="020B0604020202020204" pitchFamily="34" charset="0"/>
              </a:rPr>
              <a:t>Đặc</a:t>
            </a:r>
            <a:r>
              <a:rPr lang="en-US" sz="2800" dirty="0">
                <a:solidFill>
                  <a:srgbClr val="0070C0"/>
                </a:solidFill>
                <a:latin typeface="Arial" panose="020B0604020202020204" pitchFamily="34" charset="0"/>
                <a:cs typeface="Arial" panose="020B0604020202020204" pitchFamily="34" charset="0"/>
              </a:rPr>
              <a:t> </a:t>
            </a:r>
            <a:r>
              <a:rPr lang="en-US" sz="2800" dirty="0" err="1">
                <a:solidFill>
                  <a:srgbClr val="0070C0"/>
                </a:solidFill>
                <a:latin typeface="Arial" panose="020B0604020202020204" pitchFamily="34" charset="0"/>
                <a:cs typeface="Arial" panose="020B0604020202020204" pitchFamily="34" charset="0"/>
              </a:rPr>
              <a:t>điểm</a:t>
            </a:r>
            <a:r>
              <a:rPr lang="en-US" sz="2800" dirty="0">
                <a:solidFill>
                  <a:srgbClr val="0070C0"/>
                </a:solidFill>
                <a:latin typeface="Arial" panose="020B0604020202020204" pitchFamily="34" charset="0"/>
                <a:cs typeface="Arial" panose="020B0604020202020204" pitchFamily="34" charset="0"/>
              </a:rPr>
              <a:t> </a:t>
            </a:r>
            <a:r>
              <a:rPr lang="en-US" sz="2800" dirty="0" err="1">
                <a:solidFill>
                  <a:srgbClr val="0070C0"/>
                </a:solidFill>
                <a:latin typeface="Arial" panose="020B0604020202020204" pitchFamily="34" charset="0"/>
                <a:cs typeface="Arial" panose="020B0604020202020204" pitchFamily="34" charset="0"/>
              </a:rPr>
              <a:t>tự</a:t>
            </a:r>
            <a:r>
              <a:rPr lang="en-US" sz="2800" dirty="0">
                <a:solidFill>
                  <a:srgbClr val="0070C0"/>
                </a:solidFill>
                <a:latin typeface="Arial" panose="020B0604020202020204" pitchFamily="34" charset="0"/>
                <a:cs typeface="Arial" panose="020B0604020202020204" pitchFamily="34" charset="0"/>
              </a:rPr>
              <a:t> </a:t>
            </a:r>
            <a:r>
              <a:rPr lang="en-US" sz="2800" dirty="0" err="1">
                <a:solidFill>
                  <a:srgbClr val="0070C0"/>
                </a:solidFill>
                <a:latin typeface="Arial" panose="020B0604020202020204" pitchFamily="34" charset="0"/>
                <a:cs typeface="Arial" panose="020B0604020202020204" pitchFamily="34" charset="0"/>
              </a:rPr>
              <a:t>nhiên</a:t>
            </a:r>
            <a:endParaRPr lang="en-US" sz="2800" dirty="0">
              <a:solidFill>
                <a:srgbClr val="0070C0"/>
              </a:solidFill>
              <a:latin typeface="Arial" panose="020B0604020202020204" pitchFamily="34" charset="0"/>
              <a:cs typeface="Arial" panose="020B0604020202020204" pitchFamily="34" charset="0"/>
            </a:endParaRPr>
          </a:p>
        </p:txBody>
      </p:sp>
      <p:sp>
        <p:nvSpPr>
          <p:cNvPr id="13" name="Arrow: Pentagon 12">
            <a:extLst>
              <a:ext uri="{FF2B5EF4-FFF2-40B4-BE49-F238E27FC236}">
                <a16:creationId xmlns:a16="http://schemas.microsoft.com/office/drawing/2014/main" id="{08CD67AF-A192-FFA0-4969-D4493B1EFB4E}"/>
              </a:ext>
            </a:extLst>
          </p:cNvPr>
          <p:cNvSpPr/>
          <p:nvPr/>
        </p:nvSpPr>
        <p:spPr>
          <a:xfrm>
            <a:off x="66102" y="93463"/>
            <a:ext cx="1301952" cy="881042"/>
          </a:xfrm>
          <a:prstGeom prst="homePlat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latin typeface="Arial" pitchFamily="34" charset="0"/>
                <a:cs typeface="Arial" pitchFamily="34" charset="0"/>
              </a:rPr>
              <a:t>2</a:t>
            </a:r>
          </a:p>
        </p:txBody>
      </p:sp>
      <p:sp>
        <p:nvSpPr>
          <p:cNvPr id="14" name="Rectangle: Rounded Corners 13">
            <a:extLst>
              <a:ext uri="{FF2B5EF4-FFF2-40B4-BE49-F238E27FC236}">
                <a16:creationId xmlns:a16="http://schemas.microsoft.com/office/drawing/2014/main" id="{235A5753-2614-0E54-D05F-BE3535DCA243}"/>
              </a:ext>
            </a:extLst>
          </p:cNvPr>
          <p:cNvSpPr/>
          <p:nvPr/>
        </p:nvSpPr>
        <p:spPr>
          <a:xfrm>
            <a:off x="271452" y="1100903"/>
            <a:ext cx="2326350" cy="683865"/>
          </a:xfrm>
          <a:prstGeom prst="round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1C11AF"/>
                </a:solidFill>
                <a:latin typeface="Arial" panose="020B0604020202020204" pitchFamily="34" charset="0"/>
                <a:cs typeface="Arial" panose="020B0604020202020204" pitchFamily="34" charset="0"/>
              </a:rPr>
              <a:t>a. </a:t>
            </a:r>
            <a:r>
              <a:rPr lang="en-US" sz="3200" dirty="0" err="1">
                <a:solidFill>
                  <a:srgbClr val="1C11AF"/>
                </a:solidFill>
                <a:latin typeface="Arial" panose="020B0604020202020204" pitchFamily="34" charset="0"/>
                <a:cs typeface="Arial" panose="020B0604020202020204" pitchFamily="34" charset="0"/>
              </a:rPr>
              <a:t>Địa</a:t>
            </a:r>
            <a:r>
              <a:rPr lang="en-US" sz="3200" dirty="0">
                <a:solidFill>
                  <a:srgbClr val="1C11AF"/>
                </a:solidFill>
                <a:latin typeface="Arial" panose="020B0604020202020204" pitchFamily="34" charset="0"/>
                <a:cs typeface="Arial" panose="020B0604020202020204" pitchFamily="34" charset="0"/>
              </a:rPr>
              <a:t> </a:t>
            </a:r>
            <a:r>
              <a:rPr lang="en-US" sz="3200" dirty="0" err="1">
                <a:solidFill>
                  <a:srgbClr val="1C11AF"/>
                </a:solidFill>
                <a:latin typeface="Arial" panose="020B0604020202020204" pitchFamily="34" charset="0"/>
                <a:cs typeface="Arial" panose="020B0604020202020204" pitchFamily="34" charset="0"/>
              </a:rPr>
              <a:t>hình</a:t>
            </a:r>
            <a:endParaRPr lang="en-US" sz="3200" dirty="0">
              <a:solidFill>
                <a:srgbClr val="1C11A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2334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4"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heel(4)">
                                      <p:cBhvr>
                                        <p:cTn id="17" dur="20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left)">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wipe(left)">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barn(inVertical)">
                                      <p:cBhvr>
                                        <p:cTn id="32" dur="500"/>
                                        <p:tgtEl>
                                          <p:spTgt spid="15"/>
                                        </p:tgtEl>
                                      </p:cBhvr>
                                    </p:animEffect>
                                  </p:childTnLst>
                                </p:cTn>
                              </p:par>
                              <p:par>
                                <p:cTn id="33" presetID="10" presetClass="exit" presetSubtype="0" fill="hold" nodeType="withEffect">
                                  <p:stCondLst>
                                    <p:cond delay="0"/>
                                  </p:stCondLst>
                                  <p:childTnLst>
                                    <p:animEffect transition="out" filter="fade">
                                      <p:cBhvr>
                                        <p:cTn id="34" dur="500"/>
                                        <p:tgtEl>
                                          <p:spTgt spid="5"/>
                                        </p:tgtEl>
                                      </p:cBhvr>
                                    </p:animEffect>
                                    <p:set>
                                      <p:cBhvr>
                                        <p:cTn id="35" dur="1" fill="hold">
                                          <p:stCondLst>
                                            <p:cond delay="499"/>
                                          </p:stCondLst>
                                        </p:cTn>
                                        <p:tgtEl>
                                          <p:spTgt spid="5"/>
                                        </p:tgtEl>
                                        <p:attrNameLst>
                                          <p:attrName>style.visibility</p:attrName>
                                        </p:attrNameLst>
                                      </p:cBhvr>
                                      <p:to>
                                        <p:strVal val="hidden"/>
                                      </p:to>
                                    </p:set>
                                  </p:childTnLst>
                                </p:cTn>
                              </p:par>
                              <p:par>
                                <p:cTn id="36" presetID="10" presetClass="exit" presetSubtype="0" fill="hold" grpId="0" nodeType="withEffect">
                                  <p:stCondLst>
                                    <p:cond delay="0"/>
                                  </p:stCondLst>
                                  <p:childTnLst>
                                    <p:animEffect transition="out" filter="fade">
                                      <p:cBhvr>
                                        <p:cTn id="37" dur="500"/>
                                        <p:tgtEl>
                                          <p:spTgt spid="6"/>
                                        </p:tgtEl>
                                      </p:cBhvr>
                                    </p:animEffect>
                                    <p:set>
                                      <p:cBhvr>
                                        <p:cTn id="38" dur="1" fill="hold">
                                          <p:stCondLst>
                                            <p:cond delay="499"/>
                                          </p:stCondLst>
                                        </p:cTn>
                                        <p:tgtEl>
                                          <p:spTgt spid="6"/>
                                        </p:tgtEl>
                                        <p:attrNameLst>
                                          <p:attrName>style.visibility</p:attrName>
                                        </p:attrNameLst>
                                      </p:cBhvr>
                                      <p:to>
                                        <p:strVal val="hidden"/>
                                      </p:to>
                                    </p:set>
                                  </p:childTnLst>
                                </p:cTn>
                              </p:par>
                              <p:par>
                                <p:cTn id="39" presetID="53" presetClass="exit" presetSubtype="32" fill="hold" grpId="1" nodeType="withEffect">
                                  <p:stCondLst>
                                    <p:cond delay="0"/>
                                  </p:stCondLst>
                                  <p:childTnLst>
                                    <p:anim calcmode="lin" valueType="num">
                                      <p:cBhvr>
                                        <p:cTn id="40" dur="500"/>
                                        <p:tgtEl>
                                          <p:spTgt spid="10"/>
                                        </p:tgtEl>
                                        <p:attrNameLst>
                                          <p:attrName>ppt_w</p:attrName>
                                        </p:attrNameLst>
                                      </p:cBhvr>
                                      <p:tavLst>
                                        <p:tav tm="0">
                                          <p:val>
                                            <p:strVal val="ppt_w"/>
                                          </p:val>
                                        </p:tav>
                                        <p:tav tm="100000">
                                          <p:val>
                                            <p:fltVal val="0"/>
                                          </p:val>
                                        </p:tav>
                                      </p:tavLst>
                                    </p:anim>
                                    <p:anim calcmode="lin" valueType="num">
                                      <p:cBhvr>
                                        <p:cTn id="41" dur="500"/>
                                        <p:tgtEl>
                                          <p:spTgt spid="10"/>
                                        </p:tgtEl>
                                        <p:attrNameLst>
                                          <p:attrName>ppt_h</p:attrName>
                                        </p:attrNameLst>
                                      </p:cBhvr>
                                      <p:tavLst>
                                        <p:tav tm="0">
                                          <p:val>
                                            <p:strVal val="ppt_h"/>
                                          </p:val>
                                        </p:tav>
                                        <p:tav tm="100000">
                                          <p:val>
                                            <p:fltVal val="0"/>
                                          </p:val>
                                        </p:tav>
                                      </p:tavLst>
                                    </p:anim>
                                    <p:animEffect transition="out" filter="fade">
                                      <p:cBhvr>
                                        <p:cTn id="42" dur="500"/>
                                        <p:tgtEl>
                                          <p:spTgt spid="10"/>
                                        </p:tgtEl>
                                      </p:cBhvr>
                                    </p:animEffect>
                                    <p:set>
                                      <p:cBhvr>
                                        <p:cTn id="43" dur="1" fill="hold">
                                          <p:stCondLst>
                                            <p:cond delay="499"/>
                                          </p:stCondLst>
                                        </p:cTn>
                                        <p:tgtEl>
                                          <p:spTgt spid="10"/>
                                        </p:tgtEl>
                                        <p:attrNameLst>
                                          <p:attrName>style.visibility</p:attrName>
                                        </p:attrNameLst>
                                      </p:cBhvr>
                                      <p:to>
                                        <p:strVal val="hidden"/>
                                      </p:to>
                                    </p:set>
                                  </p:childTnLst>
                                </p:cTn>
                              </p:par>
                              <p:par>
                                <p:cTn id="44" presetID="53" presetClass="exit" presetSubtype="32" fill="hold" grpId="1" nodeType="withEffect">
                                  <p:stCondLst>
                                    <p:cond delay="0"/>
                                  </p:stCondLst>
                                  <p:childTnLst>
                                    <p:anim calcmode="lin" valueType="num">
                                      <p:cBhvr>
                                        <p:cTn id="45" dur="500"/>
                                        <p:tgtEl>
                                          <p:spTgt spid="11"/>
                                        </p:tgtEl>
                                        <p:attrNameLst>
                                          <p:attrName>ppt_w</p:attrName>
                                        </p:attrNameLst>
                                      </p:cBhvr>
                                      <p:tavLst>
                                        <p:tav tm="0">
                                          <p:val>
                                            <p:strVal val="ppt_w"/>
                                          </p:val>
                                        </p:tav>
                                        <p:tav tm="100000">
                                          <p:val>
                                            <p:fltVal val="0"/>
                                          </p:val>
                                        </p:tav>
                                      </p:tavLst>
                                    </p:anim>
                                    <p:anim calcmode="lin" valueType="num">
                                      <p:cBhvr>
                                        <p:cTn id="46" dur="500"/>
                                        <p:tgtEl>
                                          <p:spTgt spid="11"/>
                                        </p:tgtEl>
                                        <p:attrNameLst>
                                          <p:attrName>ppt_h</p:attrName>
                                        </p:attrNameLst>
                                      </p:cBhvr>
                                      <p:tavLst>
                                        <p:tav tm="0">
                                          <p:val>
                                            <p:strVal val="ppt_h"/>
                                          </p:val>
                                        </p:tav>
                                        <p:tav tm="100000">
                                          <p:val>
                                            <p:fltVal val="0"/>
                                          </p:val>
                                        </p:tav>
                                      </p:tavLst>
                                    </p:anim>
                                    <p:animEffect transition="out" filter="fade">
                                      <p:cBhvr>
                                        <p:cTn id="47" dur="500"/>
                                        <p:tgtEl>
                                          <p:spTgt spid="11"/>
                                        </p:tgtEl>
                                      </p:cBhvr>
                                    </p:animEffect>
                                    <p:set>
                                      <p:cBhvr>
                                        <p:cTn id="48" dur="1" fill="hold">
                                          <p:stCondLst>
                                            <p:cond delay="499"/>
                                          </p:stCondLst>
                                        </p:cTn>
                                        <p:tgtEl>
                                          <p:spTgt spid="11"/>
                                        </p:tgtEl>
                                        <p:attrNameLst>
                                          <p:attrName>style.visibility</p:attrName>
                                        </p:attrNameLst>
                                      </p:cBhvr>
                                      <p:to>
                                        <p:strVal val="hidden"/>
                                      </p:to>
                                    </p:set>
                                  </p:childTnLst>
                                </p:cTn>
                              </p:par>
                              <p:par>
                                <p:cTn id="49" presetID="53" presetClass="exit" presetSubtype="32" fill="hold" grpId="1" nodeType="withEffect">
                                  <p:stCondLst>
                                    <p:cond delay="0"/>
                                  </p:stCondLst>
                                  <p:childTnLst>
                                    <p:anim calcmode="lin" valueType="num">
                                      <p:cBhvr>
                                        <p:cTn id="50" dur="500"/>
                                        <p:tgtEl>
                                          <p:spTgt spid="12"/>
                                        </p:tgtEl>
                                        <p:attrNameLst>
                                          <p:attrName>ppt_w</p:attrName>
                                        </p:attrNameLst>
                                      </p:cBhvr>
                                      <p:tavLst>
                                        <p:tav tm="0">
                                          <p:val>
                                            <p:strVal val="ppt_w"/>
                                          </p:val>
                                        </p:tav>
                                        <p:tav tm="100000">
                                          <p:val>
                                            <p:fltVal val="0"/>
                                          </p:val>
                                        </p:tav>
                                      </p:tavLst>
                                    </p:anim>
                                    <p:anim calcmode="lin" valueType="num">
                                      <p:cBhvr>
                                        <p:cTn id="51" dur="500"/>
                                        <p:tgtEl>
                                          <p:spTgt spid="12"/>
                                        </p:tgtEl>
                                        <p:attrNameLst>
                                          <p:attrName>ppt_h</p:attrName>
                                        </p:attrNameLst>
                                      </p:cBhvr>
                                      <p:tavLst>
                                        <p:tav tm="0">
                                          <p:val>
                                            <p:strVal val="ppt_h"/>
                                          </p:val>
                                        </p:tav>
                                        <p:tav tm="100000">
                                          <p:val>
                                            <p:fltVal val="0"/>
                                          </p:val>
                                        </p:tav>
                                      </p:tavLst>
                                    </p:anim>
                                    <p:animEffect transition="out" filter="fade">
                                      <p:cBhvr>
                                        <p:cTn id="52" dur="500"/>
                                        <p:tgtEl>
                                          <p:spTgt spid="12"/>
                                        </p:tgtEl>
                                      </p:cBhvr>
                                    </p:animEffect>
                                    <p:set>
                                      <p:cBhvr>
                                        <p:cTn id="53"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p:bldP spid="10" grpId="1"/>
      <p:bldP spid="11" grpId="0"/>
      <p:bldP spid="11" grpId="1"/>
      <p:bldP spid="12" grpId="0"/>
      <p:bldP spid="12" grpId="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143497D-D230-C6A1-26A6-562FCBB5B09A}"/>
              </a:ext>
            </a:extLst>
          </p:cNvPr>
          <p:cNvSpPr txBox="1"/>
          <p:nvPr/>
        </p:nvSpPr>
        <p:spPr>
          <a:xfrm>
            <a:off x="591670" y="540453"/>
            <a:ext cx="10499463" cy="6203878"/>
          </a:xfrm>
          <a:prstGeom prst="rect">
            <a:avLst/>
          </a:prstGeom>
          <a:noFill/>
        </p:spPr>
        <p:txBody>
          <a:bodyPr wrap="square">
            <a:spAutoFit/>
          </a:bodyPr>
          <a:lstStyle/>
          <a:p>
            <a:pPr>
              <a:lnSpc>
                <a:spcPct val="107000"/>
              </a:lnSpc>
              <a:spcBef>
                <a:spcPts val="600"/>
              </a:spcBef>
              <a:spcAft>
                <a:spcPts val="600"/>
              </a:spcAft>
            </a:pPr>
            <a:r>
              <a:rPr lang="en-US" sz="2000" b="1" strike="noStrike" cap="all"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hlinkClick r:id="rId3"/>
              </a:rPr>
              <a:t>CÂU 1: </a:t>
            </a:r>
            <a:r>
              <a:rPr lang="en-US" sz="2000" b="1" strike="noStrike"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hlinkClick r:id="rId3"/>
              </a:rPr>
              <a:t>Châu </a:t>
            </a:r>
            <a:r>
              <a:rPr lang="en-US" sz="2000" b="1" strike="noStrike"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hlinkClick r:id="rId3"/>
              </a:rPr>
              <a:t>Âu</a:t>
            </a:r>
            <a:r>
              <a:rPr lang="en-US" sz="2000" b="1" strike="noStrike"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hlinkClick r:id="rId3"/>
              </a:rPr>
              <a:t> </a:t>
            </a:r>
            <a:r>
              <a:rPr lang="en-US" sz="2000" b="1" strike="noStrike"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hlinkClick r:id="rId3"/>
              </a:rPr>
              <a:t>là</a:t>
            </a:r>
            <a:r>
              <a:rPr lang="en-US" sz="2000" b="1" strike="noStrike"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hlinkClick r:id="rId3"/>
              </a:rPr>
              <a:t> </a:t>
            </a:r>
            <a:r>
              <a:rPr lang="en-US" sz="2000" b="1" strike="noStrike"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hlinkClick r:id="rId3"/>
              </a:rPr>
              <a:t>một</a:t>
            </a:r>
            <a:r>
              <a:rPr lang="en-US" sz="2000" b="1" strike="noStrike"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hlinkClick r:id="rId3"/>
              </a:rPr>
              <a:t> </a:t>
            </a:r>
            <a:r>
              <a:rPr lang="en-US" sz="2000" b="1" strike="noStrike"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hlinkClick r:id="rId3"/>
              </a:rPr>
              <a:t>bộ</a:t>
            </a:r>
            <a:r>
              <a:rPr lang="en-US" sz="2000" b="1" strike="noStrike"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hlinkClick r:id="rId3"/>
              </a:rPr>
              <a:t> </a:t>
            </a:r>
            <a:r>
              <a:rPr lang="en-US" sz="2000" b="1" strike="noStrike"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hlinkClick r:id="rId3"/>
              </a:rPr>
              <a:t>phận</a:t>
            </a:r>
            <a:r>
              <a:rPr lang="en-US" sz="2000" b="1" strike="noStrike"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hlinkClick r:id="rId3"/>
              </a:rPr>
              <a:t> </a:t>
            </a:r>
            <a:r>
              <a:rPr lang="en-US" sz="2000" b="1" strike="noStrike"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hlinkClick r:id="rId3"/>
              </a:rPr>
              <a:t>của</a:t>
            </a:r>
            <a:r>
              <a:rPr lang="en-US" sz="2000" b="1" strike="noStrike"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hlinkClick r:id="rId3"/>
              </a:rPr>
              <a:t> </a:t>
            </a:r>
            <a:r>
              <a:rPr lang="en-US" sz="2000" b="1" strike="noStrike"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hlinkClick r:id="rId3"/>
              </a:rPr>
              <a:t>lục</a:t>
            </a:r>
            <a:r>
              <a:rPr lang="en-US" sz="2000" b="1" strike="noStrike"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hlinkClick r:id="rId3"/>
              </a:rPr>
              <a:t> </a:t>
            </a:r>
            <a:r>
              <a:rPr lang="en-US" sz="2000" b="1" strike="noStrike"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hlinkClick r:id="rId3"/>
              </a:rPr>
              <a:t>địa</a:t>
            </a:r>
            <a:r>
              <a:rPr lang="en-US" sz="2000" b="1" strike="noStrike"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hlinkClick r:id="rId3"/>
              </a:rPr>
              <a:t> Á-</a:t>
            </a:r>
            <a:r>
              <a:rPr lang="en-US" sz="2000" b="1" strike="noStrike"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hlinkClick r:id="rId3"/>
              </a:rPr>
              <a:t>Âu</a:t>
            </a:r>
            <a:r>
              <a:rPr lang="en-US" sz="2000" b="1" strike="noStrike"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hlinkClick r:id="rId3"/>
              </a:rPr>
              <a:t>, </a:t>
            </a:r>
            <a:r>
              <a:rPr lang="en-US" sz="2000" b="1" strike="noStrike"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hlinkClick r:id="rId3"/>
              </a:rPr>
              <a:t>diện</a:t>
            </a:r>
            <a:r>
              <a:rPr lang="en-US" sz="2000" b="1" strike="noStrike"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hlinkClick r:id="rId3"/>
              </a:rPr>
              <a:t> </a:t>
            </a:r>
            <a:r>
              <a:rPr lang="en-US" sz="2000" b="1" strike="noStrike"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hlinkClick r:id="rId3"/>
              </a:rPr>
              <a:t>tích</a:t>
            </a:r>
            <a:r>
              <a:rPr lang="en-US" sz="2000" b="1" strike="noStrike"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hlinkClick r:id="rId3"/>
              </a:rPr>
              <a:t> </a:t>
            </a:r>
            <a:r>
              <a:rPr lang="en-US" sz="2000" b="1" strike="noStrike"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hlinkClick r:id="rId3"/>
              </a:rPr>
              <a:t>khoảng</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600"/>
              </a:spcBef>
              <a:spcAft>
                <a:spcPts val="600"/>
              </a:spcAft>
            </a:pP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 10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triệu</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km</a:t>
            </a:r>
            <a:r>
              <a:rPr lang="en-US" sz="2000" baseline="30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B. 11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triệu</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km</a:t>
            </a:r>
            <a:r>
              <a:rPr lang="en-US" sz="2000" baseline="30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C. 11,5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triệu</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km</a:t>
            </a:r>
            <a:r>
              <a:rPr lang="en-US" sz="2000" baseline="30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D. 12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triệu</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km</a:t>
            </a:r>
            <a:r>
              <a:rPr lang="en-US" sz="2000" baseline="30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600"/>
              </a:spcBef>
              <a:spcAft>
                <a:spcPts val="600"/>
              </a:spcAft>
            </a:pPr>
            <a:r>
              <a:rPr lang="en-US" sz="2000" b="1" strike="noStrike" cap="all"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hlinkClick r:id="rId4"/>
              </a:rPr>
              <a:t>CÂU 2: </a:t>
            </a:r>
            <a:r>
              <a:rPr lang="en-US" sz="2000" b="1" strike="noStrike" cap="all"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hlinkClick r:id="rId4"/>
              </a:rPr>
              <a:t>Ranh</a:t>
            </a:r>
            <a:r>
              <a:rPr lang="en-US" sz="2000" b="1" strike="noStrike" cap="all"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hlinkClick r:id="rId4"/>
              </a:rPr>
              <a:t> </a:t>
            </a:r>
            <a:r>
              <a:rPr lang="en-US" sz="2000" b="1" strike="noStrike" cap="all"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hlinkClick r:id="rId4"/>
              </a:rPr>
              <a:t>giới</a:t>
            </a:r>
            <a:r>
              <a:rPr lang="en-US" sz="2000" b="1" strike="noStrike" cap="all"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hlinkClick r:id="rId4"/>
              </a:rPr>
              <a:t> </a:t>
            </a:r>
            <a:r>
              <a:rPr lang="en-US" sz="2000" b="1" strike="noStrike" cap="all"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hlinkClick r:id="rId4"/>
              </a:rPr>
              <a:t>giữa</a:t>
            </a:r>
            <a:r>
              <a:rPr lang="en-US" sz="2000" b="1" strike="noStrike" cap="all"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hlinkClick r:id="rId4"/>
              </a:rPr>
              <a:t> </a:t>
            </a:r>
            <a:r>
              <a:rPr lang="en-US" sz="2000" b="1" strike="noStrike" cap="all"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hlinkClick r:id="rId4"/>
              </a:rPr>
              <a:t>châu</a:t>
            </a:r>
            <a:r>
              <a:rPr lang="en-US" sz="2000" b="1" strike="noStrike" cap="all"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hlinkClick r:id="rId4"/>
              </a:rPr>
              <a:t> </a:t>
            </a:r>
            <a:r>
              <a:rPr lang="en-US" sz="2000" b="1" strike="noStrike" cap="all"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hlinkClick r:id="rId4"/>
              </a:rPr>
              <a:t>Âu</a:t>
            </a:r>
            <a:r>
              <a:rPr lang="en-US" sz="2000" b="1" strike="noStrike" cap="all"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hlinkClick r:id="rId4"/>
              </a:rPr>
              <a:t> </a:t>
            </a:r>
            <a:r>
              <a:rPr lang="en-US" sz="2000" b="1" strike="noStrike" cap="all"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hlinkClick r:id="rId4"/>
              </a:rPr>
              <a:t>và</a:t>
            </a:r>
            <a:r>
              <a:rPr lang="en-US" sz="2000" b="1" strike="noStrike" cap="all"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hlinkClick r:id="rId4"/>
              </a:rPr>
              <a:t> </a:t>
            </a:r>
            <a:r>
              <a:rPr lang="en-US" sz="2000" b="1" strike="noStrike" cap="all"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hlinkClick r:id="rId4"/>
              </a:rPr>
              <a:t>châu</a:t>
            </a:r>
            <a:r>
              <a:rPr lang="en-US" sz="2000" b="1" strike="noStrike" cap="all"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hlinkClick r:id="rId4"/>
              </a:rPr>
              <a:t> Á </a:t>
            </a:r>
            <a:r>
              <a:rPr lang="en-US" sz="2000" b="1" strike="noStrike" cap="all"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hlinkClick r:id="rId4"/>
              </a:rPr>
              <a:t>là</a:t>
            </a:r>
            <a:r>
              <a:rPr lang="en-US" sz="2000" b="1" strike="noStrike" cap="all"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hlinkClick r:id="rId4"/>
              </a:rPr>
              <a:t> </a:t>
            </a:r>
            <a:r>
              <a:rPr lang="en-US" sz="2000" b="1" strike="noStrike" cap="all"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hlinkClick r:id="rId4"/>
              </a:rPr>
              <a:t>dãy</a:t>
            </a:r>
            <a:r>
              <a:rPr lang="en-US" sz="2000" b="1" strike="noStrike" cap="all"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hlinkClick r:id="rId4"/>
              </a:rPr>
              <a:t> </a:t>
            </a:r>
            <a:r>
              <a:rPr lang="en-US" sz="2000" b="1" strike="noStrike" cap="all"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hlinkClick r:id="rId4"/>
              </a:rPr>
              <a:t>nào</a:t>
            </a:r>
            <a:r>
              <a:rPr lang="en-US" sz="2000" b="1" strike="noStrike" cap="all"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hlinkClick r:id="rId4"/>
              </a:rPr>
              <a:t> </a:t>
            </a:r>
            <a:r>
              <a:rPr lang="en-US" sz="2000" b="1" strike="noStrike" cap="all"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hlinkClick r:id="rId4"/>
              </a:rPr>
              <a:t>sau</a:t>
            </a:r>
            <a:r>
              <a:rPr lang="en-US" sz="2000" b="1" strike="noStrike" cap="all"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hlinkClick r:id="rId4"/>
              </a:rPr>
              <a:t> </a:t>
            </a:r>
            <a:r>
              <a:rPr lang="en-US" sz="2000" b="1" strike="noStrike" cap="all"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hlinkClick r:id="rId4"/>
              </a:rPr>
              <a:t>đây</a:t>
            </a:r>
            <a:r>
              <a:rPr lang="en-US" sz="2000" b="1" strike="noStrike" cap="all"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hlinkClick r:id="rId4"/>
              </a:rPr>
              <a:t>?</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600"/>
              </a:spcBef>
              <a:spcAft>
                <a:spcPts val="600"/>
              </a:spcAft>
            </a:pP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Dãy</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Hi-ma-lay-a.           B.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Dãy</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núi</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U-ran.</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600"/>
              </a:spcBef>
              <a:spcAft>
                <a:spcPts val="600"/>
              </a:spcAft>
            </a:pP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Dãy</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At-lat.                      D.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Dãy</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Al-det.</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600"/>
              </a:spcBef>
              <a:spcAft>
                <a:spcPts val="600"/>
              </a:spcAft>
            </a:pPr>
            <a:r>
              <a:rPr lang="en-US" sz="2000" b="1" strike="noStrike" cap="all"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hlinkClick r:id="rId5"/>
              </a:rPr>
              <a:t>CÂU 3: </a:t>
            </a:r>
            <a:r>
              <a:rPr lang="en-US" sz="2000" b="1" strike="noStrike"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hlinkClick r:id="rId5"/>
              </a:rPr>
              <a:t>Châu </a:t>
            </a:r>
            <a:r>
              <a:rPr lang="en-US" sz="2000" b="1" strike="noStrike"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hlinkClick r:id="rId5"/>
              </a:rPr>
              <a:t>Âu</a:t>
            </a:r>
            <a:r>
              <a:rPr lang="en-US" sz="2000" b="1" strike="noStrike"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hlinkClick r:id="rId5"/>
              </a:rPr>
              <a:t> </a:t>
            </a:r>
            <a:r>
              <a:rPr lang="en-US" sz="2000" b="1" strike="noStrike"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hlinkClick r:id="rId5"/>
              </a:rPr>
              <a:t>có</a:t>
            </a:r>
            <a:r>
              <a:rPr lang="en-US" sz="2000" b="1" strike="noStrike"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hlinkClick r:id="rId5"/>
              </a:rPr>
              <a:t> 3 </a:t>
            </a:r>
            <a:r>
              <a:rPr lang="en-US" sz="2000" b="1" strike="noStrike"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hlinkClick r:id="rId5"/>
              </a:rPr>
              <a:t>mặt</a:t>
            </a:r>
            <a:r>
              <a:rPr lang="en-US" sz="2000" b="1" strike="noStrike"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hlinkClick r:id="rId5"/>
              </a:rPr>
              <a:t> </a:t>
            </a:r>
            <a:r>
              <a:rPr lang="en-US" sz="2000" b="1" strike="noStrike"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hlinkClick r:id="rId5"/>
              </a:rPr>
              <a:t>giáp</a:t>
            </a:r>
            <a:r>
              <a:rPr lang="en-US" sz="2000" b="1" strike="noStrike"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hlinkClick r:id="rId5"/>
              </a:rPr>
              <a:t> </a:t>
            </a:r>
            <a:r>
              <a:rPr lang="en-US" sz="2000" b="1" strike="noStrike"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hlinkClick r:id="rId5"/>
              </a:rPr>
              <a:t>biển</a:t>
            </a:r>
            <a:r>
              <a:rPr lang="en-US" sz="2000" b="1" strike="noStrike"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hlinkClick r:id="rId5"/>
              </a:rPr>
              <a:t> </a:t>
            </a:r>
            <a:r>
              <a:rPr lang="en-US" sz="2000" b="1" strike="noStrike"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hlinkClick r:id="rId5"/>
              </a:rPr>
              <a:t>và</a:t>
            </a:r>
            <a:r>
              <a:rPr lang="en-US" sz="2000" b="1" strike="noStrike"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hlinkClick r:id="rId5"/>
              </a:rPr>
              <a:t> </a:t>
            </a:r>
            <a:r>
              <a:rPr lang="en-US" sz="2000" b="1" strike="noStrike"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hlinkClick r:id="rId5"/>
              </a:rPr>
              <a:t>Đại</a:t>
            </a:r>
            <a:r>
              <a:rPr lang="en-US" sz="2000" b="1" strike="noStrike"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hlinkClick r:id="rId5"/>
              </a:rPr>
              <a:t> </a:t>
            </a:r>
            <a:r>
              <a:rPr lang="en-US" sz="2000" b="1" strike="noStrike"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hlinkClick r:id="rId5"/>
              </a:rPr>
              <a:t>Dương</a:t>
            </a:r>
            <a:r>
              <a:rPr lang="en-US" sz="2000" b="1" strike="noStrike"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hlinkClick r:id="rId5"/>
              </a:rPr>
              <a:t>, </a:t>
            </a:r>
            <a:r>
              <a:rPr lang="en-US" sz="2000" b="1" strike="noStrike"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hlinkClick r:id="rId5"/>
              </a:rPr>
              <a:t>bờ</a:t>
            </a:r>
            <a:r>
              <a:rPr lang="en-US" sz="2000" b="1" strike="noStrike"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hlinkClick r:id="rId5"/>
              </a:rPr>
              <a:t> </a:t>
            </a:r>
            <a:r>
              <a:rPr lang="en-US" sz="2000" b="1" strike="noStrike"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hlinkClick r:id="rId5"/>
              </a:rPr>
              <a:t>biển</a:t>
            </a:r>
            <a:r>
              <a:rPr lang="en-US" sz="2000" b="1" strike="noStrike"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hlinkClick r:id="rId5"/>
              </a:rPr>
              <a:t> </a:t>
            </a:r>
            <a:r>
              <a:rPr lang="en-US" sz="2000" b="1" strike="noStrike"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hlinkClick r:id="rId5"/>
              </a:rPr>
              <a:t>bị</a:t>
            </a:r>
            <a:r>
              <a:rPr lang="en-US" sz="2000" b="1" strike="noStrike"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hlinkClick r:id="rId5"/>
              </a:rPr>
              <a:t> </a:t>
            </a:r>
            <a:r>
              <a:rPr lang="en-US" sz="2000" b="1" strike="noStrike"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hlinkClick r:id="rId5"/>
              </a:rPr>
              <a:t>cắt</a:t>
            </a:r>
            <a:r>
              <a:rPr lang="en-US" sz="2000" b="1" strike="noStrike"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hlinkClick r:id="rId5"/>
              </a:rPr>
              <a:t> </a:t>
            </a:r>
            <a:r>
              <a:rPr lang="en-US" sz="2000" b="1" strike="noStrike"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hlinkClick r:id="rId5"/>
              </a:rPr>
              <a:t>xẻ</a:t>
            </a:r>
            <a:r>
              <a:rPr lang="en-US" sz="2000" b="1" strike="noStrike"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hlinkClick r:id="rId5"/>
              </a:rPr>
              <a:t> </a:t>
            </a:r>
            <a:r>
              <a:rPr lang="en-US" sz="2000" b="1" strike="noStrike"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hlinkClick r:id="rId5"/>
              </a:rPr>
              <a:t>mạnh</a:t>
            </a:r>
            <a:r>
              <a:rPr lang="en-US" sz="2000" b="1" strike="noStrike"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hlinkClick r:id="rId5"/>
              </a:rPr>
              <a:t> </a:t>
            </a:r>
            <a:r>
              <a:rPr lang="en-US" sz="2000" b="1" strike="noStrike"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hlinkClick r:id="rId5"/>
              </a:rPr>
              <a:t>tạo</a:t>
            </a:r>
            <a:r>
              <a:rPr lang="en-US" sz="2000" b="1" strike="noStrike"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hlinkClick r:id="rId5"/>
              </a:rPr>
              <a:t> </a:t>
            </a:r>
            <a:r>
              <a:rPr lang="en-US" sz="2000" b="1" strike="noStrike"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hlinkClick r:id="rId5"/>
              </a:rPr>
              <a:t>thành</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600"/>
              </a:spcBef>
              <a:spcAft>
                <a:spcPts val="600"/>
              </a:spcAft>
            </a:pP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Nhiều</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bán</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đảo</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vũng</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vịnh</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ăn</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sâu</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vào</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đất</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liền</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600"/>
              </a:spcBef>
              <a:spcAft>
                <a:spcPts val="600"/>
              </a:spcAft>
            </a:pP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Nhiều</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đảo</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vũng</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vịnh</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ăn</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sâu</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vào</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đất</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liền</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600"/>
              </a:spcBef>
              <a:spcAft>
                <a:spcPts val="600"/>
              </a:spcAft>
            </a:pP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Nhiều</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đảo</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quần</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đảo</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vũng</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vịnh</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ăn</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sâu</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vào</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đất</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liền</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600"/>
              </a:spcBef>
              <a:spcAft>
                <a:spcPts val="600"/>
              </a:spcAft>
            </a:pP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Nhiều</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bán</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đảo</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ô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trũng</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vũng</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vịnh</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ăn</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sâu</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vào</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đất</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liền</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600"/>
              </a:spcBef>
              <a:spcAft>
                <a:spcPts val="600"/>
              </a:spcAft>
            </a:pPr>
            <a:r>
              <a:rPr lang="en-US" sz="2000" b="1" strike="noStrike" cap="all"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hlinkClick r:id="rId6"/>
              </a:rPr>
              <a:t>CÂU 4: </a:t>
            </a:r>
            <a:r>
              <a:rPr lang="en-US" sz="2000" b="1" strike="noStrike" cap="all"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hlinkClick r:id="rId6"/>
              </a:rPr>
              <a:t>Đồng</a:t>
            </a:r>
            <a:r>
              <a:rPr lang="en-US" sz="2000" b="1" strike="noStrike" cap="all"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hlinkClick r:id="rId6"/>
              </a:rPr>
              <a:t> </a:t>
            </a:r>
            <a:r>
              <a:rPr lang="en-US" sz="2000" b="1" strike="noStrike" cap="all"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hlinkClick r:id="rId6"/>
              </a:rPr>
              <a:t>bằng</a:t>
            </a:r>
            <a:r>
              <a:rPr lang="en-US" sz="2000" b="1" strike="noStrike" cap="all"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hlinkClick r:id="rId6"/>
              </a:rPr>
              <a:t> </a:t>
            </a:r>
            <a:r>
              <a:rPr lang="en-US" sz="2000" b="1" strike="noStrike" cap="all"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hlinkClick r:id="rId6"/>
              </a:rPr>
              <a:t>kéo</a:t>
            </a:r>
            <a:r>
              <a:rPr lang="en-US" sz="2000" b="1" strike="noStrike" cap="all"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hlinkClick r:id="rId6"/>
              </a:rPr>
              <a:t> </a:t>
            </a:r>
            <a:r>
              <a:rPr lang="en-US" sz="2000" b="1" strike="noStrike" cap="all"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hlinkClick r:id="rId6"/>
              </a:rPr>
              <a:t>dài</a:t>
            </a:r>
            <a:r>
              <a:rPr lang="en-US" sz="2000" b="1" strike="noStrike" cap="all"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hlinkClick r:id="rId6"/>
              </a:rPr>
              <a:t> </a:t>
            </a:r>
            <a:r>
              <a:rPr lang="en-US" sz="2000" b="1" strike="noStrike" cap="all"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hlinkClick r:id="rId6"/>
              </a:rPr>
              <a:t>từ</a:t>
            </a:r>
            <a:r>
              <a:rPr lang="en-US" sz="2000" b="1" strike="noStrike" cap="all"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hlinkClick r:id="rId6"/>
              </a:rPr>
              <a:t> </a:t>
            </a:r>
            <a:r>
              <a:rPr lang="en-US" sz="2000" b="1" strike="noStrike" cap="all"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hlinkClick r:id="rId6"/>
              </a:rPr>
              <a:t>tây</a:t>
            </a:r>
            <a:r>
              <a:rPr lang="en-US" sz="2000" b="1" strike="noStrike" cap="all"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hlinkClick r:id="rId6"/>
              </a:rPr>
              <a:t> sang </a:t>
            </a:r>
            <a:r>
              <a:rPr lang="en-US" sz="2000" b="1" strike="noStrike" cap="all"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hlinkClick r:id="rId6"/>
              </a:rPr>
              <a:t>đông</a:t>
            </a:r>
            <a:r>
              <a:rPr lang="en-US" sz="2000" b="1" strike="noStrike" cap="all"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hlinkClick r:id="rId6"/>
              </a:rPr>
              <a:t> </a:t>
            </a:r>
            <a:r>
              <a:rPr lang="en-US" sz="2000" b="1" strike="noStrike" cap="all"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hlinkClick r:id="rId6"/>
              </a:rPr>
              <a:t>chiếm</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600"/>
              </a:spcBef>
              <a:spcAft>
                <a:spcPts val="600"/>
              </a:spcAft>
            </a:pP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 1/3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diện</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tích</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châu</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lục</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B. 1/2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diện</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tích</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châu</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lục</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600"/>
              </a:spcBef>
              <a:spcAft>
                <a:spcPts val="600"/>
              </a:spcAft>
            </a:pP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 3/4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diện</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tích</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châu</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lục</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D. 2/3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diện</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tích</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châu</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lục</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32783764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3FD41F9-31A5-720E-07B3-703561E6EB40}"/>
              </a:ext>
            </a:extLst>
          </p:cNvPr>
          <p:cNvSpPr txBox="1"/>
          <p:nvPr/>
        </p:nvSpPr>
        <p:spPr>
          <a:xfrm>
            <a:off x="839096" y="355002"/>
            <a:ext cx="10628556" cy="6309420"/>
          </a:xfrm>
          <a:prstGeom prst="rect">
            <a:avLst/>
          </a:prstGeom>
          <a:noFill/>
        </p:spPr>
        <p:txBody>
          <a:bodyPr wrap="square">
            <a:spAutoFit/>
          </a:bodyPr>
          <a:lstStyle/>
          <a:p>
            <a:pPr marL="30480" marR="30480" algn="just">
              <a:spcBef>
                <a:spcPts val="600"/>
              </a:spcBef>
              <a:spcAft>
                <a:spcPts val="600"/>
              </a:spcAft>
            </a:pPr>
            <a:r>
              <a:rPr lang="en-US" sz="2800" b="1" dirty="0">
                <a:effectLst/>
                <a:latin typeface="Times New Roman" panose="02020603050405020304" pitchFamily="18" charset="0"/>
                <a:ea typeface="Times New Roman" panose="02020603050405020304" pitchFamily="18" charset="0"/>
              </a:rPr>
              <a:t>CÂU 5:</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Địa</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hình</a:t>
            </a:r>
            <a:r>
              <a:rPr lang="en-US" sz="2800" dirty="0">
                <a:effectLst/>
                <a:latin typeface="Times New Roman" panose="02020603050405020304" pitchFamily="18" charset="0"/>
                <a:ea typeface="Times New Roman" panose="02020603050405020304" pitchFamily="18" charset="0"/>
              </a:rPr>
              <a:t> ở </a:t>
            </a:r>
            <a:r>
              <a:rPr lang="en-US" sz="2800" dirty="0" err="1">
                <a:effectLst/>
                <a:latin typeface="Times New Roman" panose="02020603050405020304" pitchFamily="18" charset="0"/>
                <a:ea typeface="Times New Roman" panose="02020603050405020304" pitchFamily="18" charset="0"/>
              </a:rPr>
              <a:t>châu</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Âu</a:t>
            </a:r>
            <a:r>
              <a:rPr lang="en-US" sz="2800" dirty="0">
                <a:effectLst/>
                <a:latin typeface="Times New Roman" panose="02020603050405020304" pitchFamily="18" charset="0"/>
                <a:ea typeface="Times New Roman" panose="02020603050405020304" pitchFamily="18" charset="0"/>
              </a:rPr>
              <a:t> chia </a:t>
            </a:r>
            <a:r>
              <a:rPr lang="en-US" sz="2800" dirty="0" err="1">
                <a:effectLst/>
                <a:latin typeface="Times New Roman" panose="02020603050405020304" pitchFamily="18" charset="0"/>
                <a:ea typeface="Times New Roman" panose="02020603050405020304" pitchFamily="18" charset="0"/>
              </a:rPr>
              <a:t>làm</a:t>
            </a:r>
            <a:r>
              <a:rPr lang="en-US" sz="2800" dirty="0">
                <a:effectLst/>
                <a:latin typeface="Times New Roman" panose="02020603050405020304" pitchFamily="18" charset="0"/>
                <a:ea typeface="Times New Roman" panose="02020603050405020304" pitchFamily="18" charset="0"/>
              </a:rPr>
              <a:t> bao </a:t>
            </a:r>
            <a:r>
              <a:rPr lang="en-US" sz="2800" dirty="0" err="1">
                <a:effectLst/>
                <a:latin typeface="Times New Roman" panose="02020603050405020304" pitchFamily="18" charset="0"/>
                <a:ea typeface="Times New Roman" panose="02020603050405020304" pitchFamily="18" charset="0"/>
              </a:rPr>
              <a:t>nhiêu</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dạng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địa</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hình</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chính</a:t>
            </a:r>
            <a:r>
              <a:rPr lang="en-US" sz="2800" dirty="0">
                <a:effectLst/>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a:p>
            <a:pPr marL="30480" marR="30480" algn="just">
              <a:spcBef>
                <a:spcPts val="600"/>
              </a:spcBef>
              <a:spcAft>
                <a:spcPts val="600"/>
              </a:spcAft>
            </a:pPr>
            <a:r>
              <a:rPr lang="en-US" sz="2800" dirty="0">
                <a:effectLst/>
                <a:latin typeface="Times New Roman" panose="02020603050405020304" pitchFamily="18" charset="0"/>
                <a:ea typeface="Times New Roman" panose="02020603050405020304" pitchFamily="18" charset="0"/>
              </a:rPr>
              <a:t>A. 1 </a:t>
            </a:r>
            <a:r>
              <a:rPr lang="en-US" sz="2800" dirty="0" err="1">
                <a:effectLst/>
                <a:latin typeface="Times New Roman" panose="02020603050405020304" pitchFamily="18" charset="0"/>
                <a:ea typeface="Times New Roman" panose="02020603050405020304" pitchFamily="18" charset="0"/>
              </a:rPr>
              <a:t>dạng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địa</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hình</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chính</a:t>
            </a:r>
            <a:r>
              <a:rPr lang="en-US" sz="2800" dirty="0">
                <a:effectLst/>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a:p>
            <a:pPr marL="30480" marR="30480" algn="just">
              <a:spcBef>
                <a:spcPts val="600"/>
              </a:spcBef>
              <a:spcAft>
                <a:spcPts val="600"/>
              </a:spcAft>
            </a:pPr>
            <a:r>
              <a:rPr lang="en-US" sz="2800" dirty="0">
                <a:effectLst/>
                <a:latin typeface="Times New Roman" panose="02020603050405020304" pitchFamily="18" charset="0"/>
                <a:ea typeface="Times New Roman" panose="02020603050405020304" pitchFamily="18" charset="0"/>
              </a:rPr>
              <a:t>B. 2 </a:t>
            </a:r>
            <a:r>
              <a:rPr lang="en-US" sz="2800" dirty="0" err="1">
                <a:effectLst/>
                <a:latin typeface="Times New Roman" panose="02020603050405020304" pitchFamily="18" charset="0"/>
                <a:ea typeface="Times New Roman" panose="02020603050405020304" pitchFamily="18" charset="0"/>
              </a:rPr>
              <a:t>dạng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địa</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hình</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chính</a:t>
            </a:r>
            <a:r>
              <a:rPr lang="en-US" sz="2800" dirty="0">
                <a:effectLst/>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a:p>
            <a:pPr marL="30480" marR="30480" algn="just">
              <a:spcBef>
                <a:spcPts val="600"/>
              </a:spcBef>
              <a:spcAft>
                <a:spcPts val="600"/>
              </a:spcAft>
            </a:pPr>
            <a:r>
              <a:rPr lang="en-US" sz="2800" dirty="0">
                <a:effectLst/>
                <a:latin typeface="Times New Roman" panose="02020603050405020304" pitchFamily="18" charset="0"/>
                <a:ea typeface="Times New Roman" panose="02020603050405020304" pitchFamily="18" charset="0"/>
              </a:rPr>
              <a:t>C. 3 </a:t>
            </a:r>
            <a:r>
              <a:rPr lang="en-US" sz="2800" dirty="0" err="1">
                <a:effectLst/>
                <a:latin typeface="Times New Roman" panose="02020603050405020304" pitchFamily="18" charset="0"/>
                <a:ea typeface="Times New Roman" panose="02020603050405020304" pitchFamily="18" charset="0"/>
              </a:rPr>
              <a:t>dạng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địa</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hình</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chính</a:t>
            </a:r>
            <a:r>
              <a:rPr lang="en-US" sz="2800" dirty="0">
                <a:effectLst/>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a:p>
            <a:pPr marL="30480" marR="30480" algn="just">
              <a:spcBef>
                <a:spcPts val="600"/>
              </a:spcBef>
              <a:spcAft>
                <a:spcPts val="600"/>
              </a:spcAft>
            </a:pPr>
            <a:r>
              <a:rPr lang="en-US" sz="2800" dirty="0">
                <a:effectLst/>
                <a:latin typeface="Times New Roman" panose="02020603050405020304" pitchFamily="18" charset="0"/>
                <a:ea typeface="Times New Roman" panose="02020603050405020304" pitchFamily="18" charset="0"/>
              </a:rPr>
              <a:t>D. 4 </a:t>
            </a:r>
            <a:r>
              <a:rPr lang="en-US" sz="2800" dirty="0" err="1">
                <a:effectLst/>
                <a:latin typeface="Times New Roman" panose="02020603050405020304" pitchFamily="18" charset="0"/>
                <a:ea typeface="Times New Roman" panose="02020603050405020304" pitchFamily="18" charset="0"/>
              </a:rPr>
              <a:t>dạng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địa</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hình</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chính</a:t>
            </a:r>
            <a:r>
              <a:rPr lang="en-US" sz="2800" dirty="0">
                <a:effectLst/>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a:p>
            <a:pPr>
              <a:spcBef>
                <a:spcPts val="600"/>
              </a:spcBef>
              <a:spcAft>
                <a:spcPts val="600"/>
              </a:spcAft>
            </a:pPr>
            <a:r>
              <a:rPr lang="en-US" sz="2800" b="1" dirty="0">
                <a:effectLst/>
                <a:latin typeface="Times New Roman" panose="02020603050405020304" pitchFamily="18" charset="0"/>
                <a:ea typeface="Times New Roman" panose="02020603050405020304" pitchFamily="18" charset="0"/>
              </a:rPr>
              <a:t>CÂU 6:</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Núi</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trẻ</a:t>
            </a:r>
            <a:r>
              <a:rPr lang="en-US" sz="2800" dirty="0">
                <a:effectLst/>
                <a:latin typeface="Times New Roman" panose="02020603050405020304" pitchFamily="18" charset="0"/>
                <a:ea typeface="Times New Roman" panose="02020603050405020304" pitchFamily="18" charset="0"/>
              </a:rPr>
              <a:t> ở </a:t>
            </a:r>
            <a:r>
              <a:rPr lang="en-US" sz="2800" dirty="0" err="1">
                <a:effectLst/>
                <a:latin typeface="Times New Roman" panose="02020603050405020304" pitchFamily="18" charset="0"/>
                <a:ea typeface="Times New Roman" panose="02020603050405020304" pitchFamily="18" charset="0"/>
              </a:rPr>
              <a:t>châu</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Âu</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phân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bố</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tập</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trung</a:t>
            </a:r>
            <a:r>
              <a:rPr lang="en-US" sz="2800" dirty="0">
                <a:effectLst/>
                <a:latin typeface="Times New Roman" panose="02020603050405020304" pitchFamily="18" charset="0"/>
                <a:ea typeface="Times New Roman" panose="02020603050405020304" pitchFamily="18" charset="0"/>
              </a:rPr>
              <a:t> ở </a:t>
            </a:r>
            <a:r>
              <a:rPr lang="en-US" sz="2800" dirty="0" err="1">
                <a:effectLst/>
                <a:latin typeface="Times New Roman" panose="02020603050405020304" pitchFamily="18" charset="0"/>
                <a:ea typeface="Times New Roman" panose="02020603050405020304" pitchFamily="18" charset="0"/>
              </a:rPr>
              <a:t>đâu</a:t>
            </a:r>
            <a:r>
              <a:rPr lang="en-US" sz="2800" dirty="0">
                <a:effectLst/>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a:p>
            <a:pPr>
              <a:spcBef>
                <a:spcPts val="600"/>
              </a:spcBef>
              <a:spcAft>
                <a:spcPts val="600"/>
              </a:spcAft>
            </a:pPr>
            <a:r>
              <a:rPr lang="en-US" sz="2800" dirty="0">
                <a:effectLst/>
                <a:latin typeface="Times New Roman" panose="02020603050405020304" pitchFamily="18" charset="0"/>
                <a:ea typeface="Times New Roman" panose="02020603050405020304" pitchFamily="18" charset="0"/>
              </a:rPr>
              <a:t>A. </a:t>
            </a:r>
            <a:r>
              <a:rPr lang="en-US" sz="2800" dirty="0" err="1">
                <a:effectLst/>
                <a:latin typeface="Times New Roman" panose="02020603050405020304" pitchFamily="18" charset="0"/>
                <a:ea typeface="Times New Roman" panose="02020603050405020304" pitchFamily="18" charset="0"/>
              </a:rPr>
              <a:t>Phía</a:t>
            </a:r>
            <a:r>
              <a:rPr lang="en-US" sz="2800" dirty="0">
                <a:effectLst/>
                <a:latin typeface="Times New Roman" panose="02020603050405020304" pitchFamily="18" charset="0"/>
                <a:ea typeface="Times New Roman" panose="02020603050405020304" pitchFamily="18" charset="0"/>
              </a:rPr>
              <a:t> Nam.       </a:t>
            </a:r>
            <a:endParaRPr lang="en-US" sz="2400" dirty="0">
              <a:effectLst/>
              <a:latin typeface="Times New Roman" panose="02020603050405020304" pitchFamily="18" charset="0"/>
              <a:ea typeface="Times New Roman" panose="02020603050405020304" pitchFamily="18" charset="0"/>
            </a:endParaRPr>
          </a:p>
          <a:p>
            <a:pPr>
              <a:spcBef>
                <a:spcPts val="600"/>
              </a:spcBef>
              <a:spcAft>
                <a:spcPts val="600"/>
              </a:spcAft>
            </a:pPr>
            <a:r>
              <a:rPr lang="en-US" sz="2800" dirty="0">
                <a:effectLst/>
                <a:latin typeface="Times New Roman" panose="02020603050405020304" pitchFamily="18" charset="0"/>
                <a:ea typeface="Times New Roman" panose="02020603050405020304" pitchFamily="18" charset="0"/>
              </a:rPr>
              <a:t>B. </a:t>
            </a:r>
            <a:r>
              <a:rPr lang="en-US" sz="2800" dirty="0" err="1">
                <a:effectLst/>
                <a:latin typeface="Times New Roman" panose="02020603050405020304" pitchFamily="18" charset="0"/>
                <a:ea typeface="Times New Roman" panose="02020603050405020304" pitchFamily="18" charset="0"/>
              </a:rPr>
              <a:t>Phía</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Bắc</a:t>
            </a:r>
            <a:r>
              <a:rPr lang="en-US" sz="2800" dirty="0">
                <a:effectLst/>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a:p>
            <a:pPr>
              <a:spcBef>
                <a:spcPts val="600"/>
              </a:spcBef>
              <a:spcAft>
                <a:spcPts val="600"/>
              </a:spcAft>
            </a:pPr>
            <a:r>
              <a:rPr lang="en-US" sz="2800" dirty="0">
                <a:effectLst/>
                <a:latin typeface="Times New Roman" panose="02020603050405020304" pitchFamily="18" charset="0"/>
                <a:ea typeface="Times New Roman" panose="02020603050405020304" pitchFamily="18" charset="0"/>
              </a:rPr>
              <a:t>C. </a:t>
            </a:r>
            <a:r>
              <a:rPr lang="en-US" sz="2800" dirty="0" err="1">
                <a:effectLst/>
                <a:latin typeface="Times New Roman" panose="02020603050405020304" pitchFamily="18" charset="0"/>
                <a:ea typeface="Times New Roman" panose="02020603050405020304" pitchFamily="18" charset="0"/>
              </a:rPr>
              <a:t>Phía</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Đông</a:t>
            </a:r>
            <a:r>
              <a:rPr lang="en-US" sz="2800" dirty="0">
                <a:effectLst/>
                <a:latin typeface="Times New Roman" panose="02020603050405020304" pitchFamily="18" charset="0"/>
                <a:ea typeface="Times New Roman" panose="02020603050405020304" pitchFamily="18" charset="0"/>
              </a:rPr>
              <a:t>.      </a:t>
            </a:r>
            <a:endParaRPr lang="en-US" sz="2400" dirty="0">
              <a:effectLst/>
              <a:latin typeface="Times New Roman" panose="02020603050405020304" pitchFamily="18" charset="0"/>
              <a:ea typeface="Times New Roman" panose="02020603050405020304" pitchFamily="18" charset="0"/>
            </a:endParaRPr>
          </a:p>
          <a:p>
            <a:pPr>
              <a:spcBef>
                <a:spcPts val="600"/>
              </a:spcBef>
              <a:spcAft>
                <a:spcPts val="600"/>
              </a:spcAft>
            </a:pPr>
            <a:r>
              <a:rPr lang="en-US" sz="2800" dirty="0">
                <a:effectLst/>
                <a:latin typeface="Times New Roman" panose="02020603050405020304" pitchFamily="18" charset="0"/>
                <a:ea typeface="Times New Roman" panose="02020603050405020304" pitchFamily="18" charset="0"/>
              </a:rPr>
              <a:t>D. </a:t>
            </a:r>
            <a:r>
              <a:rPr lang="en-US" sz="2800" dirty="0" err="1">
                <a:effectLst/>
                <a:latin typeface="Times New Roman" panose="02020603050405020304" pitchFamily="18" charset="0"/>
                <a:ea typeface="Times New Roman" panose="02020603050405020304" pitchFamily="18" charset="0"/>
              </a:rPr>
              <a:t>Phía</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Tây</a:t>
            </a:r>
            <a:r>
              <a:rPr lang="en-US" sz="2800" dirty="0">
                <a:effectLst/>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a:p>
            <a:pPr>
              <a:spcBef>
                <a:spcPts val="600"/>
              </a:spcBef>
              <a:spcAft>
                <a:spcPts val="600"/>
              </a:spcAft>
            </a:pPr>
            <a:endParaRPr lang="en-US" sz="24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59821349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EF8762F-F08B-D64D-20BF-8A53DD3C0113}"/>
              </a:ext>
            </a:extLst>
          </p:cNvPr>
          <p:cNvSpPr txBox="1"/>
          <p:nvPr/>
        </p:nvSpPr>
        <p:spPr>
          <a:xfrm>
            <a:off x="917090" y="341193"/>
            <a:ext cx="10486016" cy="5539978"/>
          </a:xfrm>
          <a:prstGeom prst="rect">
            <a:avLst/>
          </a:prstGeom>
          <a:noFill/>
        </p:spPr>
        <p:txBody>
          <a:bodyPr wrap="square">
            <a:spAutoFit/>
          </a:bodyPr>
          <a:lstStyle/>
          <a:p>
            <a:pPr>
              <a:spcBef>
                <a:spcPts val="600"/>
              </a:spcBef>
              <a:spcAft>
                <a:spcPts val="600"/>
              </a:spcAft>
            </a:pPr>
            <a:r>
              <a:rPr lang="en-US" sz="2400" b="1" dirty="0">
                <a:effectLst/>
                <a:latin typeface="Times New Roman" panose="02020603050405020304" pitchFamily="18" charset="0"/>
                <a:ea typeface="Times New Roman" panose="02020603050405020304" pitchFamily="18" charset="0"/>
              </a:rPr>
              <a:t>CÂU 7:</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Dãy</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núi</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nào</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có</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độ</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cao</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và</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độ</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sộ</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nhất</a:t>
            </a:r>
            <a:r>
              <a:rPr lang="en-US" sz="2400" dirty="0">
                <a:effectLst/>
                <a:latin typeface="Times New Roman" panose="02020603050405020304" pitchFamily="18" charset="0"/>
                <a:ea typeface="Times New Roman" panose="02020603050405020304" pitchFamily="18" charset="0"/>
              </a:rPr>
              <a:t> ở Châu </a:t>
            </a:r>
            <a:r>
              <a:rPr lang="en-US" sz="2400" dirty="0" err="1">
                <a:effectLst/>
                <a:latin typeface="Times New Roman" panose="02020603050405020304" pitchFamily="18" charset="0"/>
                <a:ea typeface="Times New Roman" panose="02020603050405020304" pitchFamily="18" charset="0"/>
              </a:rPr>
              <a:t>Âu</a:t>
            </a:r>
            <a:r>
              <a:rPr lang="en-US" sz="2400" dirty="0">
                <a:effectLst/>
                <a:latin typeface="Times New Roman" panose="02020603050405020304" pitchFamily="18" charset="0"/>
                <a:ea typeface="Times New Roman" panose="02020603050405020304" pitchFamily="18" charset="0"/>
              </a:rPr>
              <a:t>?</a:t>
            </a:r>
            <a:endParaRPr lang="en-US" sz="2000" dirty="0">
              <a:effectLst/>
              <a:latin typeface="Times New Roman" panose="02020603050405020304" pitchFamily="18" charset="0"/>
              <a:ea typeface="Times New Roman" panose="02020603050405020304" pitchFamily="18" charset="0"/>
            </a:endParaRPr>
          </a:p>
          <a:p>
            <a:pPr>
              <a:spcBef>
                <a:spcPts val="600"/>
              </a:spcBef>
              <a:spcAft>
                <a:spcPts val="600"/>
              </a:spcAft>
            </a:pPr>
            <a:r>
              <a:rPr lang="en-US" sz="2400" dirty="0">
                <a:effectLst/>
                <a:latin typeface="Times New Roman" panose="02020603050405020304" pitchFamily="18" charset="0"/>
                <a:ea typeface="Times New Roman" panose="02020603050405020304" pitchFamily="18" charset="0"/>
              </a:rPr>
              <a:t>A. </a:t>
            </a:r>
            <a:r>
              <a:rPr lang="en-US" sz="2400" dirty="0" err="1">
                <a:effectLst/>
                <a:latin typeface="Times New Roman" panose="02020603050405020304" pitchFamily="18" charset="0"/>
                <a:ea typeface="Times New Roman" panose="02020603050405020304" pitchFamily="18" charset="0"/>
              </a:rPr>
              <a:t>Dãy</a:t>
            </a:r>
            <a:r>
              <a:rPr lang="en-US" sz="2400" dirty="0">
                <a:effectLst/>
                <a:latin typeface="Times New Roman" panose="02020603050405020304" pitchFamily="18" charset="0"/>
                <a:ea typeface="Times New Roman" panose="02020603050405020304" pitchFamily="18" charset="0"/>
              </a:rPr>
              <a:t> An-</a:t>
            </a:r>
            <a:r>
              <a:rPr lang="en-US" sz="2400" dirty="0" err="1">
                <a:effectLst/>
                <a:latin typeface="Times New Roman" panose="02020603050405020304" pitchFamily="18" charset="0"/>
                <a:ea typeface="Times New Roman" panose="02020603050405020304" pitchFamily="18" charset="0"/>
              </a:rPr>
              <a:t>pơ</a:t>
            </a:r>
            <a:r>
              <a:rPr lang="en-US" sz="2400" dirty="0">
                <a:effectLst/>
                <a:latin typeface="Times New Roman" panose="02020603050405020304" pitchFamily="18" charset="0"/>
                <a:ea typeface="Times New Roman" panose="02020603050405020304" pitchFamily="18" charset="0"/>
              </a:rPr>
              <a:t>.  </a:t>
            </a:r>
            <a:endParaRPr lang="en-US" sz="2000" dirty="0">
              <a:effectLst/>
              <a:latin typeface="Times New Roman" panose="02020603050405020304" pitchFamily="18" charset="0"/>
              <a:ea typeface="Times New Roman" panose="02020603050405020304" pitchFamily="18" charset="0"/>
            </a:endParaRPr>
          </a:p>
          <a:p>
            <a:pPr>
              <a:spcBef>
                <a:spcPts val="600"/>
              </a:spcBef>
              <a:spcAft>
                <a:spcPts val="600"/>
              </a:spcAft>
            </a:pPr>
            <a:r>
              <a:rPr lang="en-US" sz="2400" dirty="0">
                <a:effectLst/>
                <a:latin typeface="Times New Roman" panose="02020603050405020304" pitchFamily="18" charset="0"/>
                <a:ea typeface="Times New Roman" panose="02020603050405020304" pitchFamily="18" charset="0"/>
              </a:rPr>
              <a:t>B. </a:t>
            </a:r>
            <a:r>
              <a:rPr lang="en-US" sz="2400" dirty="0" err="1">
                <a:effectLst/>
                <a:latin typeface="Times New Roman" panose="02020603050405020304" pitchFamily="18" charset="0"/>
                <a:ea typeface="Times New Roman" panose="02020603050405020304" pitchFamily="18" charset="0"/>
              </a:rPr>
              <a:t>Dãy</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Các-pát</a:t>
            </a:r>
            <a:r>
              <a:rPr lang="en-US" sz="2400" dirty="0">
                <a:effectLst/>
                <a:latin typeface="Times New Roman" panose="02020603050405020304" pitchFamily="18" charset="0"/>
                <a:ea typeface="Times New Roman" panose="02020603050405020304" pitchFamily="18" charset="0"/>
              </a:rPr>
              <a:t>.    </a:t>
            </a:r>
            <a:endParaRPr lang="en-US" sz="2000" dirty="0">
              <a:effectLst/>
              <a:latin typeface="Times New Roman" panose="02020603050405020304" pitchFamily="18" charset="0"/>
              <a:ea typeface="Times New Roman" panose="02020603050405020304" pitchFamily="18" charset="0"/>
            </a:endParaRPr>
          </a:p>
          <a:p>
            <a:pPr>
              <a:spcBef>
                <a:spcPts val="600"/>
              </a:spcBef>
              <a:spcAft>
                <a:spcPts val="600"/>
              </a:spcAft>
            </a:pPr>
            <a:r>
              <a:rPr lang="en-US" sz="2400" dirty="0">
                <a:effectLst/>
                <a:latin typeface="Times New Roman" panose="02020603050405020304" pitchFamily="18" charset="0"/>
                <a:ea typeface="Times New Roman" panose="02020603050405020304" pitchFamily="18" charset="0"/>
              </a:rPr>
              <a:t>C. </a:t>
            </a:r>
            <a:r>
              <a:rPr lang="en-US" sz="2400" dirty="0" err="1">
                <a:effectLst/>
                <a:latin typeface="Times New Roman" panose="02020603050405020304" pitchFamily="18" charset="0"/>
                <a:ea typeface="Times New Roman" panose="02020603050405020304" pitchFamily="18" charset="0"/>
              </a:rPr>
              <a:t>D.Ban-căng</a:t>
            </a:r>
            <a:r>
              <a:rPr lang="en-US" sz="2400" dirty="0">
                <a:effectLst/>
                <a:latin typeface="Times New Roman" panose="02020603050405020304" pitchFamily="18" charset="0"/>
                <a:ea typeface="Times New Roman" panose="02020603050405020304" pitchFamily="18" charset="0"/>
              </a:rPr>
              <a:t>. </a:t>
            </a:r>
            <a:endParaRPr lang="en-US" sz="2000" dirty="0">
              <a:effectLst/>
              <a:latin typeface="Times New Roman" panose="02020603050405020304" pitchFamily="18" charset="0"/>
              <a:ea typeface="Times New Roman" panose="02020603050405020304" pitchFamily="18" charset="0"/>
            </a:endParaRPr>
          </a:p>
          <a:p>
            <a:pPr>
              <a:spcBef>
                <a:spcPts val="600"/>
              </a:spcBef>
              <a:spcAft>
                <a:spcPts val="600"/>
              </a:spcAft>
            </a:pPr>
            <a:r>
              <a:rPr lang="en-US" sz="2400" dirty="0">
                <a:effectLst/>
                <a:latin typeface="Times New Roman" panose="02020603050405020304" pitchFamily="18" charset="0"/>
                <a:ea typeface="Times New Roman" panose="02020603050405020304" pitchFamily="18" charset="0"/>
              </a:rPr>
              <a:t>D. </a:t>
            </a:r>
            <a:r>
              <a:rPr lang="en-US" sz="2400" dirty="0" err="1">
                <a:effectLst/>
                <a:latin typeface="Times New Roman" panose="02020603050405020304" pitchFamily="18" charset="0"/>
                <a:ea typeface="Times New Roman" panose="02020603050405020304" pitchFamily="18" charset="0"/>
              </a:rPr>
              <a:t>Dãy</a:t>
            </a:r>
            <a:r>
              <a:rPr lang="en-US" sz="2400" dirty="0">
                <a:effectLst/>
                <a:latin typeface="Times New Roman" panose="02020603050405020304" pitchFamily="18" charset="0"/>
                <a:ea typeface="Times New Roman" panose="02020603050405020304" pitchFamily="18" charset="0"/>
              </a:rPr>
              <a:t> A-pen-</a:t>
            </a:r>
            <a:r>
              <a:rPr lang="en-US" sz="2400" dirty="0" err="1">
                <a:effectLst/>
                <a:latin typeface="Times New Roman" panose="02020603050405020304" pitchFamily="18" charset="0"/>
                <a:ea typeface="Times New Roman" panose="02020603050405020304" pitchFamily="18" charset="0"/>
              </a:rPr>
              <a:t>nin</a:t>
            </a:r>
            <a:r>
              <a:rPr lang="en-US" sz="2400" dirty="0">
                <a:effectLst/>
                <a:latin typeface="Times New Roman" panose="02020603050405020304" pitchFamily="18" charset="0"/>
                <a:ea typeface="Times New Roman" panose="02020603050405020304" pitchFamily="18" charset="0"/>
              </a:rPr>
              <a:t>.</a:t>
            </a:r>
            <a:endParaRPr lang="en-US" sz="2000" dirty="0">
              <a:effectLst/>
              <a:latin typeface="Times New Roman" panose="02020603050405020304" pitchFamily="18" charset="0"/>
              <a:ea typeface="Times New Roman" panose="02020603050405020304" pitchFamily="18" charset="0"/>
            </a:endParaRPr>
          </a:p>
          <a:p>
            <a:pPr>
              <a:spcBef>
                <a:spcPts val="600"/>
              </a:spcBef>
              <a:spcAft>
                <a:spcPts val="600"/>
              </a:spcAft>
            </a:pPr>
            <a:r>
              <a:rPr lang="en-US" sz="2400" b="1" dirty="0">
                <a:effectLst/>
                <a:latin typeface="Times New Roman" panose="02020603050405020304" pitchFamily="18" charset="0"/>
                <a:ea typeface="Times New Roman" panose="02020603050405020304" pitchFamily="18" charset="0"/>
              </a:rPr>
              <a:t>CÂU 8:</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Đặc</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điểm</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nào</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sau</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đây</a:t>
            </a:r>
            <a:r>
              <a:rPr lang="en-US" sz="2400" dirty="0">
                <a:effectLst/>
                <a:latin typeface="Times New Roman" panose="02020603050405020304" pitchFamily="18" charset="0"/>
                <a:ea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rPr>
              <a:t>không</a:t>
            </a:r>
            <a:r>
              <a:rPr lang="en-US" sz="2400" b="1" dirty="0">
                <a:effectLst/>
                <a:latin typeface="Times New Roman" panose="02020603050405020304" pitchFamily="18" charset="0"/>
                <a:ea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rPr>
              <a:t>đúng</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với</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vị</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trí</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địa</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lí</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hình</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dạng</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kích</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thước</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lãnh</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thổ</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châu</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Âu</a:t>
            </a:r>
            <a:r>
              <a:rPr lang="en-US" sz="2400" dirty="0">
                <a:effectLst/>
                <a:latin typeface="Times New Roman" panose="02020603050405020304" pitchFamily="18" charset="0"/>
                <a:ea typeface="Times New Roman" panose="02020603050405020304" pitchFamily="18" charset="0"/>
              </a:rPr>
              <a:t>?</a:t>
            </a:r>
            <a:endParaRPr lang="en-US" sz="2000" dirty="0">
              <a:effectLst/>
              <a:latin typeface="Times New Roman" panose="02020603050405020304" pitchFamily="18" charset="0"/>
              <a:ea typeface="Times New Roman" panose="02020603050405020304" pitchFamily="18" charset="0"/>
            </a:endParaRPr>
          </a:p>
          <a:p>
            <a:pPr>
              <a:spcBef>
                <a:spcPts val="600"/>
              </a:spcBef>
              <a:spcAft>
                <a:spcPts val="600"/>
              </a:spcAft>
            </a:pPr>
            <a:r>
              <a:rPr lang="en-US" sz="2400" dirty="0">
                <a:effectLst/>
                <a:latin typeface="Times New Roman" panose="02020603050405020304" pitchFamily="18" charset="0"/>
                <a:ea typeface="Times New Roman" panose="02020603050405020304" pitchFamily="18" charset="0"/>
              </a:rPr>
              <a:t>A. </a:t>
            </a:r>
            <a:r>
              <a:rPr lang="en-US" sz="2400" dirty="0" err="1">
                <a:effectLst/>
                <a:latin typeface="Times New Roman" panose="02020603050405020304" pitchFamily="18" charset="0"/>
                <a:ea typeface="Times New Roman" panose="02020603050405020304" pitchFamily="18" charset="0"/>
              </a:rPr>
              <a:t>Đường</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bờ</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biển</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bị</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cắt</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sẻ</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mạnh</a:t>
            </a:r>
            <a:r>
              <a:rPr lang="en-US" sz="2400" dirty="0">
                <a:effectLst/>
                <a:latin typeface="Times New Roman" panose="02020603050405020304" pitchFamily="18" charset="0"/>
                <a:ea typeface="Times New Roman" panose="02020603050405020304" pitchFamily="18" charset="0"/>
              </a:rPr>
              <a:t>.</a:t>
            </a:r>
            <a:endParaRPr lang="en-US" sz="2000" dirty="0">
              <a:effectLst/>
              <a:latin typeface="Times New Roman" panose="02020603050405020304" pitchFamily="18" charset="0"/>
              <a:ea typeface="Times New Roman" panose="02020603050405020304" pitchFamily="18" charset="0"/>
            </a:endParaRPr>
          </a:p>
          <a:p>
            <a:pPr>
              <a:spcBef>
                <a:spcPts val="600"/>
              </a:spcBef>
              <a:spcAft>
                <a:spcPts val="600"/>
              </a:spcAft>
            </a:pPr>
            <a:r>
              <a:rPr lang="en-US" sz="2400" dirty="0">
                <a:effectLst/>
                <a:latin typeface="Times New Roman" panose="02020603050405020304" pitchFamily="18" charset="0"/>
                <a:ea typeface="Times New Roman" panose="02020603050405020304" pitchFamily="18" charset="0"/>
              </a:rPr>
              <a:t>B. </a:t>
            </a:r>
            <a:r>
              <a:rPr lang="en-US" sz="2400" dirty="0" err="1">
                <a:effectLst/>
                <a:latin typeface="Times New Roman" panose="02020603050405020304" pitchFamily="18" charset="0"/>
                <a:ea typeface="Times New Roman" panose="02020603050405020304" pitchFamily="18" charset="0"/>
              </a:rPr>
              <a:t>Là</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bộ</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phân</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phía</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tây</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lục</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địa</a:t>
            </a:r>
            <a:r>
              <a:rPr lang="en-US" sz="2400" dirty="0">
                <a:effectLst/>
                <a:latin typeface="Times New Roman" panose="02020603050405020304" pitchFamily="18" charset="0"/>
                <a:ea typeface="Times New Roman" panose="02020603050405020304" pitchFamily="18" charset="0"/>
              </a:rPr>
              <a:t> Á - </a:t>
            </a:r>
            <a:r>
              <a:rPr lang="en-US" sz="2400" dirty="0" err="1">
                <a:effectLst/>
                <a:latin typeface="Times New Roman" panose="02020603050405020304" pitchFamily="18" charset="0"/>
                <a:ea typeface="Times New Roman" panose="02020603050405020304" pitchFamily="18" charset="0"/>
              </a:rPr>
              <a:t>Âu</a:t>
            </a:r>
            <a:r>
              <a:rPr lang="en-US" sz="2400" dirty="0">
                <a:effectLst/>
                <a:latin typeface="Times New Roman" panose="02020603050405020304" pitchFamily="18" charset="0"/>
                <a:ea typeface="Times New Roman" panose="02020603050405020304" pitchFamily="18" charset="0"/>
              </a:rPr>
              <a:t>.</a:t>
            </a:r>
            <a:endParaRPr lang="en-US" sz="2000" dirty="0">
              <a:effectLst/>
              <a:latin typeface="Times New Roman" panose="02020603050405020304" pitchFamily="18" charset="0"/>
              <a:ea typeface="Times New Roman" panose="02020603050405020304" pitchFamily="18" charset="0"/>
            </a:endParaRPr>
          </a:p>
          <a:p>
            <a:pPr>
              <a:spcBef>
                <a:spcPts val="600"/>
              </a:spcBef>
              <a:spcAft>
                <a:spcPts val="600"/>
              </a:spcAft>
            </a:pPr>
            <a:r>
              <a:rPr lang="en-US" sz="2400" dirty="0">
                <a:effectLst/>
                <a:latin typeface="Times New Roman" panose="02020603050405020304" pitchFamily="18" charset="0"/>
                <a:ea typeface="Times New Roman" panose="02020603050405020304" pitchFamily="18" charset="0"/>
              </a:rPr>
              <a:t>C. </a:t>
            </a:r>
            <a:r>
              <a:rPr lang="en-US" sz="2400" dirty="0" err="1">
                <a:effectLst/>
                <a:latin typeface="Times New Roman" panose="02020603050405020304" pitchFamily="18" charset="0"/>
                <a:ea typeface="Times New Roman" panose="02020603050405020304" pitchFamily="18" charset="0"/>
              </a:rPr>
              <a:t>Có</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hai</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mặt</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tiếp</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giáp</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với</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các</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đại</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dương</a:t>
            </a:r>
            <a:r>
              <a:rPr lang="en-US" sz="2400" dirty="0">
                <a:effectLst/>
                <a:latin typeface="Times New Roman" panose="02020603050405020304" pitchFamily="18" charset="0"/>
                <a:ea typeface="Times New Roman" panose="02020603050405020304" pitchFamily="18" charset="0"/>
              </a:rPr>
              <a:t>.</a:t>
            </a:r>
            <a:endParaRPr lang="en-US" sz="2000" dirty="0">
              <a:effectLst/>
              <a:latin typeface="Times New Roman" panose="02020603050405020304" pitchFamily="18" charset="0"/>
              <a:ea typeface="Times New Roman" panose="02020603050405020304" pitchFamily="18" charset="0"/>
            </a:endParaRPr>
          </a:p>
          <a:p>
            <a:pPr>
              <a:spcBef>
                <a:spcPts val="600"/>
              </a:spcBef>
              <a:spcAft>
                <a:spcPts val="600"/>
              </a:spcAft>
            </a:pPr>
            <a:r>
              <a:rPr lang="en-US" sz="2400" dirty="0">
                <a:effectLst/>
                <a:latin typeface="Times New Roman" panose="02020603050405020304" pitchFamily="18" charset="0"/>
                <a:ea typeface="Times New Roman" panose="02020603050405020304" pitchFamily="18" charset="0"/>
              </a:rPr>
              <a:t>D. </a:t>
            </a:r>
            <a:r>
              <a:rPr lang="en-US" sz="2400" dirty="0" err="1">
                <a:effectLst/>
                <a:latin typeface="Times New Roman" panose="02020603050405020304" pitchFamily="18" charset="0"/>
                <a:ea typeface="Times New Roman" panose="02020603050405020304" pitchFamily="18" charset="0"/>
              </a:rPr>
              <a:t>Nằm</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giữa</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các</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vĩ</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tuyến</a:t>
            </a:r>
            <a:r>
              <a:rPr lang="en-US" sz="2400" dirty="0">
                <a:effectLst/>
                <a:latin typeface="Times New Roman" panose="02020603050405020304" pitchFamily="18" charset="0"/>
                <a:ea typeface="Times New Roman" panose="02020603050405020304" pitchFamily="18" charset="0"/>
              </a:rPr>
              <a:t> 36°B </a:t>
            </a:r>
            <a:r>
              <a:rPr lang="en-US" sz="2400" dirty="0" err="1">
                <a:effectLst/>
                <a:latin typeface="Times New Roman" panose="02020603050405020304" pitchFamily="18" charset="0"/>
                <a:ea typeface="Times New Roman" panose="02020603050405020304" pitchFamily="18" charset="0"/>
              </a:rPr>
              <a:t>và</a:t>
            </a:r>
            <a:r>
              <a:rPr lang="en-US" sz="2400" dirty="0">
                <a:effectLst/>
                <a:latin typeface="Times New Roman" panose="02020603050405020304" pitchFamily="18" charset="0"/>
                <a:ea typeface="Times New Roman" panose="02020603050405020304" pitchFamily="18" charset="0"/>
              </a:rPr>
              <a:t> 71°B.</a:t>
            </a:r>
            <a:endParaRPr lang="en-US" sz="2400" dirty="0"/>
          </a:p>
        </p:txBody>
      </p:sp>
    </p:spTree>
    <p:extLst>
      <p:ext uri="{BB962C8B-B14F-4D97-AF65-F5344CB8AC3E}">
        <p14:creationId xmlns:p14="http://schemas.microsoft.com/office/powerpoint/2010/main" val="59918200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9394" name="Text Box 2">
            <a:extLst>
              <a:ext uri="{FF2B5EF4-FFF2-40B4-BE49-F238E27FC236}">
                <a16:creationId xmlns:a16="http://schemas.microsoft.com/office/drawing/2014/main" id="{5504A173-F379-46A6-AAD5-717B817CAFF6}"/>
              </a:ext>
            </a:extLst>
          </p:cNvPr>
          <p:cNvSpPr txBox="1">
            <a:spLocks noChangeArrowheads="1"/>
          </p:cNvSpPr>
          <p:nvPr/>
        </p:nvSpPr>
        <p:spPr bwMode="auto">
          <a:xfrm>
            <a:off x="5927725" y="4953001"/>
            <a:ext cx="184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eaLnBrk="1" hangingPunct="1">
              <a:spcBef>
                <a:spcPct val="50000"/>
              </a:spcBef>
            </a:pPr>
            <a:endParaRPr lang="en-US" altLang="en-US">
              <a:latin typeface="Arial" panose="020B0604020202020204" pitchFamily="34" charset="0"/>
            </a:endParaRPr>
          </a:p>
        </p:txBody>
      </p:sp>
      <p:graphicFrame>
        <p:nvGraphicFramePr>
          <p:cNvPr id="98457" name="Group 153">
            <a:extLst>
              <a:ext uri="{FF2B5EF4-FFF2-40B4-BE49-F238E27FC236}">
                <a16:creationId xmlns:a16="http://schemas.microsoft.com/office/drawing/2014/main" id="{1DB3F9EA-1B81-49A9-9C16-340C3D6D178D}"/>
              </a:ext>
            </a:extLst>
          </p:cNvPr>
          <p:cNvGraphicFramePr>
            <a:graphicFrameLocks noGrp="1"/>
          </p:cNvGraphicFramePr>
          <p:nvPr>
            <p:ph sz="half" idx="1"/>
          </p:nvPr>
        </p:nvGraphicFramePr>
        <p:xfrm>
          <a:off x="3124200" y="533400"/>
          <a:ext cx="6324600" cy="838200"/>
        </p:xfrm>
        <a:graphic>
          <a:graphicData uri="http://schemas.openxmlformats.org/drawingml/2006/table">
            <a:tbl>
              <a:tblPr/>
              <a:tblGrid>
                <a:gridCol w="904875">
                  <a:extLst>
                    <a:ext uri="{9D8B030D-6E8A-4147-A177-3AD203B41FA5}">
                      <a16:colId xmlns:a16="http://schemas.microsoft.com/office/drawing/2014/main" val="20000"/>
                    </a:ext>
                  </a:extLst>
                </a:gridCol>
                <a:gridCol w="901700">
                  <a:extLst>
                    <a:ext uri="{9D8B030D-6E8A-4147-A177-3AD203B41FA5}">
                      <a16:colId xmlns:a16="http://schemas.microsoft.com/office/drawing/2014/main" val="20001"/>
                    </a:ext>
                  </a:extLst>
                </a:gridCol>
                <a:gridCol w="904875">
                  <a:extLst>
                    <a:ext uri="{9D8B030D-6E8A-4147-A177-3AD203B41FA5}">
                      <a16:colId xmlns:a16="http://schemas.microsoft.com/office/drawing/2014/main" val="20002"/>
                    </a:ext>
                  </a:extLst>
                </a:gridCol>
                <a:gridCol w="869950">
                  <a:extLst>
                    <a:ext uri="{9D8B030D-6E8A-4147-A177-3AD203B41FA5}">
                      <a16:colId xmlns:a16="http://schemas.microsoft.com/office/drawing/2014/main" val="20003"/>
                    </a:ext>
                  </a:extLst>
                </a:gridCol>
                <a:gridCol w="936625">
                  <a:extLst>
                    <a:ext uri="{9D8B030D-6E8A-4147-A177-3AD203B41FA5}">
                      <a16:colId xmlns:a16="http://schemas.microsoft.com/office/drawing/2014/main" val="20004"/>
                    </a:ext>
                  </a:extLst>
                </a:gridCol>
                <a:gridCol w="901700">
                  <a:extLst>
                    <a:ext uri="{9D8B030D-6E8A-4147-A177-3AD203B41FA5}">
                      <a16:colId xmlns:a16="http://schemas.microsoft.com/office/drawing/2014/main" val="20005"/>
                    </a:ext>
                  </a:extLst>
                </a:gridCol>
                <a:gridCol w="904875">
                  <a:extLst>
                    <a:ext uri="{9D8B030D-6E8A-4147-A177-3AD203B41FA5}">
                      <a16:colId xmlns:a16="http://schemas.microsoft.com/office/drawing/2014/main" val="20006"/>
                    </a:ext>
                  </a:extLst>
                </a:gridCol>
              </a:tblGrid>
              <a:tr h="8382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cs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260CE4"/>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260CE4"/>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260CE4"/>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260CE4"/>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260CE4"/>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260CE4"/>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cs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260CE4"/>
                    </a:solidFill>
                  </a:tcPr>
                </a:tc>
                <a:extLst>
                  <a:ext uri="{0D108BD9-81ED-4DB2-BD59-A6C34878D82A}">
                    <a16:rowId xmlns:a16="http://schemas.microsoft.com/office/drawing/2014/main" val="10000"/>
                  </a:ext>
                </a:extLst>
              </a:tr>
            </a:tbl>
          </a:graphicData>
        </a:graphic>
      </p:graphicFrame>
      <p:graphicFrame>
        <p:nvGraphicFramePr>
          <p:cNvPr id="98325" name="Group 21">
            <a:extLst>
              <a:ext uri="{FF2B5EF4-FFF2-40B4-BE49-F238E27FC236}">
                <a16:creationId xmlns:a16="http://schemas.microsoft.com/office/drawing/2014/main" id="{27E31B41-8DFD-4591-B58F-21FB2FDA6EC9}"/>
              </a:ext>
            </a:extLst>
          </p:cNvPr>
          <p:cNvGraphicFramePr>
            <a:graphicFrameLocks noGrp="1"/>
          </p:cNvGraphicFramePr>
          <p:nvPr>
            <p:ph sz="quarter" idx="2"/>
          </p:nvPr>
        </p:nvGraphicFramePr>
        <p:xfrm>
          <a:off x="4038600" y="1371600"/>
          <a:ext cx="4495800" cy="609600"/>
        </p:xfrm>
        <a:graphic>
          <a:graphicData uri="http://schemas.openxmlformats.org/drawingml/2006/table">
            <a:tbl>
              <a:tblPr/>
              <a:tblGrid>
                <a:gridCol w="838200">
                  <a:extLst>
                    <a:ext uri="{9D8B030D-6E8A-4147-A177-3AD203B41FA5}">
                      <a16:colId xmlns:a16="http://schemas.microsoft.com/office/drawing/2014/main" val="20000"/>
                    </a:ext>
                  </a:extLst>
                </a:gridCol>
                <a:gridCol w="914400">
                  <a:extLst>
                    <a:ext uri="{9D8B030D-6E8A-4147-A177-3AD203B41FA5}">
                      <a16:colId xmlns:a16="http://schemas.microsoft.com/office/drawing/2014/main" val="20001"/>
                    </a:ext>
                  </a:extLst>
                </a:gridCol>
                <a:gridCol w="914400">
                  <a:extLst>
                    <a:ext uri="{9D8B030D-6E8A-4147-A177-3AD203B41FA5}">
                      <a16:colId xmlns:a16="http://schemas.microsoft.com/office/drawing/2014/main" val="20002"/>
                    </a:ext>
                  </a:extLst>
                </a:gridCol>
                <a:gridCol w="914400">
                  <a:extLst>
                    <a:ext uri="{9D8B030D-6E8A-4147-A177-3AD203B41FA5}">
                      <a16:colId xmlns:a16="http://schemas.microsoft.com/office/drawing/2014/main" val="20003"/>
                    </a:ext>
                  </a:extLst>
                </a:gridCol>
                <a:gridCol w="914400">
                  <a:extLst>
                    <a:ext uri="{9D8B030D-6E8A-4147-A177-3AD203B41FA5}">
                      <a16:colId xmlns:a16="http://schemas.microsoft.com/office/drawing/2014/main" val="20004"/>
                    </a:ext>
                  </a:extLst>
                </a:gridCol>
              </a:tblGrid>
              <a:tr h="6096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cs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260CE4"/>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260CE4"/>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260CE4"/>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260CE4"/>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cs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260CE4"/>
                    </a:solidFill>
                  </a:tcPr>
                </a:tc>
                <a:extLst>
                  <a:ext uri="{0D108BD9-81ED-4DB2-BD59-A6C34878D82A}">
                    <a16:rowId xmlns:a16="http://schemas.microsoft.com/office/drawing/2014/main" val="10000"/>
                  </a:ext>
                </a:extLst>
              </a:tr>
            </a:tbl>
          </a:graphicData>
        </a:graphic>
      </p:graphicFrame>
      <p:graphicFrame>
        <p:nvGraphicFramePr>
          <p:cNvPr id="98339" name="Group 35">
            <a:extLst>
              <a:ext uri="{FF2B5EF4-FFF2-40B4-BE49-F238E27FC236}">
                <a16:creationId xmlns:a16="http://schemas.microsoft.com/office/drawing/2014/main" id="{CD5D9B6A-845E-46E2-AB16-D15C29B6BFBC}"/>
              </a:ext>
            </a:extLst>
          </p:cNvPr>
          <p:cNvGraphicFramePr>
            <a:graphicFrameLocks noGrp="1"/>
          </p:cNvGraphicFramePr>
          <p:nvPr/>
        </p:nvGraphicFramePr>
        <p:xfrm>
          <a:off x="4876800" y="1981201"/>
          <a:ext cx="2743200" cy="720725"/>
        </p:xfrm>
        <a:graphic>
          <a:graphicData uri="http://schemas.openxmlformats.org/drawingml/2006/table">
            <a:tbl>
              <a:tblPr/>
              <a:tblGrid>
                <a:gridCol w="914400">
                  <a:extLst>
                    <a:ext uri="{9D8B030D-6E8A-4147-A177-3AD203B41FA5}">
                      <a16:colId xmlns:a16="http://schemas.microsoft.com/office/drawing/2014/main" val="20000"/>
                    </a:ext>
                  </a:extLst>
                </a:gridCol>
                <a:gridCol w="914400">
                  <a:extLst>
                    <a:ext uri="{9D8B030D-6E8A-4147-A177-3AD203B41FA5}">
                      <a16:colId xmlns:a16="http://schemas.microsoft.com/office/drawing/2014/main" val="20001"/>
                    </a:ext>
                  </a:extLst>
                </a:gridCol>
                <a:gridCol w="914400">
                  <a:extLst>
                    <a:ext uri="{9D8B030D-6E8A-4147-A177-3AD203B41FA5}">
                      <a16:colId xmlns:a16="http://schemas.microsoft.com/office/drawing/2014/main" val="20002"/>
                    </a:ext>
                  </a:extLst>
                </a:gridCol>
              </a:tblGrid>
              <a:tr h="720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cs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260CE4"/>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260CE4"/>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cs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260CE4"/>
                    </a:solidFill>
                  </a:tcPr>
                </a:tc>
                <a:extLst>
                  <a:ext uri="{0D108BD9-81ED-4DB2-BD59-A6C34878D82A}">
                    <a16:rowId xmlns:a16="http://schemas.microsoft.com/office/drawing/2014/main" val="10000"/>
                  </a:ext>
                </a:extLst>
              </a:tr>
            </a:tbl>
          </a:graphicData>
        </a:graphic>
      </p:graphicFrame>
      <p:sp>
        <p:nvSpPr>
          <p:cNvPr id="98349" name="Text Box 45">
            <a:extLst>
              <a:ext uri="{FF2B5EF4-FFF2-40B4-BE49-F238E27FC236}">
                <a16:creationId xmlns:a16="http://schemas.microsoft.com/office/drawing/2014/main" id="{56C31AD5-E768-4212-926E-A2B215E6D3AE}"/>
              </a:ext>
            </a:extLst>
          </p:cNvPr>
          <p:cNvSpPr txBox="1">
            <a:spLocks noChangeArrowheads="1"/>
          </p:cNvSpPr>
          <p:nvPr/>
        </p:nvSpPr>
        <p:spPr bwMode="auto">
          <a:xfrm>
            <a:off x="7772400" y="1438275"/>
            <a:ext cx="533400" cy="457200"/>
          </a:xfrm>
          <a:prstGeom prst="rect">
            <a:avLst/>
          </a:prstGeom>
          <a:solidFill>
            <a:srgbClr val="260CE4"/>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lgn="ctr">
              <a:spcBef>
                <a:spcPct val="50000"/>
              </a:spcBef>
            </a:pPr>
            <a:r>
              <a:rPr lang="en-US" altLang="en-US" sz="2400" b="1">
                <a:solidFill>
                  <a:srgbClr val="FFFFFF"/>
                </a:solidFill>
                <a:latin typeface="Arial" panose="020B0604020202020204" pitchFamily="34" charset="0"/>
              </a:rPr>
              <a:t>A</a:t>
            </a:r>
          </a:p>
        </p:txBody>
      </p:sp>
      <p:sp>
        <p:nvSpPr>
          <p:cNvPr id="98350" name="Text Box 46">
            <a:extLst>
              <a:ext uri="{FF2B5EF4-FFF2-40B4-BE49-F238E27FC236}">
                <a16:creationId xmlns:a16="http://schemas.microsoft.com/office/drawing/2014/main" id="{412DFB08-5F4F-4C58-8532-8ECC92601C5C}"/>
              </a:ext>
            </a:extLst>
          </p:cNvPr>
          <p:cNvSpPr txBox="1">
            <a:spLocks noChangeArrowheads="1"/>
          </p:cNvSpPr>
          <p:nvPr/>
        </p:nvSpPr>
        <p:spPr bwMode="auto">
          <a:xfrm>
            <a:off x="6858000" y="1438275"/>
            <a:ext cx="685800" cy="457200"/>
          </a:xfrm>
          <a:prstGeom prst="rect">
            <a:avLst/>
          </a:prstGeom>
          <a:solidFill>
            <a:srgbClr val="260CE4"/>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lgn="ctr">
              <a:spcBef>
                <a:spcPct val="50000"/>
              </a:spcBef>
            </a:pPr>
            <a:r>
              <a:rPr lang="en-US" altLang="en-US" sz="2400" b="1">
                <a:solidFill>
                  <a:srgbClr val="FFFFFF"/>
                </a:solidFill>
                <a:latin typeface="Arial" panose="020B0604020202020204" pitchFamily="34" charset="0"/>
              </a:rPr>
              <a:t>Ò</a:t>
            </a:r>
          </a:p>
        </p:txBody>
      </p:sp>
      <p:sp>
        <p:nvSpPr>
          <p:cNvPr id="98351" name="Text Box 47">
            <a:extLst>
              <a:ext uri="{FF2B5EF4-FFF2-40B4-BE49-F238E27FC236}">
                <a16:creationId xmlns:a16="http://schemas.microsoft.com/office/drawing/2014/main" id="{7F4DE629-7B18-45E8-9280-5984C83C4612}"/>
              </a:ext>
            </a:extLst>
          </p:cNvPr>
          <p:cNvSpPr txBox="1">
            <a:spLocks noChangeArrowheads="1"/>
          </p:cNvSpPr>
          <p:nvPr/>
        </p:nvSpPr>
        <p:spPr bwMode="auto">
          <a:xfrm>
            <a:off x="5867400" y="1438276"/>
            <a:ext cx="685800" cy="466725"/>
          </a:xfrm>
          <a:prstGeom prst="rect">
            <a:avLst/>
          </a:prstGeom>
          <a:solidFill>
            <a:srgbClr val="260CE4"/>
          </a:solidFill>
          <a:ln w="9525">
            <a:solidFill>
              <a:srgbClr val="2B0CE4"/>
            </a:solidFill>
            <a:miter lim="800000"/>
            <a:headEnd/>
            <a:tailEnd/>
          </a:ln>
        </p:spPr>
        <p:txBody>
          <a:bodyPr>
            <a:spAutoFit/>
          </a:bodyP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lgn="ctr">
              <a:spcBef>
                <a:spcPct val="50000"/>
              </a:spcBef>
            </a:pPr>
            <a:r>
              <a:rPr lang="en-US" altLang="en-US" sz="2400" b="1">
                <a:solidFill>
                  <a:srgbClr val="CCCC00"/>
                </a:solidFill>
                <a:latin typeface="Arial" panose="020B0604020202020204" pitchFamily="34" charset="0"/>
              </a:rPr>
              <a:t>H</a:t>
            </a:r>
          </a:p>
        </p:txBody>
      </p:sp>
      <p:sp>
        <p:nvSpPr>
          <p:cNvPr id="98352" name="Text Box 48">
            <a:extLst>
              <a:ext uri="{FF2B5EF4-FFF2-40B4-BE49-F238E27FC236}">
                <a16:creationId xmlns:a16="http://schemas.microsoft.com/office/drawing/2014/main" id="{EAD9ACC8-6191-476C-A092-1669060E39B8}"/>
              </a:ext>
            </a:extLst>
          </p:cNvPr>
          <p:cNvSpPr txBox="1">
            <a:spLocks noChangeArrowheads="1"/>
          </p:cNvSpPr>
          <p:nvPr/>
        </p:nvSpPr>
        <p:spPr bwMode="auto">
          <a:xfrm>
            <a:off x="4953000" y="1438275"/>
            <a:ext cx="685800" cy="457200"/>
          </a:xfrm>
          <a:prstGeom prst="rect">
            <a:avLst/>
          </a:prstGeom>
          <a:solidFill>
            <a:srgbClr val="260CE4"/>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lgn="ctr">
              <a:spcBef>
                <a:spcPct val="50000"/>
              </a:spcBef>
            </a:pPr>
            <a:r>
              <a:rPr lang="en-US" altLang="en-US" sz="2400" b="1">
                <a:solidFill>
                  <a:srgbClr val="FFFFFF"/>
                </a:solidFill>
                <a:latin typeface="Arial" panose="020B0604020202020204" pitchFamily="34" charset="0"/>
              </a:rPr>
              <a:t>N</a:t>
            </a:r>
          </a:p>
        </p:txBody>
      </p:sp>
      <p:sp>
        <p:nvSpPr>
          <p:cNvPr id="98353" name="Text Box 49">
            <a:extLst>
              <a:ext uri="{FF2B5EF4-FFF2-40B4-BE49-F238E27FC236}">
                <a16:creationId xmlns:a16="http://schemas.microsoft.com/office/drawing/2014/main" id="{7E25CDB0-5F79-4953-9C10-910372C71108}"/>
              </a:ext>
            </a:extLst>
          </p:cNvPr>
          <p:cNvSpPr txBox="1">
            <a:spLocks noChangeArrowheads="1"/>
          </p:cNvSpPr>
          <p:nvPr/>
        </p:nvSpPr>
        <p:spPr bwMode="auto">
          <a:xfrm>
            <a:off x="4114800" y="1438275"/>
            <a:ext cx="685800" cy="457200"/>
          </a:xfrm>
          <a:prstGeom prst="rect">
            <a:avLst/>
          </a:prstGeom>
          <a:solidFill>
            <a:srgbClr val="260CE4"/>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lgn="ctr">
              <a:spcBef>
                <a:spcPct val="50000"/>
              </a:spcBef>
            </a:pPr>
            <a:r>
              <a:rPr lang="en-US" altLang="en-US" sz="2400" b="1">
                <a:solidFill>
                  <a:srgbClr val="FFFFFF"/>
                </a:solidFill>
                <a:latin typeface="Arial" panose="020B0604020202020204" pitchFamily="34" charset="0"/>
              </a:rPr>
              <a:t>Ô</a:t>
            </a:r>
          </a:p>
        </p:txBody>
      </p:sp>
      <p:sp>
        <p:nvSpPr>
          <p:cNvPr id="98354" name="Text Box 50">
            <a:extLst>
              <a:ext uri="{FF2B5EF4-FFF2-40B4-BE49-F238E27FC236}">
                <a16:creationId xmlns:a16="http://schemas.microsoft.com/office/drawing/2014/main" id="{ABC838D4-57C3-43D3-8819-8ECFDB0EFC43}"/>
              </a:ext>
            </a:extLst>
          </p:cNvPr>
          <p:cNvSpPr txBox="1">
            <a:spLocks noChangeArrowheads="1"/>
          </p:cNvSpPr>
          <p:nvPr/>
        </p:nvSpPr>
        <p:spPr bwMode="auto">
          <a:xfrm>
            <a:off x="8686800" y="676275"/>
            <a:ext cx="533400" cy="457200"/>
          </a:xfrm>
          <a:prstGeom prst="rect">
            <a:avLst/>
          </a:prstGeom>
          <a:solidFill>
            <a:srgbClr val="260CE4"/>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lgn="ctr">
              <a:spcBef>
                <a:spcPct val="50000"/>
              </a:spcBef>
            </a:pPr>
            <a:r>
              <a:rPr lang="en-US" altLang="en-US" sz="2400" b="1">
                <a:solidFill>
                  <a:srgbClr val="FFFFFF"/>
                </a:solidFill>
                <a:latin typeface="Arial" panose="020B0604020202020204" pitchFamily="34" charset="0"/>
              </a:rPr>
              <a:t>G</a:t>
            </a:r>
          </a:p>
        </p:txBody>
      </p:sp>
      <p:sp>
        <p:nvSpPr>
          <p:cNvPr id="98355" name="Text Box 51">
            <a:extLst>
              <a:ext uri="{FF2B5EF4-FFF2-40B4-BE49-F238E27FC236}">
                <a16:creationId xmlns:a16="http://schemas.microsoft.com/office/drawing/2014/main" id="{CF6D6654-D2A2-415D-86BC-97B832A33EA6}"/>
              </a:ext>
            </a:extLst>
          </p:cNvPr>
          <p:cNvSpPr txBox="1">
            <a:spLocks noChangeArrowheads="1"/>
          </p:cNvSpPr>
          <p:nvPr/>
        </p:nvSpPr>
        <p:spPr bwMode="auto">
          <a:xfrm>
            <a:off x="7772400" y="676275"/>
            <a:ext cx="533400" cy="457200"/>
          </a:xfrm>
          <a:prstGeom prst="rect">
            <a:avLst/>
          </a:prstGeom>
          <a:solidFill>
            <a:srgbClr val="260CE4"/>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lgn="ctr">
              <a:spcBef>
                <a:spcPct val="50000"/>
              </a:spcBef>
            </a:pPr>
            <a:r>
              <a:rPr lang="en-US" altLang="en-US" sz="2400" b="1">
                <a:solidFill>
                  <a:srgbClr val="FFFFFF"/>
                </a:solidFill>
                <a:latin typeface="Arial" panose="020B0604020202020204" pitchFamily="34" charset="0"/>
              </a:rPr>
              <a:t>N</a:t>
            </a:r>
          </a:p>
        </p:txBody>
      </p:sp>
      <p:sp>
        <p:nvSpPr>
          <p:cNvPr id="98356" name="Text Box 52">
            <a:extLst>
              <a:ext uri="{FF2B5EF4-FFF2-40B4-BE49-F238E27FC236}">
                <a16:creationId xmlns:a16="http://schemas.microsoft.com/office/drawing/2014/main" id="{5B3C018C-4BF5-4399-8730-23AB7E65FFAC}"/>
              </a:ext>
            </a:extLst>
          </p:cNvPr>
          <p:cNvSpPr txBox="1">
            <a:spLocks noChangeArrowheads="1"/>
          </p:cNvSpPr>
          <p:nvPr/>
        </p:nvSpPr>
        <p:spPr bwMode="auto">
          <a:xfrm>
            <a:off x="6858000" y="676275"/>
            <a:ext cx="533400" cy="457200"/>
          </a:xfrm>
          <a:prstGeom prst="rect">
            <a:avLst/>
          </a:prstGeom>
          <a:solidFill>
            <a:srgbClr val="260CE4"/>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lgn="ctr">
              <a:spcBef>
                <a:spcPct val="50000"/>
              </a:spcBef>
            </a:pPr>
            <a:r>
              <a:rPr lang="en-US" altLang="en-US" sz="2400" b="1">
                <a:solidFill>
                  <a:srgbClr val="FFFFFF"/>
                </a:solidFill>
                <a:latin typeface="Arial" panose="020B0604020202020204" pitchFamily="34" charset="0"/>
              </a:rPr>
              <a:t>Ă</a:t>
            </a:r>
          </a:p>
        </p:txBody>
      </p:sp>
      <p:sp>
        <p:nvSpPr>
          <p:cNvPr id="98357" name="Text Box 53">
            <a:extLst>
              <a:ext uri="{FF2B5EF4-FFF2-40B4-BE49-F238E27FC236}">
                <a16:creationId xmlns:a16="http://schemas.microsoft.com/office/drawing/2014/main" id="{72DA0606-197F-4A79-A3CC-5B163CE72F8B}"/>
              </a:ext>
            </a:extLst>
          </p:cNvPr>
          <p:cNvSpPr txBox="1">
            <a:spLocks noChangeArrowheads="1"/>
          </p:cNvSpPr>
          <p:nvPr/>
        </p:nvSpPr>
        <p:spPr bwMode="auto">
          <a:xfrm>
            <a:off x="5867400" y="676276"/>
            <a:ext cx="685800" cy="466725"/>
          </a:xfrm>
          <a:prstGeom prst="rect">
            <a:avLst/>
          </a:prstGeom>
          <a:solidFill>
            <a:srgbClr val="260CE4"/>
          </a:solidFill>
          <a:ln w="9525">
            <a:solidFill>
              <a:srgbClr val="2B0CE4"/>
            </a:solidFill>
            <a:miter lim="800000"/>
            <a:headEnd/>
            <a:tailEnd/>
          </a:ln>
        </p:spPr>
        <p:txBody>
          <a:bodyPr>
            <a:spAutoFit/>
          </a:bodyP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lgn="ctr">
              <a:spcBef>
                <a:spcPct val="50000"/>
              </a:spcBef>
            </a:pPr>
            <a:r>
              <a:rPr lang="en-US" altLang="en-US" sz="2400" b="1">
                <a:solidFill>
                  <a:srgbClr val="CCCC00"/>
                </a:solidFill>
                <a:latin typeface="Arial" panose="020B0604020202020204" pitchFamily="34" charset="0"/>
              </a:rPr>
              <a:t>C</a:t>
            </a:r>
          </a:p>
        </p:txBody>
      </p:sp>
      <p:sp>
        <p:nvSpPr>
          <p:cNvPr id="98358" name="Text Box 54">
            <a:extLst>
              <a:ext uri="{FF2B5EF4-FFF2-40B4-BE49-F238E27FC236}">
                <a16:creationId xmlns:a16="http://schemas.microsoft.com/office/drawing/2014/main" id="{16E45957-A6E0-4AB4-B095-4C88368B5A4D}"/>
              </a:ext>
            </a:extLst>
          </p:cNvPr>
          <p:cNvSpPr txBox="1">
            <a:spLocks noChangeArrowheads="1"/>
          </p:cNvSpPr>
          <p:nvPr/>
        </p:nvSpPr>
        <p:spPr bwMode="auto">
          <a:xfrm>
            <a:off x="5029200" y="676275"/>
            <a:ext cx="533400" cy="457200"/>
          </a:xfrm>
          <a:prstGeom prst="rect">
            <a:avLst/>
          </a:prstGeom>
          <a:solidFill>
            <a:srgbClr val="260CE4"/>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lgn="ctr">
              <a:spcBef>
                <a:spcPct val="50000"/>
              </a:spcBef>
            </a:pPr>
            <a:r>
              <a:rPr lang="en-US" altLang="en-US" sz="2400" b="1">
                <a:solidFill>
                  <a:srgbClr val="FFFFFF"/>
                </a:solidFill>
                <a:latin typeface="Arial" panose="020B0604020202020204" pitchFamily="34" charset="0"/>
              </a:rPr>
              <a:t>N</a:t>
            </a:r>
          </a:p>
        </p:txBody>
      </p:sp>
      <p:sp>
        <p:nvSpPr>
          <p:cNvPr id="98359" name="Text Box 55">
            <a:extLst>
              <a:ext uri="{FF2B5EF4-FFF2-40B4-BE49-F238E27FC236}">
                <a16:creationId xmlns:a16="http://schemas.microsoft.com/office/drawing/2014/main" id="{4ED57B3C-5EEA-44C1-99A4-6890BFA4B213}"/>
              </a:ext>
            </a:extLst>
          </p:cNvPr>
          <p:cNvSpPr txBox="1">
            <a:spLocks noChangeArrowheads="1"/>
          </p:cNvSpPr>
          <p:nvPr/>
        </p:nvSpPr>
        <p:spPr bwMode="auto">
          <a:xfrm>
            <a:off x="4038600" y="676275"/>
            <a:ext cx="685800" cy="457200"/>
          </a:xfrm>
          <a:prstGeom prst="rect">
            <a:avLst/>
          </a:prstGeom>
          <a:solidFill>
            <a:srgbClr val="260CE4"/>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lgn="ctr">
              <a:spcBef>
                <a:spcPct val="50000"/>
              </a:spcBef>
            </a:pPr>
            <a:r>
              <a:rPr lang="en-US" altLang="en-US" sz="2400" b="1">
                <a:solidFill>
                  <a:srgbClr val="FFFFFF"/>
                </a:solidFill>
                <a:latin typeface="Arial" panose="020B0604020202020204" pitchFamily="34" charset="0"/>
              </a:rPr>
              <a:t>A</a:t>
            </a:r>
          </a:p>
        </p:txBody>
      </p:sp>
      <p:sp>
        <p:nvSpPr>
          <p:cNvPr id="98360" name="Text Box 56">
            <a:extLst>
              <a:ext uri="{FF2B5EF4-FFF2-40B4-BE49-F238E27FC236}">
                <a16:creationId xmlns:a16="http://schemas.microsoft.com/office/drawing/2014/main" id="{FF79BD0E-03FE-4DA1-8FA3-570D951F8463}"/>
              </a:ext>
            </a:extLst>
          </p:cNvPr>
          <p:cNvSpPr txBox="1">
            <a:spLocks noChangeArrowheads="1"/>
          </p:cNvSpPr>
          <p:nvPr/>
        </p:nvSpPr>
        <p:spPr bwMode="auto">
          <a:xfrm>
            <a:off x="3124200" y="676275"/>
            <a:ext cx="685800" cy="457200"/>
          </a:xfrm>
          <a:prstGeom prst="rect">
            <a:avLst/>
          </a:prstGeom>
          <a:solidFill>
            <a:srgbClr val="260CE4"/>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lgn="ctr">
              <a:spcBef>
                <a:spcPct val="50000"/>
              </a:spcBef>
            </a:pPr>
            <a:r>
              <a:rPr lang="en-US" altLang="en-US" sz="2400" b="1">
                <a:solidFill>
                  <a:srgbClr val="FFFFFF"/>
                </a:solidFill>
                <a:latin typeface="Arial" panose="020B0604020202020204" pitchFamily="34" charset="0"/>
              </a:rPr>
              <a:t>B</a:t>
            </a:r>
          </a:p>
        </p:txBody>
      </p:sp>
      <p:sp>
        <p:nvSpPr>
          <p:cNvPr id="98361" name="Text Box 57">
            <a:extLst>
              <a:ext uri="{FF2B5EF4-FFF2-40B4-BE49-F238E27FC236}">
                <a16:creationId xmlns:a16="http://schemas.microsoft.com/office/drawing/2014/main" id="{CDDCB34D-6BA2-44FD-A30F-70AACE534056}"/>
              </a:ext>
            </a:extLst>
          </p:cNvPr>
          <p:cNvSpPr txBox="1">
            <a:spLocks noChangeArrowheads="1"/>
          </p:cNvSpPr>
          <p:nvPr/>
        </p:nvSpPr>
        <p:spPr bwMode="auto">
          <a:xfrm>
            <a:off x="4953000" y="2190750"/>
            <a:ext cx="685800" cy="457200"/>
          </a:xfrm>
          <a:prstGeom prst="rect">
            <a:avLst/>
          </a:prstGeom>
          <a:solidFill>
            <a:srgbClr val="260CE4"/>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lgn="ctr">
              <a:spcBef>
                <a:spcPct val="50000"/>
              </a:spcBef>
            </a:pPr>
            <a:r>
              <a:rPr lang="en-US" altLang="en-US" sz="2400" b="1">
                <a:solidFill>
                  <a:srgbClr val="FFFFFF"/>
                </a:solidFill>
                <a:latin typeface="Arial" panose="020B0604020202020204" pitchFamily="34" charset="0"/>
              </a:rPr>
              <a:t>Á</a:t>
            </a:r>
          </a:p>
        </p:txBody>
      </p:sp>
      <p:sp>
        <p:nvSpPr>
          <p:cNvPr id="98362" name="Text Box 58">
            <a:extLst>
              <a:ext uri="{FF2B5EF4-FFF2-40B4-BE49-F238E27FC236}">
                <a16:creationId xmlns:a16="http://schemas.microsoft.com/office/drawing/2014/main" id="{5BF40F69-69F9-4D11-B4FC-A0232ECBFA51}"/>
              </a:ext>
            </a:extLst>
          </p:cNvPr>
          <p:cNvSpPr txBox="1">
            <a:spLocks noChangeArrowheads="1"/>
          </p:cNvSpPr>
          <p:nvPr/>
        </p:nvSpPr>
        <p:spPr bwMode="auto">
          <a:xfrm>
            <a:off x="5867400" y="2133600"/>
            <a:ext cx="685800" cy="457200"/>
          </a:xfrm>
          <a:prstGeom prst="rect">
            <a:avLst/>
          </a:prstGeom>
          <a:solidFill>
            <a:srgbClr val="260CE4"/>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lgn="ctr">
              <a:spcBef>
                <a:spcPct val="50000"/>
              </a:spcBef>
            </a:pPr>
            <a:r>
              <a:rPr lang="en-US" altLang="en-US" sz="2400" b="1">
                <a:solidFill>
                  <a:srgbClr val="CCCC00"/>
                </a:solidFill>
                <a:latin typeface="Arial" panose="020B0604020202020204" pitchFamily="34" charset="0"/>
              </a:rPr>
              <a:t>Â</a:t>
            </a:r>
          </a:p>
        </p:txBody>
      </p:sp>
      <p:sp>
        <p:nvSpPr>
          <p:cNvPr id="98363" name="Text Box 59">
            <a:extLst>
              <a:ext uri="{FF2B5EF4-FFF2-40B4-BE49-F238E27FC236}">
                <a16:creationId xmlns:a16="http://schemas.microsoft.com/office/drawing/2014/main" id="{00C1487D-CE04-4053-9439-5D3A793911B8}"/>
              </a:ext>
            </a:extLst>
          </p:cNvPr>
          <p:cNvSpPr txBox="1">
            <a:spLocks noChangeArrowheads="1"/>
          </p:cNvSpPr>
          <p:nvPr/>
        </p:nvSpPr>
        <p:spPr bwMode="auto">
          <a:xfrm>
            <a:off x="6781800" y="2190751"/>
            <a:ext cx="685800" cy="466725"/>
          </a:xfrm>
          <a:prstGeom prst="rect">
            <a:avLst/>
          </a:prstGeom>
          <a:solidFill>
            <a:srgbClr val="260CE4"/>
          </a:solidFill>
          <a:ln w="9525">
            <a:solidFill>
              <a:srgbClr val="2B0CE4"/>
            </a:solidFill>
            <a:miter lim="800000"/>
            <a:headEnd/>
            <a:tailEnd/>
          </a:ln>
        </p:spPr>
        <p:txBody>
          <a:bodyPr>
            <a:spAutoFit/>
          </a:bodyP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lgn="ctr">
              <a:spcBef>
                <a:spcPct val="50000"/>
              </a:spcBef>
            </a:pPr>
            <a:r>
              <a:rPr lang="en-US" altLang="en-US" sz="2400" b="1">
                <a:solidFill>
                  <a:srgbClr val="FFFFFF"/>
                </a:solidFill>
                <a:latin typeface="Arial" panose="020B0604020202020204" pitchFamily="34" charset="0"/>
              </a:rPr>
              <a:t>U</a:t>
            </a:r>
          </a:p>
        </p:txBody>
      </p:sp>
      <p:sp>
        <p:nvSpPr>
          <p:cNvPr id="98364" name="Text Box 60">
            <a:extLst>
              <a:ext uri="{FF2B5EF4-FFF2-40B4-BE49-F238E27FC236}">
                <a16:creationId xmlns:a16="http://schemas.microsoft.com/office/drawing/2014/main" id="{CB1CA9B8-CE99-41C8-818C-64C548C6C77E}"/>
              </a:ext>
            </a:extLst>
          </p:cNvPr>
          <p:cNvSpPr txBox="1">
            <a:spLocks noChangeArrowheads="1"/>
          </p:cNvSpPr>
          <p:nvPr/>
        </p:nvSpPr>
        <p:spPr bwMode="auto">
          <a:xfrm>
            <a:off x="2971800" y="6481764"/>
            <a:ext cx="914400" cy="376237"/>
          </a:xfrm>
          <a:prstGeom prst="rect">
            <a:avLst/>
          </a:prstGeom>
          <a:noFill/>
          <a:ln w="9525">
            <a:solidFill>
              <a:srgbClr val="FF00FF"/>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spcBef>
                <a:spcPct val="50000"/>
              </a:spcBef>
            </a:pPr>
            <a:r>
              <a:rPr lang="en-US" altLang="en-US">
                <a:latin typeface="Arial" panose="020B0604020202020204" pitchFamily="34" charset="0"/>
              </a:rPr>
              <a:t>CÂU 6</a:t>
            </a:r>
          </a:p>
        </p:txBody>
      </p:sp>
      <p:sp>
        <p:nvSpPr>
          <p:cNvPr id="98365" name="Text Box 61">
            <a:extLst>
              <a:ext uri="{FF2B5EF4-FFF2-40B4-BE49-F238E27FC236}">
                <a16:creationId xmlns:a16="http://schemas.microsoft.com/office/drawing/2014/main" id="{CB0200ED-309E-4348-8FFB-530133EC47A0}"/>
              </a:ext>
            </a:extLst>
          </p:cNvPr>
          <p:cNvSpPr txBox="1">
            <a:spLocks noChangeArrowheads="1"/>
          </p:cNvSpPr>
          <p:nvPr/>
        </p:nvSpPr>
        <p:spPr bwMode="auto">
          <a:xfrm>
            <a:off x="1828800" y="4343400"/>
            <a:ext cx="914400" cy="376238"/>
          </a:xfrm>
          <a:prstGeom prst="rect">
            <a:avLst/>
          </a:prstGeom>
          <a:noFill/>
          <a:ln w="9525">
            <a:solidFill>
              <a:srgbClr val="FF00FF"/>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spcBef>
                <a:spcPct val="50000"/>
              </a:spcBef>
            </a:pPr>
            <a:r>
              <a:rPr lang="en-US" altLang="en-US">
                <a:latin typeface="Arial" panose="020B0604020202020204" pitchFamily="34" charset="0"/>
              </a:rPr>
              <a:t>CÂU 1</a:t>
            </a:r>
          </a:p>
        </p:txBody>
      </p:sp>
      <p:sp>
        <p:nvSpPr>
          <p:cNvPr id="98366" name="Text Box 62">
            <a:extLst>
              <a:ext uri="{FF2B5EF4-FFF2-40B4-BE49-F238E27FC236}">
                <a16:creationId xmlns:a16="http://schemas.microsoft.com/office/drawing/2014/main" id="{7F979879-7658-47C9-9E66-2D24804FB8D4}"/>
              </a:ext>
            </a:extLst>
          </p:cNvPr>
          <p:cNvSpPr txBox="1">
            <a:spLocks noChangeArrowheads="1"/>
          </p:cNvSpPr>
          <p:nvPr/>
        </p:nvSpPr>
        <p:spPr bwMode="auto">
          <a:xfrm>
            <a:off x="1828800" y="4805364"/>
            <a:ext cx="914400" cy="376237"/>
          </a:xfrm>
          <a:prstGeom prst="rect">
            <a:avLst/>
          </a:prstGeom>
          <a:noFill/>
          <a:ln w="9525">
            <a:solidFill>
              <a:srgbClr val="FF00FF"/>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spcBef>
                <a:spcPct val="50000"/>
              </a:spcBef>
            </a:pPr>
            <a:r>
              <a:rPr lang="en-US" altLang="en-US">
                <a:latin typeface="Arial" panose="020B0604020202020204" pitchFamily="34" charset="0"/>
              </a:rPr>
              <a:t>CÂU 2</a:t>
            </a:r>
          </a:p>
        </p:txBody>
      </p:sp>
      <p:sp>
        <p:nvSpPr>
          <p:cNvPr id="98367" name="Text Box 63">
            <a:extLst>
              <a:ext uri="{FF2B5EF4-FFF2-40B4-BE49-F238E27FC236}">
                <a16:creationId xmlns:a16="http://schemas.microsoft.com/office/drawing/2014/main" id="{A17877B6-A306-418B-B227-34F056C050CA}"/>
              </a:ext>
            </a:extLst>
          </p:cNvPr>
          <p:cNvSpPr txBox="1">
            <a:spLocks noChangeArrowheads="1"/>
          </p:cNvSpPr>
          <p:nvPr/>
        </p:nvSpPr>
        <p:spPr bwMode="auto">
          <a:xfrm>
            <a:off x="1828800" y="5334000"/>
            <a:ext cx="914400" cy="376238"/>
          </a:xfrm>
          <a:prstGeom prst="rect">
            <a:avLst/>
          </a:prstGeom>
          <a:noFill/>
          <a:ln w="9525">
            <a:solidFill>
              <a:srgbClr val="FF00FF"/>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spcBef>
                <a:spcPct val="50000"/>
              </a:spcBef>
            </a:pPr>
            <a:r>
              <a:rPr lang="en-US" altLang="en-US">
                <a:latin typeface="Arial" panose="020B0604020202020204" pitchFamily="34" charset="0"/>
              </a:rPr>
              <a:t>CÂU 3</a:t>
            </a:r>
          </a:p>
        </p:txBody>
      </p:sp>
      <p:sp>
        <p:nvSpPr>
          <p:cNvPr id="98368" name="Text Box 64">
            <a:extLst>
              <a:ext uri="{FF2B5EF4-FFF2-40B4-BE49-F238E27FC236}">
                <a16:creationId xmlns:a16="http://schemas.microsoft.com/office/drawing/2014/main" id="{DB99BBA4-90DA-4C3F-B534-1FB92935CF87}"/>
              </a:ext>
            </a:extLst>
          </p:cNvPr>
          <p:cNvSpPr txBox="1">
            <a:spLocks noChangeArrowheads="1"/>
          </p:cNvSpPr>
          <p:nvPr/>
        </p:nvSpPr>
        <p:spPr bwMode="auto">
          <a:xfrm>
            <a:off x="1828800" y="5943600"/>
            <a:ext cx="914400" cy="376238"/>
          </a:xfrm>
          <a:prstGeom prst="rect">
            <a:avLst/>
          </a:prstGeom>
          <a:solidFill>
            <a:schemeClr val="bg1"/>
          </a:solidFill>
          <a:ln w="9525">
            <a:solidFill>
              <a:srgbClr val="FF00FF"/>
            </a:solidFill>
            <a:miter lim="800000"/>
            <a:headEnd/>
            <a:tailEnd/>
          </a:ln>
        </p:spPr>
        <p:txBody>
          <a:bodyPr>
            <a:spAutoFit/>
          </a:bodyP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spcBef>
                <a:spcPct val="50000"/>
              </a:spcBef>
            </a:pPr>
            <a:r>
              <a:rPr lang="en-US" altLang="en-US">
                <a:latin typeface="Arial" panose="020B0604020202020204" pitchFamily="34" charset="0"/>
              </a:rPr>
              <a:t>CÂU 4</a:t>
            </a:r>
          </a:p>
        </p:txBody>
      </p:sp>
      <p:sp>
        <p:nvSpPr>
          <p:cNvPr id="98369" name="Text Box 65">
            <a:extLst>
              <a:ext uri="{FF2B5EF4-FFF2-40B4-BE49-F238E27FC236}">
                <a16:creationId xmlns:a16="http://schemas.microsoft.com/office/drawing/2014/main" id="{C8E18984-6CCA-4DF5-8CA7-A42FFAB827B9}"/>
              </a:ext>
            </a:extLst>
          </p:cNvPr>
          <p:cNvSpPr txBox="1">
            <a:spLocks noChangeArrowheads="1"/>
          </p:cNvSpPr>
          <p:nvPr/>
        </p:nvSpPr>
        <p:spPr bwMode="auto">
          <a:xfrm>
            <a:off x="1828800" y="6481764"/>
            <a:ext cx="914400" cy="376237"/>
          </a:xfrm>
          <a:prstGeom prst="rect">
            <a:avLst/>
          </a:prstGeom>
          <a:noFill/>
          <a:ln w="9525">
            <a:solidFill>
              <a:srgbClr val="FF00FF"/>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spcBef>
                <a:spcPct val="50000"/>
              </a:spcBef>
            </a:pPr>
            <a:r>
              <a:rPr lang="en-US" altLang="en-US">
                <a:latin typeface="Arial" panose="020B0604020202020204" pitchFamily="34" charset="0"/>
              </a:rPr>
              <a:t>CÂU 5</a:t>
            </a:r>
          </a:p>
        </p:txBody>
      </p:sp>
      <p:graphicFrame>
        <p:nvGraphicFramePr>
          <p:cNvPr id="98370" name="Group 66">
            <a:extLst>
              <a:ext uri="{FF2B5EF4-FFF2-40B4-BE49-F238E27FC236}">
                <a16:creationId xmlns:a16="http://schemas.microsoft.com/office/drawing/2014/main" id="{4D0E7AAD-C0C4-410E-9CE5-DFF61617F4D3}"/>
              </a:ext>
            </a:extLst>
          </p:cNvPr>
          <p:cNvGraphicFramePr>
            <a:graphicFrameLocks noGrp="1"/>
          </p:cNvGraphicFramePr>
          <p:nvPr>
            <p:ph sz="quarter" idx="3"/>
          </p:nvPr>
        </p:nvGraphicFramePr>
        <p:xfrm>
          <a:off x="1600200" y="2667000"/>
          <a:ext cx="8991600" cy="685800"/>
        </p:xfrm>
        <a:graphic>
          <a:graphicData uri="http://schemas.openxmlformats.org/drawingml/2006/table">
            <a:tbl>
              <a:tblPr/>
              <a:tblGrid>
                <a:gridCol w="838200">
                  <a:extLst>
                    <a:ext uri="{9D8B030D-6E8A-4147-A177-3AD203B41FA5}">
                      <a16:colId xmlns:a16="http://schemas.microsoft.com/office/drawing/2014/main" val="20000"/>
                    </a:ext>
                  </a:extLst>
                </a:gridCol>
                <a:gridCol w="838200">
                  <a:extLst>
                    <a:ext uri="{9D8B030D-6E8A-4147-A177-3AD203B41FA5}">
                      <a16:colId xmlns:a16="http://schemas.microsoft.com/office/drawing/2014/main" val="20001"/>
                    </a:ext>
                  </a:extLst>
                </a:gridCol>
                <a:gridCol w="762000">
                  <a:extLst>
                    <a:ext uri="{9D8B030D-6E8A-4147-A177-3AD203B41FA5}">
                      <a16:colId xmlns:a16="http://schemas.microsoft.com/office/drawing/2014/main" val="20002"/>
                    </a:ext>
                  </a:extLst>
                </a:gridCol>
                <a:gridCol w="838200">
                  <a:extLst>
                    <a:ext uri="{9D8B030D-6E8A-4147-A177-3AD203B41FA5}">
                      <a16:colId xmlns:a16="http://schemas.microsoft.com/office/drawing/2014/main" val="20003"/>
                    </a:ext>
                  </a:extLst>
                </a:gridCol>
                <a:gridCol w="914400">
                  <a:extLst>
                    <a:ext uri="{9D8B030D-6E8A-4147-A177-3AD203B41FA5}">
                      <a16:colId xmlns:a16="http://schemas.microsoft.com/office/drawing/2014/main" val="20004"/>
                    </a:ext>
                  </a:extLst>
                </a:gridCol>
                <a:gridCol w="914400">
                  <a:extLst>
                    <a:ext uri="{9D8B030D-6E8A-4147-A177-3AD203B41FA5}">
                      <a16:colId xmlns:a16="http://schemas.microsoft.com/office/drawing/2014/main" val="20005"/>
                    </a:ext>
                  </a:extLst>
                </a:gridCol>
                <a:gridCol w="914400">
                  <a:extLst>
                    <a:ext uri="{9D8B030D-6E8A-4147-A177-3AD203B41FA5}">
                      <a16:colId xmlns:a16="http://schemas.microsoft.com/office/drawing/2014/main" val="20006"/>
                    </a:ext>
                  </a:extLst>
                </a:gridCol>
                <a:gridCol w="914400">
                  <a:extLst>
                    <a:ext uri="{9D8B030D-6E8A-4147-A177-3AD203B41FA5}">
                      <a16:colId xmlns:a16="http://schemas.microsoft.com/office/drawing/2014/main" val="20007"/>
                    </a:ext>
                  </a:extLst>
                </a:gridCol>
                <a:gridCol w="838200">
                  <a:extLst>
                    <a:ext uri="{9D8B030D-6E8A-4147-A177-3AD203B41FA5}">
                      <a16:colId xmlns:a16="http://schemas.microsoft.com/office/drawing/2014/main" val="20008"/>
                    </a:ext>
                  </a:extLst>
                </a:gridCol>
                <a:gridCol w="685800">
                  <a:extLst>
                    <a:ext uri="{9D8B030D-6E8A-4147-A177-3AD203B41FA5}">
                      <a16:colId xmlns:a16="http://schemas.microsoft.com/office/drawing/2014/main" val="20009"/>
                    </a:ext>
                  </a:extLst>
                </a:gridCol>
                <a:gridCol w="533400">
                  <a:extLst>
                    <a:ext uri="{9D8B030D-6E8A-4147-A177-3AD203B41FA5}">
                      <a16:colId xmlns:a16="http://schemas.microsoft.com/office/drawing/2014/main" val="20010"/>
                    </a:ext>
                  </a:extLst>
                </a:gridCol>
              </a:tblGrid>
              <a:tr h="6858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cs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260CE4"/>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260CE4"/>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260CE4"/>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260CE4"/>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260CE4"/>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260CE4"/>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260CE4"/>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260CE4"/>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260CE4"/>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260CE4"/>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cs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260CE4"/>
                    </a:solidFill>
                  </a:tcPr>
                </a:tc>
                <a:extLst>
                  <a:ext uri="{0D108BD9-81ED-4DB2-BD59-A6C34878D82A}">
                    <a16:rowId xmlns:a16="http://schemas.microsoft.com/office/drawing/2014/main" val="10000"/>
                  </a:ext>
                </a:extLst>
              </a:tr>
            </a:tbl>
          </a:graphicData>
        </a:graphic>
      </p:graphicFrame>
      <p:graphicFrame>
        <p:nvGraphicFramePr>
          <p:cNvPr id="98396" name="Group 92">
            <a:extLst>
              <a:ext uri="{FF2B5EF4-FFF2-40B4-BE49-F238E27FC236}">
                <a16:creationId xmlns:a16="http://schemas.microsoft.com/office/drawing/2014/main" id="{4CEB066F-FBAC-4031-9605-5B9977AAFD9D}"/>
              </a:ext>
            </a:extLst>
          </p:cNvPr>
          <p:cNvGraphicFramePr>
            <a:graphicFrameLocks noGrp="1"/>
          </p:cNvGraphicFramePr>
          <p:nvPr/>
        </p:nvGraphicFramePr>
        <p:xfrm>
          <a:off x="2438400" y="3352800"/>
          <a:ext cx="5181600" cy="685800"/>
        </p:xfrm>
        <a:graphic>
          <a:graphicData uri="http://schemas.openxmlformats.org/drawingml/2006/table">
            <a:tbl>
              <a:tblPr/>
              <a:tblGrid>
                <a:gridCol w="876300">
                  <a:extLst>
                    <a:ext uri="{9D8B030D-6E8A-4147-A177-3AD203B41FA5}">
                      <a16:colId xmlns:a16="http://schemas.microsoft.com/office/drawing/2014/main" val="20000"/>
                    </a:ext>
                  </a:extLst>
                </a:gridCol>
                <a:gridCol w="762000">
                  <a:extLst>
                    <a:ext uri="{9D8B030D-6E8A-4147-A177-3AD203B41FA5}">
                      <a16:colId xmlns:a16="http://schemas.microsoft.com/office/drawing/2014/main" val="20001"/>
                    </a:ext>
                  </a:extLst>
                </a:gridCol>
                <a:gridCol w="800100">
                  <a:extLst>
                    <a:ext uri="{9D8B030D-6E8A-4147-A177-3AD203B41FA5}">
                      <a16:colId xmlns:a16="http://schemas.microsoft.com/office/drawing/2014/main" val="20002"/>
                    </a:ext>
                  </a:extLst>
                </a:gridCol>
                <a:gridCol w="914400">
                  <a:extLst>
                    <a:ext uri="{9D8B030D-6E8A-4147-A177-3AD203B41FA5}">
                      <a16:colId xmlns:a16="http://schemas.microsoft.com/office/drawing/2014/main" val="20003"/>
                    </a:ext>
                  </a:extLst>
                </a:gridCol>
                <a:gridCol w="914400">
                  <a:extLst>
                    <a:ext uri="{9D8B030D-6E8A-4147-A177-3AD203B41FA5}">
                      <a16:colId xmlns:a16="http://schemas.microsoft.com/office/drawing/2014/main" val="20004"/>
                    </a:ext>
                  </a:extLst>
                </a:gridCol>
                <a:gridCol w="914400">
                  <a:extLst>
                    <a:ext uri="{9D8B030D-6E8A-4147-A177-3AD203B41FA5}">
                      <a16:colId xmlns:a16="http://schemas.microsoft.com/office/drawing/2014/main" val="20005"/>
                    </a:ext>
                  </a:extLst>
                </a:gridCol>
              </a:tblGrid>
              <a:tr h="6858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cs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260CE4"/>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260CE4"/>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260CE4"/>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260CE4"/>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260CE4"/>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cs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260CE4"/>
                    </a:solidFill>
                  </a:tcPr>
                </a:tc>
                <a:extLst>
                  <a:ext uri="{0D108BD9-81ED-4DB2-BD59-A6C34878D82A}">
                    <a16:rowId xmlns:a16="http://schemas.microsoft.com/office/drawing/2014/main" val="10000"/>
                  </a:ext>
                </a:extLst>
              </a:tr>
            </a:tbl>
          </a:graphicData>
        </a:graphic>
      </p:graphicFrame>
      <p:sp>
        <p:nvSpPr>
          <p:cNvPr id="98412" name="Text Box 108">
            <a:extLst>
              <a:ext uri="{FF2B5EF4-FFF2-40B4-BE49-F238E27FC236}">
                <a16:creationId xmlns:a16="http://schemas.microsoft.com/office/drawing/2014/main" id="{02B26D98-29E7-4820-83C6-92B54E939FC7}"/>
              </a:ext>
            </a:extLst>
          </p:cNvPr>
          <p:cNvSpPr txBox="1">
            <a:spLocks noChangeArrowheads="1"/>
          </p:cNvSpPr>
          <p:nvPr/>
        </p:nvSpPr>
        <p:spPr bwMode="auto">
          <a:xfrm>
            <a:off x="2514600" y="3505200"/>
            <a:ext cx="533400" cy="457200"/>
          </a:xfrm>
          <a:prstGeom prst="rect">
            <a:avLst/>
          </a:prstGeom>
          <a:solidFill>
            <a:srgbClr val="260CE4"/>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lgn="ctr">
              <a:spcBef>
                <a:spcPct val="50000"/>
              </a:spcBef>
            </a:pPr>
            <a:r>
              <a:rPr lang="en-US" altLang="en-US" sz="2400" b="1">
                <a:solidFill>
                  <a:srgbClr val="FFFFFF"/>
                </a:solidFill>
                <a:latin typeface="Arial" panose="020B0604020202020204" pitchFamily="34" charset="0"/>
              </a:rPr>
              <a:t>Đ</a:t>
            </a:r>
          </a:p>
        </p:txBody>
      </p:sp>
      <p:sp>
        <p:nvSpPr>
          <p:cNvPr id="98413" name="Text Box 109">
            <a:extLst>
              <a:ext uri="{FF2B5EF4-FFF2-40B4-BE49-F238E27FC236}">
                <a16:creationId xmlns:a16="http://schemas.microsoft.com/office/drawing/2014/main" id="{D4B0EC3C-4AEC-4667-88CD-4263F66743EF}"/>
              </a:ext>
            </a:extLst>
          </p:cNvPr>
          <p:cNvSpPr txBox="1">
            <a:spLocks noChangeArrowheads="1"/>
          </p:cNvSpPr>
          <p:nvPr/>
        </p:nvSpPr>
        <p:spPr bwMode="auto">
          <a:xfrm>
            <a:off x="3352800" y="3505200"/>
            <a:ext cx="571500" cy="457200"/>
          </a:xfrm>
          <a:prstGeom prst="rect">
            <a:avLst/>
          </a:prstGeom>
          <a:solidFill>
            <a:srgbClr val="260CE4"/>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lgn="ctr">
              <a:spcBef>
                <a:spcPct val="50000"/>
              </a:spcBef>
            </a:pPr>
            <a:r>
              <a:rPr lang="en-US" altLang="en-US" sz="2400" b="1">
                <a:solidFill>
                  <a:srgbClr val="FFFFFF"/>
                </a:solidFill>
                <a:latin typeface="Arial" panose="020B0604020202020204" pitchFamily="34" charset="0"/>
              </a:rPr>
              <a:t>Ô</a:t>
            </a:r>
          </a:p>
        </p:txBody>
      </p:sp>
      <p:sp>
        <p:nvSpPr>
          <p:cNvPr id="98414" name="Text Box 110">
            <a:extLst>
              <a:ext uri="{FF2B5EF4-FFF2-40B4-BE49-F238E27FC236}">
                <a16:creationId xmlns:a16="http://schemas.microsoft.com/office/drawing/2014/main" id="{63E2DBF5-E2E8-478D-9E8E-71DE03D31F6C}"/>
              </a:ext>
            </a:extLst>
          </p:cNvPr>
          <p:cNvSpPr txBox="1">
            <a:spLocks noChangeArrowheads="1"/>
          </p:cNvSpPr>
          <p:nvPr/>
        </p:nvSpPr>
        <p:spPr bwMode="auto">
          <a:xfrm>
            <a:off x="5067300" y="3505200"/>
            <a:ext cx="571500" cy="457200"/>
          </a:xfrm>
          <a:prstGeom prst="rect">
            <a:avLst/>
          </a:prstGeom>
          <a:solidFill>
            <a:srgbClr val="260CE4"/>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lgn="ctr">
              <a:spcBef>
                <a:spcPct val="50000"/>
              </a:spcBef>
            </a:pPr>
            <a:r>
              <a:rPr lang="en-US" altLang="en-US" sz="2400" b="1">
                <a:solidFill>
                  <a:srgbClr val="FFFFFF"/>
                </a:solidFill>
                <a:latin typeface="Arial" panose="020B0604020202020204" pitchFamily="34" charset="0"/>
              </a:rPr>
              <a:t>G</a:t>
            </a:r>
          </a:p>
        </p:txBody>
      </p:sp>
      <p:sp>
        <p:nvSpPr>
          <p:cNvPr id="98415" name="Text Box 111">
            <a:extLst>
              <a:ext uri="{FF2B5EF4-FFF2-40B4-BE49-F238E27FC236}">
                <a16:creationId xmlns:a16="http://schemas.microsoft.com/office/drawing/2014/main" id="{DD7454CA-7CE5-46CB-B41D-6639F4931B66}"/>
              </a:ext>
            </a:extLst>
          </p:cNvPr>
          <p:cNvSpPr txBox="1">
            <a:spLocks noChangeArrowheads="1"/>
          </p:cNvSpPr>
          <p:nvPr/>
        </p:nvSpPr>
        <p:spPr bwMode="auto">
          <a:xfrm>
            <a:off x="4229100" y="3505200"/>
            <a:ext cx="571500" cy="457200"/>
          </a:xfrm>
          <a:prstGeom prst="rect">
            <a:avLst/>
          </a:prstGeom>
          <a:solidFill>
            <a:srgbClr val="260CE4"/>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lgn="ctr">
              <a:spcBef>
                <a:spcPct val="50000"/>
              </a:spcBef>
            </a:pPr>
            <a:r>
              <a:rPr lang="en-US" altLang="en-US" sz="2400" b="1">
                <a:solidFill>
                  <a:srgbClr val="FFFFFF"/>
                </a:solidFill>
                <a:latin typeface="Arial" panose="020B0604020202020204" pitchFamily="34" charset="0"/>
              </a:rPr>
              <a:t>N</a:t>
            </a:r>
          </a:p>
        </p:txBody>
      </p:sp>
      <p:sp>
        <p:nvSpPr>
          <p:cNvPr id="98416" name="Text Box 112">
            <a:extLst>
              <a:ext uri="{FF2B5EF4-FFF2-40B4-BE49-F238E27FC236}">
                <a16:creationId xmlns:a16="http://schemas.microsoft.com/office/drawing/2014/main" id="{F70D1AAB-D607-4474-8BD4-2815243BA310}"/>
              </a:ext>
            </a:extLst>
          </p:cNvPr>
          <p:cNvSpPr txBox="1">
            <a:spLocks noChangeArrowheads="1"/>
          </p:cNvSpPr>
          <p:nvPr/>
        </p:nvSpPr>
        <p:spPr bwMode="auto">
          <a:xfrm>
            <a:off x="5867400" y="3505201"/>
            <a:ext cx="685800" cy="466725"/>
          </a:xfrm>
          <a:prstGeom prst="rect">
            <a:avLst/>
          </a:prstGeom>
          <a:noFill/>
          <a:ln w="9525">
            <a:solidFill>
              <a:srgbClr val="2B0CE4"/>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lgn="ctr">
              <a:spcBef>
                <a:spcPct val="50000"/>
              </a:spcBef>
            </a:pPr>
            <a:r>
              <a:rPr lang="en-US" altLang="en-US" sz="2400" b="1">
                <a:solidFill>
                  <a:srgbClr val="CCCC00"/>
                </a:solidFill>
                <a:latin typeface="Arial" panose="020B0604020202020204" pitchFamily="34" charset="0"/>
              </a:rPr>
              <a:t>Â</a:t>
            </a:r>
          </a:p>
        </p:txBody>
      </p:sp>
      <p:sp>
        <p:nvSpPr>
          <p:cNvPr id="98417" name="Text Box 113">
            <a:extLst>
              <a:ext uri="{FF2B5EF4-FFF2-40B4-BE49-F238E27FC236}">
                <a16:creationId xmlns:a16="http://schemas.microsoft.com/office/drawing/2014/main" id="{9EEE0120-1EEE-4C75-B03F-EB7F8EC00888}"/>
              </a:ext>
            </a:extLst>
          </p:cNvPr>
          <p:cNvSpPr txBox="1">
            <a:spLocks noChangeArrowheads="1"/>
          </p:cNvSpPr>
          <p:nvPr/>
        </p:nvSpPr>
        <p:spPr bwMode="auto">
          <a:xfrm>
            <a:off x="6858000" y="3505200"/>
            <a:ext cx="685800" cy="457200"/>
          </a:xfrm>
          <a:prstGeom prst="rect">
            <a:avLst/>
          </a:prstGeom>
          <a:solidFill>
            <a:srgbClr val="260CE4"/>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lgn="ctr">
              <a:spcBef>
                <a:spcPct val="50000"/>
              </a:spcBef>
            </a:pPr>
            <a:r>
              <a:rPr lang="en-US" altLang="en-US" sz="2400" b="1">
                <a:solidFill>
                  <a:srgbClr val="FFFFFF"/>
                </a:solidFill>
                <a:latin typeface="Arial" panose="020B0604020202020204" pitchFamily="34" charset="0"/>
              </a:rPr>
              <a:t>U</a:t>
            </a:r>
          </a:p>
        </p:txBody>
      </p:sp>
      <p:graphicFrame>
        <p:nvGraphicFramePr>
          <p:cNvPr id="98418" name="Group 114">
            <a:extLst>
              <a:ext uri="{FF2B5EF4-FFF2-40B4-BE49-F238E27FC236}">
                <a16:creationId xmlns:a16="http://schemas.microsoft.com/office/drawing/2014/main" id="{69E5F59F-51E5-421D-8C27-D2405C41F883}"/>
              </a:ext>
            </a:extLst>
          </p:cNvPr>
          <p:cNvGraphicFramePr>
            <a:graphicFrameLocks noGrp="1"/>
          </p:cNvGraphicFramePr>
          <p:nvPr/>
        </p:nvGraphicFramePr>
        <p:xfrm>
          <a:off x="5791200" y="4038601"/>
          <a:ext cx="3733800" cy="747713"/>
        </p:xfrm>
        <a:graphic>
          <a:graphicData uri="http://schemas.openxmlformats.org/drawingml/2006/table">
            <a:tbl>
              <a:tblPr/>
              <a:tblGrid>
                <a:gridCol w="933450">
                  <a:extLst>
                    <a:ext uri="{9D8B030D-6E8A-4147-A177-3AD203B41FA5}">
                      <a16:colId xmlns:a16="http://schemas.microsoft.com/office/drawing/2014/main" val="20000"/>
                    </a:ext>
                  </a:extLst>
                </a:gridCol>
                <a:gridCol w="895350">
                  <a:extLst>
                    <a:ext uri="{9D8B030D-6E8A-4147-A177-3AD203B41FA5}">
                      <a16:colId xmlns:a16="http://schemas.microsoft.com/office/drawing/2014/main" val="20001"/>
                    </a:ext>
                  </a:extLst>
                </a:gridCol>
                <a:gridCol w="971550">
                  <a:extLst>
                    <a:ext uri="{9D8B030D-6E8A-4147-A177-3AD203B41FA5}">
                      <a16:colId xmlns:a16="http://schemas.microsoft.com/office/drawing/2014/main" val="20002"/>
                    </a:ext>
                  </a:extLst>
                </a:gridCol>
                <a:gridCol w="933450">
                  <a:extLst>
                    <a:ext uri="{9D8B030D-6E8A-4147-A177-3AD203B41FA5}">
                      <a16:colId xmlns:a16="http://schemas.microsoft.com/office/drawing/2014/main" val="20003"/>
                    </a:ext>
                  </a:extLst>
                </a:gridCol>
              </a:tblGrid>
              <a:tr h="74771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cs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260CE4"/>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260CE4"/>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260CE4"/>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cs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260CE4"/>
                    </a:solidFill>
                  </a:tcPr>
                </a:tc>
                <a:extLst>
                  <a:ext uri="{0D108BD9-81ED-4DB2-BD59-A6C34878D82A}">
                    <a16:rowId xmlns:a16="http://schemas.microsoft.com/office/drawing/2014/main" val="10000"/>
                  </a:ext>
                </a:extLst>
              </a:tr>
            </a:tbl>
          </a:graphicData>
        </a:graphic>
      </p:graphicFrame>
      <p:sp>
        <p:nvSpPr>
          <p:cNvPr id="98430" name="Text Box 126">
            <a:extLst>
              <a:ext uri="{FF2B5EF4-FFF2-40B4-BE49-F238E27FC236}">
                <a16:creationId xmlns:a16="http://schemas.microsoft.com/office/drawing/2014/main" id="{76361B25-1214-4D11-83C0-32203C00EC6A}"/>
              </a:ext>
            </a:extLst>
          </p:cNvPr>
          <p:cNvSpPr txBox="1">
            <a:spLocks noChangeArrowheads="1"/>
          </p:cNvSpPr>
          <p:nvPr/>
        </p:nvSpPr>
        <p:spPr bwMode="auto">
          <a:xfrm>
            <a:off x="5943600" y="4191001"/>
            <a:ext cx="609600" cy="466725"/>
          </a:xfrm>
          <a:prstGeom prst="rect">
            <a:avLst/>
          </a:prstGeom>
          <a:solidFill>
            <a:srgbClr val="260CE4"/>
          </a:solidFill>
          <a:ln w="9525">
            <a:solidFill>
              <a:srgbClr val="2B0CE4"/>
            </a:solidFill>
            <a:miter lim="800000"/>
            <a:headEnd/>
            <a:tailEnd/>
          </a:ln>
        </p:spPr>
        <p:txBody>
          <a:bodyPr>
            <a:spAutoFit/>
          </a:bodyP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lgn="ctr">
              <a:spcBef>
                <a:spcPct val="50000"/>
              </a:spcBef>
            </a:pPr>
            <a:r>
              <a:rPr lang="en-US" altLang="en-US" sz="2400" b="1">
                <a:solidFill>
                  <a:srgbClr val="CCCC00"/>
                </a:solidFill>
                <a:latin typeface="Arial" panose="020B0604020202020204" pitchFamily="34" charset="0"/>
              </a:rPr>
              <a:t>U</a:t>
            </a:r>
          </a:p>
        </p:txBody>
      </p:sp>
      <p:sp>
        <p:nvSpPr>
          <p:cNvPr id="98431" name="Text Box 127">
            <a:extLst>
              <a:ext uri="{FF2B5EF4-FFF2-40B4-BE49-F238E27FC236}">
                <a16:creationId xmlns:a16="http://schemas.microsoft.com/office/drawing/2014/main" id="{C73D76EE-D131-483C-A4E9-4111CDA1D6A2}"/>
              </a:ext>
            </a:extLst>
          </p:cNvPr>
          <p:cNvSpPr txBox="1">
            <a:spLocks noChangeArrowheads="1"/>
          </p:cNvSpPr>
          <p:nvPr/>
        </p:nvSpPr>
        <p:spPr bwMode="auto">
          <a:xfrm>
            <a:off x="6858000" y="4191000"/>
            <a:ext cx="533400" cy="457200"/>
          </a:xfrm>
          <a:prstGeom prst="rect">
            <a:avLst/>
          </a:prstGeom>
          <a:solidFill>
            <a:srgbClr val="260CE4"/>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lgn="ctr">
              <a:spcBef>
                <a:spcPct val="50000"/>
              </a:spcBef>
            </a:pPr>
            <a:r>
              <a:rPr lang="en-US" altLang="en-US" sz="2400" b="1">
                <a:solidFill>
                  <a:srgbClr val="FFFFFF"/>
                </a:solidFill>
                <a:latin typeface="Arial" panose="020B0604020202020204" pitchFamily="34" charset="0"/>
              </a:rPr>
              <a:t>R</a:t>
            </a:r>
          </a:p>
        </p:txBody>
      </p:sp>
      <p:sp>
        <p:nvSpPr>
          <p:cNvPr id="98432" name="Text Box 128">
            <a:extLst>
              <a:ext uri="{FF2B5EF4-FFF2-40B4-BE49-F238E27FC236}">
                <a16:creationId xmlns:a16="http://schemas.microsoft.com/office/drawing/2014/main" id="{B1FA8051-CFA3-4016-95C6-10A369CA39FE}"/>
              </a:ext>
            </a:extLst>
          </p:cNvPr>
          <p:cNvSpPr txBox="1">
            <a:spLocks noChangeArrowheads="1"/>
          </p:cNvSpPr>
          <p:nvPr/>
        </p:nvSpPr>
        <p:spPr bwMode="auto">
          <a:xfrm>
            <a:off x="7848600" y="4191000"/>
            <a:ext cx="609600" cy="457200"/>
          </a:xfrm>
          <a:prstGeom prst="rect">
            <a:avLst/>
          </a:prstGeom>
          <a:solidFill>
            <a:srgbClr val="260CE4"/>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lgn="ctr">
              <a:spcBef>
                <a:spcPct val="50000"/>
              </a:spcBef>
            </a:pPr>
            <a:r>
              <a:rPr lang="en-US" altLang="en-US" sz="2400" b="1">
                <a:solidFill>
                  <a:srgbClr val="FFFFFF"/>
                </a:solidFill>
                <a:latin typeface="Arial" panose="020B0604020202020204" pitchFamily="34" charset="0"/>
              </a:rPr>
              <a:t>A</a:t>
            </a:r>
          </a:p>
        </p:txBody>
      </p:sp>
      <p:sp>
        <p:nvSpPr>
          <p:cNvPr id="98433" name="Text Box 129">
            <a:extLst>
              <a:ext uri="{FF2B5EF4-FFF2-40B4-BE49-F238E27FC236}">
                <a16:creationId xmlns:a16="http://schemas.microsoft.com/office/drawing/2014/main" id="{4B7CC460-6172-4D16-A0D9-EACD34BACB68}"/>
              </a:ext>
            </a:extLst>
          </p:cNvPr>
          <p:cNvSpPr txBox="1">
            <a:spLocks noChangeArrowheads="1"/>
          </p:cNvSpPr>
          <p:nvPr/>
        </p:nvSpPr>
        <p:spPr bwMode="auto">
          <a:xfrm>
            <a:off x="8763000" y="4191000"/>
            <a:ext cx="685800" cy="457200"/>
          </a:xfrm>
          <a:prstGeom prst="rect">
            <a:avLst/>
          </a:prstGeom>
          <a:solidFill>
            <a:srgbClr val="260CE4"/>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lgn="ctr">
              <a:spcBef>
                <a:spcPct val="50000"/>
              </a:spcBef>
            </a:pPr>
            <a:r>
              <a:rPr lang="en-US" altLang="en-US" sz="2400" b="1">
                <a:solidFill>
                  <a:srgbClr val="FFFFFF"/>
                </a:solidFill>
                <a:latin typeface="Arial" panose="020B0604020202020204" pitchFamily="34" charset="0"/>
              </a:rPr>
              <a:t>N</a:t>
            </a:r>
          </a:p>
        </p:txBody>
      </p:sp>
      <p:sp>
        <p:nvSpPr>
          <p:cNvPr id="98434" name="Text Box 130">
            <a:extLst>
              <a:ext uri="{FF2B5EF4-FFF2-40B4-BE49-F238E27FC236}">
                <a16:creationId xmlns:a16="http://schemas.microsoft.com/office/drawing/2014/main" id="{834D4AB9-DD49-4A77-A43C-4F4C412FF61F}"/>
              </a:ext>
            </a:extLst>
          </p:cNvPr>
          <p:cNvSpPr txBox="1">
            <a:spLocks noChangeArrowheads="1"/>
          </p:cNvSpPr>
          <p:nvPr/>
        </p:nvSpPr>
        <p:spPr bwMode="auto">
          <a:xfrm>
            <a:off x="2514600" y="2895600"/>
            <a:ext cx="685800" cy="457200"/>
          </a:xfrm>
          <a:prstGeom prst="rect">
            <a:avLst/>
          </a:prstGeom>
          <a:solidFill>
            <a:srgbClr val="260CE4"/>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lgn="ctr">
              <a:spcBef>
                <a:spcPct val="50000"/>
              </a:spcBef>
            </a:pPr>
            <a:r>
              <a:rPr lang="en-US" altLang="en-US" sz="2400" b="1">
                <a:solidFill>
                  <a:srgbClr val="FFFFFF"/>
                </a:solidFill>
                <a:latin typeface="Arial" panose="020B0604020202020204" pitchFamily="34" charset="0"/>
              </a:rPr>
              <a:t>I</a:t>
            </a:r>
          </a:p>
        </p:txBody>
      </p:sp>
      <p:sp>
        <p:nvSpPr>
          <p:cNvPr id="98435" name="Text Box 131">
            <a:extLst>
              <a:ext uri="{FF2B5EF4-FFF2-40B4-BE49-F238E27FC236}">
                <a16:creationId xmlns:a16="http://schemas.microsoft.com/office/drawing/2014/main" id="{56A10BC8-96EF-420C-993E-7828FAB12F3A}"/>
              </a:ext>
            </a:extLst>
          </p:cNvPr>
          <p:cNvSpPr txBox="1">
            <a:spLocks noChangeArrowheads="1"/>
          </p:cNvSpPr>
          <p:nvPr/>
        </p:nvSpPr>
        <p:spPr bwMode="auto">
          <a:xfrm>
            <a:off x="3352800" y="2895600"/>
            <a:ext cx="685800" cy="457200"/>
          </a:xfrm>
          <a:prstGeom prst="rect">
            <a:avLst/>
          </a:prstGeom>
          <a:solidFill>
            <a:srgbClr val="260CE4"/>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lgn="ctr">
              <a:spcBef>
                <a:spcPct val="50000"/>
              </a:spcBef>
            </a:pPr>
            <a:r>
              <a:rPr lang="en-US" altLang="en-US" sz="2400" b="1">
                <a:solidFill>
                  <a:srgbClr val="FFFFFF"/>
                </a:solidFill>
                <a:latin typeface="Arial" panose="020B0604020202020204" pitchFamily="34" charset="0"/>
              </a:rPr>
              <a:t>A</a:t>
            </a:r>
          </a:p>
        </p:txBody>
      </p:sp>
      <p:sp>
        <p:nvSpPr>
          <p:cNvPr id="98436" name="Text Box 132">
            <a:extLst>
              <a:ext uri="{FF2B5EF4-FFF2-40B4-BE49-F238E27FC236}">
                <a16:creationId xmlns:a16="http://schemas.microsoft.com/office/drawing/2014/main" id="{469DA89B-45CC-4E68-8262-03AD7B6AE826}"/>
              </a:ext>
            </a:extLst>
          </p:cNvPr>
          <p:cNvSpPr txBox="1">
            <a:spLocks noChangeArrowheads="1"/>
          </p:cNvSpPr>
          <p:nvPr/>
        </p:nvSpPr>
        <p:spPr bwMode="auto">
          <a:xfrm>
            <a:off x="4114800" y="2895600"/>
            <a:ext cx="685800" cy="457200"/>
          </a:xfrm>
          <a:prstGeom prst="rect">
            <a:avLst/>
          </a:prstGeom>
          <a:solidFill>
            <a:srgbClr val="260CE4"/>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lgn="ctr">
              <a:spcBef>
                <a:spcPct val="50000"/>
              </a:spcBef>
            </a:pPr>
            <a:r>
              <a:rPr lang="en-US" altLang="en-US" sz="2400" b="1">
                <a:solidFill>
                  <a:srgbClr val="FFFFFF"/>
                </a:solidFill>
                <a:latin typeface="Arial" panose="020B0604020202020204" pitchFamily="34" charset="0"/>
              </a:rPr>
              <a:t>T</a:t>
            </a:r>
          </a:p>
        </p:txBody>
      </p:sp>
      <p:sp>
        <p:nvSpPr>
          <p:cNvPr id="98437" name="Text Box 133">
            <a:extLst>
              <a:ext uri="{FF2B5EF4-FFF2-40B4-BE49-F238E27FC236}">
                <a16:creationId xmlns:a16="http://schemas.microsoft.com/office/drawing/2014/main" id="{307FF9DB-96A2-4319-B2D4-934A6F1AC9F5}"/>
              </a:ext>
            </a:extLst>
          </p:cNvPr>
          <p:cNvSpPr txBox="1">
            <a:spLocks noChangeArrowheads="1"/>
          </p:cNvSpPr>
          <p:nvPr/>
        </p:nvSpPr>
        <p:spPr bwMode="auto">
          <a:xfrm>
            <a:off x="4953000" y="2895600"/>
            <a:ext cx="685800" cy="457200"/>
          </a:xfrm>
          <a:prstGeom prst="rect">
            <a:avLst/>
          </a:prstGeom>
          <a:solidFill>
            <a:srgbClr val="2B0CE4"/>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lgn="ctr">
              <a:spcBef>
                <a:spcPct val="50000"/>
              </a:spcBef>
            </a:pPr>
            <a:r>
              <a:rPr lang="en-US" altLang="en-US" sz="2400" b="1">
                <a:solidFill>
                  <a:srgbClr val="FFFFFF"/>
                </a:solidFill>
                <a:latin typeface="Arial" panose="020B0604020202020204" pitchFamily="34" charset="0"/>
              </a:rPr>
              <a:t>R</a:t>
            </a:r>
          </a:p>
        </p:txBody>
      </p:sp>
      <p:sp>
        <p:nvSpPr>
          <p:cNvPr id="98438" name="Text Box 134">
            <a:extLst>
              <a:ext uri="{FF2B5EF4-FFF2-40B4-BE49-F238E27FC236}">
                <a16:creationId xmlns:a16="http://schemas.microsoft.com/office/drawing/2014/main" id="{BFA2911F-7957-439C-A545-CA56E34C7895}"/>
              </a:ext>
            </a:extLst>
          </p:cNvPr>
          <p:cNvSpPr txBox="1">
            <a:spLocks noChangeArrowheads="1"/>
          </p:cNvSpPr>
          <p:nvPr/>
        </p:nvSpPr>
        <p:spPr bwMode="auto">
          <a:xfrm>
            <a:off x="5943600" y="2895600"/>
            <a:ext cx="609600" cy="457200"/>
          </a:xfrm>
          <a:prstGeom prst="rect">
            <a:avLst/>
          </a:prstGeom>
          <a:solidFill>
            <a:srgbClr val="260CE4"/>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lgn="ctr">
              <a:spcBef>
                <a:spcPct val="50000"/>
              </a:spcBef>
            </a:pPr>
            <a:r>
              <a:rPr lang="en-US" altLang="en-US" sz="2400" b="1">
                <a:solidFill>
                  <a:srgbClr val="CCCC00"/>
                </a:solidFill>
                <a:latin typeface="Arial" panose="020B0604020202020204" pitchFamily="34" charset="0"/>
              </a:rPr>
              <a:t>U</a:t>
            </a:r>
          </a:p>
        </p:txBody>
      </p:sp>
      <p:sp>
        <p:nvSpPr>
          <p:cNvPr id="98439" name="Text Box 135">
            <a:extLst>
              <a:ext uri="{FF2B5EF4-FFF2-40B4-BE49-F238E27FC236}">
                <a16:creationId xmlns:a16="http://schemas.microsoft.com/office/drawing/2014/main" id="{82679C0E-D7C1-442A-960F-9922D61D5AAE}"/>
              </a:ext>
            </a:extLst>
          </p:cNvPr>
          <p:cNvSpPr txBox="1">
            <a:spLocks noChangeArrowheads="1"/>
          </p:cNvSpPr>
          <p:nvPr/>
        </p:nvSpPr>
        <p:spPr bwMode="auto">
          <a:xfrm>
            <a:off x="6858000" y="2895600"/>
            <a:ext cx="685800" cy="457200"/>
          </a:xfrm>
          <a:prstGeom prst="rect">
            <a:avLst/>
          </a:prstGeom>
          <a:solidFill>
            <a:srgbClr val="260CE4"/>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lgn="ctr">
              <a:spcBef>
                <a:spcPct val="50000"/>
              </a:spcBef>
            </a:pPr>
            <a:r>
              <a:rPr lang="en-US" altLang="en-US" sz="2400" b="1">
                <a:solidFill>
                  <a:srgbClr val="FFFFFF"/>
                </a:solidFill>
                <a:latin typeface="Arial" panose="020B0604020202020204" pitchFamily="34" charset="0"/>
              </a:rPr>
              <a:t>N</a:t>
            </a:r>
          </a:p>
        </p:txBody>
      </p:sp>
      <p:sp>
        <p:nvSpPr>
          <p:cNvPr id="98440" name="Text Box 136">
            <a:extLst>
              <a:ext uri="{FF2B5EF4-FFF2-40B4-BE49-F238E27FC236}">
                <a16:creationId xmlns:a16="http://schemas.microsoft.com/office/drawing/2014/main" id="{CB8B02F5-193A-45D9-B3C4-2AE9D783B032}"/>
              </a:ext>
            </a:extLst>
          </p:cNvPr>
          <p:cNvSpPr txBox="1">
            <a:spLocks noChangeArrowheads="1"/>
          </p:cNvSpPr>
          <p:nvPr/>
        </p:nvSpPr>
        <p:spPr bwMode="auto">
          <a:xfrm>
            <a:off x="7696200" y="2895600"/>
            <a:ext cx="685800" cy="457200"/>
          </a:xfrm>
          <a:prstGeom prst="rect">
            <a:avLst/>
          </a:prstGeom>
          <a:solidFill>
            <a:srgbClr val="260CE4"/>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lgn="ctr">
              <a:spcBef>
                <a:spcPct val="50000"/>
              </a:spcBef>
            </a:pPr>
            <a:r>
              <a:rPr lang="en-US" altLang="en-US" sz="2400" b="1">
                <a:solidFill>
                  <a:srgbClr val="FFFFFF"/>
                </a:solidFill>
                <a:latin typeface="Arial" panose="020B0604020202020204" pitchFamily="34" charset="0"/>
              </a:rPr>
              <a:t>G</a:t>
            </a:r>
          </a:p>
        </p:txBody>
      </p:sp>
      <p:sp>
        <p:nvSpPr>
          <p:cNvPr id="98441" name="Text Box 137">
            <a:extLst>
              <a:ext uri="{FF2B5EF4-FFF2-40B4-BE49-F238E27FC236}">
                <a16:creationId xmlns:a16="http://schemas.microsoft.com/office/drawing/2014/main" id="{B8DEF7BC-68AE-4E20-83FA-6F9D526DAEB9}"/>
              </a:ext>
            </a:extLst>
          </p:cNvPr>
          <p:cNvSpPr txBox="1">
            <a:spLocks noChangeArrowheads="1"/>
          </p:cNvSpPr>
          <p:nvPr/>
        </p:nvSpPr>
        <p:spPr bwMode="auto">
          <a:xfrm>
            <a:off x="8610600" y="2895600"/>
            <a:ext cx="685800" cy="457200"/>
          </a:xfrm>
          <a:prstGeom prst="rect">
            <a:avLst/>
          </a:prstGeom>
          <a:solidFill>
            <a:srgbClr val="260CE4"/>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lgn="ctr">
              <a:spcBef>
                <a:spcPct val="50000"/>
              </a:spcBef>
            </a:pPr>
            <a:r>
              <a:rPr lang="en-US" altLang="en-US" sz="2400" b="1">
                <a:solidFill>
                  <a:srgbClr val="FFFFFF"/>
                </a:solidFill>
                <a:latin typeface="Arial" panose="020B0604020202020204" pitchFamily="34" charset="0"/>
              </a:rPr>
              <a:t>H</a:t>
            </a:r>
          </a:p>
        </p:txBody>
      </p:sp>
      <p:sp>
        <p:nvSpPr>
          <p:cNvPr id="98442" name="Text Box 138">
            <a:extLst>
              <a:ext uri="{FF2B5EF4-FFF2-40B4-BE49-F238E27FC236}">
                <a16:creationId xmlns:a16="http://schemas.microsoft.com/office/drawing/2014/main" id="{9FF3DF7E-06EB-4A59-89AB-B887D7B376FA}"/>
              </a:ext>
            </a:extLst>
          </p:cNvPr>
          <p:cNvSpPr txBox="1">
            <a:spLocks noChangeArrowheads="1"/>
          </p:cNvSpPr>
          <p:nvPr/>
        </p:nvSpPr>
        <p:spPr bwMode="auto">
          <a:xfrm>
            <a:off x="9525000" y="2895600"/>
            <a:ext cx="381000" cy="457200"/>
          </a:xfrm>
          <a:prstGeom prst="rect">
            <a:avLst/>
          </a:prstGeom>
          <a:solidFill>
            <a:srgbClr val="260CE4"/>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lgn="ctr">
              <a:spcBef>
                <a:spcPct val="50000"/>
              </a:spcBef>
            </a:pPr>
            <a:r>
              <a:rPr lang="en-US" altLang="en-US" sz="2400" b="1">
                <a:solidFill>
                  <a:srgbClr val="FFFFFF"/>
                </a:solidFill>
                <a:latin typeface="Arial" panose="020B0604020202020204" pitchFamily="34" charset="0"/>
              </a:rPr>
              <a:t>Ả</a:t>
            </a:r>
          </a:p>
        </p:txBody>
      </p:sp>
      <p:sp>
        <p:nvSpPr>
          <p:cNvPr id="98443" name="Text Box 139">
            <a:extLst>
              <a:ext uri="{FF2B5EF4-FFF2-40B4-BE49-F238E27FC236}">
                <a16:creationId xmlns:a16="http://schemas.microsoft.com/office/drawing/2014/main" id="{68DFB5A4-7112-4D64-A2A1-D6466F1626E1}"/>
              </a:ext>
            </a:extLst>
          </p:cNvPr>
          <p:cNvSpPr txBox="1">
            <a:spLocks noChangeArrowheads="1"/>
          </p:cNvSpPr>
          <p:nvPr/>
        </p:nvSpPr>
        <p:spPr bwMode="auto">
          <a:xfrm>
            <a:off x="10134600" y="2895600"/>
            <a:ext cx="304800" cy="457200"/>
          </a:xfrm>
          <a:prstGeom prst="rect">
            <a:avLst/>
          </a:prstGeom>
          <a:solidFill>
            <a:srgbClr val="260CE4"/>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lgn="ctr">
              <a:spcBef>
                <a:spcPct val="50000"/>
              </a:spcBef>
            </a:pPr>
            <a:r>
              <a:rPr lang="en-US" altLang="en-US" sz="2400" b="1">
                <a:solidFill>
                  <a:srgbClr val="FFFFFF"/>
                </a:solidFill>
                <a:latin typeface="Arial" panose="020B0604020202020204" pitchFamily="34" charset="0"/>
              </a:rPr>
              <a:t>I</a:t>
            </a:r>
          </a:p>
        </p:txBody>
      </p:sp>
      <p:sp>
        <p:nvSpPr>
          <p:cNvPr id="98444" name="Text Box 140">
            <a:extLst>
              <a:ext uri="{FF2B5EF4-FFF2-40B4-BE49-F238E27FC236}">
                <a16:creationId xmlns:a16="http://schemas.microsoft.com/office/drawing/2014/main" id="{CC0B092D-64B7-4103-82C6-9771006E4AB5}"/>
              </a:ext>
            </a:extLst>
          </p:cNvPr>
          <p:cNvSpPr txBox="1">
            <a:spLocks noChangeArrowheads="1"/>
          </p:cNvSpPr>
          <p:nvPr/>
        </p:nvSpPr>
        <p:spPr bwMode="auto">
          <a:xfrm>
            <a:off x="1676400" y="2895600"/>
            <a:ext cx="685800" cy="457200"/>
          </a:xfrm>
          <a:prstGeom prst="rect">
            <a:avLst/>
          </a:prstGeom>
          <a:solidFill>
            <a:srgbClr val="260CE4"/>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lgn="ctr">
              <a:spcBef>
                <a:spcPct val="50000"/>
              </a:spcBef>
            </a:pPr>
            <a:r>
              <a:rPr lang="en-US" altLang="en-US" sz="2400" b="1">
                <a:solidFill>
                  <a:srgbClr val="FFFFFF"/>
                </a:solidFill>
                <a:latin typeface="Arial" panose="020B0604020202020204" pitchFamily="34" charset="0"/>
              </a:rPr>
              <a:t>Đ</a:t>
            </a:r>
          </a:p>
        </p:txBody>
      </p:sp>
      <p:sp>
        <p:nvSpPr>
          <p:cNvPr id="98445" name="Text Box 141">
            <a:extLst>
              <a:ext uri="{FF2B5EF4-FFF2-40B4-BE49-F238E27FC236}">
                <a16:creationId xmlns:a16="http://schemas.microsoft.com/office/drawing/2014/main" id="{20AE4506-7FEF-4C8E-A4F4-9065A02DADF4}"/>
              </a:ext>
            </a:extLst>
          </p:cNvPr>
          <p:cNvSpPr txBox="1">
            <a:spLocks noChangeArrowheads="1"/>
          </p:cNvSpPr>
          <p:nvPr/>
        </p:nvSpPr>
        <p:spPr bwMode="auto">
          <a:xfrm>
            <a:off x="5867400" y="1438276"/>
            <a:ext cx="685800" cy="466725"/>
          </a:xfrm>
          <a:prstGeom prst="rect">
            <a:avLst/>
          </a:prstGeom>
          <a:solidFill>
            <a:srgbClr val="F21252"/>
          </a:solidFill>
          <a:ln w="9525">
            <a:solidFill>
              <a:schemeClr val="bg1"/>
            </a:solidFill>
            <a:miter lim="800000"/>
            <a:headEnd/>
            <a:tailEnd/>
          </a:ln>
        </p:spPr>
        <p:txBody>
          <a:bodyPr>
            <a:spAutoFit/>
          </a:bodyP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lgn="ctr">
              <a:spcBef>
                <a:spcPct val="50000"/>
              </a:spcBef>
            </a:pPr>
            <a:r>
              <a:rPr lang="en-US" altLang="en-US" sz="2400" b="1">
                <a:solidFill>
                  <a:srgbClr val="FFFF00"/>
                </a:solidFill>
                <a:latin typeface="Arial" panose="020B0604020202020204" pitchFamily="34" charset="0"/>
              </a:rPr>
              <a:t>H</a:t>
            </a:r>
          </a:p>
        </p:txBody>
      </p:sp>
      <p:sp>
        <p:nvSpPr>
          <p:cNvPr id="98446" name="Text Box 142">
            <a:extLst>
              <a:ext uri="{FF2B5EF4-FFF2-40B4-BE49-F238E27FC236}">
                <a16:creationId xmlns:a16="http://schemas.microsoft.com/office/drawing/2014/main" id="{A0CA9B08-0918-4D61-AA8B-807530028AE8}"/>
              </a:ext>
            </a:extLst>
          </p:cNvPr>
          <p:cNvSpPr txBox="1">
            <a:spLocks noChangeArrowheads="1"/>
          </p:cNvSpPr>
          <p:nvPr/>
        </p:nvSpPr>
        <p:spPr bwMode="auto">
          <a:xfrm>
            <a:off x="5867400" y="685801"/>
            <a:ext cx="685800" cy="466725"/>
          </a:xfrm>
          <a:prstGeom prst="rect">
            <a:avLst/>
          </a:prstGeom>
          <a:solidFill>
            <a:srgbClr val="F21252"/>
          </a:solidFill>
          <a:ln w="9525">
            <a:solidFill>
              <a:schemeClr val="bg1"/>
            </a:solidFill>
            <a:miter lim="800000"/>
            <a:headEnd/>
            <a:tailEnd/>
          </a:ln>
        </p:spPr>
        <p:txBody>
          <a:bodyPr>
            <a:spAutoFit/>
          </a:bodyP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lgn="ctr">
              <a:spcBef>
                <a:spcPct val="50000"/>
              </a:spcBef>
            </a:pPr>
            <a:r>
              <a:rPr lang="en-US" altLang="en-US" sz="2400" b="1">
                <a:solidFill>
                  <a:srgbClr val="FFFF00"/>
                </a:solidFill>
                <a:latin typeface="Arial" panose="020B0604020202020204" pitchFamily="34" charset="0"/>
              </a:rPr>
              <a:t>C</a:t>
            </a:r>
          </a:p>
        </p:txBody>
      </p:sp>
      <p:sp>
        <p:nvSpPr>
          <p:cNvPr id="98447" name="Text Box 143">
            <a:extLst>
              <a:ext uri="{FF2B5EF4-FFF2-40B4-BE49-F238E27FC236}">
                <a16:creationId xmlns:a16="http://schemas.microsoft.com/office/drawing/2014/main" id="{2F012CF1-7788-4CFA-B552-BCDC5BC6BBA4}"/>
              </a:ext>
            </a:extLst>
          </p:cNvPr>
          <p:cNvSpPr txBox="1">
            <a:spLocks noChangeArrowheads="1"/>
          </p:cNvSpPr>
          <p:nvPr/>
        </p:nvSpPr>
        <p:spPr bwMode="auto">
          <a:xfrm>
            <a:off x="5867400" y="2133600"/>
            <a:ext cx="685800" cy="457200"/>
          </a:xfrm>
          <a:prstGeom prst="rect">
            <a:avLst/>
          </a:prstGeom>
          <a:solidFill>
            <a:srgbClr val="F2125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lgn="ctr">
              <a:spcBef>
                <a:spcPct val="50000"/>
              </a:spcBef>
            </a:pPr>
            <a:r>
              <a:rPr lang="en-US" altLang="en-US" sz="2400" b="1">
                <a:solidFill>
                  <a:srgbClr val="FFFF00"/>
                </a:solidFill>
                <a:latin typeface="Arial" panose="020B0604020202020204" pitchFamily="34" charset="0"/>
              </a:rPr>
              <a:t>Â</a:t>
            </a:r>
          </a:p>
        </p:txBody>
      </p:sp>
      <p:sp>
        <p:nvSpPr>
          <p:cNvPr id="98448" name="Text Box 144">
            <a:extLst>
              <a:ext uri="{FF2B5EF4-FFF2-40B4-BE49-F238E27FC236}">
                <a16:creationId xmlns:a16="http://schemas.microsoft.com/office/drawing/2014/main" id="{934CC868-42AA-4D9C-BDDA-8FE0F3EEA47D}"/>
              </a:ext>
            </a:extLst>
          </p:cNvPr>
          <p:cNvSpPr txBox="1">
            <a:spLocks noChangeArrowheads="1"/>
          </p:cNvSpPr>
          <p:nvPr/>
        </p:nvSpPr>
        <p:spPr bwMode="auto">
          <a:xfrm>
            <a:off x="5867400" y="3505201"/>
            <a:ext cx="685800" cy="466725"/>
          </a:xfrm>
          <a:prstGeom prst="rect">
            <a:avLst/>
          </a:prstGeom>
          <a:solidFill>
            <a:srgbClr val="F21252"/>
          </a:solidFill>
          <a:ln w="9525">
            <a:solidFill>
              <a:schemeClr val="bg1"/>
            </a:solidFill>
            <a:miter lim="800000"/>
            <a:headEnd/>
            <a:tailEnd/>
          </a:ln>
        </p:spPr>
        <p:txBody>
          <a:bodyPr>
            <a:spAutoFit/>
          </a:bodyP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lgn="ctr">
              <a:spcBef>
                <a:spcPct val="50000"/>
              </a:spcBef>
            </a:pPr>
            <a:r>
              <a:rPr lang="en-US" altLang="en-US" sz="2400" b="1">
                <a:solidFill>
                  <a:srgbClr val="FFFF00"/>
                </a:solidFill>
                <a:latin typeface="Arial" panose="020B0604020202020204" pitchFamily="34" charset="0"/>
              </a:rPr>
              <a:t>Â</a:t>
            </a:r>
          </a:p>
        </p:txBody>
      </p:sp>
      <p:sp>
        <p:nvSpPr>
          <p:cNvPr id="98449" name="Text Box 145">
            <a:extLst>
              <a:ext uri="{FF2B5EF4-FFF2-40B4-BE49-F238E27FC236}">
                <a16:creationId xmlns:a16="http://schemas.microsoft.com/office/drawing/2014/main" id="{0FB6608E-DAA6-4E2D-A463-DFE740A337FF}"/>
              </a:ext>
            </a:extLst>
          </p:cNvPr>
          <p:cNvSpPr txBox="1">
            <a:spLocks noChangeArrowheads="1"/>
          </p:cNvSpPr>
          <p:nvPr/>
        </p:nvSpPr>
        <p:spPr bwMode="auto">
          <a:xfrm>
            <a:off x="5867400" y="4105276"/>
            <a:ext cx="685800" cy="466725"/>
          </a:xfrm>
          <a:prstGeom prst="rect">
            <a:avLst/>
          </a:prstGeom>
          <a:solidFill>
            <a:srgbClr val="F21252"/>
          </a:solidFill>
          <a:ln w="9525">
            <a:solidFill>
              <a:schemeClr val="bg1"/>
            </a:solidFill>
            <a:miter lim="800000"/>
            <a:headEnd/>
            <a:tailEnd/>
          </a:ln>
        </p:spPr>
        <p:txBody>
          <a:bodyPr>
            <a:spAutoFit/>
          </a:bodyP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lgn="ctr">
              <a:spcBef>
                <a:spcPct val="50000"/>
              </a:spcBef>
            </a:pPr>
            <a:r>
              <a:rPr lang="en-US" altLang="en-US" sz="2400" b="1">
                <a:solidFill>
                  <a:srgbClr val="FFFF00"/>
                </a:solidFill>
                <a:latin typeface="Arial" panose="020B0604020202020204" pitchFamily="34" charset="0"/>
              </a:rPr>
              <a:t>U</a:t>
            </a:r>
          </a:p>
        </p:txBody>
      </p:sp>
      <p:sp>
        <p:nvSpPr>
          <p:cNvPr id="98450" name="Text Box 146">
            <a:extLst>
              <a:ext uri="{FF2B5EF4-FFF2-40B4-BE49-F238E27FC236}">
                <a16:creationId xmlns:a16="http://schemas.microsoft.com/office/drawing/2014/main" id="{E6E00703-7A59-4F26-B84C-A2FCEA87DD61}"/>
              </a:ext>
            </a:extLst>
          </p:cNvPr>
          <p:cNvSpPr txBox="1">
            <a:spLocks noChangeArrowheads="1"/>
          </p:cNvSpPr>
          <p:nvPr/>
        </p:nvSpPr>
        <p:spPr bwMode="auto">
          <a:xfrm>
            <a:off x="5867400" y="2819400"/>
            <a:ext cx="685800" cy="457200"/>
          </a:xfrm>
          <a:prstGeom prst="rect">
            <a:avLst/>
          </a:prstGeom>
          <a:solidFill>
            <a:srgbClr val="F2125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lgn="ctr">
              <a:spcBef>
                <a:spcPct val="50000"/>
              </a:spcBef>
            </a:pPr>
            <a:r>
              <a:rPr lang="en-US" altLang="en-US" sz="2400" b="1">
                <a:solidFill>
                  <a:srgbClr val="FFFF00"/>
                </a:solidFill>
                <a:latin typeface="Arial" panose="020B0604020202020204" pitchFamily="34" charset="0"/>
              </a:rPr>
              <a:t>U</a:t>
            </a:r>
          </a:p>
        </p:txBody>
      </p:sp>
      <p:sp>
        <p:nvSpPr>
          <p:cNvPr id="98451" name="Text Box 147">
            <a:extLst>
              <a:ext uri="{FF2B5EF4-FFF2-40B4-BE49-F238E27FC236}">
                <a16:creationId xmlns:a16="http://schemas.microsoft.com/office/drawing/2014/main" id="{895005ED-4058-4AD7-97A4-68014499255E}"/>
              </a:ext>
            </a:extLst>
          </p:cNvPr>
          <p:cNvSpPr txBox="1">
            <a:spLocks noChangeArrowheads="1"/>
          </p:cNvSpPr>
          <p:nvPr/>
        </p:nvSpPr>
        <p:spPr bwMode="auto">
          <a:xfrm>
            <a:off x="2971800" y="5257801"/>
            <a:ext cx="7467600" cy="466725"/>
          </a:xfrm>
          <a:prstGeom prst="rect">
            <a:avLst/>
          </a:prstGeom>
          <a:noFill/>
          <a:ln w="9525">
            <a:solidFill>
              <a:srgbClr val="FF00FF"/>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spcBef>
                <a:spcPct val="50000"/>
              </a:spcBef>
            </a:pPr>
            <a:r>
              <a:rPr lang="en-US" altLang="en-US" sz="2400">
                <a:latin typeface="Arial" panose="020B0604020202020204" pitchFamily="34" charset="0"/>
              </a:rPr>
              <a:t>Đây là một bán đảo lớn nhất nằm phía Nam châu Âu</a:t>
            </a:r>
          </a:p>
        </p:txBody>
      </p:sp>
      <p:sp>
        <p:nvSpPr>
          <p:cNvPr id="98452" name="Text Box 148">
            <a:extLst>
              <a:ext uri="{FF2B5EF4-FFF2-40B4-BE49-F238E27FC236}">
                <a16:creationId xmlns:a16="http://schemas.microsoft.com/office/drawing/2014/main" id="{2F021445-B34A-4E72-88AD-9369D8AFE18F}"/>
              </a:ext>
            </a:extLst>
          </p:cNvPr>
          <p:cNvSpPr txBox="1">
            <a:spLocks noChangeArrowheads="1"/>
          </p:cNvSpPr>
          <p:nvPr/>
        </p:nvSpPr>
        <p:spPr bwMode="auto">
          <a:xfrm>
            <a:off x="3048000" y="5105401"/>
            <a:ext cx="7162800" cy="466725"/>
          </a:xfrm>
          <a:prstGeom prst="rect">
            <a:avLst/>
          </a:prstGeom>
          <a:solidFill>
            <a:schemeClr val="bg1"/>
          </a:solidFill>
          <a:ln w="9525">
            <a:solidFill>
              <a:srgbClr val="FF00FF"/>
            </a:solidFill>
            <a:miter lim="800000"/>
            <a:headEnd/>
            <a:tailEnd/>
          </a:ln>
        </p:spPr>
        <p:txBody>
          <a:bodyPr>
            <a:spAutoFit/>
          </a:bodyP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spcBef>
                <a:spcPct val="50000"/>
              </a:spcBef>
            </a:pPr>
            <a:r>
              <a:rPr lang="en-US" altLang="en-US" sz="2400">
                <a:latin typeface="Arial" panose="020B0604020202020204" pitchFamily="34" charset="0"/>
              </a:rPr>
              <a:t>Đại bộ phận lãnh thổ châu Âu nằm trong đới nào ?</a:t>
            </a:r>
          </a:p>
        </p:txBody>
      </p:sp>
      <p:sp>
        <p:nvSpPr>
          <p:cNvPr id="98453" name="Text Box 149">
            <a:extLst>
              <a:ext uri="{FF2B5EF4-FFF2-40B4-BE49-F238E27FC236}">
                <a16:creationId xmlns:a16="http://schemas.microsoft.com/office/drawing/2014/main" id="{E44B4EC7-0700-4DBF-BFC6-5F1E95FA8486}"/>
              </a:ext>
            </a:extLst>
          </p:cNvPr>
          <p:cNvSpPr txBox="1">
            <a:spLocks noChangeArrowheads="1"/>
          </p:cNvSpPr>
          <p:nvPr/>
        </p:nvSpPr>
        <p:spPr bwMode="auto">
          <a:xfrm>
            <a:off x="3886200" y="5181601"/>
            <a:ext cx="5029200" cy="466725"/>
          </a:xfrm>
          <a:prstGeom prst="rect">
            <a:avLst/>
          </a:prstGeom>
          <a:solidFill>
            <a:schemeClr val="bg1"/>
          </a:solidFill>
          <a:ln w="9525">
            <a:solidFill>
              <a:srgbClr val="FF00FF"/>
            </a:solidFill>
            <a:miter lim="800000"/>
            <a:headEnd/>
            <a:tailEnd/>
          </a:ln>
        </p:spPr>
        <p:txBody>
          <a:bodyPr>
            <a:spAutoFit/>
          </a:bodyP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spcBef>
                <a:spcPct val="50000"/>
              </a:spcBef>
            </a:pPr>
            <a:r>
              <a:rPr lang="en-US" altLang="en-US" sz="2400">
                <a:latin typeface="Arial" panose="020B0604020202020204" pitchFamily="34" charset="0"/>
              </a:rPr>
              <a:t>Châu Âu nằm trong lục địa nào ?</a:t>
            </a:r>
          </a:p>
        </p:txBody>
      </p:sp>
      <p:sp>
        <p:nvSpPr>
          <p:cNvPr id="98454" name="Text Box 150">
            <a:extLst>
              <a:ext uri="{FF2B5EF4-FFF2-40B4-BE49-F238E27FC236}">
                <a16:creationId xmlns:a16="http://schemas.microsoft.com/office/drawing/2014/main" id="{0F907C86-9FAB-4599-AA1B-B7991760AE13}"/>
              </a:ext>
            </a:extLst>
          </p:cNvPr>
          <p:cNvSpPr txBox="1">
            <a:spLocks noChangeArrowheads="1"/>
          </p:cNvSpPr>
          <p:nvPr/>
        </p:nvSpPr>
        <p:spPr bwMode="auto">
          <a:xfrm>
            <a:off x="3200400" y="5105401"/>
            <a:ext cx="6400800" cy="466725"/>
          </a:xfrm>
          <a:prstGeom prst="rect">
            <a:avLst/>
          </a:prstGeom>
          <a:noFill/>
          <a:ln w="9525">
            <a:solidFill>
              <a:srgbClr val="FF00FF"/>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spcBef>
                <a:spcPct val="50000"/>
              </a:spcBef>
            </a:pPr>
            <a:r>
              <a:rPr lang="en-US" altLang="en-US" sz="2400">
                <a:latin typeface="Arial" panose="020B0604020202020204" pitchFamily="34" charset="0"/>
              </a:rPr>
              <a:t>Châu Âu tiếp giáp với biển nào ở phía Nam ?</a:t>
            </a:r>
          </a:p>
        </p:txBody>
      </p:sp>
      <p:sp>
        <p:nvSpPr>
          <p:cNvPr id="98455" name="Text Box 151">
            <a:extLst>
              <a:ext uri="{FF2B5EF4-FFF2-40B4-BE49-F238E27FC236}">
                <a16:creationId xmlns:a16="http://schemas.microsoft.com/office/drawing/2014/main" id="{D7BF7585-C215-4299-9AC9-20841321D45B}"/>
              </a:ext>
            </a:extLst>
          </p:cNvPr>
          <p:cNvSpPr txBox="1">
            <a:spLocks noChangeArrowheads="1"/>
          </p:cNvSpPr>
          <p:nvPr/>
        </p:nvSpPr>
        <p:spPr bwMode="auto">
          <a:xfrm>
            <a:off x="3129064" y="5481934"/>
            <a:ext cx="7991272" cy="461665"/>
          </a:xfrm>
          <a:prstGeom prst="rect">
            <a:avLst/>
          </a:prstGeom>
          <a:noFill/>
          <a:ln w="9525">
            <a:solidFill>
              <a:srgbClr val="FF00FF"/>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spcBef>
                <a:spcPct val="50000"/>
              </a:spcBef>
            </a:pPr>
            <a:r>
              <a:rPr lang="en-US" altLang="en-US" sz="2400" dirty="0" err="1">
                <a:latin typeface="Arial" panose="020B0604020202020204" pitchFamily="34" charset="0"/>
              </a:rPr>
              <a:t>Đồng</a:t>
            </a:r>
            <a:r>
              <a:rPr lang="en-US" altLang="en-US" sz="2400" dirty="0">
                <a:latin typeface="Arial" panose="020B0604020202020204" pitchFamily="34" charset="0"/>
              </a:rPr>
              <a:t> </a:t>
            </a:r>
            <a:r>
              <a:rPr lang="en-US" altLang="en-US" sz="2400" dirty="0" err="1">
                <a:latin typeface="Arial" panose="020B0604020202020204" pitchFamily="34" charset="0"/>
              </a:rPr>
              <a:t>bằng</a:t>
            </a:r>
            <a:r>
              <a:rPr lang="en-US" altLang="en-US" sz="2400" dirty="0">
                <a:latin typeface="Arial" panose="020B0604020202020204" pitchFamily="34" charset="0"/>
              </a:rPr>
              <a:t> </a:t>
            </a:r>
            <a:r>
              <a:rPr lang="en-US" altLang="en-US" sz="2400" dirty="0" err="1">
                <a:latin typeface="Arial" panose="020B0604020202020204" pitchFamily="34" charset="0"/>
              </a:rPr>
              <a:t>lớn</a:t>
            </a:r>
            <a:r>
              <a:rPr lang="en-US" altLang="en-US" sz="2400" dirty="0">
                <a:latin typeface="Arial" panose="020B0604020202020204" pitchFamily="34" charset="0"/>
              </a:rPr>
              <a:t> </a:t>
            </a:r>
            <a:r>
              <a:rPr lang="en-US" altLang="en-US" sz="2400" dirty="0" err="1">
                <a:latin typeface="Arial" panose="020B0604020202020204" pitchFamily="34" charset="0"/>
              </a:rPr>
              <a:t>nhất</a:t>
            </a:r>
            <a:r>
              <a:rPr lang="en-US" altLang="en-US" sz="2400" dirty="0">
                <a:latin typeface="Arial" panose="020B0604020202020204" pitchFamily="34" charset="0"/>
              </a:rPr>
              <a:t> ở Châu </a:t>
            </a:r>
            <a:r>
              <a:rPr lang="en-US" altLang="en-US" sz="2400" dirty="0" err="1">
                <a:latin typeface="Arial" panose="020B0604020202020204" pitchFamily="34" charset="0"/>
              </a:rPr>
              <a:t>Âu</a:t>
            </a:r>
            <a:r>
              <a:rPr lang="en-US" altLang="en-US" sz="2400" dirty="0">
                <a:latin typeface="Arial" panose="020B0604020202020204" pitchFamily="34" charset="0"/>
              </a:rPr>
              <a:t> </a:t>
            </a:r>
            <a:r>
              <a:rPr lang="en-US" altLang="en-US" sz="2400" dirty="0" err="1">
                <a:latin typeface="Arial" panose="020B0604020202020204" pitchFamily="34" charset="0"/>
              </a:rPr>
              <a:t>là</a:t>
            </a:r>
            <a:r>
              <a:rPr lang="en-US" altLang="en-US" sz="2400" dirty="0">
                <a:latin typeface="Arial" panose="020B0604020202020204" pitchFamily="34" charset="0"/>
              </a:rPr>
              <a:t> </a:t>
            </a:r>
            <a:r>
              <a:rPr lang="en-US" altLang="en-US" sz="2400" dirty="0" err="1">
                <a:latin typeface="Arial" panose="020B0604020202020204" pitchFamily="34" charset="0"/>
              </a:rPr>
              <a:t>đồng</a:t>
            </a:r>
            <a:r>
              <a:rPr lang="en-US" altLang="en-US" sz="2400" dirty="0">
                <a:latin typeface="Arial" panose="020B0604020202020204" pitchFamily="34" charset="0"/>
              </a:rPr>
              <a:t> </a:t>
            </a:r>
            <a:r>
              <a:rPr lang="en-US" altLang="en-US" sz="2400" dirty="0" err="1">
                <a:latin typeface="Arial" panose="020B0604020202020204" pitchFamily="34" charset="0"/>
              </a:rPr>
              <a:t>bằng</a:t>
            </a:r>
            <a:r>
              <a:rPr lang="en-US" altLang="en-US" sz="2400" dirty="0">
                <a:latin typeface="Arial" panose="020B0604020202020204" pitchFamily="34" charset="0"/>
              </a:rPr>
              <a:t> </a:t>
            </a:r>
            <a:r>
              <a:rPr lang="en-US" altLang="en-US" sz="2400" dirty="0" err="1">
                <a:latin typeface="Arial" panose="020B0604020202020204" pitchFamily="34" charset="0"/>
              </a:rPr>
              <a:t>nào</a:t>
            </a:r>
            <a:r>
              <a:rPr lang="en-US" altLang="en-US" sz="2400" dirty="0">
                <a:latin typeface="Arial" panose="020B0604020202020204" pitchFamily="34" charset="0"/>
              </a:rPr>
              <a:t> ?</a:t>
            </a:r>
          </a:p>
        </p:txBody>
      </p:sp>
      <p:sp>
        <p:nvSpPr>
          <p:cNvPr id="98456" name="Text Box 152">
            <a:extLst>
              <a:ext uri="{FF2B5EF4-FFF2-40B4-BE49-F238E27FC236}">
                <a16:creationId xmlns:a16="http://schemas.microsoft.com/office/drawing/2014/main" id="{20B1133B-9DAD-4331-AD5B-88C22638683D}"/>
              </a:ext>
            </a:extLst>
          </p:cNvPr>
          <p:cNvSpPr txBox="1">
            <a:spLocks noChangeArrowheads="1"/>
          </p:cNvSpPr>
          <p:nvPr/>
        </p:nvSpPr>
        <p:spPr bwMode="auto">
          <a:xfrm>
            <a:off x="3241876" y="5710237"/>
            <a:ext cx="6858000" cy="466725"/>
          </a:xfrm>
          <a:prstGeom prst="rect">
            <a:avLst/>
          </a:prstGeom>
          <a:solidFill>
            <a:schemeClr val="bg1"/>
          </a:solidFill>
          <a:ln w="9525">
            <a:solidFill>
              <a:srgbClr val="FF00FF"/>
            </a:solidFill>
            <a:miter lim="800000"/>
            <a:headEnd/>
            <a:tailEnd/>
          </a:ln>
        </p:spPr>
        <p:txBody>
          <a:bodyPr>
            <a:spAutoFit/>
          </a:bodyP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spcBef>
                <a:spcPct val="50000"/>
              </a:spcBef>
            </a:pPr>
            <a:r>
              <a:rPr lang="en-US" altLang="en-US" sz="2400" dirty="0">
                <a:latin typeface="Arial" panose="020B0604020202020204" pitchFamily="34" charset="0"/>
              </a:rPr>
              <a:t>Châu </a:t>
            </a:r>
            <a:r>
              <a:rPr lang="en-US" altLang="en-US" sz="2400" dirty="0" err="1">
                <a:latin typeface="Arial" panose="020B0604020202020204" pitchFamily="34" charset="0"/>
              </a:rPr>
              <a:t>Âu</a:t>
            </a:r>
            <a:r>
              <a:rPr lang="en-US" altLang="en-US" sz="2400" dirty="0">
                <a:latin typeface="Arial" panose="020B0604020202020204" pitchFamily="34" charset="0"/>
              </a:rPr>
              <a:t> </a:t>
            </a:r>
            <a:r>
              <a:rPr lang="en-US" altLang="en-US" sz="2400" dirty="0" err="1">
                <a:latin typeface="Arial" panose="020B0604020202020204" pitchFamily="34" charset="0"/>
              </a:rPr>
              <a:t>ngăn</a:t>
            </a:r>
            <a:r>
              <a:rPr lang="en-US" altLang="en-US" sz="2400" dirty="0">
                <a:latin typeface="Arial" panose="020B0604020202020204" pitchFamily="34" charset="0"/>
              </a:rPr>
              <a:t> </a:t>
            </a:r>
            <a:r>
              <a:rPr lang="en-US" altLang="en-US" sz="2400" dirty="0" err="1">
                <a:latin typeface="Arial" panose="020B0604020202020204" pitchFamily="34" charset="0"/>
              </a:rPr>
              <a:t>cách</a:t>
            </a:r>
            <a:r>
              <a:rPr lang="en-US" altLang="en-US" sz="2400" dirty="0">
                <a:latin typeface="Arial" panose="020B0604020202020204" pitchFamily="34" charset="0"/>
              </a:rPr>
              <a:t> </a:t>
            </a:r>
            <a:r>
              <a:rPr lang="en-US" altLang="en-US" sz="2400" dirty="0" err="1">
                <a:latin typeface="Arial" panose="020B0604020202020204" pitchFamily="34" charset="0"/>
              </a:rPr>
              <a:t>với</a:t>
            </a:r>
            <a:r>
              <a:rPr lang="en-US" altLang="en-US" sz="2400" dirty="0">
                <a:latin typeface="Arial" panose="020B0604020202020204" pitchFamily="34" charset="0"/>
              </a:rPr>
              <a:t> </a:t>
            </a:r>
            <a:r>
              <a:rPr lang="en-US" altLang="en-US" sz="2400" dirty="0" err="1">
                <a:latin typeface="Arial" panose="020B0604020202020204" pitchFamily="34" charset="0"/>
              </a:rPr>
              <a:t>châu</a:t>
            </a:r>
            <a:r>
              <a:rPr lang="en-US" altLang="en-US" sz="2400" dirty="0">
                <a:latin typeface="Arial" panose="020B0604020202020204" pitchFamily="34" charset="0"/>
              </a:rPr>
              <a:t> Á </a:t>
            </a:r>
            <a:r>
              <a:rPr lang="en-US" altLang="en-US" sz="2400" dirty="0" err="1">
                <a:latin typeface="Arial" panose="020B0604020202020204" pitchFamily="34" charset="0"/>
              </a:rPr>
              <a:t>bởi</a:t>
            </a:r>
            <a:r>
              <a:rPr lang="en-US" altLang="en-US" sz="2400" dirty="0">
                <a:latin typeface="Arial" panose="020B0604020202020204" pitchFamily="34" charset="0"/>
              </a:rPr>
              <a:t> </a:t>
            </a:r>
            <a:r>
              <a:rPr lang="en-US" altLang="en-US" sz="2400" dirty="0" err="1">
                <a:latin typeface="Arial" panose="020B0604020202020204" pitchFamily="34" charset="0"/>
              </a:rPr>
              <a:t>dãy</a:t>
            </a:r>
            <a:r>
              <a:rPr lang="en-US" altLang="en-US" sz="2400" dirty="0">
                <a:latin typeface="Arial" panose="020B0604020202020204" pitchFamily="34" charset="0"/>
              </a:rPr>
              <a:t> </a:t>
            </a:r>
            <a:r>
              <a:rPr lang="en-US" altLang="en-US" sz="2400" dirty="0" err="1">
                <a:latin typeface="Arial" panose="020B0604020202020204" pitchFamily="34" charset="0"/>
              </a:rPr>
              <a:t>núi</a:t>
            </a:r>
            <a:r>
              <a:rPr lang="en-US" altLang="en-US" sz="2400" dirty="0">
                <a:latin typeface="Arial" panose="020B0604020202020204" pitchFamily="34" charset="0"/>
              </a:rPr>
              <a:t> </a:t>
            </a:r>
            <a:r>
              <a:rPr lang="en-US" altLang="en-US" sz="2400" dirty="0" err="1">
                <a:latin typeface="Arial" panose="020B0604020202020204" pitchFamily="34" charset="0"/>
              </a:rPr>
              <a:t>nào</a:t>
            </a:r>
            <a:r>
              <a:rPr lang="en-US" altLang="en-US" sz="2400" dirty="0">
                <a:latin typeface="Arial" panose="020B0604020202020204" pitchFamily="34" charset="0"/>
              </a:rPr>
              <a:t> ?</a:t>
            </a:r>
          </a:p>
        </p:txBody>
      </p:sp>
    </p:spTree>
  </p:cSld>
  <p:clrMapOvr>
    <a:masterClrMapping/>
  </p:clrMapOvr>
  <p:transition>
    <p:wedg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1" presetClass="entr" presetSubtype="0" fill="hold" grpId="0" nodeType="clickEffect">
                                  <p:stCondLst>
                                    <p:cond delay="0"/>
                                  </p:stCondLst>
                                  <p:iterate type="lt">
                                    <p:tmPct val="5000"/>
                                  </p:iterate>
                                  <p:childTnLst>
                                    <p:set>
                                      <p:cBhvr>
                                        <p:cTn id="6" dur="1" fill="hold">
                                          <p:stCondLst>
                                            <p:cond delay="0"/>
                                          </p:stCondLst>
                                        </p:cTn>
                                        <p:tgtEl>
                                          <p:spTgt spid="98365"/>
                                        </p:tgtEl>
                                        <p:attrNameLst>
                                          <p:attrName>style.visibility</p:attrName>
                                        </p:attrNameLst>
                                      </p:cBhvr>
                                      <p:to>
                                        <p:strVal val="visible"/>
                                      </p:to>
                                    </p:set>
                                    <p:anim calcmode="lin" valueType="num">
                                      <p:cBhvr>
                                        <p:cTn id="7" dur="1000" fill="hold"/>
                                        <p:tgtEl>
                                          <p:spTgt spid="98365"/>
                                        </p:tgtEl>
                                        <p:attrNameLst>
                                          <p:attrName>ppt_w</p:attrName>
                                        </p:attrNameLst>
                                      </p:cBhvr>
                                      <p:tavLst>
                                        <p:tav tm="0">
                                          <p:val>
                                            <p:fltVal val="0"/>
                                          </p:val>
                                        </p:tav>
                                        <p:tav tm="100000">
                                          <p:val>
                                            <p:strVal val="#ppt_w"/>
                                          </p:val>
                                        </p:tav>
                                      </p:tavLst>
                                    </p:anim>
                                    <p:anim calcmode="lin" valueType="num">
                                      <p:cBhvr>
                                        <p:cTn id="8" dur="1000" fill="hold"/>
                                        <p:tgtEl>
                                          <p:spTgt spid="98365"/>
                                        </p:tgtEl>
                                        <p:attrNameLst>
                                          <p:attrName>ppt_h</p:attrName>
                                        </p:attrNameLst>
                                      </p:cBhvr>
                                      <p:tavLst>
                                        <p:tav tm="0">
                                          <p:val>
                                            <p:fltVal val="0"/>
                                          </p:val>
                                        </p:tav>
                                        <p:tav tm="100000">
                                          <p:val>
                                            <p:strVal val="#ppt_h"/>
                                          </p:val>
                                        </p:tav>
                                      </p:tavLst>
                                    </p:anim>
                                    <p:anim calcmode="lin" valueType="num">
                                      <p:cBhvr>
                                        <p:cTn id="9" dur="1000" fill="hold"/>
                                        <p:tgtEl>
                                          <p:spTgt spid="98365"/>
                                        </p:tgtEl>
                                        <p:attrNameLst>
                                          <p:attrName>style.rotation</p:attrName>
                                        </p:attrNameLst>
                                      </p:cBhvr>
                                      <p:tavLst>
                                        <p:tav tm="0">
                                          <p:val>
                                            <p:fltVal val="90"/>
                                          </p:val>
                                        </p:tav>
                                        <p:tav tm="100000">
                                          <p:val>
                                            <p:fltVal val="0"/>
                                          </p:val>
                                        </p:tav>
                                      </p:tavLst>
                                    </p:anim>
                                    <p:animEffect transition="in" filter="fade">
                                      <p:cBhvr>
                                        <p:cTn id="10" dur="1000"/>
                                        <p:tgtEl>
                                          <p:spTgt spid="98365"/>
                                        </p:tgtEl>
                                      </p:cBhvr>
                                    </p:animEffect>
                                  </p:childTnLst>
                                </p:cTn>
                              </p:par>
                              <p:par>
                                <p:cTn id="11" presetID="31" presetClass="entr" presetSubtype="0" fill="hold" grpId="0" nodeType="withEffect">
                                  <p:stCondLst>
                                    <p:cond delay="0"/>
                                  </p:stCondLst>
                                  <p:iterate type="lt">
                                    <p:tmPct val="5000"/>
                                  </p:iterate>
                                  <p:childTnLst>
                                    <p:set>
                                      <p:cBhvr>
                                        <p:cTn id="12" dur="1" fill="hold">
                                          <p:stCondLst>
                                            <p:cond delay="0"/>
                                          </p:stCondLst>
                                        </p:cTn>
                                        <p:tgtEl>
                                          <p:spTgt spid="98451"/>
                                        </p:tgtEl>
                                        <p:attrNameLst>
                                          <p:attrName>style.visibility</p:attrName>
                                        </p:attrNameLst>
                                      </p:cBhvr>
                                      <p:to>
                                        <p:strVal val="visible"/>
                                      </p:to>
                                    </p:set>
                                    <p:anim calcmode="lin" valueType="num">
                                      <p:cBhvr>
                                        <p:cTn id="13" dur="1000" fill="hold"/>
                                        <p:tgtEl>
                                          <p:spTgt spid="98451"/>
                                        </p:tgtEl>
                                        <p:attrNameLst>
                                          <p:attrName>ppt_w</p:attrName>
                                        </p:attrNameLst>
                                      </p:cBhvr>
                                      <p:tavLst>
                                        <p:tav tm="0">
                                          <p:val>
                                            <p:fltVal val="0"/>
                                          </p:val>
                                        </p:tav>
                                        <p:tav tm="100000">
                                          <p:val>
                                            <p:strVal val="#ppt_w"/>
                                          </p:val>
                                        </p:tav>
                                      </p:tavLst>
                                    </p:anim>
                                    <p:anim calcmode="lin" valueType="num">
                                      <p:cBhvr>
                                        <p:cTn id="14" dur="1000" fill="hold"/>
                                        <p:tgtEl>
                                          <p:spTgt spid="98451"/>
                                        </p:tgtEl>
                                        <p:attrNameLst>
                                          <p:attrName>ppt_h</p:attrName>
                                        </p:attrNameLst>
                                      </p:cBhvr>
                                      <p:tavLst>
                                        <p:tav tm="0">
                                          <p:val>
                                            <p:fltVal val="0"/>
                                          </p:val>
                                        </p:tav>
                                        <p:tav tm="100000">
                                          <p:val>
                                            <p:strVal val="#ppt_h"/>
                                          </p:val>
                                        </p:tav>
                                      </p:tavLst>
                                    </p:anim>
                                    <p:anim calcmode="lin" valueType="num">
                                      <p:cBhvr>
                                        <p:cTn id="15" dur="1000" fill="hold"/>
                                        <p:tgtEl>
                                          <p:spTgt spid="98451"/>
                                        </p:tgtEl>
                                        <p:attrNameLst>
                                          <p:attrName>style.rotation</p:attrName>
                                        </p:attrNameLst>
                                      </p:cBhvr>
                                      <p:tavLst>
                                        <p:tav tm="0">
                                          <p:val>
                                            <p:fltVal val="90"/>
                                          </p:val>
                                        </p:tav>
                                        <p:tav tm="100000">
                                          <p:val>
                                            <p:fltVal val="0"/>
                                          </p:val>
                                        </p:tav>
                                      </p:tavLst>
                                    </p:anim>
                                    <p:animEffect transition="in" filter="fade">
                                      <p:cBhvr>
                                        <p:cTn id="16" dur="1000"/>
                                        <p:tgtEl>
                                          <p:spTgt spid="98451"/>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31" presetClass="entr" presetSubtype="0" fill="hold" grpId="0" nodeType="clickEffect">
                                  <p:stCondLst>
                                    <p:cond delay="0"/>
                                  </p:stCondLst>
                                  <p:iterate type="lt">
                                    <p:tmPct val="5000"/>
                                  </p:iterate>
                                  <p:childTnLst>
                                    <p:set>
                                      <p:cBhvr>
                                        <p:cTn id="20" dur="1" fill="hold">
                                          <p:stCondLst>
                                            <p:cond delay="0"/>
                                          </p:stCondLst>
                                        </p:cTn>
                                        <p:tgtEl>
                                          <p:spTgt spid="98360"/>
                                        </p:tgtEl>
                                        <p:attrNameLst>
                                          <p:attrName>style.visibility</p:attrName>
                                        </p:attrNameLst>
                                      </p:cBhvr>
                                      <p:to>
                                        <p:strVal val="visible"/>
                                      </p:to>
                                    </p:set>
                                    <p:anim calcmode="lin" valueType="num">
                                      <p:cBhvr>
                                        <p:cTn id="21" dur="1000" fill="hold"/>
                                        <p:tgtEl>
                                          <p:spTgt spid="98360"/>
                                        </p:tgtEl>
                                        <p:attrNameLst>
                                          <p:attrName>ppt_w</p:attrName>
                                        </p:attrNameLst>
                                      </p:cBhvr>
                                      <p:tavLst>
                                        <p:tav tm="0">
                                          <p:val>
                                            <p:fltVal val="0"/>
                                          </p:val>
                                        </p:tav>
                                        <p:tav tm="100000">
                                          <p:val>
                                            <p:strVal val="#ppt_w"/>
                                          </p:val>
                                        </p:tav>
                                      </p:tavLst>
                                    </p:anim>
                                    <p:anim calcmode="lin" valueType="num">
                                      <p:cBhvr>
                                        <p:cTn id="22" dur="1000" fill="hold"/>
                                        <p:tgtEl>
                                          <p:spTgt spid="98360"/>
                                        </p:tgtEl>
                                        <p:attrNameLst>
                                          <p:attrName>ppt_h</p:attrName>
                                        </p:attrNameLst>
                                      </p:cBhvr>
                                      <p:tavLst>
                                        <p:tav tm="0">
                                          <p:val>
                                            <p:fltVal val="0"/>
                                          </p:val>
                                        </p:tav>
                                        <p:tav tm="100000">
                                          <p:val>
                                            <p:strVal val="#ppt_h"/>
                                          </p:val>
                                        </p:tav>
                                      </p:tavLst>
                                    </p:anim>
                                    <p:anim calcmode="lin" valueType="num">
                                      <p:cBhvr>
                                        <p:cTn id="23" dur="1000" fill="hold"/>
                                        <p:tgtEl>
                                          <p:spTgt spid="98360"/>
                                        </p:tgtEl>
                                        <p:attrNameLst>
                                          <p:attrName>style.rotation</p:attrName>
                                        </p:attrNameLst>
                                      </p:cBhvr>
                                      <p:tavLst>
                                        <p:tav tm="0">
                                          <p:val>
                                            <p:fltVal val="90"/>
                                          </p:val>
                                        </p:tav>
                                        <p:tav tm="100000">
                                          <p:val>
                                            <p:fltVal val="0"/>
                                          </p:val>
                                        </p:tav>
                                      </p:tavLst>
                                    </p:anim>
                                    <p:animEffect transition="in" filter="fade">
                                      <p:cBhvr>
                                        <p:cTn id="24" dur="1000"/>
                                        <p:tgtEl>
                                          <p:spTgt spid="98360"/>
                                        </p:tgtEl>
                                      </p:cBhvr>
                                    </p:animEffect>
                                  </p:childTnLst>
                                </p:cTn>
                              </p:par>
                              <p:par>
                                <p:cTn id="25" presetID="31" presetClass="entr" presetSubtype="0" fill="hold" grpId="0" nodeType="withEffect">
                                  <p:stCondLst>
                                    <p:cond delay="0"/>
                                  </p:stCondLst>
                                  <p:iterate type="lt">
                                    <p:tmPct val="5000"/>
                                  </p:iterate>
                                  <p:childTnLst>
                                    <p:set>
                                      <p:cBhvr>
                                        <p:cTn id="26" dur="1" fill="hold">
                                          <p:stCondLst>
                                            <p:cond delay="0"/>
                                          </p:stCondLst>
                                        </p:cTn>
                                        <p:tgtEl>
                                          <p:spTgt spid="98359"/>
                                        </p:tgtEl>
                                        <p:attrNameLst>
                                          <p:attrName>style.visibility</p:attrName>
                                        </p:attrNameLst>
                                      </p:cBhvr>
                                      <p:to>
                                        <p:strVal val="visible"/>
                                      </p:to>
                                    </p:set>
                                    <p:anim calcmode="lin" valueType="num">
                                      <p:cBhvr>
                                        <p:cTn id="27" dur="1000" fill="hold"/>
                                        <p:tgtEl>
                                          <p:spTgt spid="98359"/>
                                        </p:tgtEl>
                                        <p:attrNameLst>
                                          <p:attrName>ppt_w</p:attrName>
                                        </p:attrNameLst>
                                      </p:cBhvr>
                                      <p:tavLst>
                                        <p:tav tm="0">
                                          <p:val>
                                            <p:fltVal val="0"/>
                                          </p:val>
                                        </p:tav>
                                        <p:tav tm="100000">
                                          <p:val>
                                            <p:strVal val="#ppt_w"/>
                                          </p:val>
                                        </p:tav>
                                      </p:tavLst>
                                    </p:anim>
                                    <p:anim calcmode="lin" valueType="num">
                                      <p:cBhvr>
                                        <p:cTn id="28" dur="1000" fill="hold"/>
                                        <p:tgtEl>
                                          <p:spTgt spid="98359"/>
                                        </p:tgtEl>
                                        <p:attrNameLst>
                                          <p:attrName>ppt_h</p:attrName>
                                        </p:attrNameLst>
                                      </p:cBhvr>
                                      <p:tavLst>
                                        <p:tav tm="0">
                                          <p:val>
                                            <p:fltVal val="0"/>
                                          </p:val>
                                        </p:tav>
                                        <p:tav tm="100000">
                                          <p:val>
                                            <p:strVal val="#ppt_h"/>
                                          </p:val>
                                        </p:tav>
                                      </p:tavLst>
                                    </p:anim>
                                    <p:anim calcmode="lin" valueType="num">
                                      <p:cBhvr>
                                        <p:cTn id="29" dur="1000" fill="hold"/>
                                        <p:tgtEl>
                                          <p:spTgt spid="98359"/>
                                        </p:tgtEl>
                                        <p:attrNameLst>
                                          <p:attrName>style.rotation</p:attrName>
                                        </p:attrNameLst>
                                      </p:cBhvr>
                                      <p:tavLst>
                                        <p:tav tm="0">
                                          <p:val>
                                            <p:fltVal val="90"/>
                                          </p:val>
                                        </p:tav>
                                        <p:tav tm="100000">
                                          <p:val>
                                            <p:fltVal val="0"/>
                                          </p:val>
                                        </p:tav>
                                      </p:tavLst>
                                    </p:anim>
                                    <p:animEffect transition="in" filter="fade">
                                      <p:cBhvr>
                                        <p:cTn id="30" dur="1000"/>
                                        <p:tgtEl>
                                          <p:spTgt spid="98359"/>
                                        </p:tgtEl>
                                      </p:cBhvr>
                                    </p:animEffect>
                                  </p:childTnLst>
                                </p:cTn>
                              </p:par>
                              <p:par>
                                <p:cTn id="31" presetID="31" presetClass="entr" presetSubtype="0" fill="hold" grpId="0" nodeType="withEffect">
                                  <p:stCondLst>
                                    <p:cond delay="0"/>
                                  </p:stCondLst>
                                  <p:iterate type="lt">
                                    <p:tmPct val="5000"/>
                                  </p:iterate>
                                  <p:childTnLst>
                                    <p:set>
                                      <p:cBhvr>
                                        <p:cTn id="32" dur="1" fill="hold">
                                          <p:stCondLst>
                                            <p:cond delay="0"/>
                                          </p:stCondLst>
                                        </p:cTn>
                                        <p:tgtEl>
                                          <p:spTgt spid="98358"/>
                                        </p:tgtEl>
                                        <p:attrNameLst>
                                          <p:attrName>style.visibility</p:attrName>
                                        </p:attrNameLst>
                                      </p:cBhvr>
                                      <p:to>
                                        <p:strVal val="visible"/>
                                      </p:to>
                                    </p:set>
                                    <p:anim calcmode="lin" valueType="num">
                                      <p:cBhvr>
                                        <p:cTn id="33" dur="1000" fill="hold"/>
                                        <p:tgtEl>
                                          <p:spTgt spid="98358"/>
                                        </p:tgtEl>
                                        <p:attrNameLst>
                                          <p:attrName>ppt_w</p:attrName>
                                        </p:attrNameLst>
                                      </p:cBhvr>
                                      <p:tavLst>
                                        <p:tav tm="0">
                                          <p:val>
                                            <p:fltVal val="0"/>
                                          </p:val>
                                        </p:tav>
                                        <p:tav tm="100000">
                                          <p:val>
                                            <p:strVal val="#ppt_w"/>
                                          </p:val>
                                        </p:tav>
                                      </p:tavLst>
                                    </p:anim>
                                    <p:anim calcmode="lin" valueType="num">
                                      <p:cBhvr>
                                        <p:cTn id="34" dur="1000" fill="hold"/>
                                        <p:tgtEl>
                                          <p:spTgt spid="98358"/>
                                        </p:tgtEl>
                                        <p:attrNameLst>
                                          <p:attrName>ppt_h</p:attrName>
                                        </p:attrNameLst>
                                      </p:cBhvr>
                                      <p:tavLst>
                                        <p:tav tm="0">
                                          <p:val>
                                            <p:fltVal val="0"/>
                                          </p:val>
                                        </p:tav>
                                        <p:tav tm="100000">
                                          <p:val>
                                            <p:strVal val="#ppt_h"/>
                                          </p:val>
                                        </p:tav>
                                      </p:tavLst>
                                    </p:anim>
                                    <p:anim calcmode="lin" valueType="num">
                                      <p:cBhvr>
                                        <p:cTn id="35" dur="1000" fill="hold"/>
                                        <p:tgtEl>
                                          <p:spTgt spid="98358"/>
                                        </p:tgtEl>
                                        <p:attrNameLst>
                                          <p:attrName>style.rotation</p:attrName>
                                        </p:attrNameLst>
                                      </p:cBhvr>
                                      <p:tavLst>
                                        <p:tav tm="0">
                                          <p:val>
                                            <p:fltVal val="90"/>
                                          </p:val>
                                        </p:tav>
                                        <p:tav tm="100000">
                                          <p:val>
                                            <p:fltVal val="0"/>
                                          </p:val>
                                        </p:tav>
                                      </p:tavLst>
                                    </p:anim>
                                    <p:animEffect transition="in" filter="fade">
                                      <p:cBhvr>
                                        <p:cTn id="36" dur="1000"/>
                                        <p:tgtEl>
                                          <p:spTgt spid="98358"/>
                                        </p:tgtEl>
                                      </p:cBhvr>
                                    </p:animEffect>
                                  </p:childTnLst>
                                </p:cTn>
                              </p:par>
                              <p:par>
                                <p:cTn id="37" presetID="31" presetClass="entr" presetSubtype="0" fill="hold" grpId="0" nodeType="withEffect">
                                  <p:stCondLst>
                                    <p:cond delay="0"/>
                                  </p:stCondLst>
                                  <p:iterate type="lt">
                                    <p:tmPct val="5000"/>
                                  </p:iterate>
                                  <p:childTnLst>
                                    <p:set>
                                      <p:cBhvr>
                                        <p:cTn id="38" dur="1" fill="hold">
                                          <p:stCondLst>
                                            <p:cond delay="0"/>
                                          </p:stCondLst>
                                        </p:cTn>
                                        <p:tgtEl>
                                          <p:spTgt spid="98357"/>
                                        </p:tgtEl>
                                        <p:attrNameLst>
                                          <p:attrName>style.visibility</p:attrName>
                                        </p:attrNameLst>
                                      </p:cBhvr>
                                      <p:to>
                                        <p:strVal val="visible"/>
                                      </p:to>
                                    </p:set>
                                    <p:anim calcmode="lin" valueType="num">
                                      <p:cBhvr>
                                        <p:cTn id="39" dur="1000" fill="hold"/>
                                        <p:tgtEl>
                                          <p:spTgt spid="98357"/>
                                        </p:tgtEl>
                                        <p:attrNameLst>
                                          <p:attrName>ppt_w</p:attrName>
                                        </p:attrNameLst>
                                      </p:cBhvr>
                                      <p:tavLst>
                                        <p:tav tm="0">
                                          <p:val>
                                            <p:fltVal val="0"/>
                                          </p:val>
                                        </p:tav>
                                        <p:tav tm="100000">
                                          <p:val>
                                            <p:strVal val="#ppt_w"/>
                                          </p:val>
                                        </p:tav>
                                      </p:tavLst>
                                    </p:anim>
                                    <p:anim calcmode="lin" valueType="num">
                                      <p:cBhvr>
                                        <p:cTn id="40" dur="1000" fill="hold"/>
                                        <p:tgtEl>
                                          <p:spTgt spid="98357"/>
                                        </p:tgtEl>
                                        <p:attrNameLst>
                                          <p:attrName>ppt_h</p:attrName>
                                        </p:attrNameLst>
                                      </p:cBhvr>
                                      <p:tavLst>
                                        <p:tav tm="0">
                                          <p:val>
                                            <p:fltVal val="0"/>
                                          </p:val>
                                        </p:tav>
                                        <p:tav tm="100000">
                                          <p:val>
                                            <p:strVal val="#ppt_h"/>
                                          </p:val>
                                        </p:tav>
                                      </p:tavLst>
                                    </p:anim>
                                    <p:anim calcmode="lin" valueType="num">
                                      <p:cBhvr>
                                        <p:cTn id="41" dur="1000" fill="hold"/>
                                        <p:tgtEl>
                                          <p:spTgt spid="98357"/>
                                        </p:tgtEl>
                                        <p:attrNameLst>
                                          <p:attrName>style.rotation</p:attrName>
                                        </p:attrNameLst>
                                      </p:cBhvr>
                                      <p:tavLst>
                                        <p:tav tm="0">
                                          <p:val>
                                            <p:fltVal val="90"/>
                                          </p:val>
                                        </p:tav>
                                        <p:tav tm="100000">
                                          <p:val>
                                            <p:fltVal val="0"/>
                                          </p:val>
                                        </p:tav>
                                      </p:tavLst>
                                    </p:anim>
                                    <p:animEffect transition="in" filter="fade">
                                      <p:cBhvr>
                                        <p:cTn id="42" dur="1000"/>
                                        <p:tgtEl>
                                          <p:spTgt spid="98357"/>
                                        </p:tgtEl>
                                      </p:cBhvr>
                                    </p:animEffect>
                                  </p:childTnLst>
                                </p:cTn>
                              </p:par>
                              <p:par>
                                <p:cTn id="43" presetID="31" presetClass="entr" presetSubtype="0" fill="hold" grpId="0" nodeType="withEffect">
                                  <p:stCondLst>
                                    <p:cond delay="0"/>
                                  </p:stCondLst>
                                  <p:iterate type="lt">
                                    <p:tmPct val="5000"/>
                                  </p:iterate>
                                  <p:childTnLst>
                                    <p:set>
                                      <p:cBhvr>
                                        <p:cTn id="44" dur="1" fill="hold">
                                          <p:stCondLst>
                                            <p:cond delay="0"/>
                                          </p:stCondLst>
                                        </p:cTn>
                                        <p:tgtEl>
                                          <p:spTgt spid="98356"/>
                                        </p:tgtEl>
                                        <p:attrNameLst>
                                          <p:attrName>style.visibility</p:attrName>
                                        </p:attrNameLst>
                                      </p:cBhvr>
                                      <p:to>
                                        <p:strVal val="visible"/>
                                      </p:to>
                                    </p:set>
                                    <p:anim calcmode="lin" valueType="num">
                                      <p:cBhvr>
                                        <p:cTn id="45" dur="1000" fill="hold"/>
                                        <p:tgtEl>
                                          <p:spTgt spid="98356"/>
                                        </p:tgtEl>
                                        <p:attrNameLst>
                                          <p:attrName>ppt_w</p:attrName>
                                        </p:attrNameLst>
                                      </p:cBhvr>
                                      <p:tavLst>
                                        <p:tav tm="0">
                                          <p:val>
                                            <p:fltVal val="0"/>
                                          </p:val>
                                        </p:tav>
                                        <p:tav tm="100000">
                                          <p:val>
                                            <p:strVal val="#ppt_w"/>
                                          </p:val>
                                        </p:tav>
                                      </p:tavLst>
                                    </p:anim>
                                    <p:anim calcmode="lin" valueType="num">
                                      <p:cBhvr>
                                        <p:cTn id="46" dur="1000" fill="hold"/>
                                        <p:tgtEl>
                                          <p:spTgt spid="98356"/>
                                        </p:tgtEl>
                                        <p:attrNameLst>
                                          <p:attrName>ppt_h</p:attrName>
                                        </p:attrNameLst>
                                      </p:cBhvr>
                                      <p:tavLst>
                                        <p:tav tm="0">
                                          <p:val>
                                            <p:fltVal val="0"/>
                                          </p:val>
                                        </p:tav>
                                        <p:tav tm="100000">
                                          <p:val>
                                            <p:strVal val="#ppt_h"/>
                                          </p:val>
                                        </p:tav>
                                      </p:tavLst>
                                    </p:anim>
                                    <p:anim calcmode="lin" valueType="num">
                                      <p:cBhvr>
                                        <p:cTn id="47" dur="1000" fill="hold"/>
                                        <p:tgtEl>
                                          <p:spTgt spid="98356"/>
                                        </p:tgtEl>
                                        <p:attrNameLst>
                                          <p:attrName>style.rotation</p:attrName>
                                        </p:attrNameLst>
                                      </p:cBhvr>
                                      <p:tavLst>
                                        <p:tav tm="0">
                                          <p:val>
                                            <p:fltVal val="90"/>
                                          </p:val>
                                        </p:tav>
                                        <p:tav tm="100000">
                                          <p:val>
                                            <p:fltVal val="0"/>
                                          </p:val>
                                        </p:tav>
                                      </p:tavLst>
                                    </p:anim>
                                    <p:animEffect transition="in" filter="fade">
                                      <p:cBhvr>
                                        <p:cTn id="48" dur="1000"/>
                                        <p:tgtEl>
                                          <p:spTgt spid="98356"/>
                                        </p:tgtEl>
                                      </p:cBhvr>
                                    </p:animEffect>
                                  </p:childTnLst>
                                </p:cTn>
                              </p:par>
                              <p:par>
                                <p:cTn id="49" presetID="31" presetClass="entr" presetSubtype="0" fill="hold" grpId="0" nodeType="withEffect">
                                  <p:stCondLst>
                                    <p:cond delay="0"/>
                                  </p:stCondLst>
                                  <p:iterate type="lt">
                                    <p:tmPct val="5000"/>
                                  </p:iterate>
                                  <p:childTnLst>
                                    <p:set>
                                      <p:cBhvr>
                                        <p:cTn id="50" dur="1" fill="hold">
                                          <p:stCondLst>
                                            <p:cond delay="0"/>
                                          </p:stCondLst>
                                        </p:cTn>
                                        <p:tgtEl>
                                          <p:spTgt spid="98355"/>
                                        </p:tgtEl>
                                        <p:attrNameLst>
                                          <p:attrName>style.visibility</p:attrName>
                                        </p:attrNameLst>
                                      </p:cBhvr>
                                      <p:to>
                                        <p:strVal val="visible"/>
                                      </p:to>
                                    </p:set>
                                    <p:anim calcmode="lin" valueType="num">
                                      <p:cBhvr>
                                        <p:cTn id="51" dur="1000" fill="hold"/>
                                        <p:tgtEl>
                                          <p:spTgt spid="98355"/>
                                        </p:tgtEl>
                                        <p:attrNameLst>
                                          <p:attrName>ppt_w</p:attrName>
                                        </p:attrNameLst>
                                      </p:cBhvr>
                                      <p:tavLst>
                                        <p:tav tm="0">
                                          <p:val>
                                            <p:fltVal val="0"/>
                                          </p:val>
                                        </p:tav>
                                        <p:tav tm="100000">
                                          <p:val>
                                            <p:strVal val="#ppt_w"/>
                                          </p:val>
                                        </p:tav>
                                      </p:tavLst>
                                    </p:anim>
                                    <p:anim calcmode="lin" valueType="num">
                                      <p:cBhvr>
                                        <p:cTn id="52" dur="1000" fill="hold"/>
                                        <p:tgtEl>
                                          <p:spTgt spid="98355"/>
                                        </p:tgtEl>
                                        <p:attrNameLst>
                                          <p:attrName>ppt_h</p:attrName>
                                        </p:attrNameLst>
                                      </p:cBhvr>
                                      <p:tavLst>
                                        <p:tav tm="0">
                                          <p:val>
                                            <p:fltVal val="0"/>
                                          </p:val>
                                        </p:tav>
                                        <p:tav tm="100000">
                                          <p:val>
                                            <p:strVal val="#ppt_h"/>
                                          </p:val>
                                        </p:tav>
                                      </p:tavLst>
                                    </p:anim>
                                    <p:anim calcmode="lin" valueType="num">
                                      <p:cBhvr>
                                        <p:cTn id="53" dur="1000" fill="hold"/>
                                        <p:tgtEl>
                                          <p:spTgt spid="98355"/>
                                        </p:tgtEl>
                                        <p:attrNameLst>
                                          <p:attrName>style.rotation</p:attrName>
                                        </p:attrNameLst>
                                      </p:cBhvr>
                                      <p:tavLst>
                                        <p:tav tm="0">
                                          <p:val>
                                            <p:fltVal val="90"/>
                                          </p:val>
                                        </p:tav>
                                        <p:tav tm="100000">
                                          <p:val>
                                            <p:fltVal val="0"/>
                                          </p:val>
                                        </p:tav>
                                      </p:tavLst>
                                    </p:anim>
                                    <p:animEffect transition="in" filter="fade">
                                      <p:cBhvr>
                                        <p:cTn id="54" dur="1000"/>
                                        <p:tgtEl>
                                          <p:spTgt spid="98355"/>
                                        </p:tgtEl>
                                      </p:cBhvr>
                                    </p:animEffect>
                                  </p:childTnLst>
                                </p:cTn>
                              </p:par>
                              <p:par>
                                <p:cTn id="55" presetID="31" presetClass="entr" presetSubtype="0" fill="hold" grpId="0" nodeType="withEffect">
                                  <p:stCondLst>
                                    <p:cond delay="0"/>
                                  </p:stCondLst>
                                  <p:iterate type="lt">
                                    <p:tmPct val="5000"/>
                                  </p:iterate>
                                  <p:childTnLst>
                                    <p:set>
                                      <p:cBhvr>
                                        <p:cTn id="56" dur="1" fill="hold">
                                          <p:stCondLst>
                                            <p:cond delay="0"/>
                                          </p:stCondLst>
                                        </p:cTn>
                                        <p:tgtEl>
                                          <p:spTgt spid="98354"/>
                                        </p:tgtEl>
                                        <p:attrNameLst>
                                          <p:attrName>style.visibility</p:attrName>
                                        </p:attrNameLst>
                                      </p:cBhvr>
                                      <p:to>
                                        <p:strVal val="visible"/>
                                      </p:to>
                                    </p:set>
                                    <p:anim calcmode="lin" valueType="num">
                                      <p:cBhvr>
                                        <p:cTn id="57" dur="1000" fill="hold"/>
                                        <p:tgtEl>
                                          <p:spTgt spid="98354"/>
                                        </p:tgtEl>
                                        <p:attrNameLst>
                                          <p:attrName>ppt_w</p:attrName>
                                        </p:attrNameLst>
                                      </p:cBhvr>
                                      <p:tavLst>
                                        <p:tav tm="0">
                                          <p:val>
                                            <p:fltVal val="0"/>
                                          </p:val>
                                        </p:tav>
                                        <p:tav tm="100000">
                                          <p:val>
                                            <p:strVal val="#ppt_w"/>
                                          </p:val>
                                        </p:tav>
                                      </p:tavLst>
                                    </p:anim>
                                    <p:anim calcmode="lin" valueType="num">
                                      <p:cBhvr>
                                        <p:cTn id="58" dur="1000" fill="hold"/>
                                        <p:tgtEl>
                                          <p:spTgt spid="98354"/>
                                        </p:tgtEl>
                                        <p:attrNameLst>
                                          <p:attrName>ppt_h</p:attrName>
                                        </p:attrNameLst>
                                      </p:cBhvr>
                                      <p:tavLst>
                                        <p:tav tm="0">
                                          <p:val>
                                            <p:fltVal val="0"/>
                                          </p:val>
                                        </p:tav>
                                        <p:tav tm="100000">
                                          <p:val>
                                            <p:strVal val="#ppt_h"/>
                                          </p:val>
                                        </p:tav>
                                      </p:tavLst>
                                    </p:anim>
                                    <p:anim calcmode="lin" valueType="num">
                                      <p:cBhvr>
                                        <p:cTn id="59" dur="1000" fill="hold"/>
                                        <p:tgtEl>
                                          <p:spTgt spid="98354"/>
                                        </p:tgtEl>
                                        <p:attrNameLst>
                                          <p:attrName>style.rotation</p:attrName>
                                        </p:attrNameLst>
                                      </p:cBhvr>
                                      <p:tavLst>
                                        <p:tav tm="0">
                                          <p:val>
                                            <p:fltVal val="90"/>
                                          </p:val>
                                        </p:tav>
                                        <p:tav tm="100000">
                                          <p:val>
                                            <p:fltVal val="0"/>
                                          </p:val>
                                        </p:tav>
                                      </p:tavLst>
                                    </p:anim>
                                    <p:animEffect transition="in" filter="fade">
                                      <p:cBhvr>
                                        <p:cTn id="60" dur="1000"/>
                                        <p:tgtEl>
                                          <p:spTgt spid="98354"/>
                                        </p:tgtEl>
                                      </p:cBhvr>
                                    </p:animEffect>
                                  </p:childTnLst>
                                </p:cTn>
                              </p:par>
                            </p:childTnLst>
                          </p:cTn>
                        </p:par>
                      </p:childTnLst>
                    </p:cTn>
                  </p:par>
                  <p:par>
                    <p:cTn id="61" fill="hold" nodeType="clickPar">
                      <p:stCondLst>
                        <p:cond delay="indefinite"/>
                      </p:stCondLst>
                      <p:childTnLst>
                        <p:par>
                          <p:cTn id="62" fill="hold" nodeType="withGroup">
                            <p:stCondLst>
                              <p:cond delay="0"/>
                            </p:stCondLst>
                            <p:childTnLst>
                              <p:par>
                                <p:cTn id="63" presetID="2" presetClass="exit" presetSubtype="4" fill="hold" grpId="1" nodeType="clickEffect">
                                  <p:stCondLst>
                                    <p:cond delay="0"/>
                                  </p:stCondLst>
                                  <p:iterate type="lt">
                                    <p:tmPct val="0"/>
                                  </p:iterate>
                                  <p:childTnLst>
                                    <p:anim calcmode="lin" valueType="num">
                                      <p:cBhvr additive="base">
                                        <p:cTn id="64" dur="500"/>
                                        <p:tgtEl>
                                          <p:spTgt spid="98451"/>
                                        </p:tgtEl>
                                        <p:attrNameLst>
                                          <p:attrName>ppt_x</p:attrName>
                                        </p:attrNameLst>
                                      </p:cBhvr>
                                      <p:tavLst>
                                        <p:tav tm="0">
                                          <p:val>
                                            <p:strVal val="ppt_x"/>
                                          </p:val>
                                        </p:tav>
                                        <p:tav tm="100000">
                                          <p:val>
                                            <p:strVal val="ppt_x"/>
                                          </p:val>
                                        </p:tav>
                                      </p:tavLst>
                                    </p:anim>
                                    <p:anim calcmode="lin" valueType="num">
                                      <p:cBhvr additive="base">
                                        <p:cTn id="65" dur="500"/>
                                        <p:tgtEl>
                                          <p:spTgt spid="98451"/>
                                        </p:tgtEl>
                                        <p:attrNameLst>
                                          <p:attrName>ppt_y</p:attrName>
                                        </p:attrNameLst>
                                      </p:cBhvr>
                                      <p:tavLst>
                                        <p:tav tm="0">
                                          <p:val>
                                            <p:strVal val="ppt_y"/>
                                          </p:val>
                                        </p:tav>
                                        <p:tav tm="100000">
                                          <p:val>
                                            <p:strVal val="1+ppt_h/2"/>
                                          </p:val>
                                        </p:tav>
                                      </p:tavLst>
                                    </p:anim>
                                    <p:set>
                                      <p:cBhvr>
                                        <p:cTn id="66" dur="1" fill="hold">
                                          <p:stCondLst>
                                            <p:cond delay="499"/>
                                          </p:stCondLst>
                                        </p:cTn>
                                        <p:tgtEl>
                                          <p:spTgt spid="98451"/>
                                        </p:tgtEl>
                                        <p:attrNameLst>
                                          <p:attrName>style.visibility</p:attrName>
                                        </p:attrNameLst>
                                      </p:cBhvr>
                                      <p:to>
                                        <p:strVal val="hidden"/>
                                      </p:to>
                                    </p:set>
                                  </p:childTnLst>
                                </p:cTn>
                              </p:par>
                            </p:childTnLst>
                          </p:cTn>
                        </p:par>
                      </p:childTnLst>
                    </p:cTn>
                  </p:par>
                  <p:par>
                    <p:cTn id="67" fill="hold" nodeType="clickPar">
                      <p:stCondLst>
                        <p:cond delay="indefinite"/>
                      </p:stCondLst>
                      <p:childTnLst>
                        <p:par>
                          <p:cTn id="68" fill="hold" nodeType="withGroup">
                            <p:stCondLst>
                              <p:cond delay="0"/>
                            </p:stCondLst>
                            <p:childTnLst>
                              <p:par>
                                <p:cTn id="69" presetID="31" presetClass="entr" presetSubtype="0" fill="hold" grpId="0" nodeType="clickEffect">
                                  <p:stCondLst>
                                    <p:cond delay="0"/>
                                  </p:stCondLst>
                                  <p:iterate type="lt">
                                    <p:tmPct val="5000"/>
                                  </p:iterate>
                                  <p:childTnLst>
                                    <p:set>
                                      <p:cBhvr>
                                        <p:cTn id="70" dur="1" fill="hold">
                                          <p:stCondLst>
                                            <p:cond delay="0"/>
                                          </p:stCondLst>
                                        </p:cTn>
                                        <p:tgtEl>
                                          <p:spTgt spid="98452"/>
                                        </p:tgtEl>
                                        <p:attrNameLst>
                                          <p:attrName>style.visibility</p:attrName>
                                        </p:attrNameLst>
                                      </p:cBhvr>
                                      <p:to>
                                        <p:strVal val="visible"/>
                                      </p:to>
                                    </p:set>
                                    <p:anim calcmode="lin" valueType="num">
                                      <p:cBhvr>
                                        <p:cTn id="71" dur="1000" fill="hold"/>
                                        <p:tgtEl>
                                          <p:spTgt spid="98452"/>
                                        </p:tgtEl>
                                        <p:attrNameLst>
                                          <p:attrName>ppt_w</p:attrName>
                                        </p:attrNameLst>
                                      </p:cBhvr>
                                      <p:tavLst>
                                        <p:tav tm="0">
                                          <p:val>
                                            <p:fltVal val="0"/>
                                          </p:val>
                                        </p:tav>
                                        <p:tav tm="100000">
                                          <p:val>
                                            <p:strVal val="#ppt_w"/>
                                          </p:val>
                                        </p:tav>
                                      </p:tavLst>
                                    </p:anim>
                                    <p:anim calcmode="lin" valueType="num">
                                      <p:cBhvr>
                                        <p:cTn id="72" dur="1000" fill="hold"/>
                                        <p:tgtEl>
                                          <p:spTgt spid="98452"/>
                                        </p:tgtEl>
                                        <p:attrNameLst>
                                          <p:attrName>ppt_h</p:attrName>
                                        </p:attrNameLst>
                                      </p:cBhvr>
                                      <p:tavLst>
                                        <p:tav tm="0">
                                          <p:val>
                                            <p:fltVal val="0"/>
                                          </p:val>
                                        </p:tav>
                                        <p:tav tm="100000">
                                          <p:val>
                                            <p:strVal val="#ppt_h"/>
                                          </p:val>
                                        </p:tav>
                                      </p:tavLst>
                                    </p:anim>
                                    <p:anim calcmode="lin" valueType="num">
                                      <p:cBhvr>
                                        <p:cTn id="73" dur="1000" fill="hold"/>
                                        <p:tgtEl>
                                          <p:spTgt spid="98452"/>
                                        </p:tgtEl>
                                        <p:attrNameLst>
                                          <p:attrName>style.rotation</p:attrName>
                                        </p:attrNameLst>
                                      </p:cBhvr>
                                      <p:tavLst>
                                        <p:tav tm="0">
                                          <p:val>
                                            <p:fltVal val="90"/>
                                          </p:val>
                                        </p:tav>
                                        <p:tav tm="100000">
                                          <p:val>
                                            <p:fltVal val="0"/>
                                          </p:val>
                                        </p:tav>
                                      </p:tavLst>
                                    </p:anim>
                                    <p:animEffect transition="in" filter="fade">
                                      <p:cBhvr>
                                        <p:cTn id="74" dur="1000"/>
                                        <p:tgtEl>
                                          <p:spTgt spid="98452"/>
                                        </p:tgtEl>
                                      </p:cBhvr>
                                    </p:animEffect>
                                  </p:childTnLst>
                                </p:cTn>
                              </p:par>
                              <p:par>
                                <p:cTn id="75" presetID="31" presetClass="entr" presetSubtype="0" fill="hold" grpId="0" nodeType="withEffect">
                                  <p:stCondLst>
                                    <p:cond delay="0"/>
                                  </p:stCondLst>
                                  <p:iterate type="lt">
                                    <p:tmPct val="5000"/>
                                  </p:iterate>
                                  <p:childTnLst>
                                    <p:set>
                                      <p:cBhvr>
                                        <p:cTn id="76" dur="1" fill="hold">
                                          <p:stCondLst>
                                            <p:cond delay="0"/>
                                          </p:stCondLst>
                                        </p:cTn>
                                        <p:tgtEl>
                                          <p:spTgt spid="98366"/>
                                        </p:tgtEl>
                                        <p:attrNameLst>
                                          <p:attrName>style.visibility</p:attrName>
                                        </p:attrNameLst>
                                      </p:cBhvr>
                                      <p:to>
                                        <p:strVal val="visible"/>
                                      </p:to>
                                    </p:set>
                                    <p:anim calcmode="lin" valueType="num">
                                      <p:cBhvr>
                                        <p:cTn id="77" dur="1000" fill="hold"/>
                                        <p:tgtEl>
                                          <p:spTgt spid="98366"/>
                                        </p:tgtEl>
                                        <p:attrNameLst>
                                          <p:attrName>ppt_w</p:attrName>
                                        </p:attrNameLst>
                                      </p:cBhvr>
                                      <p:tavLst>
                                        <p:tav tm="0">
                                          <p:val>
                                            <p:fltVal val="0"/>
                                          </p:val>
                                        </p:tav>
                                        <p:tav tm="100000">
                                          <p:val>
                                            <p:strVal val="#ppt_w"/>
                                          </p:val>
                                        </p:tav>
                                      </p:tavLst>
                                    </p:anim>
                                    <p:anim calcmode="lin" valueType="num">
                                      <p:cBhvr>
                                        <p:cTn id="78" dur="1000" fill="hold"/>
                                        <p:tgtEl>
                                          <p:spTgt spid="98366"/>
                                        </p:tgtEl>
                                        <p:attrNameLst>
                                          <p:attrName>ppt_h</p:attrName>
                                        </p:attrNameLst>
                                      </p:cBhvr>
                                      <p:tavLst>
                                        <p:tav tm="0">
                                          <p:val>
                                            <p:fltVal val="0"/>
                                          </p:val>
                                        </p:tav>
                                        <p:tav tm="100000">
                                          <p:val>
                                            <p:strVal val="#ppt_h"/>
                                          </p:val>
                                        </p:tav>
                                      </p:tavLst>
                                    </p:anim>
                                    <p:anim calcmode="lin" valueType="num">
                                      <p:cBhvr>
                                        <p:cTn id="79" dur="1000" fill="hold"/>
                                        <p:tgtEl>
                                          <p:spTgt spid="98366"/>
                                        </p:tgtEl>
                                        <p:attrNameLst>
                                          <p:attrName>style.rotation</p:attrName>
                                        </p:attrNameLst>
                                      </p:cBhvr>
                                      <p:tavLst>
                                        <p:tav tm="0">
                                          <p:val>
                                            <p:fltVal val="90"/>
                                          </p:val>
                                        </p:tav>
                                        <p:tav tm="100000">
                                          <p:val>
                                            <p:fltVal val="0"/>
                                          </p:val>
                                        </p:tav>
                                      </p:tavLst>
                                    </p:anim>
                                    <p:animEffect transition="in" filter="fade">
                                      <p:cBhvr>
                                        <p:cTn id="80" dur="1000"/>
                                        <p:tgtEl>
                                          <p:spTgt spid="98366"/>
                                        </p:tgtEl>
                                      </p:cBhvr>
                                    </p:animEffect>
                                  </p:childTnLst>
                                </p:cTn>
                              </p:par>
                            </p:childTnLst>
                          </p:cTn>
                        </p:par>
                      </p:childTnLst>
                    </p:cTn>
                  </p:par>
                  <p:par>
                    <p:cTn id="81" fill="hold" nodeType="clickPar">
                      <p:stCondLst>
                        <p:cond delay="indefinite"/>
                      </p:stCondLst>
                      <p:childTnLst>
                        <p:par>
                          <p:cTn id="82" fill="hold" nodeType="withGroup">
                            <p:stCondLst>
                              <p:cond delay="0"/>
                            </p:stCondLst>
                            <p:childTnLst>
                              <p:par>
                                <p:cTn id="83" presetID="21" presetClass="entr" presetSubtype="4" fill="hold" grpId="0" nodeType="clickEffect">
                                  <p:stCondLst>
                                    <p:cond delay="0"/>
                                  </p:stCondLst>
                                  <p:childTnLst>
                                    <p:set>
                                      <p:cBhvr>
                                        <p:cTn id="84" dur="1" fill="hold">
                                          <p:stCondLst>
                                            <p:cond delay="0"/>
                                          </p:stCondLst>
                                        </p:cTn>
                                        <p:tgtEl>
                                          <p:spTgt spid="98353"/>
                                        </p:tgtEl>
                                        <p:attrNameLst>
                                          <p:attrName>style.visibility</p:attrName>
                                        </p:attrNameLst>
                                      </p:cBhvr>
                                      <p:to>
                                        <p:strVal val="visible"/>
                                      </p:to>
                                    </p:set>
                                    <p:animEffect transition="in" filter="wheel(4)">
                                      <p:cBhvr>
                                        <p:cTn id="85" dur="2000"/>
                                        <p:tgtEl>
                                          <p:spTgt spid="98353"/>
                                        </p:tgtEl>
                                      </p:cBhvr>
                                    </p:animEffect>
                                  </p:childTnLst>
                                </p:cTn>
                              </p:par>
                              <p:par>
                                <p:cTn id="86" presetID="21" presetClass="entr" presetSubtype="4" fill="hold" grpId="0" nodeType="withEffect">
                                  <p:stCondLst>
                                    <p:cond delay="0"/>
                                  </p:stCondLst>
                                  <p:childTnLst>
                                    <p:set>
                                      <p:cBhvr>
                                        <p:cTn id="87" dur="1" fill="hold">
                                          <p:stCondLst>
                                            <p:cond delay="0"/>
                                          </p:stCondLst>
                                        </p:cTn>
                                        <p:tgtEl>
                                          <p:spTgt spid="98352"/>
                                        </p:tgtEl>
                                        <p:attrNameLst>
                                          <p:attrName>style.visibility</p:attrName>
                                        </p:attrNameLst>
                                      </p:cBhvr>
                                      <p:to>
                                        <p:strVal val="visible"/>
                                      </p:to>
                                    </p:set>
                                    <p:animEffect transition="in" filter="wheel(4)">
                                      <p:cBhvr>
                                        <p:cTn id="88" dur="2000"/>
                                        <p:tgtEl>
                                          <p:spTgt spid="98352"/>
                                        </p:tgtEl>
                                      </p:cBhvr>
                                    </p:animEffect>
                                  </p:childTnLst>
                                </p:cTn>
                              </p:par>
                              <p:par>
                                <p:cTn id="89" presetID="21" presetClass="entr" presetSubtype="4" fill="hold" grpId="0" nodeType="withEffect">
                                  <p:stCondLst>
                                    <p:cond delay="0"/>
                                  </p:stCondLst>
                                  <p:childTnLst>
                                    <p:set>
                                      <p:cBhvr>
                                        <p:cTn id="90" dur="1" fill="hold">
                                          <p:stCondLst>
                                            <p:cond delay="0"/>
                                          </p:stCondLst>
                                        </p:cTn>
                                        <p:tgtEl>
                                          <p:spTgt spid="98351"/>
                                        </p:tgtEl>
                                        <p:attrNameLst>
                                          <p:attrName>style.visibility</p:attrName>
                                        </p:attrNameLst>
                                      </p:cBhvr>
                                      <p:to>
                                        <p:strVal val="visible"/>
                                      </p:to>
                                    </p:set>
                                    <p:animEffect transition="in" filter="wheel(4)">
                                      <p:cBhvr>
                                        <p:cTn id="91" dur="2000"/>
                                        <p:tgtEl>
                                          <p:spTgt spid="98351"/>
                                        </p:tgtEl>
                                      </p:cBhvr>
                                    </p:animEffect>
                                  </p:childTnLst>
                                </p:cTn>
                              </p:par>
                              <p:par>
                                <p:cTn id="92" presetID="21" presetClass="entr" presetSubtype="4" fill="hold" grpId="0" nodeType="withEffect">
                                  <p:stCondLst>
                                    <p:cond delay="0"/>
                                  </p:stCondLst>
                                  <p:childTnLst>
                                    <p:set>
                                      <p:cBhvr>
                                        <p:cTn id="93" dur="1" fill="hold">
                                          <p:stCondLst>
                                            <p:cond delay="0"/>
                                          </p:stCondLst>
                                        </p:cTn>
                                        <p:tgtEl>
                                          <p:spTgt spid="98350"/>
                                        </p:tgtEl>
                                        <p:attrNameLst>
                                          <p:attrName>style.visibility</p:attrName>
                                        </p:attrNameLst>
                                      </p:cBhvr>
                                      <p:to>
                                        <p:strVal val="visible"/>
                                      </p:to>
                                    </p:set>
                                    <p:animEffect transition="in" filter="wheel(4)">
                                      <p:cBhvr>
                                        <p:cTn id="94" dur="2000"/>
                                        <p:tgtEl>
                                          <p:spTgt spid="98350"/>
                                        </p:tgtEl>
                                      </p:cBhvr>
                                    </p:animEffect>
                                  </p:childTnLst>
                                </p:cTn>
                              </p:par>
                              <p:par>
                                <p:cTn id="95" presetID="21" presetClass="entr" presetSubtype="4" fill="hold" grpId="0" nodeType="withEffect">
                                  <p:stCondLst>
                                    <p:cond delay="0"/>
                                  </p:stCondLst>
                                  <p:childTnLst>
                                    <p:set>
                                      <p:cBhvr>
                                        <p:cTn id="96" dur="1" fill="hold">
                                          <p:stCondLst>
                                            <p:cond delay="0"/>
                                          </p:stCondLst>
                                        </p:cTn>
                                        <p:tgtEl>
                                          <p:spTgt spid="98349"/>
                                        </p:tgtEl>
                                        <p:attrNameLst>
                                          <p:attrName>style.visibility</p:attrName>
                                        </p:attrNameLst>
                                      </p:cBhvr>
                                      <p:to>
                                        <p:strVal val="visible"/>
                                      </p:to>
                                    </p:set>
                                    <p:animEffect transition="in" filter="wheel(4)">
                                      <p:cBhvr>
                                        <p:cTn id="97" dur="2000"/>
                                        <p:tgtEl>
                                          <p:spTgt spid="98349"/>
                                        </p:tgtEl>
                                      </p:cBhvr>
                                    </p:animEffect>
                                  </p:childTnLst>
                                </p:cTn>
                              </p:par>
                            </p:childTnLst>
                          </p:cTn>
                        </p:par>
                      </p:childTnLst>
                    </p:cTn>
                  </p:par>
                  <p:par>
                    <p:cTn id="98" fill="hold" nodeType="clickPar">
                      <p:stCondLst>
                        <p:cond delay="indefinite"/>
                      </p:stCondLst>
                      <p:childTnLst>
                        <p:par>
                          <p:cTn id="99" fill="hold" nodeType="withGroup">
                            <p:stCondLst>
                              <p:cond delay="0"/>
                            </p:stCondLst>
                            <p:childTnLst>
                              <p:par>
                                <p:cTn id="100" presetID="4" presetClass="exit" presetSubtype="16" fill="hold" grpId="1" nodeType="clickEffect">
                                  <p:stCondLst>
                                    <p:cond delay="0"/>
                                  </p:stCondLst>
                                  <p:iterate type="lt">
                                    <p:tmPct val="0"/>
                                  </p:iterate>
                                  <p:childTnLst>
                                    <p:animEffect transition="out" filter="box(in)">
                                      <p:cBhvr>
                                        <p:cTn id="101" dur="500"/>
                                        <p:tgtEl>
                                          <p:spTgt spid="98452"/>
                                        </p:tgtEl>
                                      </p:cBhvr>
                                    </p:animEffect>
                                    <p:set>
                                      <p:cBhvr>
                                        <p:cTn id="102" dur="1" fill="hold">
                                          <p:stCondLst>
                                            <p:cond delay="499"/>
                                          </p:stCondLst>
                                        </p:cTn>
                                        <p:tgtEl>
                                          <p:spTgt spid="98452"/>
                                        </p:tgtEl>
                                        <p:attrNameLst>
                                          <p:attrName>style.visibility</p:attrName>
                                        </p:attrNameLst>
                                      </p:cBhvr>
                                      <p:to>
                                        <p:strVal val="hidden"/>
                                      </p:to>
                                    </p:set>
                                  </p:childTnLst>
                                </p:cTn>
                              </p:par>
                            </p:childTnLst>
                          </p:cTn>
                        </p:par>
                      </p:childTnLst>
                    </p:cTn>
                  </p:par>
                  <p:par>
                    <p:cTn id="103" fill="hold" nodeType="clickPar">
                      <p:stCondLst>
                        <p:cond delay="indefinite"/>
                      </p:stCondLst>
                      <p:childTnLst>
                        <p:par>
                          <p:cTn id="104" fill="hold" nodeType="withGroup">
                            <p:stCondLst>
                              <p:cond delay="0"/>
                            </p:stCondLst>
                            <p:childTnLst>
                              <p:par>
                                <p:cTn id="105" presetID="2" presetClass="entr" presetSubtype="4" fill="hold" grpId="0" nodeType="clickEffect">
                                  <p:stCondLst>
                                    <p:cond delay="0"/>
                                  </p:stCondLst>
                                  <p:childTnLst>
                                    <p:set>
                                      <p:cBhvr>
                                        <p:cTn id="106" dur="1" fill="hold">
                                          <p:stCondLst>
                                            <p:cond delay="0"/>
                                          </p:stCondLst>
                                        </p:cTn>
                                        <p:tgtEl>
                                          <p:spTgt spid="98367"/>
                                        </p:tgtEl>
                                        <p:attrNameLst>
                                          <p:attrName>style.visibility</p:attrName>
                                        </p:attrNameLst>
                                      </p:cBhvr>
                                      <p:to>
                                        <p:strVal val="visible"/>
                                      </p:to>
                                    </p:set>
                                    <p:anim calcmode="lin" valueType="num">
                                      <p:cBhvr additive="base">
                                        <p:cTn id="107" dur="3000" fill="hold"/>
                                        <p:tgtEl>
                                          <p:spTgt spid="98367"/>
                                        </p:tgtEl>
                                        <p:attrNameLst>
                                          <p:attrName>ppt_x</p:attrName>
                                        </p:attrNameLst>
                                      </p:cBhvr>
                                      <p:tavLst>
                                        <p:tav tm="0">
                                          <p:val>
                                            <p:strVal val="#ppt_x"/>
                                          </p:val>
                                        </p:tav>
                                        <p:tav tm="100000">
                                          <p:val>
                                            <p:strVal val="#ppt_x"/>
                                          </p:val>
                                        </p:tav>
                                      </p:tavLst>
                                    </p:anim>
                                    <p:anim calcmode="lin" valueType="num">
                                      <p:cBhvr additive="base">
                                        <p:cTn id="108" dur="3000" fill="hold"/>
                                        <p:tgtEl>
                                          <p:spTgt spid="98367"/>
                                        </p:tgtEl>
                                        <p:attrNameLst>
                                          <p:attrName>ppt_y</p:attrName>
                                        </p:attrNameLst>
                                      </p:cBhvr>
                                      <p:tavLst>
                                        <p:tav tm="0">
                                          <p:val>
                                            <p:strVal val="1+#ppt_h/2"/>
                                          </p:val>
                                        </p:tav>
                                        <p:tav tm="100000">
                                          <p:val>
                                            <p:strVal val="#ppt_y"/>
                                          </p:val>
                                        </p:tav>
                                      </p:tavLst>
                                    </p:anim>
                                  </p:childTnLst>
                                </p:cTn>
                              </p:par>
                              <p:par>
                                <p:cTn id="109" presetID="2" presetClass="entr" presetSubtype="4" fill="hold" grpId="0" nodeType="withEffect">
                                  <p:stCondLst>
                                    <p:cond delay="0"/>
                                  </p:stCondLst>
                                  <p:childTnLst>
                                    <p:set>
                                      <p:cBhvr>
                                        <p:cTn id="110" dur="1" fill="hold">
                                          <p:stCondLst>
                                            <p:cond delay="0"/>
                                          </p:stCondLst>
                                        </p:cTn>
                                        <p:tgtEl>
                                          <p:spTgt spid="98453"/>
                                        </p:tgtEl>
                                        <p:attrNameLst>
                                          <p:attrName>style.visibility</p:attrName>
                                        </p:attrNameLst>
                                      </p:cBhvr>
                                      <p:to>
                                        <p:strVal val="visible"/>
                                      </p:to>
                                    </p:set>
                                    <p:anim calcmode="lin" valueType="num">
                                      <p:cBhvr additive="base">
                                        <p:cTn id="111" dur="3000" fill="hold"/>
                                        <p:tgtEl>
                                          <p:spTgt spid="98453"/>
                                        </p:tgtEl>
                                        <p:attrNameLst>
                                          <p:attrName>ppt_x</p:attrName>
                                        </p:attrNameLst>
                                      </p:cBhvr>
                                      <p:tavLst>
                                        <p:tav tm="0">
                                          <p:val>
                                            <p:strVal val="#ppt_x"/>
                                          </p:val>
                                        </p:tav>
                                        <p:tav tm="100000">
                                          <p:val>
                                            <p:strVal val="#ppt_x"/>
                                          </p:val>
                                        </p:tav>
                                      </p:tavLst>
                                    </p:anim>
                                    <p:anim calcmode="lin" valueType="num">
                                      <p:cBhvr additive="base">
                                        <p:cTn id="112" dur="3000" fill="hold"/>
                                        <p:tgtEl>
                                          <p:spTgt spid="98453"/>
                                        </p:tgtEl>
                                        <p:attrNameLst>
                                          <p:attrName>ppt_y</p:attrName>
                                        </p:attrNameLst>
                                      </p:cBhvr>
                                      <p:tavLst>
                                        <p:tav tm="0">
                                          <p:val>
                                            <p:strVal val="1+#ppt_h/2"/>
                                          </p:val>
                                        </p:tav>
                                        <p:tav tm="100000">
                                          <p:val>
                                            <p:strVal val="#ppt_y"/>
                                          </p:val>
                                        </p:tav>
                                      </p:tavLst>
                                    </p:anim>
                                  </p:childTnLst>
                                </p:cTn>
                              </p:par>
                            </p:childTnLst>
                          </p:cTn>
                        </p:par>
                      </p:childTnLst>
                    </p:cTn>
                  </p:par>
                  <p:par>
                    <p:cTn id="113" fill="hold" nodeType="clickPar">
                      <p:stCondLst>
                        <p:cond delay="indefinite"/>
                      </p:stCondLst>
                      <p:childTnLst>
                        <p:par>
                          <p:cTn id="114" fill="hold" nodeType="withGroup">
                            <p:stCondLst>
                              <p:cond delay="0"/>
                            </p:stCondLst>
                            <p:childTnLst>
                              <p:par>
                                <p:cTn id="115" presetID="21" presetClass="entr" presetSubtype="4" fill="hold" grpId="0" nodeType="clickEffect">
                                  <p:stCondLst>
                                    <p:cond delay="0"/>
                                  </p:stCondLst>
                                  <p:childTnLst>
                                    <p:set>
                                      <p:cBhvr>
                                        <p:cTn id="116" dur="1" fill="hold">
                                          <p:stCondLst>
                                            <p:cond delay="0"/>
                                          </p:stCondLst>
                                        </p:cTn>
                                        <p:tgtEl>
                                          <p:spTgt spid="98361"/>
                                        </p:tgtEl>
                                        <p:attrNameLst>
                                          <p:attrName>style.visibility</p:attrName>
                                        </p:attrNameLst>
                                      </p:cBhvr>
                                      <p:to>
                                        <p:strVal val="visible"/>
                                      </p:to>
                                    </p:set>
                                    <p:animEffect transition="in" filter="wheel(4)">
                                      <p:cBhvr>
                                        <p:cTn id="117" dur="2000"/>
                                        <p:tgtEl>
                                          <p:spTgt spid="98361"/>
                                        </p:tgtEl>
                                      </p:cBhvr>
                                    </p:animEffect>
                                  </p:childTnLst>
                                </p:cTn>
                              </p:par>
                              <p:par>
                                <p:cTn id="118" presetID="21" presetClass="entr" presetSubtype="4" fill="hold" grpId="0" nodeType="withEffect">
                                  <p:stCondLst>
                                    <p:cond delay="0"/>
                                  </p:stCondLst>
                                  <p:childTnLst>
                                    <p:set>
                                      <p:cBhvr>
                                        <p:cTn id="119" dur="1" fill="hold">
                                          <p:stCondLst>
                                            <p:cond delay="0"/>
                                          </p:stCondLst>
                                        </p:cTn>
                                        <p:tgtEl>
                                          <p:spTgt spid="98362"/>
                                        </p:tgtEl>
                                        <p:attrNameLst>
                                          <p:attrName>style.visibility</p:attrName>
                                        </p:attrNameLst>
                                      </p:cBhvr>
                                      <p:to>
                                        <p:strVal val="visible"/>
                                      </p:to>
                                    </p:set>
                                    <p:animEffect transition="in" filter="wheel(4)">
                                      <p:cBhvr>
                                        <p:cTn id="120" dur="2000"/>
                                        <p:tgtEl>
                                          <p:spTgt spid="98362"/>
                                        </p:tgtEl>
                                      </p:cBhvr>
                                    </p:animEffect>
                                  </p:childTnLst>
                                </p:cTn>
                              </p:par>
                              <p:par>
                                <p:cTn id="121" presetID="21" presetClass="entr" presetSubtype="4" fill="hold" grpId="0" nodeType="withEffect">
                                  <p:stCondLst>
                                    <p:cond delay="0"/>
                                  </p:stCondLst>
                                  <p:childTnLst>
                                    <p:set>
                                      <p:cBhvr>
                                        <p:cTn id="122" dur="1" fill="hold">
                                          <p:stCondLst>
                                            <p:cond delay="0"/>
                                          </p:stCondLst>
                                        </p:cTn>
                                        <p:tgtEl>
                                          <p:spTgt spid="98363"/>
                                        </p:tgtEl>
                                        <p:attrNameLst>
                                          <p:attrName>style.visibility</p:attrName>
                                        </p:attrNameLst>
                                      </p:cBhvr>
                                      <p:to>
                                        <p:strVal val="visible"/>
                                      </p:to>
                                    </p:set>
                                    <p:animEffect transition="in" filter="wheel(4)">
                                      <p:cBhvr>
                                        <p:cTn id="123" dur="2000"/>
                                        <p:tgtEl>
                                          <p:spTgt spid="98363"/>
                                        </p:tgtEl>
                                      </p:cBhvr>
                                    </p:animEffect>
                                  </p:childTnLst>
                                </p:cTn>
                              </p:par>
                            </p:childTnLst>
                          </p:cTn>
                        </p:par>
                      </p:childTnLst>
                    </p:cTn>
                  </p:par>
                  <p:par>
                    <p:cTn id="124" fill="hold" nodeType="clickPar">
                      <p:stCondLst>
                        <p:cond delay="indefinite"/>
                      </p:stCondLst>
                      <p:childTnLst>
                        <p:par>
                          <p:cTn id="125" fill="hold" nodeType="withGroup">
                            <p:stCondLst>
                              <p:cond delay="0"/>
                            </p:stCondLst>
                            <p:childTnLst>
                              <p:par>
                                <p:cTn id="126" presetID="4" presetClass="exit" presetSubtype="16" fill="hold" grpId="1" nodeType="clickEffect">
                                  <p:stCondLst>
                                    <p:cond delay="0"/>
                                  </p:stCondLst>
                                  <p:childTnLst>
                                    <p:animEffect transition="out" filter="box(in)">
                                      <p:cBhvr>
                                        <p:cTn id="127" dur="500"/>
                                        <p:tgtEl>
                                          <p:spTgt spid="98453"/>
                                        </p:tgtEl>
                                      </p:cBhvr>
                                    </p:animEffect>
                                    <p:set>
                                      <p:cBhvr>
                                        <p:cTn id="128" dur="1" fill="hold">
                                          <p:stCondLst>
                                            <p:cond delay="499"/>
                                          </p:stCondLst>
                                        </p:cTn>
                                        <p:tgtEl>
                                          <p:spTgt spid="98453"/>
                                        </p:tgtEl>
                                        <p:attrNameLst>
                                          <p:attrName>style.visibility</p:attrName>
                                        </p:attrNameLst>
                                      </p:cBhvr>
                                      <p:to>
                                        <p:strVal val="hidden"/>
                                      </p:to>
                                    </p:set>
                                  </p:childTnLst>
                                </p:cTn>
                              </p:par>
                            </p:childTnLst>
                          </p:cTn>
                        </p:par>
                      </p:childTnLst>
                    </p:cTn>
                  </p:par>
                  <p:par>
                    <p:cTn id="129" fill="hold" nodeType="clickPar">
                      <p:stCondLst>
                        <p:cond delay="indefinite"/>
                      </p:stCondLst>
                      <p:childTnLst>
                        <p:par>
                          <p:cTn id="130" fill="hold" nodeType="withGroup">
                            <p:stCondLst>
                              <p:cond delay="0"/>
                            </p:stCondLst>
                            <p:childTnLst>
                              <p:par>
                                <p:cTn id="131" presetID="21" presetClass="entr" presetSubtype="4" fill="hold" grpId="0" nodeType="clickEffect">
                                  <p:stCondLst>
                                    <p:cond delay="0"/>
                                  </p:stCondLst>
                                  <p:childTnLst>
                                    <p:set>
                                      <p:cBhvr>
                                        <p:cTn id="132" dur="1" fill="hold">
                                          <p:stCondLst>
                                            <p:cond delay="0"/>
                                          </p:stCondLst>
                                        </p:cTn>
                                        <p:tgtEl>
                                          <p:spTgt spid="98454"/>
                                        </p:tgtEl>
                                        <p:attrNameLst>
                                          <p:attrName>style.visibility</p:attrName>
                                        </p:attrNameLst>
                                      </p:cBhvr>
                                      <p:to>
                                        <p:strVal val="visible"/>
                                      </p:to>
                                    </p:set>
                                    <p:animEffect transition="in" filter="wheel(4)">
                                      <p:cBhvr>
                                        <p:cTn id="133" dur="3000"/>
                                        <p:tgtEl>
                                          <p:spTgt spid="98454"/>
                                        </p:tgtEl>
                                      </p:cBhvr>
                                    </p:animEffect>
                                  </p:childTnLst>
                                </p:cTn>
                              </p:par>
                              <p:par>
                                <p:cTn id="134" presetID="21" presetClass="entr" presetSubtype="4" fill="hold" grpId="0" nodeType="withEffect">
                                  <p:stCondLst>
                                    <p:cond delay="0"/>
                                  </p:stCondLst>
                                  <p:childTnLst>
                                    <p:set>
                                      <p:cBhvr>
                                        <p:cTn id="135" dur="1" fill="hold">
                                          <p:stCondLst>
                                            <p:cond delay="0"/>
                                          </p:stCondLst>
                                        </p:cTn>
                                        <p:tgtEl>
                                          <p:spTgt spid="98368"/>
                                        </p:tgtEl>
                                        <p:attrNameLst>
                                          <p:attrName>style.visibility</p:attrName>
                                        </p:attrNameLst>
                                      </p:cBhvr>
                                      <p:to>
                                        <p:strVal val="visible"/>
                                      </p:to>
                                    </p:set>
                                    <p:animEffect transition="in" filter="wheel(4)">
                                      <p:cBhvr>
                                        <p:cTn id="136" dur="3000"/>
                                        <p:tgtEl>
                                          <p:spTgt spid="98368"/>
                                        </p:tgtEl>
                                      </p:cBhvr>
                                    </p:animEffect>
                                  </p:childTnLst>
                                </p:cTn>
                              </p:par>
                            </p:childTnLst>
                          </p:cTn>
                        </p:par>
                      </p:childTnLst>
                    </p:cTn>
                  </p:par>
                  <p:par>
                    <p:cTn id="137" fill="hold" nodeType="clickPar">
                      <p:stCondLst>
                        <p:cond delay="indefinite"/>
                      </p:stCondLst>
                      <p:childTnLst>
                        <p:par>
                          <p:cTn id="138" fill="hold" nodeType="withGroup">
                            <p:stCondLst>
                              <p:cond delay="0"/>
                            </p:stCondLst>
                            <p:childTnLst>
                              <p:par>
                                <p:cTn id="139" presetID="31" presetClass="entr" presetSubtype="0" fill="hold" grpId="0" nodeType="clickEffect">
                                  <p:stCondLst>
                                    <p:cond delay="0"/>
                                  </p:stCondLst>
                                  <p:iterate type="lt">
                                    <p:tmPct val="5000"/>
                                  </p:iterate>
                                  <p:childTnLst>
                                    <p:set>
                                      <p:cBhvr>
                                        <p:cTn id="140" dur="1" fill="hold">
                                          <p:stCondLst>
                                            <p:cond delay="0"/>
                                          </p:stCondLst>
                                        </p:cTn>
                                        <p:tgtEl>
                                          <p:spTgt spid="98444"/>
                                        </p:tgtEl>
                                        <p:attrNameLst>
                                          <p:attrName>style.visibility</p:attrName>
                                        </p:attrNameLst>
                                      </p:cBhvr>
                                      <p:to>
                                        <p:strVal val="visible"/>
                                      </p:to>
                                    </p:set>
                                    <p:anim calcmode="lin" valueType="num">
                                      <p:cBhvr>
                                        <p:cTn id="141" dur="1000" fill="hold"/>
                                        <p:tgtEl>
                                          <p:spTgt spid="98444"/>
                                        </p:tgtEl>
                                        <p:attrNameLst>
                                          <p:attrName>ppt_w</p:attrName>
                                        </p:attrNameLst>
                                      </p:cBhvr>
                                      <p:tavLst>
                                        <p:tav tm="0">
                                          <p:val>
                                            <p:fltVal val="0"/>
                                          </p:val>
                                        </p:tav>
                                        <p:tav tm="100000">
                                          <p:val>
                                            <p:strVal val="#ppt_w"/>
                                          </p:val>
                                        </p:tav>
                                      </p:tavLst>
                                    </p:anim>
                                    <p:anim calcmode="lin" valueType="num">
                                      <p:cBhvr>
                                        <p:cTn id="142" dur="1000" fill="hold"/>
                                        <p:tgtEl>
                                          <p:spTgt spid="98444"/>
                                        </p:tgtEl>
                                        <p:attrNameLst>
                                          <p:attrName>ppt_h</p:attrName>
                                        </p:attrNameLst>
                                      </p:cBhvr>
                                      <p:tavLst>
                                        <p:tav tm="0">
                                          <p:val>
                                            <p:fltVal val="0"/>
                                          </p:val>
                                        </p:tav>
                                        <p:tav tm="100000">
                                          <p:val>
                                            <p:strVal val="#ppt_h"/>
                                          </p:val>
                                        </p:tav>
                                      </p:tavLst>
                                    </p:anim>
                                    <p:anim calcmode="lin" valueType="num">
                                      <p:cBhvr>
                                        <p:cTn id="143" dur="1000" fill="hold"/>
                                        <p:tgtEl>
                                          <p:spTgt spid="98444"/>
                                        </p:tgtEl>
                                        <p:attrNameLst>
                                          <p:attrName>style.rotation</p:attrName>
                                        </p:attrNameLst>
                                      </p:cBhvr>
                                      <p:tavLst>
                                        <p:tav tm="0">
                                          <p:val>
                                            <p:fltVal val="90"/>
                                          </p:val>
                                        </p:tav>
                                        <p:tav tm="100000">
                                          <p:val>
                                            <p:fltVal val="0"/>
                                          </p:val>
                                        </p:tav>
                                      </p:tavLst>
                                    </p:anim>
                                    <p:animEffect transition="in" filter="fade">
                                      <p:cBhvr>
                                        <p:cTn id="144" dur="1000"/>
                                        <p:tgtEl>
                                          <p:spTgt spid="98444"/>
                                        </p:tgtEl>
                                      </p:cBhvr>
                                    </p:animEffect>
                                  </p:childTnLst>
                                </p:cTn>
                              </p:par>
                              <p:par>
                                <p:cTn id="145" presetID="31" presetClass="entr" presetSubtype="0" fill="hold" grpId="0" nodeType="withEffect">
                                  <p:stCondLst>
                                    <p:cond delay="0"/>
                                  </p:stCondLst>
                                  <p:iterate type="lt">
                                    <p:tmPct val="5000"/>
                                  </p:iterate>
                                  <p:childTnLst>
                                    <p:set>
                                      <p:cBhvr>
                                        <p:cTn id="146" dur="1" fill="hold">
                                          <p:stCondLst>
                                            <p:cond delay="0"/>
                                          </p:stCondLst>
                                        </p:cTn>
                                        <p:tgtEl>
                                          <p:spTgt spid="98434"/>
                                        </p:tgtEl>
                                        <p:attrNameLst>
                                          <p:attrName>style.visibility</p:attrName>
                                        </p:attrNameLst>
                                      </p:cBhvr>
                                      <p:to>
                                        <p:strVal val="visible"/>
                                      </p:to>
                                    </p:set>
                                    <p:anim calcmode="lin" valueType="num">
                                      <p:cBhvr>
                                        <p:cTn id="147" dur="1000" fill="hold"/>
                                        <p:tgtEl>
                                          <p:spTgt spid="98434"/>
                                        </p:tgtEl>
                                        <p:attrNameLst>
                                          <p:attrName>ppt_w</p:attrName>
                                        </p:attrNameLst>
                                      </p:cBhvr>
                                      <p:tavLst>
                                        <p:tav tm="0">
                                          <p:val>
                                            <p:fltVal val="0"/>
                                          </p:val>
                                        </p:tav>
                                        <p:tav tm="100000">
                                          <p:val>
                                            <p:strVal val="#ppt_w"/>
                                          </p:val>
                                        </p:tav>
                                      </p:tavLst>
                                    </p:anim>
                                    <p:anim calcmode="lin" valueType="num">
                                      <p:cBhvr>
                                        <p:cTn id="148" dur="1000" fill="hold"/>
                                        <p:tgtEl>
                                          <p:spTgt spid="98434"/>
                                        </p:tgtEl>
                                        <p:attrNameLst>
                                          <p:attrName>ppt_h</p:attrName>
                                        </p:attrNameLst>
                                      </p:cBhvr>
                                      <p:tavLst>
                                        <p:tav tm="0">
                                          <p:val>
                                            <p:fltVal val="0"/>
                                          </p:val>
                                        </p:tav>
                                        <p:tav tm="100000">
                                          <p:val>
                                            <p:strVal val="#ppt_h"/>
                                          </p:val>
                                        </p:tav>
                                      </p:tavLst>
                                    </p:anim>
                                    <p:anim calcmode="lin" valueType="num">
                                      <p:cBhvr>
                                        <p:cTn id="149" dur="1000" fill="hold"/>
                                        <p:tgtEl>
                                          <p:spTgt spid="98434"/>
                                        </p:tgtEl>
                                        <p:attrNameLst>
                                          <p:attrName>style.rotation</p:attrName>
                                        </p:attrNameLst>
                                      </p:cBhvr>
                                      <p:tavLst>
                                        <p:tav tm="0">
                                          <p:val>
                                            <p:fltVal val="90"/>
                                          </p:val>
                                        </p:tav>
                                        <p:tav tm="100000">
                                          <p:val>
                                            <p:fltVal val="0"/>
                                          </p:val>
                                        </p:tav>
                                      </p:tavLst>
                                    </p:anim>
                                    <p:animEffect transition="in" filter="fade">
                                      <p:cBhvr>
                                        <p:cTn id="150" dur="1000"/>
                                        <p:tgtEl>
                                          <p:spTgt spid="98434"/>
                                        </p:tgtEl>
                                      </p:cBhvr>
                                    </p:animEffect>
                                  </p:childTnLst>
                                </p:cTn>
                              </p:par>
                              <p:par>
                                <p:cTn id="151" presetID="31" presetClass="entr" presetSubtype="0" fill="hold" grpId="0" nodeType="withEffect">
                                  <p:stCondLst>
                                    <p:cond delay="0"/>
                                  </p:stCondLst>
                                  <p:iterate type="lt">
                                    <p:tmPct val="5000"/>
                                  </p:iterate>
                                  <p:childTnLst>
                                    <p:set>
                                      <p:cBhvr>
                                        <p:cTn id="152" dur="1" fill="hold">
                                          <p:stCondLst>
                                            <p:cond delay="0"/>
                                          </p:stCondLst>
                                        </p:cTn>
                                        <p:tgtEl>
                                          <p:spTgt spid="98435"/>
                                        </p:tgtEl>
                                        <p:attrNameLst>
                                          <p:attrName>style.visibility</p:attrName>
                                        </p:attrNameLst>
                                      </p:cBhvr>
                                      <p:to>
                                        <p:strVal val="visible"/>
                                      </p:to>
                                    </p:set>
                                    <p:anim calcmode="lin" valueType="num">
                                      <p:cBhvr>
                                        <p:cTn id="153" dur="1000" fill="hold"/>
                                        <p:tgtEl>
                                          <p:spTgt spid="98435"/>
                                        </p:tgtEl>
                                        <p:attrNameLst>
                                          <p:attrName>ppt_w</p:attrName>
                                        </p:attrNameLst>
                                      </p:cBhvr>
                                      <p:tavLst>
                                        <p:tav tm="0">
                                          <p:val>
                                            <p:fltVal val="0"/>
                                          </p:val>
                                        </p:tav>
                                        <p:tav tm="100000">
                                          <p:val>
                                            <p:strVal val="#ppt_w"/>
                                          </p:val>
                                        </p:tav>
                                      </p:tavLst>
                                    </p:anim>
                                    <p:anim calcmode="lin" valueType="num">
                                      <p:cBhvr>
                                        <p:cTn id="154" dur="1000" fill="hold"/>
                                        <p:tgtEl>
                                          <p:spTgt spid="98435"/>
                                        </p:tgtEl>
                                        <p:attrNameLst>
                                          <p:attrName>ppt_h</p:attrName>
                                        </p:attrNameLst>
                                      </p:cBhvr>
                                      <p:tavLst>
                                        <p:tav tm="0">
                                          <p:val>
                                            <p:fltVal val="0"/>
                                          </p:val>
                                        </p:tav>
                                        <p:tav tm="100000">
                                          <p:val>
                                            <p:strVal val="#ppt_h"/>
                                          </p:val>
                                        </p:tav>
                                      </p:tavLst>
                                    </p:anim>
                                    <p:anim calcmode="lin" valueType="num">
                                      <p:cBhvr>
                                        <p:cTn id="155" dur="1000" fill="hold"/>
                                        <p:tgtEl>
                                          <p:spTgt spid="98435"/>
                                        </p:tgtEl>
                                        <p:attrNameLst>
                                          <p:attrName>style.rotation</p:attrName>
                                        </p:attrNameLst>
                                      </p:cBhvr>
                                      <p:tavLst>
                                        <p:tav tm="0">
                                          <p:val>
                                            <p:fltVal val="90"/>
                                          </p:val>
                                        </p:tav>
                                        <p:tav tm="100000">
                                          <p:val>
                                            <p:fltVal val="0"/>
                                          </p:val>
                                        </p:tav>
                                      </p:tavLst>
                                    </p:anim>
                                    <p:animEffect transition="in" filter="fade">
                                      <p:cBhvr>
                                        <p:cTn id="156" dur="1000"/>
                                        <p:tgtEl>
                                          <p:spTgt spid="98435"/>
                                        </p:tgtEl>
                                      </p:cBhvr>
                                    </p:animEffect>
                                  </p:childTnLst>
                                </p:cTn>
                              </p:par>
                              <p:par>
                                <p:cTn id="157" presetID="31" presetClass="entr" presetSubtype="0" fill="hold" grpId="0" nodeType="withEffect">
                                  <p:stCondLst>
                                    <p:cond delay="0"/>
                                  </p:stCondLst>
                                  <p:iterate type="lt">
                                    <p:tmPct val="5000"/>
                                  </p:iterate>
                                  <p:childTnLst>
                                    <p:set>
                                      <p:cBhvr>
                                        <p:cTn id="158" dur="1" fill="hold">
                                          <p:stCondLst>
                                            <p:cond delay="0"/>
                                          </p:stCondLst>
                                        </p:cTn>
                                        <p:tgtEl>
                                          <p:spTgt spid="98436"/>
                                        </p:tgtEl>
                                        <p:attrNameLst>
                                          <p:attrName>style.visibility</p:attrName>
                                        </p:attrNameLst>
                                      </p:cBhvr>
                                      <p:to>
                                        <p:strVal val="visible"/>
                                      </p:to>
                                    </p:set>
                                    <p:anim calcmode="lin" valueType="num">
                                      <p:cBhvr>
                                        <p:cTn id="159" dur="1000" fill="hold"/>
                                        <p:tgtEl>
                                          <p:spTgt spid="98436"/>
                                        </p:tgtEl>
                                        <p:attrNameLst>
                                          <p:attrName>ppt_w</p:attrName>
                                        </p:attrNameLst>
                                      </p:cBhvr>
                                      <p:tavLst>
                                        <p:tav tm="0">
                                          <p:val>
                                            <p:fltVal val="0"/>
                                          </p:val>
                                        </p:tav>
                                        <p:tav tm="100000">
                                          <p:val>
                                            <p:strVal val="#ppt_w"/>
                                          </p:val>
                                        </p:tav>
                                      </p:tavLst>
                                    </p:anim>
                                    <p:anim calcmode="lin" valueType="num">
                                      <p:cBhvr>
                                        <p:cTn id="160" dur="1000" fill="hold"/>
                                        <p:tgtEl>
                                          <p:spTgt spid="98436"/>
                                        </p:tgtEl>
                                        <p:attrNameLst>
                                          <p:attrName>ppt_h</p:attrName>
                                        </p:attrNameLst>
                                      </p:cBhvr>
                                      <p:tavLst>
                                        <p:tav tm="0">
                                          <p:val>
                                            <p:fltVal val="0"/>
                                          </p:val>
                                        </p:tav>
                                        <p:tav tm="100000">
                                          <p:val>
                                            <p:strVal val="#ppt_h"/>
                                          </p:val>
                                        </p:tav>
                                      </p:tavLst>
                                    </p:anim>
                                    <p:anim calcmode="lin" valueType="num">
                                      <p:cBhvr>
                                        <p:cTn id="161" dur="1000" fill="hold"/>
                                        <p:tgtEl>
                                          <p:spTgt spid="98436"/>
                                        </p:tgtEl>
                                        <p:attrNameLst>
                                          <p:attrName>style.rotation</p:attrName>
                                        </p:attrNameLst>
                                      </p:cBhvr>
                                      <p:tavLst>
                                        <p:tav tm="0">
                                          <p:val>
                                            <p:fltVal val="90"/>
                                          </p:val>
                                        </p:tav>
                                        <p:tav tm="100000">
                                          <p:val>
                                            <p:fltVal val="0"/>
                                          </p:val>
                                        </p:tav>
                                      </p:tavLst>
                                    </p:anim>
                                    <p:animEffect transition="in" filter="fade">
                                      <p:cBhvr>
                                        <p:cTn id="162" dur="1000"/>
                                        <p:tgtEl>
                                          <p:spTgt spid="98436"/>
                                        </p:tgtEl>
                                      </p:cBhvr>
                                    </p:animEffect>
                                  </p:childTnLst>
                                </p:cTn>
                              </p:par>
                              <p:par>
                                <p:cTn id="163" presetID="31" presetClass="entr" presetSubtype="0" fill="hold" grpId="0" nodeType="withEffect">
                                  <p:stCondLst>
                                    <p:cond delay="0"/>
                                  </p:stCondLst>
                                  <p:iterate type="lt">
                                    <p:tmPct val="5000"/>
                                  </p:iterate>
                                  <p:childTnLst>
                                    <p:set>
                                      <p:cBhvr>
                                        <p:cTn id="164" dur="1" fill="hold">
                                          <p:stCondLst>
                                            <p:cond delay="0"/>
                                          </p:stCondLst>
                                        </p:cTn>
                                        <p:tgtEl>
                                          <p:spTgt spid="98437"/>
                                        </p:tgtEl>
                                        <p:attrNameLst>
                                          <p:attrName>style.visibility</p:attrName>
                                        </p:attrNameLst>
                                      </p:cBhvr>
                                      <p:to>
                                        <p:strVal val="visible"/>
                                      </p:to>
                                    </p:set>
                                    <p:anim calcmode="lin" valueType="num">
                                      <p:cBhvr>
                                        <p:cTn id="165" dur="1000" fill="hold"/>
                                        <p:tgtEl>
                                          <p:spTgt spid="98437"/>
                                        </p:tgtEl>
                                        <p:attrNameLst>
                                          <p:attrName>ppt_w</p:attrName>
                                        </p:attrNameLst>
                                      </p:cBhvr>
                                      <p:tavLst>
                                        <p:tav tm="0">
                                          <p:val>
                                            <p:fltVal val="0"/>
                                          </p:val>
                                        </p:tav>
                                        <p:tav tm="100000">
                                          <p:val>
                                            <p:strVal val="#ppt_w"/>
                                          </p:val>
                                        </p:tav>
                                      </p:tavLst>
                                    </p:anim>
                                    <p:anim calcmode="lin" valueType="num">
                                      <p:cBhvr>
                                        <p:cTn id="166" dur="1000" fill="hold"/>
                                        <p:tgtEl>
                                          <p:spTgt spid="98437"/>
                                        </p:tgtEl>
                                        <p:attrNameLst>
                                          <p:attrName>ppt_h</p:attrName>
                                        </p:attrNameLst>
                                      </p:cBhvr>
                                      <p:tavLst>
                                        <p:tav tm="0">
                                          <p:val>
                                            <p:fltVal val="0"/>
                                          </p:val>
                                        </p:tav>
                                        <p:tav tm="100000">
                                          <p:val>
                                            <p:strVal val="#ppt_h"/>
                                          </p:val>
                                        </p:tav>
                                      </p:tavLst>
                                    </p:anim>
                                    <p:anim calcmode="lin" valueType="num">
                                      <p:cBhvr>
                                        <p:cTn id="167" dur="1000" fill="hold"/>
                                        <p:tgtEl>
                                          <p:spTgt spid="98437"/>
                                        </p:tgtEl>
                                        <p:attrNameLst>
                                          <p:attrName>style.rotation</p:attrName>
                                        </p:attrNameLst>
                                      </p:cBhvr>
                                      <p:tavLst>
                                        <p:tav tm="0">
                                          <p:val>
                                            <p:fltVal val="90"/>
                                          </p:val>
                                        </p:tav>
                                        <p:tav tm="100000">
                                          <p:val>
                                            <p:fltVal val="0"/>
                                          </p:val>
                                        </p:tav>
                                      </p:tavLst>
                                    </p:anim>
                                    <p:animEffect transition="in" filter="fade">
                                      <p:cBhvr>
                                        <p:cTn id="168" dur="1000"/>
                                        <p:tgtEl>
                                          <p:spTgt spid="98437"/>
                                        </p:tgtEl>
                                      </p:cBhvr>
                                    </p:animEffect>
                                  </p:childTnLst>
                                </p:cTn>
                              </p:par>
                              <p:par>
                                <p:cTn id="169" presetID="31" presetClass="entr" presetSubtype="0" fill="hold" grpId="0" nodeType="withEffect">
                                  <p:stCondLst>
                                    <p:cond delay="0"/>
                                  </p:stCondLst>
                                  <p:iterate type="lt">
                                    <p:tmPct val="5000"/>
                                  </p:iterate>
                                  <p:childTnLst>
                                    <p:set>
                                      <p:cBhvr>
                                        <p:cTn id="170" dur="1" fill="hold">
                                          <p:stCondLst>
                                            <p:cond delay="0"/>
                                          </p:stCondLst>
                                        </p:cTn>
                                        <p:tgtEl>
                                          <p:spTgt spid="98438"/>
                                        </p:tgtEl>
                                        <p:attrNameLst>
                                          <p:attrName>style.visibility</p:attrName>
                                        </p:attrNameLst>
                                      </p:cBhvr>
                                      <p:to>
                                        <p:strVal val="visible"/>
                                      </p:to>
                                    </p:set>
                                    <p:anim calcmode="lin" valueType="num">
                                      <p:cBhvr>
                                        <p:cTn id="171" dur="1000" fill="hold"/>
                                        <p:tgtEl>
                                          <p:spTgt spid="98438"/>
                                        </p:tgtEl>
                                        <p:attrNameLst>
                                          <p:attrName>ppt_w</p:attrName>
                                        </p:attrNameLst>
                                      </p:cBhvr>
                                      <p:tavLst>
                                        <p:tav tm="0">
                                          <p:val>
                                            <p:fltVal val="0"/>
                                          </p:val>
                                        </p:tav>
                                        <p:tav tm="100000">
                                          <p:val>
                                            <p:strVal val="#ppt_w"/>
                                          </p:val>
                                        </p:tav>
                                      </p:tavLst>
                                    </p:anim>
                                    <p:anim calcmode="lin" valueType="num">
                                      <p:cBhvr>
                                        <p:cTn id="172" dur="1000" fill="hold"/>
                                        <p:tgtEl>
                                          <p:spTgt spid="98438"/>
                                        </p:tgtEl>
                                        <p:attrNameLst>
                                          <p:attrName>ppt_h</p:attrName>
                                        </p:attrNameLst>
                                      </p:cBhvr>
                                      <p:tavLst>
                                        <p:tav tm="0">
                                          <p:val>
                                            <p:fltVal val="0"/>
                                          </p:val>
                                        </p:tav>
                                        <p:tav tm="100000">
                                          <p:val>
                                            <p:strVal val="#ppt_h"/>
                                          </p:val>
                                        </p:tav>
                                      </p:tavLst>
                                    </p:anim>
                                    <p:anim calcmode="lin" valueType="num">
                                      <p:cBhvr>
                                        <p:cTn id="173" dur="1000" fill="hold"/>
                                        <p:tgtEl>
                                          <p:spTgt spid="98438"/>
                                        </p:tgtEl>
                                        <p:attrNameLst>
                                          <p:attrName>style.rotation</p:attrName>
                                        </p:attrNameLst>
                                      </p:cBhvr>
                                      <p:tavLst>
                                        <p:tav tm="0">
                                          <p:val>
                                            <p:fltVal val="90"/>
                                          </p:val>
                                        </p:tav>
                                        <p:tav tm="100000">
                                          <p:val>
                                            <p:fltVal val="0"/>
                                          </p:val>
                                        </p:tav>
                                      </p:tavLst>
                                    </p:anim>
                                    <p:animEffect transition="in" filter="fade">
                                      <p:cBhvr>
                                        <p:cTn id="174" dur="1000"/>
                                        <p:tgtEl>
                                          <p:spTgt spid="98438"/>
                                        </p:tgtEl>
                                      </p:cBhvr>
                                    </p:animEffect>
                                  </p:childTnLst>
                                </p:cTn>
                              </p:par>
                              <p:par>
                                <p:cTn id="175" presetID="31" presetClass="entr" presetSubtype="0" fill="hold" grpId="0" nodeType="withEffect">
                                  <p:stCondLst>
                                    <p:cond delay="0"/>
                                  </p:stCondLst>
                                  <p:iterate type="lt">
                                    <p:tmPct val="5000"/>
                                  </p:iterate>
                                  <p:childTnLst>
                                    <p:set>
                                      <p:cBhvr>
                                        <p:cTn id="176" dur="1" fill="hold">
                                          <p:stCondLst>
                                            <p:cond delay="0"/>
                                          </p:stCondLst>
                                        </p:cTn>
                                        <p:tgtEl>
                                          <p:spTgt spid="98439"/>
                                        </p:tgtEl>
                                        <p:attrNameLst>
                                          <p:attrName>style.visibility</p:attrName>
                                        </p:attrNameLst>
                                      </p:cBhvr>
                                      <p:to>
                                        <p:strVal val="visible"/>
                                      </p:to>
                                    </p:set>
                                    <p:anim calcmode="lin" valueType="num">
                                      <p:cBhvr>
                                        <p:cTn id="177" dur="1000" fill="hold"/>
                                        <p:tgtEl>
                                          <p:spTgt spid="98439"/>
                                        </p:tgtEl>
                                        <p:attrNameLst>
                                          <p:attrName>ppt_w</p:attrName>
                                        </p:attrNameLst>
                                      </p:cBhvr>
                                      <p:tavLst>
                                        <p:tav tm="0">
                                          <p:val>
                                            <p:fltVal val="0"/>
                                          </p:val>
                                        </p:tav>
                                        <p:tav tm="100000">
                                          <p:val>
                                            <p:strVal val="#ppt_w"/>
                                          </p:val>
                                        </p:tav>
                                      </p:tavLst>
                                    </p:anim>
                                    <p:anim calcmode="lin" valueType="num">
                                      <p:cBhvr>
                                        <p:cTn id="178" dur="1000" fill="hold"/>
                                        <p:tgtEl>
                                          <p:spTgt spid="98439"/>
                                        </p:tgtEl>
                                        <p:attrNameLst>
                                          <p:attrName>ppt_h</p:attrName>
                                        </p:attrNameLst>
                                      </p:cBhvr>
                                      <p:tavLst>
                                        <p:tav tm="0">
                                          <p:val>
                                            <p:fltVal val="0"/>
                                          </p:val>
                                        </p:tav>
                                        <p:tav tm="100000">
                                          <p:val>
                                            <p:strVal val="#ppt_h"/>
                                          </p:val>
                                        </p:tav>
                                      </p:tavLst>
                                    </p:anim>
                                    <p:anim calcmode="lin" valueType="num">
                                      <p:cBhvr>
                                        <p:cTn id="179" dur="1000" fill="hold"/>
                                        <p:tgtEl>
                                          <p:spTgt spid="98439"/>
                                        </p:tgtEl>
                                        <p:attrNameLst>
                                          <p:attrName>style.rotation</p:attrName>
                                        </p:attrNameLst>
                                      </p:cBhvr>
                                      <p:tavLst>
                                        <p:tav tm="0">
                                          <p:val>
                                            <p:fltVal val="90"/>
                                          </p:val>
                                        </p:tav>
                                        <p:tav tm="100000">
                                          <p:val>
                                            <p:fltVal val="0"/>
                                          </p:val>
                                        </p:tav>
                                      </p:tavLst>
                                    </p:anim>
                                    <p:animEffect transition="in" filter="fade">
                                      <p:cBhvr>
                                        <p:cTn id="180" dur="1000"/>
                                        <p:tgtEl>
                                          <p:spTgt spid="98439"/>
                                        </p:tgtEl>
                                      </p:cBhvr>
                                    </p:animEffect>
                                  </p:childTnLst>
                                </p:cTn>
                              </p:par>
                              <p:par>
                                <p:cTn id="181" presetID="31" presetClass="entr" presetSubtype="0" fill="hold" grpId="0" nodeType="withEffect">
                                  <p:stCondLst>
                                    <p:cond delay="0"/>
                                  </p:stCondLst>
                                  <p:iterate type="lt">
                                    <p:tmPct val="5000"/>
                                  </p:iterate>
                                  <p:childTnLst>
                                    <p:set>
                                      <p:cBhvr>
                                        <p:cTn id="182" dur="1" fill="hold">
                                          <p:stCondLst>
                                            <p:cond delay="0"/>
                                          </p:stCondLst>
                                        </p:cTn>
                                        <p:tgtEl>
                                          <p:spTgt spid="98440"/>
                                        </p:tgtEl>
                                        <p:attrNameLst>
                                          <p:attrName>style.visibility</p:attrName>
                                        </p:attrNameLst>
                                      </p:cBhvr>
                                      <p:to>
                                        <p:strVal val="visible"/>
                                      </p:to>
                                    </p:set>
                                    <p:anim calcmode="lin" valueType="num">
                                      <p:cBhvr>
                                        <p:cTn id="183" dur="1000" fill="hold"/>
                                        <p:tgtEl>
                                          <p:spTgt spid="98440"/>
                                        </p:tgtEl>
                                        <p:attrNameLst>
                                          <p:attrName>ppt_w</p:attrName>
                                        </p:attrNameLst>
                                      </p:cBhvr>
                                      <p:tavLst>
                                        <p:tav tm="0">
                                          <p:val>
                                            <p:fltVal val="0"/>
                                          </p:val>
                                        </p:tav>
                                        <p:tav tm="100000">
                                          <p:val>
                                            <p:strVal val="#ppt_w"/>
                                          </p:val>
                                        </p:tav>
                                      </p:tavLst>
                                    </p:anim>
                                    <p:anim calcmode="lin" valueType="num">
                                      <p:cBhvr>
                                        <p:cTn id="184" dur="1000" fill="hold"/>
                                        <p:tgtEl>
                                          <p:spTgt spid="98440"/>
                                        </p:tgtEl>
                                        <p:attrNameLst>
                                          <p:attrName>ppt_h</p:attrName>
                                        </p:attrNameLst>
                                      </p:cBhvr>
                                      <p:tavLst>
                                        <p:tav tm="0">
                                          <p:val>
                                            <p:fltVal val="0"/>
                                          </p:val>
                                        </p:tav>
                                        <p:tav tm="100000">
                                          <p:val>
                                            <p:strVal val="#ppt_h"/>
                                          </p:val>
                                        </p:tav>
                                      </p:tavLst>
                                    </p:anim>
                                    <p:anim calcmode="lin" valueType="num">
                                      <p:cBhvr>
                                        <p:cTn id="185" dur="1000" fill="hold"/>
                                        <p:tgtEl>
                                          <p:spTgt spid="98440"/>
                                        </p:tgtEl>
                                        <p:attrNameLst>
                                          <p:attrName>style.rotation</p:attrName>
                                        </p:attrNameLst>
                                      </p:cBhvr>
                                      <p:tavLst>
                                        <p:tav tm="0">
                                          <p:val>
                                            <p:fltVal val="90"/>
                                          </p:val>
                                        </p:tav>
                                        <p:tav tm="100000">
                                          <p:val>
                                            <p:fltVal val="0"/>
                                          </p:val>
                                        </p:tav>
                                      </p:tavLst>
                                    </p:anim>
                                    <p:animEffect transition="in" filter="fade">
                                      <p:cBhvr>
                                        <p:cTn id="186" dur="1000"/>
                                        <p:tgtEl>
                                          <p:spTgt spid="98440"/>
                                        </p:tgtEl>
                                      </p:cBhvr>
                                    </p:animEffect>
                                  </p:childTnLst>
                                </p:cTn>
                              </p:par>
                              <p:par>
                                <p:cTn id="187" presetID="31" presetClass="entr" presetSubtype="0" fill="hold" grpId="0" nodeType="withEffect">
                                  <p:stCondLst>
                                    <p:cond delay="0"/>
                                  </p:stCondLst>
                                  <p:iterate type="lt">
                                    <p:tmPct val="5000"/>
                                  </p:iterate>
                                  <p:childTnLst>
                                    <p:set>
                                      <p:cBhvr>
                                        <p:cTn id="188" dur="1" fill="hold">
                                          <p:stCondLst>
                                            <p:cond delay="0"/>
                                          </p:stCondLst>
                                        </p:cTn>
                                        <p:tgtEl>
                                          <p:spTgt spid="98441"/>
                                        </p:tgtEl>
                                        <p:attrNameLst>
                                          <p:attrName>style.visibility</p:attrName>
                                        </p:attrNameLst>
                                      </p:cBhvr>
                                      <p:to>
                                        <p:strVal val="visible"/>
                                      </p:to>
                                    </p:set>
                                    <p:anim calcmode="lin" valueType="num">
                                      <p:cBhvr>
                                        <p:cTn id="189" dur="1000" fill="hold"/>
                                        <p:tgtEl>
                                          <p:spTgt spid="98441"/>
                                        </p:tgtEl>
                                        <p:attrNameLst>
                                          <p:attrName>ppt_w</p:attrName>
                                        </p:attrNameLst>
                                      </p:cBhvr>
                                      <p:tavLst>
                                        <p:tav tm="0">
                                          <p:val>
                                            <p:fltVal val="0"/>
                                          </p:val>
                                        </p:tav>
                                        <p:tav tm="100000">
                                          <p:val>
                                            <p:strVal val="#ppt_w"/>
                                          </p:val>
                                        </p:tav>
                                      </p:tavLst>
                                    </p:anim>
                                    <p:anim calcmode="lin" valueType="num">
                                      <p:cBhvr>
                                        <p:cTn id="190" dur="1000" fill="hold"/>
                                        <p:tgtEl>
                                          <p:spTgt spid="98441"/>
                                        </p:tgtEl>
                                        <p:attrNameLst>
                                          <p:attrName>ppt_h</p:attrName>
                                        </p:attrNameLst>
                                      </p:cBhvr>
                                      <p:tavLst>
                                        <p:tav tm="0">
                                          <p:val>
                                            <p:fltVal val="0"/>
                                          </p:val>
                                        </p:tav>
                                        <p:tav tm="100000">
                                          <p:val>
                                            <p:strVal val="#ppt_h"/>
                                          </p:val>
                                        </p:tav>
                                      </p:tavLst>
                                    </p:anim>
                                    <p:anim calcmode="lin" valueType="num">
                                      <p:cBhvr>
                                        <p:cTn id="191" dur="1000" fill="hold"/>
                                        <p:tgtEl>
                                          <p:spTgt spid="98441"/>
                                        </p:tgtEl>
                                        <p:attrNameLst>
                                          <p:attrName>style.rotation</p:attrName>
                                        </p:attrNameLst>
                                      </p:cBhvr>
                                      <p:tavLst>
                                        <p:tav tm="0">
                                          <p:val>
                                            <p:fltVal val="90"/>
                                          </p:val>
                                        </p:tav>
                                        <p:tav tm="100000">
                                          <p:val>
                                            <p:fltVal val="0"/>
                                          </p:val>
                                        </p:tav>
                                      </p:tavLst>
                                    </p:anim>
                                    <p:animEffect transition="in" filter="fade">
                                      <p:cBhvr>
                                        <p:cTn id="192" dur="1000"/>
                                        <p:tgtEl>
                                          <p:spTgt spid="98441"/>
                                        </p:tgtEl>
                                      </p:cBhvr>
                                    </p:animEffect>
                                  </p:childTnLst>
                                </p:cTn>
                              </p:par>
                              <p:par>
                                <p:cTn id="193" presetID="31" presetClass="entr" presetSubtype="0" fill="hold" grpId="0" nodeType="withEffect">
                                  <p:stCondLst>
                                    <p:cond delay="0"/>
                                  </p:stCondLst>
                                  <p:iterate type="lt">
                                    <p:tmPct val="5000"/>
                                  </p:iterate>
                                  <p:childTnLst>
                                    <p:set>
                                      <p:cBhvr>
                                        <p:cTn id="194" dur="1" fill="hold">
                                          <p:stCondLst>
                                            <p:cond delay="0"/>
                                          </p:stCondLst>
                                        </p:cTn>
                                        <p:tgtEl>
                                          <p:spTgt spid="98442"/>
                                        </p:tgtEl>
                                        <p:attrNameLst>
                                          <p:attrName>style.visibility</p:attrName>
                                        </p:attrNameLst>
                                      </p:cBhvr>
                                      <p:to>
                                        <p:strVal val="visible"/>
                                      </p:to>
                                    </p:set>
                                    <p:anim calcmode="lin" valueType="num">
                                      <p:cBhvr>
                                        <p:cTn id="195" dur="1000" fill="hold"/>
                                        <p:tgtEl>
                                          <p:spTgt spid="98442"/>
                                        </p:tgtEl>
                                        <p:attrNameLst>
                                          <p:attrName>ppt_w</p:attrName>
                                        </p:attrNameLst>
                                      </p:cBhvr>
                                      <p:tavLst>
                                        <p:tav tm="0">
                                          <p:val>
                                            <p:fltVal val="0"/>
                                          </p:val>
                                        </p:tav>
                                        <p:tav tm="100000">
                                          <p:val>
                                            <p:strVal val="#ppt_w"/>
                                          </p:val>
                                        </p:tav>
                                      </p:tavLst>
                                    </p:anim>
                                    <p:anim calcmode="lin" valueType="num">
                                      <p:cBhvr>
                                        <p:cTn id="196" dur="1000" fill="hold"/>
                                        <p:tgtEl>
                                          <p:spTgt spid="98442"/>
                                        </p:tgtEl>
                                        <p:attrNameLst>
                                          <p:attrName>ppt_h</p:attrName>
                                        </p:attrNameLst>
                                      </p:cBhvr>
                                      <p:tavLst>
                                        <p:tav tm="0">
                                          <p:val>
                                            <p:fltVal val="0"/>
                                          </p:val>
                                        </p:tav>
                                        <p:tav tm="100000">
                                          <p:val>
                                            <p:strVal val="#ppt_h"/>
                                          </p:val>
                                        </p:tav>
                                      </p:tavLst>
                                    </p:anim>
                                    <p:anim calcmode="lin" valueType="num">
                                      <p:cBhvr>
                                        <p:cTn id="197" dur="1000" fill="hold"/>
                                        <p:tgtEl>
                                          <p:spTgt spid="98442"/>
                                        </p:tgtEl>
                                        <p:attrNameLst>
                                          <p:attrName>style.rotation</p:attrName>
                                        </p:attrNameLst>
                                      </p:cBhvr>
                                      <p:tavLst>
                                        <p:tav tm="0">
                                          <p:val>
                                            <p:fltVal val="90"/>
                                          </p:val>
                                        </p:tav>
                                        <p:tav tm="100000">
                                          <p:val>
                                            <p:fltVal val="0"/>
                                          </p:val>
                                        </p:tav>
                                      </p:tavLst>
                                    </p:anim>
                                    <p:animEffect transition="in" filter="fade">
                                      <p:cBhvr>
                                        <p:cTn id="198" dur="1000"/>
                                        <p:tgtEl>
                                          <p:spTgt spid="98442"/>
                                        </p:tgtEl>
                                      </p:cBhvr>
                                    </p:animEffect>
                                  </p:childTnLst>
                                </p:cTn>
                              </p:par>
                              <p:par>
                                <p:cTn id="199" presetID="31" presetClass="entr" presetSubtype="0" fill="hold" grpId="0" nodeType="withEffect">
                                  <p:stCondLst>
                                    <p:cond delay="0"/>
                                  </p:stCondLst>
                                  <p:iterate type="lt">
                                    <p:tmPct val="5000"/>
                                  </p:iterate>
                                  <p:childTnLst>
                                    <p:set>
                                      <p:cBhvr>
                                        <p:cTn id="200" dur="1" fill="hold">
                                          <p:stCondLst>
                                            <p:cond delay="0"/>
                                          </p:stCondLst>
                                        </p:cTn>
                                        <p:tgtEl>
                                          <p:spTgt spid="98443"/>
                                        </p:tgtEl>
                                        <p:attrNameLst>
                                          <p:attrName>style.visibility</p:attrName>
                                        </p:attrNameLst>
                                      </p:cBhvr>
                                      <p:to>
                                        <p:strVal val="visible"/>
                                      </p:to>
                                    </p:set>
                                    <p:anim calcmode="lin" valueType="num">
                                      <p:cBhvr>
                                        <p:cTn id="201" dur="1000" fill="hold"/>
                                        <p:tgtEl>
                                          <p:spTgt spid="98443"/>
                                        </p:tgtEl>
                                        <p:attrNameLst>
                                          <p:attrName>ppt_w</p:attrName>
                                        </p:attrNameLst>
                                      </p:cBhvr>
                                      <p:tavLst>
                                        <p:tav tm="0">
                                          <p:val>
                                            <p:fltVal val="0"/>
                                          </p:val>
                                        </p:tav>
                                        <p:tav tm="100000">
                                          <p:val>
                                            <p:strVal val="#ppt_w"/>
                                          </p:val>
                                        </p:tav>
                                      </p:tavLst>
                                    </p:anim>
                                    <p:anim calcmode="lin" valueType="num">
                                      <p:cBhvr>
                                        <p:cTn id="202" dur="1000" fill="hold"/>
                                        <p:tgtEl>
                                          <p:spTgt spid="98443"/>
                                        </p:tgtEl>
                                        <p:attrNameLst>
                                          <p:attrName>ppt_h</p:attrName>
                                        </p:attrNameLst>
                                      </p:cBhvr>
                                      <p:tavLst>
                                        <p:tav tm="0">
                                          <p:val>
                                            <p:fltVal val="0"/>
                                          </p:val>
                                        </p:tav>
                                        <p:tav tm="100000">
                                          <p:val>
                                            <p:strVal val="#ppt_h"/>
                                          </p:val>
                                        </p:tav>
                                      </p:tavLst>
                                    </p:anim>
                                    <p:anim calcmode="lin" valueType="num">
                                      <p:cBhvr>
                                        <p:cTn id="203" dur="1000" fill="hold"/>
                                        <p:tgtEl>
                                          <p:spTgt spid="98443"/>
                                        </p:tgtEl>
                                        <p:attrNameLst>
                                          <p:attrName>style.rotation</p:attrName>
                                        </p:attrNameLst>
                                      </p:cBhvr>
                                      <p:tavLst>
                                        <p:tav tm="0">
                                          <p:val>
                                            <p:fltVal val="90"/>
                                          </p:val>
                                        </p:tav>
                                        <p:tav tm="100000">
                                          <p:val>
                                            <p:fltVal val="0"/>
                                          </p:val>
                                        </p:tav>
                                      </p:tavLst>
                                    </p:anim>
                                    <p:animEffect transition="in" filter="fade">
                                      <p:cBhvr>
                                        <p:cTn id="204" dur="1000"/>
                                        <p:tgtEl>
                                          <p:spTgt spid="98443"/>
                                        </p:tgtEl>
                                      </p:cBhvr>
                                    </p:animEffect>
                                  </p:childTnLst>
                                </p:cTn>
                              </p:par>
                            </p:childTnLst>
                          </p:cTn>
                        </p:par>
                      </p:childTnLst>
                    </p:cTn>
                  </p:par>
                  <p:par>
                    <p:cTn id="205" fill="hold" nodeType="clickPar">
                      <p:stCondLst>
                        <p:cond delay="indefinite"/>
                      </p:stCondLst>
                      <p:childTnLst>
                        <p:par>
                          <p:cTn id="206" fill="hold" nodeType="withGroup">
                            <p:stCondLst>
                              <p:cond delay="0"/>
                            </p:stCondLst>
                            <p:childTnLst>
                              <p:par>
                                <p:cTn id="207" presetID="8" presetClass="exit" presetSubtype="16" fill="hold" grpId="1" nodeType="clickEffect">
                                  <p:stCondLst>
                                    <p:cond delay="0"/>
                                  </p:stCondLst>
                                  <p:childTnLst>
                                    <p:animEffect transition="out" filter="diamond(in)">
                                      <p:cBhvr>
                                        <p:cTn id="208" dur="2000"/>
                                        <p:tgtEl>
                                          <p:spTgt spid="98454"/>
                                        </p:tgtEl>
                                      </p:cBhvr>
                                    </p:animEffect>
                                    <p:set>
                                      <p:cBhvr>
                                        <p:cTn id="209" dur="1" fill="hold">
                                          <p:stCondLst>
                                            <p:cond delay="1999"/>
                                          </p:stCondLst>
                                        </p:cTn>
                                        <p:tgtEl>
                                          <p:spTgt spid="98454"/>
                                        </p:tgtEl>
                                        <p:attrNameLst>
                                          <p:attrName>style.visibility</p:attrName>
                                        </p:attrNameLst>
                                      </p:cBhvr>
                                      <p:to>
                                        <p:strVal val="hidden"/>
                                      </p:to>
                                    </p:set>
                                  </p:childTnLst>
                                </p:cTn>
                              </p:par>
                            </p:childTnLst>
                          </p:cTn>
                        </p:par>
                      </p:childTnLst>
                    </p:cTn>
                  </p:par>
                  <p:par>
                    <p:cTn id="210" fill="hold" nodeType="clickPar">
                      <p:stCondLst>
                        <p:cond delay="indefinite"/>
                      </p:stCondLst>
                      <p:childTnLst>
                        <p:par>
                          <p:cTn id="211" fill="hold" nodeType="withGroup">
                            <p:stCondLst>
                              <p:cond delay="0"/>
                            </p:stCondLst>
                            <p:childTnLst>
                              <p:par>
                                <p:cTn id="212" presetID="21" presetClass="entr" presetSubtype="4" fill="hold" grpId="0" nodeType="clickEffect">
                                  <p:stCondLst>
                                    <p:cond delay="0"/>
                                  </p:stCondLst>
                                  <p:childTnLst>
                                    <p:set>
                                      <p:cBhvr>
                                        <p:cTn id="213" dur="1" fill="hold">
                                          <p:stCondLst>
                                            <p:cond delay="0"/>
                                          </p:stCondLst>
                                        </p:cTn>
                                        <p:tgtEl>
                                          <p:spTgt spid="98455"/>
                                        </p:tgtEl>
                                        <p:attrNameLst>
                                          <p:attrName>style.visibility</p:attrName>
                                        </p:attrNameLst>
                                      </p:cBhvr>
                                      <p:to>
                                        <p:strVal val="visible"/>
                                      </p:to>
                                    </p:set>
                                    <p:animEffect transition="in" filter="wheel(4)">
                                      <p:cBhvr>
                                        <p:cTn id="214" dur="2000"/>
                                        <p:tgtEl>
                                          <p:spTgt spid="98455"/>
                                        </p:tgtEl>
                                      </p:cBhvr>
                                    </p:animEffect>
                                  </p:childTnLst>
                                </p:cTn>
                              </p:par>
                              <p:par>
                                <p:cTn id="215" presetID="21" presetClass="entr" presetSubtype="4" fill="hold" grpId="0" nodeType="withEffect">
                                  <p:stCondLst>
                                    <p:cond delay="0"/>
                                  </p:stCondLst>
                                  <p:childTnLst>
                                    <p:set>
                                      <p:cBhvr>
                                        <p:cTn id="216" dur="1" fill="hold">
                                          <p:stCondLst>
                                            <p:cond delay="0"/>
                                          </p:stCondLst>
                                        </p:cTn>
                                        <p:tgtEl>
                                          <p:spTgt spid="98369"/>
                                        </p:tgtEl>
                                        <p:attrNameLst>
                                          <p:attrName>style.visibility</p:attrName>
                                        </p:attrNameLst>
                                      </p:cBhvr>
                                      <p:to>
                                        <p:strVal val="visible"/>
                                      </p:to>
                                    </p:set>
                                    <p:animEffect transition="in" filter="wheel(4)">
                                      <p:cBhvr>
                                        <p:cTn id="217" dur="2000"/>
                                        <p:tgtEl>
                                          <p:spTgt spid="98369"/>
                                        </p:tgtEl>
                                      </p:cBhvr>
                                    </p:animEffect>
                                  </p:childTnLst>
                                </p:cTn>
                              </p:par>
                            </p:childTnLst>
                          </p:cTn>
                        </p:par>
                      </p:childTnLst>
                    </p:cTn>
                  </p:par>
                  <p:par>
                    <p:cTn id="218" fill="hold" nodeType="clickPar">
                      <p:stCondLst>
                        <p:cond delay="indefinite"/>
                      </p:stCondLst>
                      <p:childTnLst>
                        <p:par>
                          <p:cTn id="219" fill="hold" nodeType="withGroup">
                            <p:stCondLst>
                              <p:cond delay="0"/>
                            </p:stCondLst>
                            <p:childTnLst>
                              <p:par>
                                <p:cTn id="220" presetID="21" presetClass="entr" presetSubtype="4" fill="hold" grpId="0" nodeType="clickEffect">
                                  <p:stCondLst>
                                    <p:cond delay="0"/>
                                  </p:stCondLst>
                                  <p:childTnLst>
                                    <p:set>
                                      <p:cBhvr>
                                        <p:cTn id="221" dur="1" fill="hold">
                                          <p:stCondLst>
                                            <p:cond delay="0"/>
                                          </p:stCondLst>
                                        </p:cTn>
                                        <p:tgtEl>
                                          <p:spTgt spid="98412"/>
                                        </p:tgtEl>
                                        <p:attrNameLst>
                                          <p:attrName>style.visibility</p:attrName>
                                        </p:attrNameLst>
                                      </p:cBhvr>
                                      <p:to>
                                        <p:strVal val="visible"/>
                                      </p:to>
                                    </p:set>
                                    <p:animEffect transition="in" filter="wheel(4)">
                                      <p:cBhvr>
                                        <p:cTn id="222" dur="2000"/>
                                        <p:tgtEl>
                                          <p:spTgt spid="98412"/>
                                        </p:tgtEl>
                                      </p:cBhvr>
                                    </p:animEffect>
                                  </p:childTnLst>
                                </p:cTn>
                              </p:par>
                              <p:par>
                                <p:cTn id="223" presetID="21" presetClass="entr" presetSubtype="4" fill="hold" grpId="0" nodeType="withEffect">
                                  <p:stCondLst>
                                    <p:cond delay="0"/>
                                  </p:stCondLst>
                                  <p:childTnLst>
                                    <p:set>
                                      <p:cBhvr>
                                        <p:cTn id="224" dur="1" fill="hold">
                                          <p:stCondLst>
                                            <p:cond delay="0"/>
                                          </p:stCondLst>
                                        </p:cTn>
                                        <p:tgtEl>
                                          <p:spTgt spid="98413"/>
                                        </p:tgtEl>
                                        <p:attrNameLst>
                                          <p:attrName>style.visibility</p:attrName>
                                        </p:attrNameLst>
                                      </p:cBhvr>
                                      <p:to>
                                        <p:strVal val="visible"/>
                                      </p:to>
                                    </p:set>
                                    <p:animEffect transition="in" filter="wheel(4)">
                                      <p:cBhvr>
                                        <p:cTn id="225" dur="2000"/>
                                        <p:tgtEl>
                                          <p:spTgt spid="98413"/>
                                        </p:tgtEl>
                                      </p:cBhvr>
                                    </p:animEffect>
                                  </p:childTnLst>
                                </p:cTn>
                              </p:par>
                              <p:par>
                                <p:cTn id="226" presetID="21" presetClass="entr" presetSubtype="4" fill="hold" grpId="0" nodeType="withEffect">
                                  <p:stCondLst>
                                    <p:cond delay="0"/>
                                  </p:stCondLst>
                                  <p:childTnLst>
                                    <p:set>
                                      <p:cBhvr>
                                        <p:cTn id="227" dur="1" fill="hold">
                                          <p:stCondLst>
                                            <p:cond delay="0"/>
                                          </p:stCondLst>
                                        </p:cTn>
                                        <p:tgtEl>
                                          <p:spTgt spid="98415"/>
                                        </p:tgtEl>
                                        <p:attrNameLst>
                                          <p:attrName>style.visibility</p:attrName>
                                        </p:attrNameLst>
                                      </p:cBhvr>
                                      <p:to>
                                        <p:strVal val="visible"/>
                                      </p:to>
                                    </p:set>
                                    <p:animEffect transition="in" filter="wheel(4)">
                                      <p:cBhvr>
                                        <p:cTn id="228" dur="2000"/>
                                        <p:tgtEl>
                                          <p:spTgt spid="98415"/>
                                        </p:tgtEl>
                                      </p:cBhvr>
                                    </p:animEffect>
                                  </p:childTnLst>
                                </p:cTn>
                              </p:par>
                              <p:par>
                                <p:cTn id="229" presetID="21" presetClass="entr" presetSubtype="4" fill="hold" grpId="0" nodeType="withEffect">
                                  <p:stCondLst>
                                    <p:cond delay="0"/>
                                  </p:stCondLst>
                                  <p:childTnLst>
                                    <p:set>
                                      <p:cBhvr>
                                        <p:cTn id="230" dur="1" fill="hold">
                                          <p:stCondLst>
                                            <p:cond delay="0"/>
                                          </p:stCondLst>
                                        </p:cTn>
                                        <p:tgtEl>
                                          <p:spTgt spid="98414"/>
                                        </p:tgtEl>
                                        <p:attrNameLst>
                                          <p:attrName>style.visibility</p:attrName>
                                        </p:attrNameLst>
                                      </p:cBhvr>
                                      <p:to>
                                        <p:strVal val="visible"/>
                                      </p:to>
                                    </p:set>
                                    <p:animEffect transition="in" filter="wheel(4)">
                                      <p:cBhvr>
                                        <p:cTn id="231" dur="2000"/>
                                        <p:tgtEl>
                                          <p:spTgt spid="98414"/>
                                        </p:tgtEl>
                                      </p:cBhvr>
                                    </p:animEffect>
                                  </p:childTnLst>
                                </p:cTn>
                              </p:par>
                              <p:par>
                                <p:cTn id="232" presetID="21" presetClass="entr" presetSubtype="4" fill="hold" grpId="0" nodeType="withEffect">
                                  <p:stCondLst>
                                    <p:cond delay="0"/>
                                  </p:stCondLst>
                                  <p:childTnLst>
                                    <p:set>
                                      <p:cBhvr>
                                        <p:cTn id="233" dur="1" fill="hold">
                                          <p:stCondLst>
                                            <p:cond delay="0"/>
                                          </p:stCondLst>
                                        </p:cTn>
                                        <p:tgtEl>
                                          <p:spTgt spid="98416"/>
                                        </p:tgtEl>
                                        <p:attrNameLst>
                                          <p:attrName>style.visibility</p:attrName>
                                        </p:attrNameLst>
                                      </p:cBhvr>
                                      <p:to>
                                        <p:strVal val="visible"/>
                                      </p:to>
                                    </p:set>
                                    <p:animEffect transition="in" filter="wheel(4)">
                                      <p:cBhvr>
                                        <p:cTn id="234" dur="2000"/>
                                        <p:tgtEl>
                                          <p:spTgt spid="98416"/>
                                        </p:tgtEl>
                                      </p:cBhvr>
                                    </p:animEffect>
                                  </p:childTnLst>
                                </p:cTn>
                              </p:par>
                              <p:par>
                                <p:cTn id="235" presetID="21" presetClass="entr" presetSubtype="4" fill="hold" grpId="0" nodeType="withEffect">
                                  <p:stCondLst>
                                    <p:cond delay="0"/>
                                  </p:stCondLst>
                                  <p:childTnLst>
                                    <p:set>
                                      <p:cBhvr>
                                        <p:cTn id="236" dur="1" fill="hold">
                                          <p:stCondLst>
                                            <p:cond delay="0"/>
                                          </p:stCondLst>
                                        </p:cTn>
                                        <p:tgtEl>
                                          <p:spTgt spid="98417"/>
                                        </p:tgtEl>
                                        <p:attrNameLst>
                                          <p:attrName>style.visibility</p:attrName>
                                        </p:attrNameLst>
                                      </p:cBhvr>
                                      <p:to>
                                        <p:strVal val="visible"/>
                                      </p:to>
                                    </p:set>
                                    <p:animEffect transition="in" filter="wheel(4)">
                                      <p:cBhvr>
                                        <p:cTn id="237" dur="2000"/>
                                        <p:tgtEl>
                                          <p:spTgt spid="98417"/>
                                        </p:tgtEl>
                                      </p:cBhvr>
                                    </p:animEffect>
                                  </p:childTnLst>
                                </p:cTn>
                              </p:par>
                            </p:childTnLst>
                          </p:cTn>
                        </p:par>
                      </p:childTnLst>
                    </p:cTn>
                  </p:par>
                  <p:par>
                    <p:cTn id="238" fill="hold" nodeType="clickPar">
                      <p:stCondLst>
                        <p:cond delay="indefinite"/>
                      </p:stCondLst>
                      <p:childTnLst>
                        <p:par>
                          <p:cTn id="239" fill="hold" nodeType="withGroup">
                            <p:stCondLst>
                              <p:cond delay="0"/>
                            </p:stCondLst>
                            <p:childTnLst>
                              <p:par>
                                <p:cTn id="240" presetID="8" presetClass="exit" presetSubtype="16" fill="hold" grpId="1" nodeType="clickEffect">
                                  <p:stCondLst>
                                    <p:cond delay="0"/>
                                  </p:stCondLst>
                                  <p:childTnLst>
                                    <p:animEffect transition="out" filter="diamond(in)">
                                      <p:cBhvr>
                                        <p:cTn id="241" dur="2000"/>
                                        <p:tgtEl>
                                          <p:spTgt spid="98455"/>
                                        </p:tgtEl>
                                      </p:cBhvr>
                                    </p:animEffect>
                                    <p:set>
                                      <p:cBhvr>
                                        <p:cTn id="242" dur="1" fill="hold">
                                          <p:stCondLst>
                                            <p:cond delay="1999"/>
                                          </p:stCondLst>
                                        </p:cTn>
                                        <p:tgtEl>
                                          <p:spTgt spid="98455"/>
                                        </p:tgtEl>
                                        <p:attrNameLst>
                                          <p:attrName>style.visibility</p:attrName>
                                        </p:attrNameLst>
                                      </p:cBhvr>
                                      <p:to>
                                        <p:strVal val="hidden"/>
                                      </p:to>
                                    </p:set>
                                  </p:childTnLst>
                                </p:cTn>
                              </p:par>
                            </p:childTnLst>
                          </p:cTn>
                        </p:par>
                      </p:childTnLst>
                    </p:cTn>
                  </p:par>
                  <p:par>
                    <p:cTn id="243" fill="hold" nodeType="clickPar">
                      <p:stCondLst>
                        <p:cond delay="indefinite"/>
                      </p:stCondLst>
                      <p:childTnLst>
                        <p:par>
                          <p:cTn id="244" fill="hold" nodeType="withGroup">
                            <p:stCondLst>
                              <p:cond delay="0"/>
                            </p:stCondLst>
                            <p:childTnLst>
                              <p:par>
                                <p:cTn id="245" presetID="21" presetClass="entr" presetSubtype="4" fill="hold" grpId="0" nodeType="clickEffect">
                                  <p:stCondLst>
                                    <p:cond delay="0"/>
                                  </p:stCondLst>
                                  <p:childTnLst>
                                    <p:set>
                                      <p:cBhvr>
                                        <p:cTn id="246" dur="1" fill="hold">
                                          <p:stCondLst>
                                            <p:cond delay="0"/>
                                          </p:stCondLst>
                                        </p:cTn>
                                        <p:tgtEl>
                                          <p:spTgt spid="98456"/>
                                        </p:tgtEl>
                                        <p:attrNameLst>
                                          <p:attrName>style.visibility</p:attrName>
                                        </p:attrNameLst>
                                      </p:cBhvr>
                                      <p:to>
                                        <p:strVal val="visible"/>
                                      </p:to>
                                    </p:set>
                                    <p:animEffect transition="in" filter="wheel(4)">
                                      <p:cBhvr>
                                        <p:cTn id="247" dur="2000"/>
                                        <p:tgtEl>
                                          <p:spTgt spid="98456"/>
                                        </p:tgtEl>
                                      </p:cBhvr>
                                    </p:animEffect>
                                  </p:childTnLst>
                                </p:cTn>
                              </p:par>
                              <p:par>
                                <p:cTn id="248" presetID="21" presetClass="entr" presetSubtype="4" fill="hold" grpId="0" nodeType="withEffect">
                                  <p:stCondLst>
                                    <p:cond delay="0"/>
                                  </p:stCondLst>
                                  <p:childTnLst>
                                    <p:set>
                                      <p:cBhvr>
                                        <p:cTn id="249" dur="1" fill="hold">
                                          <p:stCondLst>
                                            <p:cond delay="0"/>
                                          </p:stCondLst>
                                        </p:cTn>
                                        <p:tgtEl>
                                          <p:spTgt spid="98364"/>
                                        </p:tgtEl>
                                        <p:attrNameLst>
                                          <p:attrName>style.visibility</p:attrName>
                                        </p:attrNameLst>
                                      </p:cBhvr>
                                      <p:to>
                                        <p:strVal val="visible"/>
                                      </p:to>
                                    </p:set>
                                    <p:animEffect transition="in" filter="wheel(4)">
                                      <p:cBhvr>
                                        <p:cTn id="250" dur="2000"/>
                                        <p:tgtEl>
                                          <p:spTgt spid="98364"/>
                                        </p:tgtEl>
                                      </p:cBhvr>
                                    </p:animEffect>
                                  </p:childTnLst>
                                </p:cTn>
                              </p:par>
                            </p:childTnLst>
                          </p:cTn>
                        </p:par>
                      </p:childTnLst>
                    </p:cTn>
                  </p:par>
                  <p:par>
                    <p:cTn id="251" fill="hold" nodeType="clickPar">
                      <p:stCondLst>
                        <p:cond delay="indefinite"/>
                      </p:stCondLst>
                      <p:childTnLst>
                        <p:par>
                          <p:cTn id="252" fill="hold" nodeType="withGroup">
                            <p:stCondLst>
                              <p:cond delay="0"/>
                            </p:stCondLst>
                            <p:childTnLst>
                              <p:par>
                                <p:cTn id="253" presetID="21" presetClass="entr" presetSubtype="4" fill="hold" grpId="0" nodeType="clickEffect">
                                  <p:stCondLst>
                                    <p:cond delay="0"/>
                                  </p:stCondLst>
                                  <p:childTnLst>
                                    <p:set>
                                      <p:cBhvr>
                                        <p:cTn id="254" dur="1" fill="hold">
                                          <p:stCondLst>
                                            <p:cond delay="0"/>
                                          </p:stCondLst>
                                        </p:cTn>
                                        <p:tgtEl>
                                          <p:spTgt spid="98430"/>
                                        </p:tgtEl>
                                        <p:attrNameLst>
                                          <p:attrName>style.visibility</p:attrName>
                                        </p:attrNameLst>
                                      </p:cBhvr>
                                      <p:to>
                                        <p:strVal val="visible"/>
                                      </p:to>
                                    </p:set>
                                    <p:animEffect transition="in" filter="wheel(4)">
                                      <p:cBhvr>
                                        <p:cTn id="255" dur="2000"/>
                                        <p:tgtEl>
                                          <p:spTgt spid="98430"/>
                                        </p:tgtEl>
                                      </p:cBhvr>
                                    </p:animEffect>
                                  </p:childTnLst>
                                </p:cTn>
                              </p:par>
                              <p:par>
                                <p:cTn id="256" presetID="21" presetClass="entr" presetSubtype="4" fill="hold" grpId="0" nodeType="withEffect">
                                  <p:stCondLst>
                                    <p:cond delay="0"/>
                                  </p:stCondLst>
                                  <p:childTnLst>
                                    <p:set>
                                      <p:cBhvr>
                                        <p:cTn id="257" dur="1" fill="hold">
                                          <p:stCondLst>
                                            <p:cond delay="0"/>
                                          </p:stCondLst>
                                        </p:cTn>
                                        <p:tgtEl>
                                          <p:spTgt spid="98431"/>
                                        </p:tgtEl>
                                        <p:attrNameLst>
                                          <p:attrName>style.visibility</p:attrName>
                                        </p:attrNameLst>
                                      </p:cBhvr>
                                      <p:to>
                                        <p:strVal val="visible"/>
                                      </p:to>
                                    </p:set>
                                    <p:animEffect transition="in" filter="wheel(4)">
                                      <p:cBhvr>
                                        <p:cTn id="258" dur="2000"/>
                                        <p:tgtEl>
                                          <p:spTgt spid="98431"/>
                                        </p:tgtEl>
                                      </p:cBhvr>
                                    </p:animEffect>
                                  </p:childTnLst>
                                </p:cTn>
                              </p:par>
                              <p:par>
                                <p:cTn id="259" presetID="21" presetClass="entr" presetSubtype="4" fill="hold" grpId="0" nodeType="withEffect">
                                  <p:stCondLst>
                                    <p:cond delay="0"/>
                                  </p:stCondLst>
                                  <p:childTnLst>
                                    <p:set>
                                      <p:cBhvr>
                                        <p:cTn id="260" dur="1" fill="hold">
                                          <p:stCondLst>
                                            <p:cond delay="0"/>
                                          </p:stCondLst>
                                        </p:cTn>
                                        <p:tgtEl>
                                          <p:spTgt spid="98432"/>
                                        </p:tgtEl>
                                        <p:attrNameLst>
                                          <p:attrName>style.visibility</p:attrName>
                                        </p:attrNameLst>
                                      </p:cBhvr>
                                      <p:to>
                                        <p:strVal val="visible"/>
                                      </p:to>
                                    </p:set>
                                    <p:animEffect transition="in" filter="wheel(4)">
                                      <p:cBhvr>
                                        <p:cTn id="261" dur="2000"/>
                                        <p:tgtEl>
                                          <p:spTgt spid="98432"/>
                                        </p:tgtEl>
                                      </p:cBhvr>
                                    </p:animEffect>
                                  </p:childTnLst>
                                </p:cTn>
                              </p:par>
                              <p:par>
                                <p:cTn id="262" presetID="21" presetClass="entr" presetSubtype="4" fill="hold" grpId="0" nodeType="withEffect">
                                  <p:stCondLst>
                                    <p:cond delay="0"/>
                                  </p:stCondLst>
                                  <p:childTnLst>
                                    <p:set>
                                      <p:cBhvr>
                                        <p:cTn id="263" dur="1" fill="hold">
                                          <p:stCondLst>
                                            <p:cond delay="0"/>
                                          </p:stCondLst>
                                        </p:cTn>
                                        <p:tgtEl>
                                          <p:spTgt spid="98433"/>
                                        </p:tgtEl>
                                        <p:attrNameLst>
                                          <p:attrName>style.visibility</p:attrName>
                                        </p:attrNameLst>
                                      </p:cBhvr>
                                      <p:to>
                                        <p:strVal val="visible"/>
                                      </p:to>
                                    </p:set>
                                    <p:animEffect transition="in" filter="wheel(4)">
                                      <p:cBhvr>
                                        <p:cTn id="264" dur="2000"/>
                                        <p:tgtEl>
                                          <p:spTgt spid="98433"/>
                                        </p:tgtEl>
                                      </p:cBhvr>
                                    </p:animEffect>
                                  </p:childTnLst>
                                </p:cTn>
                              </p:par>
                            </p:childTnLst>
                          </p:cTn>
                        </p:par>
                      </p:childTnLst>
                    </p:cTn>
                  </p:par>
                  <p:par>
                    <p:cTn id="265" fill="hold" nodeType="clickPar">
                      <p:stCondLst>
                        <p:cond delay="indefinite"/>
                      </p:stCondLst>
                      <p:childTnLst>
                        <p:par>
                          <p:cTn id="266" fill="hold" nodeType="withGroup">
                            <p:stCondLst>
                              <p:cond delay="0"/>
                            </p:stCondLst>
                            <p:childTnLst>
                              <p:par>
                                <p:cTn id="267" presetID="19" presetClass="entr" presetSubtype="10" fill="hold" grpId="0" nodeType="clickEffect">
                                  <p:stCondLst>
                                    <p:cond delay="0"/>
                                  </p:stCondLst>
                                  <p:childTnLst>
                                    <p:set>
                                      <p:cBhvr>
                                        <p:cTn id="268" dur="1" fill="hold">
                                          <p:stCondLst>
                                            <p:cond delay="0"/>
                                          </p:stCondLst>
                                        </p:cTn>
                                        <p:tgtEl>
                                          <p:spTgt spid="98446"/>
                                        </p:tgtEl>
                                        <p:attrNameLst>
                                          <p:attrName>style.visibility</p:attrName>
                                        </p:attrNameLst>
                                      </p:cBhvr>
                                      <p:to>
                                        <p:strVal val="visible"/>
                                      </p:to>
                                    </p:set>
                                    <p:anim calcmode="lin" valueType="num">
                                      <p:cBhvr>
                                        <p:cTn id="269" dur="5000" fill="hold"/>
                                        <p:tgtEl>
                                          <p:spTgt spid="98446"/>
                                        </p:tgtEl>
                                        <p:attrNameLst>
                                          <p:attrName>ppt_w</p:attrName>
                                        </p:attrNameLst>
                                      </p:cBhvr>
                                      <p:tavLst>
                                        <p:tav tm="0" fmla="#ppt_w*sin(2.5*pi*$)">
                                          <p:val>
                                            <p:fltVal val="0"/>
                                          </p:val>
                                        </p:tav>
                                        <p:tav tm="100000">
                                          <p:val>
                                            <p:fltVal val="1"/>
                                          </p:val>
                                        </p:tav>
                                      </p:tavLst>
                                    </p:anim>
                                    <p:anim calcmode="lin" valueType="num">
                                      <p:cBhvr>
                                        <p:cTn id="270" dur="5000" fill="hold"/>
                                        <p:tgtEl>
                                          <p:spTgt spid="98446"/>
                                        </p:tgtEl>
                                        <p:attrNameLst>
                                          <p:attrName>ppt_h</p:attrName>
                                        </p:attrNameLst>
                                      </p:cBhvr>
                                      <p:tavLst>
                                        <p:tav tm="0">
                                          <p:val>
                                            <p:strVal val="#ppt_h"/>
                                          </p:val>
                                        </p:tav>
                                        <p:tav tm="100000">
                                          <p:val>
                                            <p:strVal val="#ppt_h"/>
                                          </p:val>
                                        </p:tav>
                                      </p:tavLst>
                                    </p:anim>
                                  </p:childTnLst>
                                </p:cTn>
                              </p:par>
                              <p:par>
                                <p:cTn id="271" presetID="19" presetClass="entr" presetSubtype="10" fill="hold" grpId="0" nodeType="withEffect">
                                  <p:stCondLst>
                                    <p:cond delay="0"/>
                                  </p:stCondLst>
                                  <p:childTnLst>
                                    <p:set>
                                      <p:cBhvr>
                                        <p:cTn id="272" dur="1" fill="hold">
                                          <p:stCondLst>
                                            <p:cond delay="0"/>
                                          </p:stCondLst>
                                        </p:cTn>
                                        <p:tgtEl>
                                          <p:spTgt spid="98445"/>
                                        </p:tgtEl>
                                        <p:attrNameLst>
                                          <p:attrName>style.visibility</p:attrName>
                                        </p:attrNameLst>
                                      </p:cBhvr>
                                      <p:to>
                                        <p:strVal val="visible"/>
                                      </p:to>
                                    </p:set>
                                    <p:anim calcmode="lin" valueType="num">
                                      <p:cBhvr>
                                        <p:cTn id="273" dur="5000" fill="hold"/>
                                        <p:tgtEl>
                                          <p:spTgt spid="98445"/>
                                        </p:tgtEl>
                                        <p:attrNameLst>
                                          <p:attrName>ppt_w</p:attrName>
                                        </p:attrNameLst>
                                      </p:cBhvr>
                                      <p:tavLst>
                                        <p:tav tm="0" fmla="#ppt_w*sin(2.5*pi*$)">
                                          <p:val>
                                            <p:fltVal val="0"/>
                                          </p:val>
                                        </p:tav>
                                        <p:tav tm="100000">
                                          <p:val>
                                            <p:fltVal val="1"/>
                                          </p:val>
                                        </p:tav>
                                      </p:tavLst>
                                    </p:anim>
                                    <p:anim calcmode="lin" valueType="num">
                                      <p:cBhvr>
                                        <p:cTn id="274" dur="5000" fill="hold"/>
                                        <p:tgtEl>
                                          <p:spTgt spid="98445"/>
                                        </p:tgtEl>
                                        <p:attrNameLst>
                                          <p:attrName>ppt_h</p:attrName>
                                        </p:attrNameLst>
                                      </p:cBhvr>
                                      <p:tavLst>
                                        <p:tav tm="0">
                                          <p:val>
                                            <p:strVal val="#ppt_h"/>
                                          </p:val>
                                        </p:tav>
                                        <p:tav tm="100000">
                                          <p:val>
                                            <p:strVal val="#ppt_h"/>
                                          </p:val>
                                        </p:tav>
                                      </p:tavLst>
                                    </p:anim>
                                  </p:childTnLst>
                                </p:cTn>
                              </p:par>
                              <p:par>
                                <p:cTn id="275" presetID="19" presetClass="entr" presetSubtype="10" fill="hold" grpId="0" nodeType="withEffect">
                                  <p:stCondLst>
                                    <p:cond delay="0"/>
                                  </p:stCondLst>
                                  <p:childTnLst>
                                    <p:set>
                                      <p:cBhvr>
                                        <p:cTn id="276" dur="1" fill="hold">
                                          <p:stCondLst>
                                            <p:cond delay="0"/>
                                          </p:stCondLst>
                                        </p:cTn>
                                        <p:tgtEl>
                                          <p:spTgt spid="98447"/>
                                        </p:tgtEl>
                                        <p:attrNameLst>
                                          <p:attrName>style.visibility</p:attrName>
                                        </p:attrNameLst>
                                      </p:cBhvr>
                                      <p:to>
                                        <p:strVal val="visible"/>
                                      </p:to>
                                    </p:set>
                                    <p:anim calcmode="lin" valueType="num">
                                      <p:cBhvr>
                                        <p:cTn id="277" dur="5000" fill="hold"/>
                                        <p:tgtEl>
                                          <p:spTgt spid="98447"/>
                                        </p:tgtEl>
                                        <p:attrNameLst>
                                          <p:attrName>ppt_w</p:attrName>
                                        </p:attrNameLst>
                                      </p:cBhvr>
                                      <p:tavLst>
                                        <p:tav tm="0" fmla="#ppt_w*sin(2.5*pi*$)">
                                          <p:val>
                                            <p:fltVal val="0"/>
                                          </p:val>
                                        </p:tav>
                                        <p:tav tm="100000">
                                          <p:val>
                                            <p:fltVal val="1"/>
                                          </p:val>
                                        </p:tav>
                                      </p:tavLst>
                                    </p:anim>
                                    <p:anim calcmode="lin" valueType="num">
                                      <p:cBhvr>
                                        <p:cTn id="278" dur="5000" fill="hold"/>
                                        <p:tgtEl>
                                          <p:spTgt spid="98447"/>
                                        </p:tgtEl>
                                        <p:attrNameLst>
                                          <p:attrName>ppt_h</p:attrName>
                                        </p:attrNameLst>
                                      </p:cBhvr>
                                      <p:tavLst>
                                        <p:tav tm="0">
                                          <p:val>
                                            <p:strVal val="#ppt_h"/>
                                          </p:val>
                                        </p:tav>
                                        <p:tav tm="100000">
                                          <p:val>
                                            <p:strVal val="#ppt_h"/>
                                          </p:val>
                                        </p:tav>
                                      </p:tavLst>
                                    </p:anim>
                                  </p:childTnLst>
                                </p:cTn>
                              </p:par>
                              <p:par>
                                <p:cTn id="279" presetID="19" presetClass="entr" presetSubtype="10" fill="hold" grpId="0" nodeType="withEffect">
                                  <p:stCondLst>
                                    <p:cond delay="0"/>
                                  </p:stCondLst>
                                  <p:childTnLst>
                                    <p:set>
                                      <p:cBhvr>
                                        <p:cTn id="280" dur="1" fill="hold">
                                          <p:stCondLst>
                                            <p:cond delay="0"/>
                                          </p:stCondLst>
                                        </p:cTn>
                                        <p:tgtEl>
                                          <p:spTgt spid="98449"/>
                                        </p:tgtEl>
                                        <p:attrNameLst>
                                          <p:attrName>style.visibility</p:attrName>
                                        </p:attrNameLst>
                                      </p:cBhvr>
                                      <p:to>
                                        <p:strVal val="visible"/>
                                      </p:to>
                                    </p:set>
                                    <p:anim calcmode="lin" valueType="num">
                                      <p:cBhvr>
                                        <p:cTn id="281" dur="5000" fill="hold"/>
                                        <p:tgtEl>
                                          <p:spTgt spid="98449"/>
                                        </p:tgtEl>
                                        <p:attrNameLst>
                                          <p:attrName>ppt_w</p:attrName>
                                        </p:attrNameLst>
                                      </p:cBhvr>
                                      <p:tavLst>
                                        <p:tav tm="0" fmla="#ppt_w*sin(2.5*pi*$)">
                                          <p:val>
                                            <p:fltVal val="0"/>
                                          </p:val>
                                        </p:tav>
                                        <p:tav tm="100000">
                                          <p:val>
                                            <p:fltVal val="1"/>
                                          </p:val>
                                        </p:tav>
                                      </p:tavLst>
                                    </p:anim>
                                    <p:anim calcmode="lin" valueType="num">
                                      <p:cBhvr>
                                        <p:cTn id="282" dur="5000" fill="hold"/>
                                        <p:tgtEl>
                                          <p:spTgt spid="98449"/>
                                        </p:tgtEl>
                                        <p:attrNameLst>
                                          <p:attrName>ppt_h</p:attrName>
                                        </p:attrNameLst>
                                      </p:cBhvr>
                                      <p:tavLst>
                                        <p:tav tm="0">
                                          <p:val>
                                            <p:strVal val="#ppt_h"/>
                                          </p:val>
                                        </p:tav>
                                        <p:tav tm="100000">
                                          <p:val>
                                            <p:strVal val="#ppt_h"/>
                                          </p:val>
                                        </p:tav>
                                      </p:tavLst>
                                    </p:anim>
                                  </p:childTnLst>
                                </p:cTn>
                              </p:par>
                              <p:par>
                                <p:cTn id="283" presetID="19" presetClass="entr" presetSubtype="10" fill="hold" grpId="0" nodeType="withEffect">
                                  <p:stCondLst>
                                    <p:cond delay="0"/>
                                  </p:stCondLst>
                                  <p:childTnLst>
                                    <p:set>
                                      <p:cBhvr>
                                        <p:cTn id="284" dur="1" fill="hold">
                                          <p:stCondLst>
                                            <p:cond delay="0"/>
                                          </p:stCondLst>
                                        </p:cTn>
                                        <p:tgtEl>
                                          <p:spTgt spid="98448"/>
                                        </p:tgtEl>
                                        <p:attrNameLst>
                                          <p:attrName>style.visibility</p:attrName>
                                        </p:attrNameLst>
                                      </p:cBhvr>
                                      <p:to>
                                        <p:strVal val="visible"/>
                                      </p:to>
                                    </p:set>
                                    <p:anim calcmode="lin" valueType="num">
                                      <p:cBhvr>
                                        <p:cTn id="285" dur="5000" fill="hold"/>
                                        <p:tgtEl>
                                          <p:spTgt spid="98448"/>
                                        </p:tgtEl>
                                        <p:attrNameLst>
                                          <p:attrName>ppt_w</p:attrName>
                                        </p:attrNameLst>
                                      </p:cBhvr>
                                      <p:tavLst>
                                        <p:tav tm="0" fmla="#ppt_w*sin(2.5*pi*$)">
                                          <p:val>
                                            <p:fltVal val="0"/>
                                          </p:val>
                                        </p:tav>
                                        <p:tav tm="100000">
                                          <p:val>
                                            <p:fltVal val="1"/>
                                          </p:val>
                                        </p:tav>
                                      </p:tavLst>
                                    </p:anim>
                                    <p:anim calcmode="lin" valueType="num">
                                      <p:cBhvr>
                                        <p:cTn id="286" dur="5000" fill="hold"/>
                                        <p:tgtEl>
                                          <p:spTgt spid="98448"/>
                                        </p:tgtEl>
                                        <p:attrNameLst>
                                          <p:attrName>ppt_h</p:attrName>
                                        </p:attrNameLst>
                                      </p:cBhvr>
                                      <p:tavLst>
                                        <p:tav tm="0">
                                          <p:val>
                                            <p:strVal val="#ppt_h"/>
                                          </p:val>
                                        </p:tav>
                                        <p:tav tm="100000">
                                          <p:val>
                                            <p:strVal val="#ppt_h"/>
                                          </p:val>
                                        </p:tav>
                                      </p:tavLst>
                                    </p:anim>
                                  </p:childTnLst>
                                </p:cTn>
                              </p:par>
                              <p:par>
                                <p:cTn id="287" presetID="19" presetClass="entr" presetSubtype="10" fill="hold" grpId="0" nodeType="withEffect">
                                  <p:stCondLst>
                                    <p:cond delay="0"/>
                                  </p:stCondLst>
                                  <p:childTnLst>
                                    <p:set>
                                      <p:cBhvr>
                                        <p:cTn id="288" dur="1" fill="hold">
                                          <p:stCondLst>
                                            <p:cond delay="0"/>
                                          </p:stCondLst>
                                        </p:cTn>
                                        <p:tgtEl>
                                          <p:spTgt spid="98450"/>
                                        </p:tgtEl>
                                        <p:attrNameLst>
                                          <p:attrName>style.visibility</p:attrName>
                                        </p:attrNameLst>
                                      </p:cBhvr>
                                      <p:to>
                                        <p:strVal val="visible"/>
                                      </p:to>
                                    </p:set>
                                    <p:anim calcmode="lin" valueType="num">
                                      <p:cBhvr>
                                        <p:cTn id="289" dur="5000" fill="hold"/>
                                        <p:tgtEl>
                                          <p:spTgt spid="98450"/>
                                        </p:tgtEl>
                                        <p:attrNameLst>
                                          <p:attrName>ppt_w</p:attrName>
                                        </p:attrNameLst>
                                      </p:cBhvr>
                                      <p:tavLst>
                                        <p:tav tm="0" fmla="#ppt_w*sin(2.5*pi*$)">
                                          <p:val>
                                            <p:fltVal val="0"/>
                                          </p:val>
                                        </p:tav>
                                        <p:tav tm="100000">
                                          <p:val>
                                            <p:fltVal val="1"/>
                                          </p:val>
                                        </p:tav>
                                      </p:tavLst>
                                    </p:anim>
                                    <p:anim calcmode="lin" valueType="num">
                                      <p:cBhvr>
                                        <p:cTn id="290" dur="5000" fill="hold"/>
                                        <p:tgtEl>
                                          <p:spTgt spid="98450"/>
                                        </p:tgtEl>
                                        <p:attrNameLst>
                                          <p:attrName>ppt_h</p:attrName>
                                        </p:attrNameLst>
                                      </p:cBhvr>
                                      <p:tavLst>
                                        <p:tav tm="0">
                                          <p:val>
                                            <p:strVal val="#ppt_h"/>
                                          </p:val>
                                        </p:tav>
                                        <p:tav tm="100000">
                                          <p:val>
                                            <p:strVal val="#ppt_h"/>
                                          </p:val>
                                        </p:tav>
                                      </p:tavLst>
                                    </p:anim>
                                  </p:childTnLst>
                                </p:cTn>
                              </p:par>
                            </p:childTnLst>
                          </p:cTn>
                        </p:par>
                      </p:childTnLst>
                    </p:cTn>
                  </p:par>
                  <p:par>
                    <p:cTn id="291" fill="hold" nodeType="clickPar">
                      <p:stCondLst>
                        <p:cond delay="indefinite"/>
                      </p:stCondLst>
                      <p:childTnLst>
                        <p:par>
                          <p:cTn id="292" fill="hold" nodeType="withGroup">
                            <p:stCondLst>
                              <p:cond delay="0"/>
                            </p:stCondLst>
                            <p:childTnLst>
                              <p:par>
                                <p:cTn id="293" presetID="22" presetClass="emph" presetSubtype="0" repeatCount="indefinite" fill="hold" grpId="1" nodeType="clickEffect">
                                  <p:stCondLst>
                                    <p:cond delay="0"/>
                                  </p:stCondLst>
                                  <p:childTnLst>
                                    <p:animClr clrSpc="hsl" dir="cw">
                                      <p:cBhvr override="childStyle">
                                        <p:cTn id="294" dur="1000" fill="hold"/>
                                        <p:tgtEl>
                                          <p:spTgt spid="98446"/>
                                        </p:tgtEl>
                                        <p:attrNameLst>
                                          <p:attrName>style.color</p:attrName>
                                        </p:attrNameLst>
                                      </p:cBhvr>
                                      <p:by>
                                        <p:hsl h="-7200000" s="0" l="0"/>
                                      </p:by>
                                    </p:animClr>
                                    <p:animClr clrSpc="hsl" dir="cw">
                                      <p:cBhvr>
                                        <p:cTn id="295" dur="1000" fill="hold"/>
                                        <p:tgtEl>
                                          <p:spTgt spid="98446"/>
                                        </p:tgtEl>
                                        <p:attrNameLst>
                                          <p:attrName>fillcolor</p:attrName>
                                        </p:attrNameLst>
                                      </p:cBhvr>
                                      <p:by>
                                        <p:hsl h="-7200000" s="0" l="0"/>
                                      </p:by>
                                    </p:animClr>
                                    <p:animClr clrSpc="hsl" dir="cw">
                                      <p:cBhvr>
                                        <p:cTn id="296" dur="1000" fill="hold"/>
                                        <p:tgtEl>
                                          <p:spTgt spid="98446"/>
                                        </p:tgtEl>
                                        <p:attrNameLst>
                                          <p:attrName>stroke.color</p:attrName>
                                        </p:attrNameLst>
                                      </p:cBhvr>
                                      <p:by>
                                        <p:hsl h="-7200000" s="0" l="0"/>
                                      </p:by>
                                    </p:animClr>
                                    <p:set>
                                      <p:cBhvr>
                                        <p:cTn id="297" dur="1000" fill="hold"/>
                                        <p:tgtEl>
                                          <p:spTgt spid="98446"/>
                                        </p:tgtEl>
                                        <p:attrNameLst>
                                          <p:attrName>fill.type</p:attrName>
                                        </p:attrNameLst>
                                      </p:cBhvr>
                                      <p:to>
                                        <p:strVal val="solid"/>
                                      </p:to>
                                    </p:set>
                                  </p:childTnLst>
                                </p:cTn>
                              </p:par>
                              <p:par>
                                <p:cTn id="298" presetID="22" presetClass="emph" presetSubtype="0" repeatCount="indefinite" fill="hold" grpId="1" nodeType="withEffect">
                                  <p:stCondLst>
                                    <p:cond delay="0"/>
                                  </p:stCondLst>
                                  <p:childTnLst>
                                    <p:animClr clrSpc="hsl" dir="cw">
                                      <p:cBhvr override="childStyle">
                                        <p:cTn id="299" dur="1000" fill="hold"/>
                                        <p:tgtEl>
                                          <p:spTgt spid="98445"/>
                                        </p:tgtEl>
                                        <p:attrNameLst>
                                          <p:attrName>style.color</p:attrName>
                                        </p:attrNameLst>
                                      </p:cBhvr>
                                      <p:by>
                                        <p:hsl h="-7200000" s="0" l="0"/>
                                      </p:by>
                                    </p:animClr>
                                    <p:animClr clrSpc="hsl" dir="cw">
                                      <p:cBhvr>
                                        <p:cTn id="300" dur="1000" fill="hold"/>
                                        <p:tgtEl>
                                          <p:spTgt spid="98445"/>
                                        </p:tgtEl>
                                        <p:attrNameLst>
                                          <p:attrName>fillcolor</p:attrName>
                                        </p:attrNameLst>
                                      </p:cBhvr>
                                      <p:by>
                                        <p:hsl h="-7200000" s="0" l="0"/>
                                      </p:by>
                                    </p:animClr>
                                    <p:animClr clrSpc="hsl" dir="cw">
                                      <p:cBhvr>
                                        <p:cTn id="301" dur="1000" fill="hold"/>
                                        <p:tgtEl>
                                          <p:spTgt spid="98445"/>
                                        </p:tgtEl>
                                        <p:attrNameLst>
                                          <p:attrName>stroke.color</p:attrName>
                                        </p:attrNameLst>
                                      </p:cBhvr>
                                      <p:by>
                                        <p:hsl h="-7200000" s="0" l="0"/>
                                      </p:by>
                                    </p:animClr>
                                    <p:set>
                                      <p:cBhvr>
                                        <p:cTn id="302" dur="1000" fill="hold"/>
                                        <p:tgtEl>
                                          <p:spTgt spid="98445"/>
                                        </p:tgtEl>
                                        <p:attrNameLst>
                                          <p:attrName>fill.type</p:attrName>
                                        </p:attrNameLst>
                                      </p:cBhvr>
                                      <p:to>
                                        <p:strVal val="solid"/>
                                      </p:to>
                                    </p:set>
                                  </p:childTnLst>
                                </p:cTn>
                              </p:par>
                              <p:par>
                                <p:cTn id="303" presetID="22" presetClass="emph" presetSubtype="0" repeatCount="indefinite" fill="hold" grpId="1" nodeType="withEffect">
                                  <p:stCondLst>
                                    <p:cond delay="0"/>
                                  </p:stCondLst>
                                  <p:childTnLst>
                                    <p:animClr clrSpc="hsl" dir="cw">
                                      <p:cBhvr override="childStyle">
                                        <p:cTn id="304" dur="1000" fill="hold"/>
                                        <p:tgtEl>
                                          <p:spTgt spid="98447"/>
                                        </p:tgtEl>
                                        <p:attrNameLst>
                                          <p:attrName>style.color</p:attrName>
                                        </p:attrNameLst>
                                      </p:cBhvr>
                                      <p:by>
                                        <p:hsl h="-7200000" s="0" l="0"/>
                                      </p:by>
                                    </p:animClr>
                                    <p:animClr clrSpc="hsl" dir="cw">
                                      <p:cBhvr>
                                        <p:cTn id="305" dur="1000" fill="hold"/>
                                        <p:tgtEl>
                                          <p:spTgt spid="98447"/>
                                        </p:tgtEl>
                                        <p:attrNameLst>
                                          <p:attrName>fillcolor</p:attrName>
                                        </p:attrNameLst>
                                      </p:cBhvr>
                                      <p:by>
                                        <p:hsl h="-7200000" s="0" l="0"/>
                                      </p:by>
                                    </p:animClr>
                                    <p:animClr clrSpc="hsl" dir="cw">
                                      <p:cBhvr>
                                        <p:cTn id="306" dur="1000" fill="hold"/>
                                        <p:tgtEl>
                                          <p:spTgt spid="98447"/>
                                        </p:tgtEl>
                                        <p:attrNameLst>
                                          <p:attrName>stroke.color</p:attrName>
                                        </p:attrNameLst>
                                      </p:cBhvr>
                                      <p:by>
                                        <p:hsl h="-7200000" s="0" l="0"/>
                                      </p:by>
                                    </p:animClr>
                                    <p:set>
                                      <p:cBhvr>
                                        <p:cTn id="307" dur="1000" fill="hold"/>
                                        <p:tgtEl>
                                          <p:spTgt spid="98447"/>
                                        </p:tgtEl>
                                        <p:attrNameLst>
                                          <p:attrName>fill.type</p:attrName>
                                        </p:attrNameLst>
                                      </p:cBhvr>
                                      <p:to>
                                        <p:strVal val="solid"/>
                                      </p:to>
                                    </p:set>
                                  </p:childTnLst>
                                </p:cTn>
                              </p:par>
                              <p:par>
                                <p:cTn id="308" presetID="22" presetClass="emph" presetSubtype="0" repeatCount="indefinite" fill="hold" grpId="1" nodeType="withEffect">
                                  <p:stCondLst>
                                    <p:cond delay="0"/>
                                  </p:stCondLst>
                                  <p:childTnLst>
                                    <p:animClr clrSpc="hsl" dir="cw">
                                      <p:cBhvr override="childStyle">
                                        <p:cTn id="309" dur="1000" fill="hold"/>
                                        <p:tgtEl>
                                          <p:spTgt spid="98449"/>
                                        </p:tgtEl>
                                        <p:attrNameLst>
                                          <p:attrName>style.color</p:attrName>
                                        </p:attrNameLst>
                                      </p:cBhvr>
                                      <p:by>
                                        <p:hsl h="-7200000" s="0" l="0"/>
                                      </p:by>
                                    </p:animClr>
                                    <p:animClr clrSpc="hsl" dir="cw">
                                      <p:cBhvr>
                                        <p:cTn id="310" dur="1000" fill="hold"/>
                                        <p:tgtEl>
                                          <p:spTgt spid="98449"/>
                                        </p:tgtEl>
                                        <p:attrNameLst>
                                          <p:attrName>fillcolor</p:attrName>
                                        </p:attrNameLst>
                                      </p:cBhvr>
                                      <p:by>
                                        <p:hsl h="-7200000" s="0" l="0"/>
                                      </p:by>
                                    </p:animClr>
                                    <p:animClr clrSpc="hsl" dir="cw">
                                      <p:cBhvr>
                                        <p:cTn id="311" dur="1000" fill="hold"/>
                                        <p:tgtEl>
                                          <p:spTgt spid="98449"/>
                                        </p:tgtEl>
                                        <p:attrNameLst>
                                          <p:attrName>stroke.color</p:attrName>
                                        </p:attrNameLst>
                                      </p:cBhvr>
                                      <p:by>
                                        <p:hsl h="-7200000" s="0" l="0"/>
                                      </p:by>
                                    </p:animClr>
                                    <p:set>
                                      <p:cBhvr>
                                        <p:cTn id="312" dur="1000" fill="hold"/>
                                        <p:tgtEl>
                                          <p:spTgt spid="98449"/>
                                        </p:tgtEl>
                                        <p:attrNameLst>
                                          <p:attrName>fill.type</p:attrName>
                                        </p:attrNameLst>
                                      </p:cBhvr>
                                      <p:to>
                                        <p:strVal val="solid"/>
                                      </p:to>
                                    </p:set>
                                  </p:childTnLst>
                                </p:cTn>
                              </p:par>
                              <p:par>
                                <p:cTn id="313" presetID="22" presetClass="emph" presetSubtype="0" repeatCount="indefinite" fill="hold" grpId="1" nodeType="withEffect">
                                  <p:stCondLst>
                                    <p:cond delay="0"/>
                                  </p:stCondLst>
                                  <p:childTnLst>
                                    <p:animClr clrSpc="hsl" dir="cw">
                                      <p:cBhvr override="childStyle">
                                        <p:cTn id="314" dur="1000" fill="hold"/>
                                        <p:tgtEl>
                                          <p:spTgt spid="98448"/>
                                        </p:tgtEl>
                                        <p:attrNameLst>
                                          <p:attrName>style.color</p:attrName>
                                        </p:attrNameLst>
                                      </p:cBhvr>
                                      <p:by>
                                        <p:hsl h="-7200000" s="0" l="0"/>
                                      </p:by>
                                    </p:animClr>
                                    <p:animClr clrSpc="hsl" dir="cw">
                                      <p:cBhvr>
                                        <p:cTn id="315" dur="1000" fill="hold"/>
                                        <p:tgtEl>
                                          <p:spTgt spid="98448"/>
                                        </p:tgtEl>
                                        <p:attrNameLst>
                                          <p:attrName>fillcolor</p:attrName>
                                        </p:attrNameLst>
                                      </p:cBhvr>
                                      <p:by>
                                        <p:hsl h="-7200000" s="0" l="0"/>
                                      </p:by>
                                    </p:animClr>
                                    <p:animClr clrSpc="hsl" dir="cw">
                                      <p:cBhvr>
                                        <p:cTn id="316" dur="1000" fill="hold"/>
                                        <p:tgtEl>
                                          <p:spTgt spid="98448"/>
                                        </p:tgtEl>
                                        <p:attrNameLst>
                                          <p:attrName>stroke.color</p:attrName>
                                        </p:attrNameLst>
                                      </p:cBhvr>
                                      <p:by>
                                        <p:hsl h="-7200000" s="0" l="0"/>
                                      </p:by>
                                    </p:animClr>
                                    <p:set>
                                      <p:cBhvr>
                                        <p:cTn id="317" dur="1000" fill="hold"/>
                                        <p:tgtEl>
                                          <p:spTgt spid="98448"/>
                                        </p:tgtEl>
                                        <p:attrNameLst>
                                          <p:attrName>fill.type</p:attrName>
                                        </p:attrNameLst>
                                      </p:cBhvr>
                                      <p:to>
                                        <p:strVal val="solid"/>
                                      </p:to>
                                    </p:set>
                                  </p:childTnLst>
                                </p:cTn>
                              </p:par>
                              <p:par>
                                <p:cTn id="318" presetID="22" presetClass="emph" presetSubtype="0" repeatCount="indefinite" fill="hold" grpId="1" nodeType="withEffect">
                                  <p:stCondLst>
                                    <p:cond delay="0"/>
                                  </p:stCondLst>
                                  <p:childTnLst>
                                    <p:animClr clrSpc="hsl" dir="cw">
                                      <p:cBhvr override="childStyle">
                                        <p:cTn id="319" dur="1000" fill="hold"/>
                                        <p:tgtEl>
                                          <p:spTgt spid="98450"/>
                                        </p:tgtEl>
                                        <p:attrNameLst>
                                          <p:attrName>style.color</p:attrName>
                                        </p:attrNameLst>
                                      </p:cBhvr>
                                      <p:by>
                                        <p:hsl h="-7200000" s="0" l="0"/>
                                      </p:by>
                                    </p:animClr>
                                    <p:animClr clrSpc="hsl" dir="cw">
                                      <p:cBhvr>
                                        <p:cTn id="320" dur="1000" fill="hold"/>
                                        <p:tgtEl>
                                          <p:spTgt spid="98450"/>
                                        </p:tgtEl>
                                        <p:attrNameLst>
                                          <p:attrName>fillcolor</p:attrName>
                                        </p:attrNameLst>
                                      </p:cBhvr>
                                      <p:by>
                                        <p:hsl h="-7200000" s="0" l="0"/>
                                      </p:by>
                                    </p:animClr>
                                    <p:animClr clrSpc="hsl" dir="cw">
                                      <p:cBhvr>
                                        <p:cTn id="321" dur="1000" fill="hold"/>
                                        <p:tgtEl>
                                          <p:spTgt spid="98450"/>
                                        </p:tgtEl>
                                        <p:attrNameLst>
                                          <p:attrName>stroke.color</p:attrName>
                                        </p:attrNameLst>
                                      </p:cBhvr>
                                      <p:by>
                                        <p:hsl h="-7200000" s="0" l="0"/>
                                      </p:by>
                                    </p:animClr>
                                    <p:set>
                                      <p:cBhvr>
                                        <p:cTn id="322" dur="1000" fill="hold"/>
                                        <p:tgtEl>
                                          <p:spTgt spid="98450"/>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349" grpId="0" animBg="1"/>
      <p:bldP spid="98350" grpId="0" animBg="1"/>
      <p:bldP spid="98351" grpId="0" animBg="1"/>
      <p:bldP spid="98352" grpId="0" animBg="1"/>
      <p:bldP spid="98353" grpId="0" animBg="1"/>
      <p:bldP spid="98354" grpId="0" animBg="1"/>
      <p:bldP spid="98355" grpId="0" animBg="1"/>
      <p:bldP spid="98356" grpId="0" animBg="1"/>
      <p:bldP spid="98357" grpId="0" animBg="1"/>
      <p:bldP spid="98358" grpId="0" animBg="1"/>
      <p:bldP spid="98359" grpId="0" animBg="1"/>
      <p:bldP spid="98360" grpId="0" animBg="1"/>
      <p:bldP spid="98361" grpId="0" animBg="1"/>
      <p:bldP spid="98362" grpId="0" animBg="1"/>
      <p:bldP spid="98363" grpId="0" animBg="1"/>
      <p:bldP spid="98364" grpId="0" animBg="1"/>
      <p:bldP spid="98365" grpId="0" animBg="1"/>
      <p:bldP spid="98366" grpId="0" animBg="1"/>
      <p:bldP spid="98367" grpId="0" animBg="1"/>
      <p:bldP spid="98368" grpId="0" animBg="1"/>
      <p:bldP spid="98369" grpId="0" animBg="1"/>
      <p:bldP spid="98412" grpId="0" animBg="1"/>
      <p:bldP spid="98413" grpId="0" animBg="1"/>
      <p:bldP spid="98414" grpId="0" animBg="1"/>
      <p:bldP spid="98415" grpId="0" animBg="1"/>
      <p:bldP spid="98416" grpId="0" animBg="1"/>
      <p:bldP spid="98417" grpId="0" animBg="1"/>
      <p:bldP spid="98430" grpId="0" animBg="1"/>
      <p:bldP spid="98431" grpId="0" animBg="1"/>
      <p:bldP spid="98432" grpId="0" animBg="1"/>
      <p:bldP spid="98433" grpId="0" animBg="1"/>
      <p:bldP spid="98434" grpId="0" animBg="1"/>
      <p:bldP spid="98435" grpId="0" animBg="1"/>
      <p:bldP spid="98436" grpId="0" animBg="1"/>
      <p:bldP spid="98437" grpId="0" animBg="1"/>
      <p:bldP spid="98438" grpId="0" animBg="1"/>
      <p:bldP spid="98439" grpId="0" animBg="1"/>
      <p:bldP spid="98440" grpId="0" animBg="1"/>
      <p:bldP spid="98441" grpId="0" animBg="1"/>
      <p:bldP spid="98442" grpId="0" animBg="1"/>
      <p:bldP spid="98443" grpId="0" animBg="1"/>
      <p:bldP spid="98444" grpId="0" animBg="1"/>
      <p:bldP spid="98445" grpId="0" animBg="1"/>
      <p:bldP spid="98445" grpId="1" animBg="1"/>
      <p:bldP spid="98446" grpId="0" animBg="1"/>
      <p:bldP spid="98446" grpId="1" animBg="1"/>
      <p:bldP spid="98447" grpId="0" animBg="1"/>
      <p:bldP spid="98447" grpId="1" animBg="1"/>
      <p:bldP spid="98448" grpId="0" animBg="1"/>
      <p:bldP spid="98448" grpId="1" animBg="1"/>
      <p:bldP spid="98449" grpId="0" animBg="1"/>
      <p:bldP spid="98449" grpId="1" animBg="1"/>
      <p:bldP spid="98450" grpId="0" animBg="1"/>
      <p:bldP spid="98450" grpId="1" animBg="1"/>
      <p:bldP spid="98451" grpId="0" animBg="1"/>
      <p:bldP spid="98451" grpId="1" animBg="1"/>
      <p:bldP spid="98452" grpId="0" animBg="1"/>
      <p:bldP spid="98452" grpId="1" animBg="1"/>
      <p:bldP spid="98453" grpId="0" animBg="1"/>
      <p:bldP spid="98453" grpId="1" animBg="1"/>
      <p:bldP spid="98454" grpId="0" animBg="1"/>
      <p:bldP spid="98454" grpId="1" animBg="1"/>
      <p:bldP spid="98455" grpId="0" animBg="1"/>
      <p:bldP spid="98455" grpId="1" animBg="1"/>
      <p:bldP spid="9845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C21CD49-C912-446F-9D04-0E04CCD20E5D}"/>
              </a:ext>
            </a:extLst>
          </p:cNvPr>
          <p:cNvPicPr>
            <a:picLocks noChangeAspect="1"/>
          </p:cNvPicPr>
          <p:nvPr/>
        </p:nvPicPr>
        <p:blipFill rotWithShape="1">
          <a:blip r:embed="rId3"/>
          <a:srcRect l="49250" t="16517" r="40417" b="67812"/>
          <a:stretch/>
        </p:blipFill>
        <p:spPr>
          <a:xfrm>
            <a:off x="10932160" y="26173"/>
            <a:ext cx="1259840" cy="1074695"/>
          </a:xfrm>
          <a:prstGeom prst="rect">
            <a:avLst/>
          </a:prstGeom>
        </p:spPr>
      </p:pic>
      <p:grpSp>
        <p:nvGrpSpPr>
          <p:cNvPr id="4" name="Group 3">
            <a:extLst>
              <a:ext uri="{FF2B5EF4-FFF2-40B4-BE49-F238E27FC236}">
                <a16:creationId xmlns:a16="http://schemas.microsoft.com/office/drawing/2014/main" id="{8E9DB2A6-8042-4122-A94E-49841324FD21}"/>
              </a:ext>
            </a:extLst>
          </p:cNvPr>
          <p:cNvGrpSpPr/>
          <p:nvPr/>
        </p:nvGrpSpPr>
        <p:grpSpPr>
          <a:xfrm>
            <a:off x="175923" y="93462"/>
            <a:ext cx="5519797" cy="872949"/>
            <a:chOff x="1133366" y="2220084"/>
            <a:chExt cx="5681780" cy="914400"/>
          </a:xfrm>
          <a:solidFill>
            <a:schemeClr val="accent6">
              <a:lumMod val="40000"/>
              <a:lumOff val="60000"/>
            </a:schemeClr>
          </a:solidFill>
        </p:grpSpPr>
        <p:sp>
          <p:nvSpPr>
            <p:cNvPr id="5" name="Arrow: Pentagon 4">
              <a:extLst>
                <a:ext uri="{FF2B5EF4-FFF2-40B4-BE49-F238E27FC236}">
                  <a16:creationId xmlns:a16="http://schemas.microsoft.com/office/drawing/2014/main" id="{4278D2B4-AB50-4DF4-AAB8-EBB873A44F8B}"/>
                </a:ext>
              </a:extLst>
            </p:cNvPr>
            <p:cNvSpPr/>
            <p:nvPr/>
          </p:nvSpPr>
          <p:spPr>
            <a:xfrm>
              <a:off x="1133366" y="2220084"/>
              <a:ext cx="56817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6" name="TextBox 5">
              <a:extLst>
                <a:ext uri="{FF2B5EF4-FFF2-40B4-BE49-F238E27FC236}">
                  <a16:creationId xmlns:a16="http://schemas.microsoft.com/office/drawing/2014/main" id="{C9874792-70CB-4082-AC09-35E58254343F}"/>
                </a:ext>
              </a:extLst>
            </p:cNvPr>
            <p:cNvSpPr txBox="1"/>
            <p:nvPr/>
          </p:nvSpPr>
          <p:spPr>
            <a:xfrm>
              <a:off x="1307656" y="2384346"/>
              <a:ext cx="5176902"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7" name="TextBox 6">
            <a:extLst>
              <a:ext uri="{FF2B5EF4-FFF2-40B4-BE49-F238E27FC236}">
                <a16:creationId xmlns:a16="http://schemas.microsoft.com/office/drawing/2014/main" id="{0BAC1BD9-0ABF-4C26-9299-2D1EC8680588}"/>
              </a:ext>
            </a:extLst>
          </p:cNvPr>
          <p:cNvSpPr txBox="1"/>
          <p:nvPr/>
        </p:nvSpPr>
        <p:spPr>
          <a:xfrm>
            <a:off x="211276" y="274318"/>
            <a:ext cx="6046306" cy="523220"/>
          </a:xfrm>
          <a:prstGeom prst="rect">
            <a:avLst/>
          </a:prstGeom>
          <a:noFill/>
        </p:spPr>
        <p:txBody>
          <a:bodyPr wrap="square" rtlCol="0">
            <a:spAutoFit/>
          </a:bodyPr>
          <a:lstStyle/>
          <a:p>
            <a:pPr algn="ctr"/>
            <a:r>
              <a:rPr lang="en-US" sz="2800">
                <a:solidFill>
                  <a:srgbClr val="0070C0"/>
                </a:solidFill>
                <a:latin typeface="Arial" panose="020B0604020202020204" pitchFamily="34" charset="0"/>
                <a:cs typeface="Arial" panose="020B0604020202020204" pitchFamily="34" charset="0"/>
              </a:rPr>
              <a:t>Đặc điểm tự nhiên</a:t>
            </a:r>
          </a:p>
        </p:txBody>
      </p:sp>
      <p:sp>
        <p:nvSpPr>
          <p:cNvPr id="8" name="Arrow: Pentagon 7">
            <a:extLst>
              <a:ext uri="{FF2B5EF4-FFF2-40B4-BE49-F238E27FC236}">
                <a16:creationId xmlns:a16="http://schemas.microsoft.com/office/drawing/2014/main" id="{5FCBE109-D01C-46FB-8FE5-8BC2CE7CF11C}"/>
              </a:ext>
            </a:extLst>
          </p:cNvPr>
          <p:cNvSpPr/>
          <p:nvPr/>
        </p:nvSpPr>
        <p:spPr>
          <a:xfrm>
            <a:off x="66102" y="93463"/>
            <a:ext cx="1301952" cy="881042"/>
          </a:xfrm>
          <a:prstGeom prst="homePlat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2</a:t>
            </a:r>
          </a:p>
        </p:txBody>
      </p:sp>
      <p:sp>
        <p:nvSpPr>
          <p:cNvPr id="9" name="Isosceles Triangle 8">
            <a:extLst>
              <a:ext uri="{FF2B5EF4-FFF2-40B4-BE49-F238E27FC236}">
                <a16:creationId xmlns:a16="http://schemas.microsoft.com/office/drawing/2014/main" id="{E50A0639-B3BC-4FCB-A7DB-AA73AE852CDD}"/>
              </a:ext>
            </a:extLst>
          </p:cNvPr>
          <p:cNvSpPr/>
          <p:nvPr/>
        </p:nvSpPr>
        <p:spPr>
          <a:xfrm rot="5400000">
            <a:off x="1056834" y="408928"/>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Rounded Corners 1">
            <a:extLst>
              <a:ext uri="{FF2B5EF4-FFF2-40B4-BE49-F238E27FC236}">
                <a16:creationId xmlns:a16="http://schemas.microsoft.com/office/drawing/2014/main" id="{82E2CD21-15FD-4861-BB2A-1F4B30D53918}"/>
              </a:ext>
            </a:extLst>
          </p:cNvPr>
          <p:cNvSpPr/>
          <p:nvPr/>
        </p:nvSpPr>
        <p:spPr>
          <a:xfrm>
            <a:off x="151856" y="1131320"/>
            <a:ext cx="2326350" cy="683865"/>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FFFF00"/>
                </a:solidFill>
                <a:latin typeface="Arial" panose="020B0604020202020204" pitchFamily="34" charset="0"/>
                <a:cs typeface="Arial" panose="020B0604020202020204" pitchFamily="34" charset="0"/>
              </a:rPr>
              <a:t>b. Khí hậu</a:t>
            </a:r>
          </a:p>
        </p:txBody>
      </p:sp>
      <p:pic>
        <p:nvPicPr>
          <p:cNvPr id="11" name="Picture 10">
            <a:extLst>
              <a:ext uri="{FF2B5EF4-FFF2-40B4-BE49-F238E27FC236}">
                <a16:creationId xmlns:a16="http://schemas.microsoft.com/office/drawing/2014/main" id="{DCF07514-22F7-4AFF-A2C4-16F0B3CB638A}"/>
              </a:ext>
            </a:extLst>
          </p:cNvPr>
          <p:cNvPicPr>
            <a:picLocks noChangeAspect="1"/>
          </p:cNvPicPr>
          <p:nvPr/>
        </p:nvPicPr>
        <p:blipFill>
          <a:blip r:embed="rId4"/>
          <a:stretch>
            <a:fillRect/>
          </a:stretch>
        </p:blipFill>
        <p:spPr>
          <a:xfrm>
            <a:off x="6270977" y="206219"/>
            <a:ext cx="5745100" cy="6625608"/>
          </a:xfrm>
          <a:prstGeom prst="rect">
            <a:avLst/>
          </a:prstGeom>
        </p:spPr>
      </p:pic>
      <p:sp>
        <p:nvSpPr>
          <p:cNvPr id="13" name="Text Box 12">
            <a:extLst>
              <a:ext uri="{FF2B5EF4-FFF2-40B4-BE49-F238E27FC236}">
                <a16:creationId xmlns:a16="http://schemas.microsoft.com/office/drawing/2014/main" id="{217DFE34-F6D0-4493-8D00-D4855F021EA8}"/>
              </a:ext>
            </a:extLst>
          </p:cNvPr>
          <p:cNvSpPr txBox="1">
            <a:spLocks noChangeArrowheads="1"/>
          </p:cNvSpPr>
          <p:nvPr/>
        </p:nvSpPr>
        <p:spPr bwMode="auto">
          <a:xfrm>
            <a:off x="254140" y="2659692"/>
            <a:ext cx="5209946" cy="2308324"/>
          </a:xfrm>
          <a:prstGeom prst="rect">
            <a:avLst/>
          </a:prstGeom>
          <a:noFill/>
          <a:ln w="9525">
            <a:noFill/>
            <a:prstDash val="sysDash"/>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eaLnBrk="1" hangingPunct="1">
              <a:spcBef>
                <a:spcPct val="50000"/>
              </a:spcBef>
            </a:pPr>
            <a:r>
              <a:rPr lang="en-US" altLang="en-US" sz="3200" dirty="0">
                <a:solidFill>
                  <a:srgbClr val="FF0000"/>
                </a:solidFill>
                <a:latin typeface="Arial" panose="020B0604020202020204" pitchFamily="34" charset="0"/>
              </a:rPr>
              <a:t>- </a:t>
            </a:r>
            <a:r>
              <a:rPr lang="en-US" altLang="en-US" sz="3200" dirty="0" err="1">
                <a:solidFill>
                  <a:srgbClr val="FF0000"/>
                </a:solidFill>
                <a:latin typeface="Arial" panose="020B0604020202020204" pitchFamily="34" charset="0"/>
              </a:rPr>
              <a:t>Xác</a:t>
            </a:r>
            <a:r>
              <a:rPr lang="en-US" altLang="en-US" sz="3200" dirty="0">
                <a:solidFill>
                  <a:srgbClr val="FF0000"/>
                </a:solidFill>
                <a:latin typeface="Arial" panose="020B0604020202020204" pitchFamily="34" charset="0"/>
              </a:rPr>
              <a:t> </a:t>
            </a:r>
            <a:r>
              <a:rPr lang="en-US" altLang="en-US" sz="3200" dirty="0" err="1">
                <a:solidFill>
                  <a:srgbClr val="FF0000"/>
                </a:solidFill>
                <a:latin typeface="Arial" panose="020B0604020202020204" pitchFamily="34" charset="0"/>
              </a:rPr>
              <a:t>định</a:t>
            </a:r>
            <a:r>
              <a:rPr lang="en-US" altLang="en-US" sz="3200" dirty="0">
                <a:solidFill>
                  <a:srgbClr val="FF0000"/>
                </a:solidFill>
                <a:latin typeface="Arial" panose="020B0604020202020204" pitchFamily="34" charset="0"/>
              </a:rPr>
              <a:t> </a:t>
            </a:r>
            <a:r>
              <a:rPr lang="en-US" altLang="en-US" sz="3200" dirty="0" err="1">
                <a:solidFill>
                  <a:srgbClr val="FF0000"/>
                </a:solidFill>
                <a:latin typeface="Arial" panose="020B0604020202020204" pitchFamily="34" charset="0"/>
              </a:rPr>
              <a:t>các</a:t>
            </a:r>
            <a:r>
              <a:rPr lang="en-US" altLang="en-US" sz="3200" dirty="0">
                <a:solidFill>
                  <a:srgbClr val="FF0000"/>
                </a:solidFill>
                <a:latin typeface="Arial" panose="020B0604020202020204" pitchFamily="34" charset="0"/>
              </a:rPr>
              <a:t> </a:t>
            </a:r>
            <a:r>
              <a:rPr lang="en-US" altLang="en-US" sz="3200" dirty="0" err="1">
                <a:solidFill>
                  <a:srgbClr val="FF0000"/>
                </a:solidFill>
                <a:latin typeface="Arial" panose="020B0604020202020204" pitchFamily="34" charset="0"/>
              </a:rPr>
              <a:t>kiểu</a:t>
            </a:r>
            <a:r>
              <a:rPr lang="en-US" altLang="en-US" sz="3200" dirty="0">
                <a:solidFill>
                  <a:srgbClr val="FF0000"/>
                </a:solidFill>
                <a:latin typeface="Arial" panose="020B0604020202020204" pitchFamily="34" charset="0"/>
              </a:rPr>
              <a:t> </a:t>
            </a:r>
            <a:r>
              <a:rPr lang="en-US" altLang="en-US" sz="3200" dirty="0" err="1">
                <a:solidFill>
                  <a:srgbClr val="FF0000"/>
                </a:solidFill>
                <a:latin typeface="Arial" panose="020B0604020202020204" pitchFamily="34" charset="0"/>
              </a:rPr>
              <a:t>khí</a:t>
            </a:r>
            <a:r>
              <a:rPr lang="en-US" altLang="en-US" sz="3200" dirty="0">
                <a:solidFill>
                  <a:srgbClr val="FF0000"/>
                </a:solidFill>
                <a:latin typeface="Arial" panose="020B0604020202020204" pitchFamily="34" charset="0"/>
              </a:rPr>
              <a:t> </a:t>
            </a:r>
            <a:r>
              <a:rPr lang="en-US" altLang="en-US" sz="3200" dirty="0" err="1">
                <a:solidFill>
                  <a:srgbClr val="FF0000"/>
                </a:solidFill>
                <a:latin typeface="Arial" panose="020B0604020202020204" pitchFamily="34" charset="0"/>
              </a:rPr>
              <a:t>hậu</a:t>
            </a:r>
            <a:r>
              <a:rPr lang="en-US" altLang="en-US" sz="3200" dirty="0">
                <a:solidFill>
                  <a:srgbClr val="FF0000"/>
                </a:solidFill>
                <a:latin typeface="Arial" panose="020B0604020202020204" pitchFamily="34" charset="0"/>
              </a:rPr>
              <a:t> </a:t>
            </a:r>
            <a:r>
              <a:rPr lang="en-US" altLang="en-US" sz="3200" dirty="0" err="1">
                <a:solidFill>
                  <a:srgbClr val="FF0000"/>
                </a:solidFill>
                <a:latin typeface="Arial" panose="020B0604020202020204" pitchFamily="34" charset="0"/>
              </a:rPr>
              <a:t>châu</a:t>
            </a:r>
            <a:r>
              <a:rPr lang="en-US" altLang="en-US" sz="3200" dirty="0">
                <a:solidFill>
                  <a:srgbClr val="FF0000"/>
                </a:solidFill>
                <a:latin typeface="Arial" panose="020B0604020202020204" pitchFamily="34" charset="0"/>
              </a:rPr>
              <a:t> </a:t>
            </a:r>
            <a:r>
              <a:rPr lang="en-US" altLang="en-US" sz="3200" dirty="0" err="1">
                <a:solidFill>
                  <a:srgbClr val="FF0000"/>
                </a:solidFill>
                <a:latin typeface="Arial" panose="020B0604020202020204" pitchFamily="34" charset="0"/>
              </a:rPr>
              <a:t>Âu</a:t>
            </a:r>
            <a:r>
              <a:rPr lang="en-US" altLang="en-US" sz="3200" dirty="0">
                <a:solidFill>
                  <a:srgbClr val="FF0000"/>
                </a:solidFill>
                <a:latin typeface="Arial" panose="020B0604020202020204" pitchFamily="34" charset="0"/>
              </a:rPr>
              <a:t>.</a:t>
            </a:r>
          </a:p>
          <a:p>
            <a:pPr eaLnBrk="1" hangingPunct="1">
              <a:spcBef>
                <a:spcPct val="50000"/>
              </a:spcBef>
            </a:pPr>
            <a:r>
              <a:rPr lang="en-US" altLang="en-US" sz="3200" dirty="0">
                <a:solidFill>
                  <a:srgbClr val="FF0000"/>
                </a:solidFill>
                <a:latin typeface="Arial" panose="020B0604020202020204" pitchFamily="34" charset="0"/>
              </a:rPr>
              <a:t>- So </a:t>
            </a:r>
            <a:r>
              <a:rPr lang="en-US" altLang="en-US" sz="3200" dirty="0" err="1">
                <a:solidFill>
                  <a:srgbClr val="FF0000"/>
                </a:solidFill>
                <a:latin typeface="Arial" panose="020B0604020202020204" pitchFamily="34" charset="0"/>
              </a:rPr>
              <a:t>sánh</a:t>
            </a:r>
            <a:r>
              <a:rPr lang="en-US" altLang="en-US" sz="3200" dirty="0">
                <a:solidFill>
                  <a:srgbClr val="FF0000"/>
                </a:solidFill>
                <a:latin typeface="Arial" panose="020B0604020202020204" pitchFamily="34" charset="0"/>
              </a:rPr>
              <a:t> </a:t>
            </a:r>
            <a:r>
              <a:rPr lang="en-US" altLang="en-US" sz="3200" dirty="0" err="1">
                <a:solidFill>
                  <a:srgbClr val="FF0000"/>
                </a:solidFill>
                <a:latin typeface="Arial" panose="020B0604020202020204" pitchFamily="34" charset="0"/>
              </a:rPr>
              <a:t>diện</a:t>
            </a:r>
            <a:r>
              <a:rPr lang="en-US" altLang="en-US" sz="3200" dirty="0">
                <a:solidFill>
                  <a:srgbClr val="FF0000"/>
                </a:solidFill>
                <a:latin typeface="Arial" panose="020B0604020202020204" pitchFamily="34" charset="0"/>
              </a:rPr>
              <a:t> </a:t>
            </a:r>
            <a:r>
              <a:rPr lang="en-US" altLang="en-US" sz="3200" dirty="0" err="1">
                <a:solidFill>
                  <a:srgbClr val="FF0000"/>
                </a:solidFill>
                <a:latin typeface="Arial" panose="020B0604020202020204" pitchFamily="34" charset="0"/>
              </a:rPr>
              <a:t>tích</a:t>
            </a:r>
            <a:r>
              <a:rPr lang="en-US" altLang="en-US" sz="3200" dirty="0">
                <a:solidFill>
                  <a:srgbClr val="FF0000"/>
                </a:solidFill>
                <a:latin typeface="Arial" panose="020B0604020202020204" pitchFamily="34" charset="0"/>
              </a:rPr>
              <a:t> </a:t>
            </a:r>
            <a:r>
              <a:rPr lang="en-US" altLang="en-US" sz="3200" dirty="0" err="1">
                <a:solidFill>
                  <a:srgbClr val="FF0000"/>
                </a:solidFill>
                <a:latin typeface="Arial" panose="020B0604020202020204" pitchFamily="34" charset="0"/>
              </a:rPr>
              <a:t>các</a:t>
            </a:r>
            <a:r>
              <a:rPr lang="en-US" altLang="en-US" sz="3200" dirty="0">
                <a:solidFill>
                  <a:srgbClr val="FF0000"/>
                </a:solidFill>
                <a:latin typeface="Arial" panose="020B0604020202020204" pitchFamily="34" charset="0"/>
              </a:rPr>
              <a:t> </a:t>
            </a:r>
            <a:r>
              <a:rPr lang="en-US" altLang="en-US" sz="3200" dirty="0" err="1">
                <a:solidFill>
                  <a:srgbClr val="FF0000"/>
                </a:solidFill>
                <a:latin typeface="Arial" panose="020B0604020202020204" pitchFamily="34" charset="0"/>
              </a:rPr>
              <a:t>kiểu</a:t>
            </a:r>
            <a:r>
              <a:rPr lang="en-US" altLang="en-US" sz="3200" dirty="0">
                <a:solidFill>
                  <a:srgbClr val="FF0000"/>
                </a:solidFill>
                <a:latin typeface="Arial" panose="020B0604020202020204" pitchFamily="34" charset="0"/>
              </a:rPr>
              <a:t> </a:t>
            </a:r>
            <a:r>
              <a:rPr lang="en-US" altLang="en-US" sz="3200" dirty="0" err="1">
                <a:solidFill>
                  <a:srgbClr val="FF0000"/>
                </a:solidFill>
                <a:latin typeface="Arial" panose="020B0604020202020204" pitchFamily="34" charset="0"/>
              </a:rPr>
              <a:t>khí</a:t>
            </a:r>
            <a:r>
              <a:rPr lang="en-US" altLang="en-US" sz="3200" dirty="0">
                <a:solidFill>
                  <a:srgbClr val="FF0000"/>
                </a:solidFill>
                <a:latin typeface="Arial" panose="020B0604020202020204" pitchFamily="34" charset="0"/>
              </a:rPr>
              <a:t> </a:t>
            </a:r>
            <a:r>
              <a:rPr lang="en-US" altLang="en-US" sz="3200" dirty="0" err="1">
                <a:solidFill>
                  <a:srgbClr val="FF0000"/>
                </a:solidFill>
                <a:latin typeface="Arial" panose="020B0604020202020204" pitchFamily="34" charset="0"/>
              </a:rPr>
              <a:t>hậu</a:t>
            </a:r>
            <a:r>
              <a:rPr lang="en-US" altLang="en-US" sz="3200" dirty="0">
                <a:solidFill>
                  <a:srgbClr val="FF0000"/>
                </a:solidFill>
                <a:latin typeface="Arial" panose="020B0604020202020204" pitchFamily="34" charset="0"/>
              </a:rPr>
              <a:t> </a:t>
            </a:r>
            <a:r>
              <a:rPr lang="en-US" altLang="en-US" sz="3200" dirty="0" err="1">
                <a:solidFill>
                  <a:srgbClr val="FF0000"/>
                </a:solidFill>
                <a:latin typeface="Arial" panose="020B0604020202020204" pitchFamily="34" charset="0"/>
              </a:rPr>
              <a:t>đó</a:t>
            </a:r>
            <a:r>
              <a:rPr lang="en-US" altLang="en-US" sz="3200" dirty="0">
                <a:solidFill>
                  <a:srgbClr val="FF0000"/>
                </a:solidFill>
                <a:latin typeface="Arial" panose="020B0604020202020204" pitchFamily="34" charset="0"/>
              </a:rPr>
              <a:t>.</a:t>
            </a:r>
          </a:p>
        </p:txBody>
      </p:sp>
      <p:sp>
        <p:nvSpPr>
          <p:cNvPr id="20" name="Freeform 8">
            <a:extLst>
              <a:ext uri="{FF2B5EF4-FFF2-40B4-BE49-F238E27FC236}">
                <a16:creationId xmlns:a16="http://schemas.microsoft.com/office/drawing/2014/main" id="{F8284D0A-5B00-4D2D-A8F7-94C72B7D1707}"/>
              </a:ext>
            </a:extLst>
          </p:cNvPr>
          <p:cNvSpPr>
            <a:spLocks/>
          </p:cNvSpPr>
          <p:nvPr/>
        </p:nvSpPr>
        <p:spPr bwMode="auto">
          <a:xfrm>
            <a:off x="7884760" y="1329468"/>
            <a:ext cx="3658056" cy="3389893"/>
          </a:xfrm>
          <a:custGeom>
            <a:avLst/>
            <a:gdLst>
              <a:gd name="T0" fmla="*/ 2147483647 w 3609"/>
              <a:gd name="T1" fmla="*/ 2147483647 h 1751"/>
              <a:gd name="T2" fmla="*/ 2147483647 w 3609"/>
              <a:gd name="T3" fmla="*/ 2147483647 h 1751"/>
              <a:gd name="T4" fmla="*/ 2147483647 w 3609"/>
              <a:gd name="T5" fmla="*/ 2147483647 h 1751"/>
              <a:gd name="T6" fmla="*/ 2147483647 w 3609"/>
              <a:gd name="T7" fmla="*/ 2147483647 h 1751"/>
              <a:gd name="T8" fmla="*/ 2147483647 w 3609"/>
              <a:gd name="T9" fmla="*/ 2147483647 h 1751"/>
              <a:gd name="T10" fmla="*/ 2147483647 w 3609"/>
              <a:gd name="T11" fmla="*/ 2147483647 h 1751"/>
              <a:gd name="T12" fmla="*/ 2147483647 w 3609"/>
              <a:gd name="T13" fmla="*/ 2147483647 h 1751"/>
              <a:gd name="T14" fmla="*/ 2147483647 w 3609"/>
              <a:gd name="T15" fmla="*/ 2147483647 h 1751"/>
              <a:gd name="T16" fmla="*/ 2147483647 w 3609"/>
              <a:gd name="T17" fmla="*/ 2147483647 h 1751"/>
              <a:gd name="T18" fmla="*/ 2147483647 w 3609"/>
              <a:gd name="T19" fmla="*/ 2147483647 h 1751"/>
              <a:gd name="T20" fmla="*/ 2147483647 w 3609"/>
              <a:gd name="T21" fmla="*/ 2147483647 h 1751"/>
              <a:gd name="T22" fmla="*/ 2147483647 w 3609"/>
              <a:gd name="T23" fmla="*/ 2147483647 h 1751"/>
              <a:gd name="T24" fmla="*/ 2147483647 w 3609"/>
              <a:gd name="T25" fmla="*/ 2147483647 h 1751"/>
              <a:gd name="T26" fmla="*/ 2147483647 w 3609"/>
              <a:gd name="T27" fmla="*/ 2147483647 h 1751"/>
              <a:gd name="T28" fmla="*/ 2147483647 w 3609"/>
              <a:gd name="T29" fmla="*/ 2147483647 h 1751"/>
              <a:gd name="T30" fmla="*/ 2147483647 w 3609"/>
              <a:gd name="T31" fmla="*/ 2147483647 h 1751"/>
              <a:gd name="T32" fmla="*/ 2147483647 w 3609"/>
              <a:gd name="T33" fmla="*/ 2147483647 h 1751"/>
              <a:gd name="T34" fmla="*/ 2147483647 w 3609"/>
              <a:gd name="T35" fmla="*/ 2147483647 h 1751"/>
              <a:gd name="T36" fmla="*/ 2147483647 w 3609"/>
              <a:gd name="T37" fmla="*/ 2147483647 h 1751"/>
              <a:gd name="T38" fmla="*/ 2147483647 w 3609"/>
              <a:gd name="T39" fmla="*/ 2147483647 h 1751"/>
              <a:gd name="T40" fmla="*/ 2147483647 w 3609"/>
              <a:gd name="T41" fmla="*/ 2147483647 h 1751"/>
              <a:gd name="T42" fmla="*/ 2147483647 w 3609"/>
              <a:gd name="T43" fmla="*/ 2147483647 h 1751"/>
              <a:gd name="T44" fmla="*/ 2147483647 w 3609"/>
              <a:gd name="T45" fmla="*/ 2147483647 h 1751"/>
              <a:gd name="T46" fmla="*/ 2147483647 w 3609"/>
              <a:gd name="T47" fmla="*/ 2147483647 h 1751"/>
              <a:gd name="T48" fmla="*/ 2147483647 w 3609"/>
              <a:gd name="T49" fmla="*/ 2147483647 h 1751"/>
              <a:gd name="T50" fmla="*/ 2147483647 w 3609"/>
              <a:gd name="T51" fmla="*/ 2147483647 h 1751"/>
              <a:gd name="T52" fmla="*/ 2147483647 w 3609"/>
              <a:gd name="T53" fmla="*/ 2147483647 h 1751"/>
              <a:gd name="T54" fmla="*/ 2147483647 w 3609"/>
              <a:gd name="T55" fmla="*/ 2147483647 h 1751"/>
              <a:gd name="T56" fmla="*/ 2147483647 w 3609"/>
              <a:gd name="T57" fmla="*/ 2147483647 h 1751"/>
              <a:gd name="T58" fmla="*/ 2147483647 w 3609"/>
              <a:gd name="T59" fmla="*/ 2147483647 h 1751"/>
              <a:gd name="T60" fmla="*/ 2147483647 w 3609"/>
              <a:gd name="T61" fmla="*/ 2147483647 h 1751"/>
              <a:gd name="T62" fmla="*/ 2147483647 w 3609"/>
              <a:gd name="T63" fmla="*/ 2147483647 h 1751"/>
              <a:gd name="T64" fmla="*/ 2147483647 w 3609"/>
              <a:gd name="T65" fmla="*/ 2147483647 h 1751"/>
              <a:gd name="T66" fmla="*/ 2147483647 w 3609"/>
              <a:gd name="T67" fmla="*/ 2147483647 h 1751"/>
              <a:gd name="T68" fmla="*/ 2147483647 w 3609"/>
              <a:gd name="T69" fmla="*/ 2147483647 h 1751"/>
              <a:gd name="T70" fmla="*/ 2147483647 w 3609"/>
              <a:gd name="T71" fmla="*/ 2147483647 h 1751"/>
              <a:gd name="T72" fmla="*/ 2147483647 w 3609"/>
              <a:gd name="T73" fmla="*/ 2147483647 h 1751"/>
              <a:gd name="T74" fmla="*/ 2147483647 w 3609"/>
              <a:gd name="T75" fmla="*/ 2147483647 h 1751"/>
              <a:gd name="T76" fmla="*/ 2147483647 w 3609"/>
              <a:gd name="T77" fmla="*/ 2147483647 h 1751"/>
              <a:gd name="T78" fmla="*/ 2147483647 w 3609"/>
              <a:gd name="T79" fmla="*/ 2147483647 h 1751"/>
              <a:gd name="T80" fmla="*/ 2147483647 w 3609"/>
              <a:gd name="T81" fmla="*/ 2147483647 h 1751"/>
              <a:gd name="T82" fmla="*/ 2147483647 w 3609"/>
              <a:gd name="T83" fmla="*/ 2147483647 h 1751"/>
              <a:gd name="T84" fmla="*/ 2147483647 w 3609"/>
              <a:gd name="T85" fmla="*/ 2147483647 h 1751"/>
              <a:gd name="T86" fmla="*/ 2147483647 w 3609"/>
              <a:gd name="T87" fmla="*/ 2147483647 h 1751"/>
              <a:gd name="T88" fmla="*/ 2147483647 w 3609"/>
              <a:gd name="T89" fmla="*/ 2147483647 h 1751"/>
              <a:gd name="T90" fmla="*/ 2147483647 w 3609"/>
              <a:gd name="T91" fmla="*/ 2147483647 h 1751"/>
              <a:gd name="T92" fmla="*/ 2147483647 w 3609"/>
              <a:gd name="T93" fmla="*/ 2147483647 h 1751"/>
              <a:gd name="T94" fmla="*/ 2147483647 w 3609"/>
              <a:gd name="T95" fmla="*/ 2147483647 h 1751"/>
              <a:gd name="T96" fmla="*/ 2147483647 w 3609"/>
              <a:gd name="T97" fmla="*/ 2147483647 h 1751"/>
              <a:gd name="T98" fmla="*/ 2147483647 w 3609"/>
              <a:gd name="T99" fmla="*/ 2147483647 h 1751"/>
              <a:gd name="T100" fmla="*/ 2147483647 w 3609"/>
              <a:gd name="T101" fmla="*/ 2147483647 h 1751"/>
              <a:gd name="T102" fmla="*/ 2147483647 w 3609"/>
              <a:gd name="T103" fmla="*/ 2147483647 h 1751"/>
              <a:gd name="T104" fmla="*/ 2147483647 w 3609"/>
              <a:gd name="T105" fmla="*/ 2147483647 h 1751"/>
              <a:gd name="T106" fmla="*/ 2147483647 w 3609"/>
              <a:gd name="T107" fmla="*/ 2147483647 h 1751"/>
              <a:gd name="T108" fmla="*/ 2147483647 w 3609"/>
              <a:gd name="T109" fmla="*/ 2147483647 h 1751"/>
              <a:gd name="T110" fmla="*/ 2147483647 w 3609"/>
              <a:gd name="T111" fmla="*/ 2147483647 h 1751"/>
              <a:gd name="T112" fmla="*/ 2147483647 w 3609"/>
              <a:gd name="T113" fmla="*/ 2147483647 h 1751"/>
              <a:gd name="T114" fmla="*/ 2147483647 w 3609"/>
              <a:gd name="T115" fmla="*/ 2147483647 h 1751"/>
              <a:gd name="T116" fmla="*/ 2147483647 w 3609"/>
              <a:gd name="T117" fmla="*/ 2147483647 h 1751"/>
              <a:gd name="T118" fmla="*/ 2147483647 w 3609"/>
              <a:gd name="T119" fmla="*/ 2147483647 h 1751"/>
              <a:gd name="T120" fmla="*/ 2147483647 w 3609"/>
              <a:gd name="T121" fmla="*/ 2147483647 h 1751"/>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3609"/>
              <a:gd name="T184" fmla="*/ 0 h 1751"/>
              <a:gd name="T185" fmla="*/ 3609 w 3609"/>
              <a:gd name="T186" fmla="*/ 1751 h 1751"/>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3609" h="1751">
                <a:moveTo>
                  <a:pt x="2852" y="279"/>
                </a:moveTo>
                <a:cubicBezTo>
                  <a:pt x="2858" y="273"/>
                  <a:pt x="2863" y="265"/>
                  <a:pt x="2871" y="261"/>
                </a:cubicBezTo>
                <a:cubicBezTo>
                  <a:pt x="2888" y="252"/>
                  <a:pt x="2912" y="256"/>
                  <a:pt x="2926" y="242"/>
                </a:cubicBezTo>
                <a:cubicBezTo>
                  <a:pt x="2946" y="222"/>
                  <a:pt x="2961" y="173"/>
                  <a:pt x="2971" y="142"/>
                </a:cubicBezTo>
                <a:cubicBezTo>
                  <a:pt x="2952" y="113"/>
                  <a:pt x="2929" y="104"/>
                  <a:pt x="2907" y="78"/>
                </a:cubicBezTo>
                <a:cubicBezTo>
                  <a:pt x="2889" y="57"/>
                  <a:pt x="2881" y="31"/>
                  <a:pt x="2852" y="23"/>
                </a:cubicBezTo>
                <a:cubicBezTo>
                  <a:pt x="2819" y="14"/>
                  <a:pt x="2785" y="11"/>
                  <a:pt x="2752" y="5"/>
                </a:cubicBezTo>
                <a:cubicBezTo>
                  <a:pt x="2708" y="10"/>
                  <a:pt x="2625" y="0"/>
                  <a:pt x="2660" y="69"/>
                </a:cubicBezTo>
                <a:cubicBezTo>
                  <a:pt x="2664" y="77"/>
                  <a:pt x="2673" y="81"/>
                  <a:pt x="2679" y="87"/>
                </a:cubicBezTo>
                <a:cubicBezTo>
                  <a:pt x="2651" y="114"/>
                  <a:pt x="2620" y="106"/>
                  <a:pt x="2587" y="124"/>
                </a:cubicBezTo>
                <a:cubicBezTo>
                  <a:pt x="2568" y="135"/>
                  <a:pt x="2552" y="150"/>
                  <a:pt x="2532" y="160"/>
                </a:cubicBezTo>
                <a:cubicBezTo>
                  <a:pt x="2520" y="166"/>
                  <a:pt x="2508" y="172"/>
                  <a:pt x="2496" y="178"/>
                </a:cubicBezTo>
                <a:cubicBezTo>
                  <a:pt x="2487" y="175"/>
                  <a:pt x="2478" y="169"/>
                  <a:pt x="2468" y="169"/>
                </a:cubicBezTo>
                <a:cubicBezTo>
                  <a:pt x="2453" y="169"/>
                  <a:pt x="2382" y="195"/>
                  <a:pt x="2377" y="197"/>
                </a:cubicBezTo>
                <a:cubicBezTo>
                  <a:pt x="2341" y="209"/>
                  <a:pt x="2305" y="217"/>
                  <a:pt x="2267" y="224"/>
                </a:cubicBezTo>
                <a:cubicBezTo>
                  <a:pt x="2285" y="230"/>
                  <a:pt x="2329" y="224"/>
                  <a:pt x="2322" y="242"/>
                </a:cubicBezTo>
                <a:cubicBezTo>
                  <a:pt x="2299" y="300"/>
                  <a:pt x="2291" y="303"/>
                  <a:pt x="2231" y="316"/>
                </a:cubicBezTo>
                <a:cubicBezTo>
                  <a:pt x="2234" y="325"/>
                  <a:pt x="2249" y="343"/>
                  <a:pt x="2240" y="343"/>
                </a:cubicBezTo>
                <a:cubicBezTo>
                  <a:pt x="2227" y="343"/>
                  <a:pt x="2212" y="329"/>
                  <a:pt x="2212" y="316"/>
                </a:cubicBezTo>
                <a:cubicBezTo>
                  <a:pt x="2212" y="306"/>
                  <a:pt x="2231" y="309"/>
                  <a:pt x="2240" y="306"/>
                </a:cubicBezTo>
                <a:cubicBezTo>
                  <a:pt x="2243" y="294"/>
                  <a:pt x="2255" y="281"/>
                  <a:pt x="2249" y="270"/>
                </a:cubicBezTo>
                <a:cubicBezTo>
                  <a:pt x="2229" y="231"/>
                  <a:pt x="2166" y="261"/>
                  <a:pt x="2139" y="270"/>
                </a:cubicBezTo>
                <a:cubicBezTo>
                  <a:pt x="2111" y="252"/>
                  <a:pt x="2093" y="230"/>
                  <a:pt x="2121" y="297"/>
                </a:cubicBezTo>
                <a:cubicBezTo>
                  <a:pt x="2130" y="318"/>
                  <a:pt x="2149" y="319"/>
                  <a:pt x="2167" y="325"/>
                </a:cubicBezTo>
                <a:cubicBezTo>
                  <a:pt x="2170" y="334"/>
                  <a:pt x="2172" y="343"/>
                  <a:pt x="2176" y="352"/>
                </a:cubicBezTo>
                <a:cubicBezTo>
                  <a:pt x="2181" y="362"/>
                  <a:pt x="2202" y="372"/>
                  <a:pt x="2194" y="380"/>
                </a:cubicBezTo>
                <a:cubicBezTo>
                  <a:pt x="2186" y="388"/>
                  <a:pt x="2178" y="364"/>
                  <a:pt x="2167" y="361"/>
                </a:cubicBezTo>
                <a:cubicBezTo>
                  <a:pt x="2134" y="352"/>
                  <a:pt x="2100" y="349"/>
                  <a:pt x="2066" y="343"/>
                </a:cubicBezTo>
                <a:cubicBezTo>
                  <a:pt x="2023" y="279"/>
                  <a:pt x="2076" y="346"/>
                  <a:pt x="2020" y="306"/>
                </a:cubicBezTo>
                <a:cubicBezTo>
                  <a:pt x="1994" y="288"/>
                  <a:pt x="1960" y="241"/>
                  <a:pt x="1947" y="215"/>
                </a:cubicBezTo>
                <a:cubicBezTo>
                  <a:pt x="1943" y="207"/>
                  <a:pt x="1958" y="229"/>
                  <a:pt x="1966" y="233"/>
                </a:cubicBezTo>
                <a:cubicBezTo>
                  <a:pt x="1974" y="238"/>
                  <a:pt x="2026" y="251"/>
                  <a:pt x="2030" y="252"/>
                </a:cubicBezTo>
                <a:cubicBezTo>
                  <a:pt x="2024" y="276"/>
                  <a:pt x="2035" y="318"/>
                  <a:pt x="2011" y="325"/>
                </a:cubicBezTo>
                <a:cubicBezTo>
                  <a:pt x="1974" y="335"/>
                  <a:pt x="1940" y="295"/>
                  <a:pt x="1902" y="288"/>
                </a:cubicBezTo>
                <a:cubicBezTo>
                  <a:pt x="1782" y="267"/>
                  <a:pt x="1834" y="281"/>
                  <a:pt x="1746" y="252"/>
                </a:cubicBezTo>
                <a:cubicBezTo>
                  <a:pt x="1622" y="258"/>
                  <a:pt x="1503" y="269"/>
                  <a:pt x="1380" y="279"/>
                </a:cubicBezTo>
                <a:cubicBezTo>
                  <a:pt x="1335" y="290"/>
                  <a:pt x="1286" y="302"/>
                  <a:pt x="1243" y="316"/>
                </a:cubicBezTo>
                <a:cubicBezTo>
                  <a:pt x="1225" y="322"/>
                  <a:pt x="1188" y="334"/>
                  <a:pt x="1188" y="334"/>
                </a:cubicBezTo>
                <a:cubicBezTo>
                  <a:pt x="1158" y="379"/>
                  <a:pt x="1153" y="379"/>
                  <a:pt x="1097" y="398"/>
                </a:cubicBezTo>
                <a:cubicBezTo>
                  <a:pt x="1088" y="401"/>
                  <a:pt x="1070" y="407"/>
                  <a:pt x="1070" y="407"/>
                </a:cubicBezTo>
                <a:cubicBezTo>
                  <a:pt x="1014" y="460"/>
                  <a:pt x="1099" y="385"/>
                  <a:pt x="1015" y="434"/>
                </a:cubicBezTo>
                <a:cubicBezTo>
                  <a:pt x="988" y="450"/>
                  <a:pt x="979" y="497"/>
                  <a:pt x="951" y="508"/>
                </a:cubicBezTo>
                <a:cubicBezTo>
                  <a:pt x="928" y="517"/>
                  <a:pt x="878" y="526"/>
                  <a:pt x="878" y="526"/>
                </a:cubicBezTo>
                <a:cubicBezTo>
                  <a:pt x="862" y="568"/>
                  <a:pt x="852" y="550"/>
                  <a:pt x="823" y="581"/>
                </a:cubicBezTo>
                <a:cubicBezTo>
                  <a:pt x="829" y="590"/>
                  <a:pt x="844" y="598"/>
                  <a:pt x="841" y="608"/>
                </a:cubicBezTo>
                <a:cubicBezTo>
                  <a:pt x="833" y="640"/>
                  <a:pt x="787" y="600"/>
                  <a:pt x="786" y="599"/>
                </a:cubicBezTo>
                <a:cubicBezTo>
                  <a:pt x="774" y="602"/>
                  <a:pt x="755" y="596"/>
                  <a:pt x="750" y="608"/>
                </a:cubicBezTo>
                <a:cubicBezTo>
                  <a:pt x="745" y="621"/>
                  <a:pt x="768" y="631"/>
                  <a:pt x="768" y="645"/>
                </a:cubicBezTo>
                <a:cubicBezTo>
                  <a:pt x="768" y="673"/>
                  <a:pt x="739" y="676"/>
                  <a:pt x="722" y="681"/>
                </a:cubicBezTo>
                <a:cubicBezTo>
                  <a:pt x="692" y="722"/>
                  <a:pt x="677" y="755"/>
                  <a:pt x="640" y="700"/>
                </a:cubicBezTo>
                <a:cubicBezTo>
                  <a:pt x="613" y="703"/>
                  <a:pt x="585" y="705"/>
                  <a:pt x="558" y="709"/>
                </a:cubicBezTo>
                <a:cubicBezTo>
                  <a:pt x="545" y="711"/>
                  <a:pt x="531" y="710"/>
                  <a:pt x="521" y="718"/>
                </a:cubicBezTo>
                <a:cubicBezTo>
                  <a:pt x="521" y="718"/>
                  <a:pt x="475" y="786"/>
                  <a:pt x="466" y="800"/>
                </a:cubicBezTo>
                <a:cubicBezTo>
                  <a:pt x="460" y="809"/>
                  <a:pt x="448" y="828"/>
                  <a:pt x="448" y="828"/>
                </a:cubicBezTo>
                <a:cubicBezTo>
                  <a:pt x="457" y="883"/>
                  <a:pt x="453" y="894"/>
                  <a:pt x="503" y="910"/>
                </a:cubicBezTo>
                <a:cubicBezTo>
                  <a:pt x="567" y="878"/>
                  <a:pt x="546" y="876"/>
                  <a:pt x="631" y="855"/>
                </a:cubicBezTo>
                <a:cubicBezTo>
                  <a:pt x="684" y="873"/>
                  <a:pt x="640" y="849"/>
                  <a:pt x="667" y="919"/>
                </a:cubicBezTo>
                <a:cubicBezTo>
                  <a:pt x="675" y="941"/>
                  <a:pt x="705" y="942"/>
                  <a:pt x="722" y="946"/>
                </a:cubicBezTo>
                <a:cubicBezTo>
                  <a:pt x="728" y="952"/>
                  <a:pt x="740" y="956"/>
                  <a:pt x="740" y="965"/>
                </a:cubicBezTo>
                <a:cubicBezTo>
                  <a:pt x="740" y="996"/>
                  <a:pt x="712" y="1027"/>
                  <a:pt x="722" y="1056"/>
                </a:cubicBezTo>
                <a:cubicBezTo>
                  <a:pt x="728" y="1074"/>
                  <a:pt x="777" y="1074"/>
                  <a:pt x="777" y="1074"/>
                </a:cubicBezTo>
                <a:cubicBezTo>
                  <a:pt x="855" y="1043"/>
                  <a:pt x="888" y="1038"/>
                  <a:pt x="987" y="1029"/>
                </a:cubicBezTo>
                <a:cubicBezTo>
                  <a:pt x="1009" y="1027"/>
                  <a:pt x="903" y="1057"/>
                  <a:pt x="923" y="1047"/>
                </a:cubicBezTo>
                <a:cubicBezTo>
                  <a:pt x="1009" y="1004"/>
                  <a:pt x="935" y="1053"/>
                  <a:pt x="996" y="1010"/>
                </a:cubicBezTo>
                <a:cubicBezTo>
                  <a:pt x="977" y="917"/>
                  <a:pt x="993" y="916"/>
                  <a:pt x="1079" y="892"/>
                </a:cubicBezTo>
                <a:cubicBezTo>
                  <a:pt x="1134" y="834"/>
                  <a:pt x="1106" y="818"/>
                  <a:pt x="1051" y="791"/>
                </a:cubicBezTo>
                <a:cubicBezTo>
                  <a:pt x="1054" y="800"/>
                  <a:pt x="1068" y="814"/>
                  <a:pt x="1060" y="818"/>
                </a:cubicBezTo>
                <a:cubicBezTo>
                  <a:pt x="1045" y="825"/>
                  <a:pt x="1018" y="777"/>
                  <a:pt x="1015" y="773"/>
                </a:cubicBezTo>
                <a:cubicBezTo>
                  <a:pt x="1029" y="716"/>
                  <a:pt x="1057" y="669"/>
                  <a:pt x="1106" y="636"/>
                </a:cubicBezTo>
                <a:cubicBezTo>
                  <a:pt x="1112" y="627"/>
                  <a:pt x="1117" y="617"/>
                  <a:pt x="1124" y="608"/>
                </a:cubicBezTo>
                <a:cubicBezTo>
                  <a:pt x="1129" y="601"/>
                  <a:pt x="1143" y="581"/>
                  <a:pt x="1143" y="590"/>
                </a:cubicBezTo>
                <a:cubicBezTo>
                  <a:pt x="1143" y="599"/>
                  <a:pt x="1113" y="629"/>
                  <a:pt x="1106" y="636"/>
                </a:cubicBezTo>
                <a:cubicBezTo>
                  <a:pt x="1124" y="639"/>
                  <a:pt x="1143" y="647"/>
                  <a:pt x="1161" y="645"/>
                </a:cubicBezTo>
                <a:cubicBezTo>
                  <a:pt x="1197" y="641"/>
                  <a:pt x="1215" y="599"/>
                  <a:pt x="1243" y="581"/>
                </a:cubicBezTo>
                <a:cubicBezTo>
                  <a:pt x="1246" y="569"/>
                  <a:pt x="1246" y="555"/>
                  <a:pt x="1252" y="544"/>
                </a:cubicBezTo>
                <a:cubicBezTo>
                  <a:pt x="1261" y="526"/>
                  <a:pt x="1289" y="524"/>
                  <a:pt x="1289" y="498"/>
                </a:cubicBezTo>
                <a:cubicBezTo>
                  <a:pt x="1289" y="487"/>
                  <a:pt x="1271" y="515"/>
                  <a:pt x="1271" y="526"/>
                </a:cubicBezTo>
                <a:cubicBezTo>
                  <a:pt x="1308" y="518"/>
                  <a:pt x="1335" y="514"/>
                  <a:pt x="1371" y="526"/>
                </a:cubicBezTo>
                <a:cubicBezTo>
                  <a:pt x="1333" y="623"/>
                  <a:pt x="1373" y="561"/>
                  <a:pt x="1335" y="553"/>
                </a:cubicBezTo>
                <a:cubicBezTo>
                  <a:pt x="1325" y="551"/>
                  <a:pt x="1316" y="559"/>
                  <a:pt x="1307" y="562"/>
                </a:cubicBezTo>
                <a:cubicBezTo>
                  <a:pt x="1373" y="586"/>
                  <a:pt x="1299" y="581"/>
                  <a:pt x="1271" y="590"/>
                </a:cubicBezTo>
                <a:cubicBezTo>
                  <a:pt x="1265" y="596"/>
                  <a:pt x="1252" y="599"/>
                  <a:pt x="1252" y="608"/>
                </a:cubicBezTo>
                <a:cubicBezTo>
                  <a:pt x="1252" y="617"/>
                  <a:pt x="1271" y="626"/>
                  <a:pt x="1271" y="626"/>
                </a:cubicBezTo>
                <a:cubicBezTo>
                  <a:pt x="1209" y="648"/>
                  <a:pt x="1213" y="711"/>
                  <a:pt x="1234" y="773"/>
                </a:cubicBezTo>
                <a:cubicBezTo>
                  <a:pt x="1235" y="776"/>
                  <a:pt x="1282" y="787"/>
                  <a:pt x="1298" y="791"/>
                </a:cubicBezTo>
                <a:cubicBezTo>
                  <a:pt x="1351" y="825"/>
                  <a:pt x="1353" y="826"/>
                  <a:pt x="1399" y="782"/>
                </a:cubicBezTo>
                <a:cubicBezTo>
                  <a:pt x="1365" y="771"/>
                  <a:pt x="1367" y="764"/>
                  <a:pt x="1380" y="791"/>
                </a:cubicBezTo>
                <a:cubicBezTo>
                  <a:pt x="1395" y="802"/>
                  <a:pt x="1414" y="821"/>
                  <a:pt x="1435" y="818"/>
                </a:cubicBezTo>
                <a:cubicBezTo>
                  <a:pt x="1444" y="817"/>
                  <a:pt x="1446" y="802"/>
                  <a:pt x="1454" y="800"/>
                </a:cubicBezTo>
                <a:cubicBezTo>
                  <a:pt x="1489" y="790"/>
                  <a:pt x="1527" y="788"/>
                  <a:pt x="1563" y="782"/>
                </a:cubicBezTo>
                <a:cubicBezTo>
                  <a:pt x="1622" y="801"/>
                  <a:pt x="1606" y="836"/>
                  <a:pt x="1554" y="846"/>
                </a:cubicBezTo>
                <a:cubicBezTo>
                  <a:pt x="1489" y="859"/>
                  <a:pt x="1419" y="871"/>
                  <a:pt x="1353" y="882"/>
                </a:cubicBezTo>
                <a:cubicBezTo>
                  <a:pt x="1392" y="897"/>
                  <a:pt x="1403" y="886"/>
                  <a:pt x="1417" y="928"/>
                </a:cubicBezTo>
                <a:cubicBezTo>
                  <a:pt x="1380" y="940"/>
                  <a:pt x="1382" y="942"/>
                  <a:pt x="1417" y="919"/>
                </a:cubicBezTo>
                <a:cubicBezTo>
                  <a:pt x="1420" y="931"/>
                  <a:pt x="1432" y="945"/>
                  <a:pt x="1426" y="956"/>
                </a:cubicBezTo>
                <a:cubicBezTo>
                  <a:pt x="1420" y="968"/>
                  <a:pt x="1401" y="982"/>
                  <a:pt x="1390" y="974"/>
                </a:cubicBezTo>
                <a:cubicBezTo>
                  <a:pt x="1380" y="967"/>
                  <a:pt x="1396" y="949"/>
                  <a:pt x="1399" y="937"/>
                </a:cubicBezTo>
                <a:cubicBezTo>
                  <a:pt x="1393" y="931"/>
                  <a:pt x="1388" y="915"/>
                  <a:pt x="1380" y="919"/>
                </a:cubicBezTo>
                <a:cubicBezTo>
                  <a:pt x="1327" y="946"/>
                  <a:pt x="1365" y="958"/>
                  <a:pt x="1380" y="965"/>
                </a:cubicBezTo>
                <a:cubicBezTo>
                  <a:pt x="1392" y="959"/>
                  <a:pt x="1409" y="935"/>
                  <a:pt x="1417" y="946"/>
                </a:cubicBezTo>
                <a:cubicBezTo>
                  <a:pt x="1426" y="959"/>
                  <a:pt x="1412" y="982"/>
                  <a:pt x="1399" y="992"/>
                </a:cubicBezTo>
                <a:cubicBezTo>
                  <a:pt x="1392" y="997"/>
                  <a:pt x="1386" y="980"/>
                  <a:pt x="1380" y="974"/>
                </a:cubicBezTo>
                <a:cubicBezTo>
                  <a:pt x="1374" y="986"/>
                  <a:pt x="1375" y="1013"/>
                  <a:pt x="1362" y="1010"/>
                </a:cubicBezTo>
                <a:cubicBezTo>
                  <a:pt x="1346" y="1006"/>
                  <a:pt x="1337" y="979"/>
                  <a:pt x="1344" y="965"/>
                </a:cubicBezTo>
                <a:cubicBezTo>
                  <a:pt x="1350" y="954"/>
                  <a:pt x="1358" y="992"/>
                  <a:pt x="1371" y="992"/>
                </a:cubicBezTo>
                <a:cubicBezTo>
                  <a:pt x="1382" y="992"/>
                  <a:pt x="1360" y="974"/>
                  <a:pt x="1353" y="965"/>
                </a:cubicBezTo>
                <a:cubicBezTo>
                  <a:pt x="1348" y="958"/>
                  <a:pt x="1341" y="952"/>
                  <a:pt x="1335" y="946"/>
                </a:cubicBezTo>
                <a:cubicBezTo>
                  <a:pt x="1314" y="949"/>
                  <a:pt x="1292" y="952"/>
                  <a:pt x="1271" y="956"/>
                </a:cubicBezTo>
                <a:cubicBezTo>
                  <a:pt x="1259" y="958"/>
                  <a:pt x="1240" y="954"/>
                  <a:pt x="1234" y="965"/>
                </a:cubicBezTo>
                <a:cubicBezTo>
                  <a:pt x="1163" y="1094"/>
                  <a:pt x="1266" y="1032"/>
                  <a:pt x="1179" y="1074"/>
                </a:cubicBezTo>
                <a:cubicBezTo>
                  <a:pt x="1119" y="1137"/>
                  <a:pt x="963" y="1117"/>
                  <a:pt x="905" y="1120"/>
                </a:cubicBezTo>
                <a:cubicBezTo>
                  <a:pt x="884" y="1123"/>
                  <a:pt x="862" y="1134"/>
                  <a:pt x="841" y="1129"/>
                </a:cubicBezTo>
                <a:cubicBezTo>
                  <a:pt x="830" y="1127"/>
                  <a:pt x="834" y="1105"/>
                  <a:pt x="823" y="1102"/>
                </a:cubicBezTo>
                <a:cubicBezTo>
                  <a:pt x="805" y="1098"/>
                  <a:pt x="786" y="1108"/>
                  <a:pt x="768" y="1111"/>
                </a:cubicBezTo>
                <a:cubicBezTo>
                  <a:pt x="789" y="1114"/>
                  <a:pt x="811" y="1122"/>
                  <a:pt x="832" y="1120"/>
                </a:cubicBezTo>
                <a:cubicBezTo>
                  <a:pt x="843" y="1119"/>
                  <a:pt x="859" y="1102"/>
                  <a:pt x="859" y="1102"/>
                </a:cubicBezTo>
                <a:cubicBezTo>
                  <a:pt x="885" y="1178"/>
                  <a:pt x="881" y="1127"/>
                  <a:pt x="841" y="1138"/>
                </a:cubicBezTo>
                <a:cubicBezTo>
                  <a:pt x="833" y="1140"/>
                  <a:pt x="829" y="1151"/>
                  <a:pt x="823" y="1157"/>
                </a:cubicBezTo>
                <a:cubicBezTo>
                  <a:pt x="781" y="1143"/>
                  <a:pt x="746" y="1115"/>
                  <a:pt x="704" y="1129"/>
                </a:cubicBezTo>
                <a:cubicBezTo>
                  <a:pt x="673" y="1162"/>
                  <a:pt x="694" y="1145"/>
                  <a:pt x="631" y="1166"/>
                </a:cubicBezTo>
                <a:cubicBezTo>
                  <a:pt x="622" y="1169"/>
                  <a:pt x="603" y="1175"/>
                  <a:pt x="603" y="1175"/>
                </a:cubicBezTo>
                <a:cubicBezTo>
                  <a:pt x="594" y="1181"/>
                  <a:pt x="584" y="1186"/>
                  <a:pt x="576" y="1193"/>
                </a:cubicBezTo>
                <a:cubicBezTo>
                  <a:pt x="569" y="1199"/>
                  <a:pt x="552" y="1206"/>
                  <a:pt x="558" y="1212"/>
                </a:cubicBezTo>
                <a:cubicBezTo>
                  <a:pt x="565" y="1219"/>
                  <a:pt x="576" y="1206"/>
                  <a:pt x="585" y="1202"/>
                </a:cubicBezTo>
                <a:cubicBezTo>
                  <a:pt x="598" y="1197"/>
                  <a:pt x="610" y="1190"/>
                  <a:pt x="622" y="1184"/>
                </a:cubicBezTo>
                <a:cubicBezTo>
                  <a:pt x="647" y="1084"/>
                  <a:pt x="612" y="1221"/>
                  <a:pt x="612" y="1248"/>
                </a:cubicBezTo>
                <a:cubicBezTo>
                  <a:pt x="612" y="1257"/>
                  <a:pt x="625" y="1236"/>
                  <a:pt x="631" y="1230"/>
                </a:cubicBezTo>
                <a:cubicBezTo>
                  <a:pt x="596" y="1179"/>
                  <a:pt x="628" y="1206"/>
                  <a:pt x="594" y="1221"/>
                </a:cubicBezTo>
                <a:cubicBezTo>
                  <a:pt x="580" y="1227"/>
                  <a:pt x="563" y="1226"/>
                  <a:pt x="548" y="1230"/>
                </a:cubicBezTo>
                <a:cubicBezTo>
                  <a:pt x="530" y="1235"/>
                  <a:pt x="494" y="1248"/>
                  <a:pt x="494" y="1248"/>
                </a:cubicBezTo>
                <a:cubicBezTo>
                  <a:pt x="463" y="1294"/>
                  <a:pt x="486" y="1276"/>
                  <a:pt x="411" y="1276"/>
                </a:cubicBezTo>
                <a:cubicBezTo>
                  <a:pt x="554" y="1296"/>
                  <a:pt x="477" y="1278"/>
                  <a:pt x="430" y="1294"/>
                </a:cubicBezTo>
                <a:cubicBezTo>
                  <a:pt x="386" y="1335"/>
                  <a:pt x="442" y="1294"/>
                  <a:pt x="375" y="1294"/>
                </a:cubicBezTo>
                <a:cubicBezTo>
                  <a:pt x="366" y="1294"/>
                  <a:pt x="364" y="1308"/>
                  <a:pt x="356" y="1312"/>
                </a:cubicBezTo>
                <a:cubicBezTo>
                  <a:pt x="307" y="1336"/>
                  <a:pt x="229" y="1349"/>
                  <a:pt x="174" y="1367"/>
                </a:cubicBezTo>
                <a:cubicBezTo>
                  <a:pt x="161" y="1379"/>
                  <a:pt x="153" y="1396"/>
                  <a:pt x="137" y="1404"/>
                </a:cubicBezTo>
                <a:cubicBezTo>
                  <a:pt x="96" y="1425"/>
                  <a:pt x="52" y="1422"/>
                  <a:pt x="110" y="1422"/>
                </a:cubicBezTo>
                <a:cubicBezTo>
                  <a:pt x="124" y="1409"/>
                  <a:pt x="134" y="1388"/>
                  <a:pt x="153" y="1383"/>
                </a:cubicBezTo>
                <a:cubicBezTo>
                  <a:pt x="163" y="1381"/>
                  <a:pt x="154" y="1406"/>
                  <a:pt x="146" y="1413"/>
                </a:cubicBezTo>
                <a:cubicBezTo>
                  <a:pt x="137" y="1421"/>
                  <a:pt x="122" y="1419"/>
                  <a:pt x="110" y="1422"/>
                </a:cubicBezTo>
                <a:cubicBezTo>
                  <a:pt x="90" y="1480"/>
                  <a:pt x="90" y="1496"/>
                  <a:pt x="36" y="1522"/>
                </a:cubicBezTo>
                <a:cubicBezTo>
                  <a:pt x="30" y="1540"/>
                  <a:pt x="26" y="1560"/>
                  <a:pt x="18" y="1577"/>
                </a:cubicBezTo>
                <a:cubicBezTo>
                  <a:pt x="14" y="1585"/>
                  <a:pt x="0" y="1596"/>
                  <a:pt x="0" y="1596"/>
                </a:cubicBezTo>
                <a:cubicBezTo>
                  <a:pt x="45" y="1580"/>
                  <a:pt x="68" y="1555"/>
                  <a:pt x="110" y="1568"/>
                </a:cubicBezTo>
                <a:cubicBezTo>
                  <a:pt x="182" y="1552"/>
                  <a:pt x="230" y="1530"/>
                  <a:pt x="302" y="1513"/>
                </a:cubicBezTo>
                <a:cubicBezTo>
                  <a:pt x="338" y="1516"/>
                  <a:pt x="375" y="1527"/>
                  <a:pt x="411" y="1522"/>
                </a:cubicBezTo>
                <a:cubicBezTo>
                  <a:pt x="420" y="1521"/>
                  <a:pt x="420" y="1495"/>
                  <a:pt x="420" y="1495"/>
                </a:cubicBezTo>
                <a:cubicBezTo>
                  <a:pt x="411" y="1506"/>
                  <a:pt x="386" y="1515"/>
                  <a:pt x="393" y="1527"/>
                </a:cubicBezTo>
                <a:cubicBezTo>
                  <a:pt x="399" y="1539"/>
                  <a:pt x="417" y="1514"/>
                  <a:pt x="430" y="1513"/>
                </a:cubicBezTo>
                <a:cubicBezTo>
                  <a:pt x="445" y="1512"/>
                  <a:pt x="460" y="1520"/>
                  <a:pt x="475" y="1522"/>
                </a:cubicBezTo>
                <a:cubicBezTo>
                  <a:pt x="524" y="1527"/>
                  <a:pt x="573" y="1529"/>
                  <a:pt x="622" y="1532"/>
                </a:cubicBezTo>
                <a:cubicBezTo>
                  <a:pt x="683" y="1552"/>
                  <a:pt x="759" y="1545"/>
                  <a:pt x="804" y="1568"/>
                </a:cubicBezTo>
                <a:cubicBezTo>
                  <a:pt x="819" y="1565"/>
                  <a:pt x="835" y="1555"/>
                  <a:pt x="850" y="1559"/>
                </a:cubicBezTo>
                <a:cubicBezTo>
                  <a:pt x="860" y="1562"/>
                  <a:pt x="859" y="1580"/>
                  <a:pt x="868" y="1586"/>
                </a:cubicBezTo>
                <a:cubicBezTo>
                  <a:pt x="889" y="1600"/>
                  <a:pt x="944" y="1608"/>
                  <a:pt x="969" y="1614"/>
                </a:cubicBezTo>
                <a:cubicBezTo>
                  <a:pt x="1012" y="1643"/>
                  <a:pt x="1106" y="1665"/>
                  <a:pt x="1161" y="1678"/>
                </a:cubicBezTo>
                <a:cubicBezTo>
                  <a:pt x="1171" y="1646"/>
                  <a:pt x="1177" y="1643"/>
                  <a:pt x="1161" y="1660"/>
                </a:cubicBezTo>
                <a:cubicBezTo>
                  <a:pt x="1250" y="1719"/>
                  <a:pt x="1338" y="1708"/>
                  <a:pt x="1444" y="1714"/>
                </a:cubicBezTo>
                <a:cubicBezTo>
                  <a:pt x="1456" y="1702"/>
                  <a:pt x="1464" y="1681"/>
                  <a:pt x="1481" y="1678"/>
                </a:cubicBezTo>
                <a:cubicBezTo>
                  <a:pt x="1490" y="1676"/>
                  <a:pt x="1485" y="1697"/>
                  <a:pt x="1490" y="1705"/>
                </a:cubicBezTo>
                <a:cubicBezTo>
                  <a:pt x="1491" y="1707"/>
                  <a:pt x="1525" y="1742"/>
                  <a:pt x="1527" y="1742"/>
                </a:cubicBezTo>
                <a:cubicBezTo>
                  <a:pt x="1612" y="1750"/>
                  <a:pt x="1698" y="1748"/>
                  <a:pt x="1783" y="1751"/>
                </a:cubicBezTo>
                <a:cubicBezTo>
                  <a:pt x="1795" y="1727"/>
                  <a:pt x="1799" y="1697"/>
                  <a:pt x="1819" y="1678"/>
                </a:cubicBezTo>
                <a:cubicBezTo>
                  <a:pt x="1832" y="1666"/>
                  <a:pt x="1856" y="1641"/>
                  <a:pt x="1856" y="1641"/>
                </a:cubicBezTo>
                <a:cubicBezTo>
                  <a:pt x="1884" y="1621"/>
                  <a:pt x="1914" y="1611"/>
                  <a:pt x="1938" y="1586"/>
                </a:cubicBezTo>
                <a:cubicBezTo>
                  <a:pt x="1941" y="1574"/>
                  <a:pt x="1936" y="1556"/>
                  <a:pt x="1947" y="1550"/>
                </a:cubicBezTo>
                <a:cubicBezTo>
                  <a:pt x="1958" y="1544"/>
                  <a:pt x="1972" y="1556"/>
                  <a:pt x="1984" y="1559"/>
                </a:cubicBezTo>
                <a:cubicBezTo>
                  <a:pt x="1993" y="1562"/>
                  <a:pt x="2019" y="1572"/>
                  <a:pt x="2011" y="1568"/>
                </a:cubicBezTo>
                <a:cubicBezTo>
                  <a:pt x="1997" y="1561"/>
                  <a:pt x="1981" y="1556"/>
                  <a:pt x="1966" y="1550"/>
                </a:cubicBezTo>
                <a:cubicBezTo>
                  <a:pt x="2004" y="1537"/>
                  <a:pt x="1990" y="1537"/>
                  <a:pt x="2039" y="1550"/>
                </a:cubicBezTo>
                <a:cubicBezTo>
                  <a:pt x="2058" y="1555"/>
                  <a:pt x="2094" y="1568"/>
                  <a:pt x="2094" y="1568"/>
                </a:cubicBezTo>
                <a:cubicBezTo>
                  <a:pt x="2097" y="1553"/>
                  <a:pt x="2103" y="1538"/>
                  <a:pt x="2103" y="1522"/>
                </a:cubicBezTo>
                <a:cubicBezTo>
                  <a:pt x="2103" y="1512"/>
                  <a:pt x="2094" y="1550"/>
                  <a:pt x="2094" y="1550"/>
                </a:cubicBezTo>
                <a:cubicBezTo>
                  <a:pt x="2137" y="1513"/>
                  <a:pt x="2127" y="1534"/>
                  <a:pt x="2176" y="1550"/>
                </a:cubicBezTo>
                <a:cubicBezTo>
                  <a:pt x="2182" y="1559"/>
                  <a:pt x="2191" y="1567"/>
                  <a:pt x="2194" y="1577"/>
                </a:cubicBezTo>
                <a:cubicBezTo>
                  <a:pt x="2220" y="1657"/>
                  <a:pt x="2165" y="1640"/>
                  <a:pt x="2286" y="1614"/>
                </a:cubicBezTo>
                <a:cubicBezTo>
                  <a:pt x="2292" y="1602"/>
                  <a:pt x="2291" y="1580"/>
                  <a:pt x="2304" y="1577"/>
                </a:cubicBezTo>
                <a:cubicBezTo>
                  <a:pt x="2323" y="1572"/>
                  <a:pt x="2359" y="1596"/>
                  <a:pt x="2359" y="1596"/>
                </a:cubicBezTo>
                <a:cubicBezTo>
                  <a:pt x="2361" y="1594"/>
                  <a:pt x="2399" y="1559"/>
                  <a:pt x="2386" y="1550"/>
                </a:cubicBezTo>
                <a:cubicBezTo>
                  <a:pt x="2376" y="1543"/>
                  <a:pt x="2362" y="1556"/>
                  <a:pt x="2350" y="1559"/>
                </a:cubicBezTo>
                <a:cubicBezTo>
                  <a:pt x="2341" y="1553"/>
                  <a:pt x="2325" y="1552"/>
                  <a:pt x="2322" y="1541"/>
                </a:cubicBezTo>
                <a:cubicBezTo>
                  <a:pt x="2320" y="1533"/>
                  <a:pt x="2334" y="1528"/>
                  <a:pt x="2340" y="1522"/>
                </a:cubicBezTo>
                <a:cubicBezTo>
                  <a:pt x="2362" y="1500"/>
                  <a:pt x="2414" y="1468"/>
                  <a:pt x="2414" y="1468"/>
                </a:cubicBezTo>
                <a:cubicBezTo>
                  <a:pt x="2485" y="1482"/>
                  <a:pt x="2466" y="1493"/>
                  <a:pt x="2478" y="1568"/>
                </a:cubicBezTo>
                <a:cubicBezTo>
                  <a:pt x="2481" y="1559"/>
                  <a:pt x="2487" y="1541"/>
                  <a:pt x="2487" y="1541"/>
                </a:cubicBezTo>
                <a:cubicBezTo>
                  <a:pt x="2554" y="1519"/>
                  <a:pt x="2640" y="1574"/>
                  <a:pt x="2715" y="1586"/>
                </a:cubicBezTo>
                <a:cubicBezTo>
                  <a:pt x="2776" y="1607"/>
                  <a:pt x="2837" y="1621"/>
                  <a:pt x="2898" y="1641"/>
                </a:cubicBezTo>
                <a:cubicBezTo>
                  <a:pt x="2920" y="1648"/>
                  <a:pt x="2946" y="1653"/>
                  <a:pt x="2962" y="1669"/>
                </a:cubicBezTo>
                <a:cubicBezTo>
                  <a:pt x="2999" y="1693"/>
                  <a:pt x="2989" y="1703"/>
                  <a:pt x="3017" y="1733"/>
                </a:cubicBezTo>
                <a:cubicBezTo>
                  <a:pt x="3032" y="1727"/>
                  <a:pt x="3050" y="1725"/>
                  <a:pt x="3063" y="1714"/>
                </a:cubicBezTo>
                <a:cubicBezTo>
                  <a:pt x="3070" y="1708"/>
                  <a:pt x="3065" y="1693"/>
                  <a:pt x="3072" y="1687"/>
                </a:cubicBezTo>
                <a:cubicBezTo>
                  <a:pt x="3097" y="1667"/>
                  <a:pt x="3111" y="1669"/>
                  <a:pt x="3136" y="1669"/>
                </a:cubicBezTo>
                <a:cubicBezTo>
                  <a:pt x="3150" y="1686"/>
                  <a:pt x="3157" y="1712"/>
                  <a:pt x="3177" y="1719"/>
                </a:cubicBezTo>
                <a:cubicBezTo>
                  <a:pt x="3192" y="1724"/>
                  <a:pt x="3202" y="1697"/>
                  <a:pt x="3218" y="1696"/>
                </a:cubicBezTo>
                <a:cubicBezTo>
                  <a:pt x="3253" y="1694"/>
                  <a:pt x="3285" y="1717"/>
                  <a:pt x="3319" y="1724"/>
                </a:cubicBezTo>
                <a:cubicBezTo>
                  <a:pt x="3609" y="1697"/>
                  <a:pt x="3546" y="1704"/>
                  <a:pt x="3364" y="1678"/>
                </a:cubicBezTo>
                <a:cubicBezTo>
                  <a:pt x="3325" y="1659"/>
                  <a:pt x="3323" y="1644"/>
                  <a:pt x="3291" y="1623"/>
                </a:cubicBezTo>
                <a:cubicBezTo>
                  <a:pt x="3254" y="1599"/>
                  <a:pt x="3243" y="1596"/>
                  <a:pt x="3218" y="1559"/>
                </a:cubicBezTo>
                <a:cubicBezTo>
                  <a:pt x="3221" y="1547"/>
                  <a:pt x="3221" y="1533"/>
                  <a:pt x="3227" y="1522"/>
                </a:cubicBezTo>
                <a:cubicBezTo>
                  <a:pt x="3231" y="1514"/>
                  <a:pt x="3242" y="1512"/>
                  <a:pt x="3246" y="1504"/>
                </a:cubicBezTo>
                <a:cubicBezTo>
                  <a:pt x="3283" y="1432"/>
                  <a:pt x="3228" y="1497"/>
                  <a:pt x="3273" y="1449"/>
                </a:cubicBezTo>
                <a:cubicBezTo>
                  <a:pt x="3273" y="1449"/>
                  <a:pt x="3236" y="1438"/>
                  <a:pt x="3218" y="1431"/>
                </a:cubicBezTo>
                <a:cubicBezTo>
                  <a:pt x="3206" y="1426"/>
                  <a:pt x="3195" y="1416"/>
                  <a:pt x="3182" y="1413"/>
                </a:cubicBezTo>
                <a:cubicBezTo>
                  <a:pt x="3122" y="1400"/>
                  <a:pt x="3060" y="1397"/>
                  <a:pt x="2999" y="1385"/>
                </a:cubicBezTo>
                <a:cubicBezTo>
                  <a:pt x="2982" y="1335"/>
                  <a:pt x="2958" y="1360"/>
                  <a:pt x="2990" y="1312"/>
                </a:cubicBezTo>
                <a:cubicBezTo>
                  <a:pt x="3008" y="1259"/>
                  <a:pt x="2984" y="1299"/>
                  <a:pt x="3054" y="1294"/>
                </a:cubicBezTo>
                <a:cubicBezTo>
                  <a:pt x="3076" y="1292"/>
                  <a:pt x="3097" y="1282"/>
                  <a:pt x="3118" y="1276"/>
                </a:cubicBezTo>
                <a:cubicBezTo>
                  <a:pt x="3119" y="1271"/>
                  <a:pt x="3136" y="1161"/>
                  <a:pt x="3145" y="1157"/>
                </a:cubicBezTo>
                <a:cubicBezTo>
                  <a:pt x="3170" y="1144"/>
                  <a:pt x="3200" y="1144"/>
                  <a:pt x="3227" y="1138"/>
                </a:cubicBezTo>
                <a:cubicBezTo>
                  <a:pt x="3230" y="1147"/>
                  <a:pt x="3227" y="1163"/>
                  <a:pt x="3236" y="1166"/>
                </a:cubicBezTo>
                <a:cubicBezTo>
                  <a:pt x="3247" y="1169"/>
                  <a:pt x="3254" y="1153"/>
                  <a:pt x="3264" y="1148"/>
                </a:cubicBezTo>
                <a:cubicBezTo>
                  <a:pt x="3273" y="1144"/>
                  <a:pt x="3282" y="1141"/>
                  <a:pt x="3291" y="1138"/>
                </a:cubicBezTo>
                <a:cubicBezTo>
                  <a:pt x="3319" y="1141"/>
                  <a:pt x="3346" y="1144"/>
                  <a:pt x="3374" y="1148"/>
                </a:cubicBezTo>
                <a:cubicBezTo>
                  <a:pt x="3386" y="1150"/>
                  <a:pt x="3398" y="1159"/>
                  <a:pt x="3410" y="1157"/>
                </a:cubicBezTo>
                <a:cubicBezTo>
                  <a:pt x="3442" y="1152"/>
                  <a:pt x="3502" y="1129"/>
                  <a:pt x="3502" y="1129"/>
                </a:cubicBezTo>
                <a:cubicBezTo>
                  <a:pt x="3531" y="1110"/>
                  <a:pt x="3560" y="1099"/>
                  <a:pt x="3584" y="1074"/>
                </a:cubicBezTo>
                <a:cubicBezTo>
                  <a:pt x="3554" y="935"/>
                  <a:pt x="3600" y="1027"/>
                  <a:pt x="3483" y="974"/>
                </a:cubicBezTo>
                <a:cubicBezTo>
                  <a:pt x="3473" y="969"/>
                  <a:pt x="3474" y="953"/>
                  <a:pt x="3465" y="946"/>
                </a:cubicBezTo>
                <a:cubicBezTo>
                  <a:pt x="3454" y="937"/>
                  <a:pt x="3440" y="934"/>
                  <a:pt x="3428" y="928"/>
                </a:cubicBezTo>
                <a:cubicBezTo>
                  <a:pt x="3412" y="897"/>
                  <a:pt x="3394" y="870"/>
                  <a:pt x="3383" y="837"/>
                </a:cubicBezTo>
                <a:cubicBezTo>
                  <a:pt x="3389" y="831"/>
                  <a:pt x="3397" y="826"/>
                  <a:pt x="3401" y="818"/>
                </a:cubicBezTo>
                <a:cubicBezTo>
                  <a:pt x="3406" y="807"/>
                  <a:pt x="3402" y="792"/>
                  <a:pt x="3410" y="782"/>
                </a:cubicBezTo>
                <a:cubicBezTo>
                  <a:pt x="3416" y="774"/>
                  <a:pt x="3429" y="777"/>
                  <a:pt x="3438" y="773"/>
                </a:cubicBezTo>
                <a:cubicBezTo>
                  <a:pt x="3450" y="768"/>
                  <a:pt x="3462" y="760"/>
                  <a:pt x="3474" y="754"/>
                </a:cubicBezTo>
                <a:cubicBezTo>
                  <a:pt x="3483" y="757"/>
                  <a:pt x="3509" y="757"/>
                  <a:pt x="3502" y="764"/>
                </a:cubicBezTo>
                <a:cubicBezTo>
                  <a:pt x="3489" y="778"/>
                  <a:pt x="3465" y="776"/>
                  <a:pt x="3447" y="782"/>
                </a:cubicBezTo>
                <a:cubicBezTo>
                  <a:pt x="3438" y="785"/>
                  <a:pt x="3419" y="791"/>
                  <a:pt x="3419" y="791"/>
                </a:cubicBezTo>
                <a:cubicBezTo>
                  <a:pt x="3402" y="796"/>
                  <a:pt x="3385" y="813"/>
                  <a:pt x="3369" y="807"/>
                </a:cubicBezTo>
                <a:cubicBezTo>
                  <a:pt x="3358" y="803"/>
                  <a:pt x="3377" y="784"/>
                  <a:pt x="3374" y="773"/>
                </a:cubicBezTo>
                <a:cubicBezTo>
                  <a:pt x="3372" y="764"/>
                  <a:pt x="3362" y="759"/>
                  <a:pt x="3355" y="754"/>
                </a:cubicBezTo>
                <a:cubicBezTo>
                  <a:pt x="3321" y="731"/>
                  <a:pt x="3322" y="746"/>
                  <a:pt x="3300" y="718"/>
                </a:cubicBezTo>
                <a:cubicBezTo>
                  <a:pt x="3285" y="699"/>
                  <a:pt x="3281" y="671"/>
                  <a:pt x="3264" y="654"/>
                </a:cubicBezTo>
                <a:cubicBezTo>
                  <a:pt x="3246" y="637"/>
                  <a:pt x="3220" y="631"/>
                  <a:pt x="3200" y="617"/>
                </a:cubicBezTo>
                <a:cubicBezTo>
                  <a:pt x="3194" y="605"/>
                  <a:pt x="3192" y="590"/>
                  <a:pt x="3182" y="581"/>
                </a:cubicBezTo>
                <a:cubicBezTo>
                  <a:pt x="3175" y="574"/>
                  <a:pt x="3161" y="579"/>
                  <a:pt x="3154" y="572"/>
                </a:cubicBezTo>
                <a:cubicBezTo>
                  <a:pt x="3131" y="549"/>
                  <a:pt x="3127" y="507"/>
                  <a:pt x="3099" y="489"/>
                </a:cubicBezTo>
                <a:cubicBezTo>
                  <a:pt x="3023" y="439"/>
                  <a:pt x="2946" y="377"/>
                  <a:pt x="2862" y="343"/>
                </a:cubicBezTo>
                <a:cubicBezTo>
                  <a:pt x="2859" y="334"/>
                  <a:pt x="2857" y="324"/>
                  <a:pt x="2852" y="316"/>
                </a:cubicBezTo>
                <a:cubicBezTo>
                  <a:pt x="2847" y="309"/>
                  <a:pt x="2832" y="305"/>
                  <a:pt x="2834" y="297"/>
                </a:cubicBezTo>
                <a:cubicBezTo>
                  <a:pt x="2837" y="286"/>
                  <a:pt x="2852" y="284"/>
                  <a:pt x="2862" y="279"/>
                </a:cubicBezTo>
                <a:cubicBezTo>
                  <a:pt x="2898" y="262"/>
                  <a:pt x="2935" y="248"/>
                  <a:pt x="2971" y="233"/>
                </a:cubicBezTo>
                <a:cubicBezTo>
                  <a:pt x="2977" y="224"/>
                  <a:pt x="2995" y="216"/>
                  <a:pt x="2990" y="206"/>
                </a:cubicBezTo>
                <a:cubicBezTo>
                  <a:pt x="2986" y="197"/>
                  <a:pt x="2971" y="210"/>
                  <a:pt x="2962" y="215"/>
                </a:cubicBezTo>
                <a:cubicBezTo>
                  <a:pt x="2949" y="222"/>
                  <a:pt x="2933" y="229"/>
                  <a:pt x="2926" y="242"/>
                </a:cubicBezTo>
                <a:cubicBezTo>
                  <a:pt x="2923" y="248"/>
                  <a:pt x="2938" y="249"/>
                  <a:pt x="2944" y="252"/>
                </a:cubicBezTo>
                <a:lnTo>
                  <a:pt x="2889" y="231"/>
                </a:lnTo>
              </a:path>
            </a:pathLst>
          </a:custGeom>
          <a:noFill/>
          <a:ln w="38100">
            <a:solidFill>
              <a:srgbClr val="FF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1" name="Freeform 10">
            <a:extLst>
              <a:ext uri="{FF2B5EF4-FFF2-40B4-BE49-F238E27FC236}">
                <a16:creationId xmlns:a16="http://schemas.microsoft.com/office/drawing/2014/main" id="{102BAAC5-A508-4451-8BAE-AC4DDC4944A9}"/>
              </a:ext>
            </a:extLst>
          </p:cNvPr>
          <p:cNvSpPr>
            <a:spLocks/>
          </p:cNvSpPr>
          <p:nvPr/>
        </p:nvSpPr>
        <p:spPr bwMode="auto">
          <a:xfrm>
            <a:off x="6685808" y="2059616"/>
            <a:ext cx="2363189" cy="2659745"/>
          </a:xfrm>
          <a:custGeom>
            <a:avLst/>
            <a:gdLst>
              <a:gd name="T0" fmla="*/ 2147483647 w 2334"/>
              <a:gd name="T1" fmla="*/ 2147483647 h 1477"/>
              <a:gd name="T2" fmla="*/ 2147483647 w 2334"/>
              <a:gd name="T3" fmla="*/ 2147483647 h 1477"/>
              <a:gd name="T4" fmla="*/ 2147483647 w 2334"/>
              <a:gd name="T5" fmla="*/ 2147483647 h 1477"/>
              <a:gd name="T6" fmla="*/ 2147483647 w 2334"/>
              <a:gd name="T7" fmla="*/ 2147483647 h 1477"/>
              <a:gd name="T8" fmla="*/ 2147483647 w 2334"/>
              <a:gd name="T9" fmla="*/ 2147483647 h 1477"/>
              <a:gd name="T10" fmla="*/ 2147483647 w 2334"/>
              <a:gd name="T11" fmla="*/ 2147483647 h 1477"/>
              <a:gd name="T12" fmla="*/ 2147483647 w 2334"/>
              <a:gd name="T13" fmla="*/ 2147483647 h 1477"/>
              <a:gd name="T14" fmla="*/ 2147483647 w 2334"/>
              <a:gd name="T15" fmla="*/ 2147483647 h 1477"/>
              <a:gd name="T16" fmla="*/ 2147483647 w 2334"/>
              <a:gd name="T17" fmla="*/ 2147483647 h 1477"/>
              <a:gd name="T18" fmla="*/ 2147483647 w 2334"/>
              <a:gd name="T19" fmla="*/ 2147483647 h 1477"/>
              <a:gd name="T20" fmla="*/ 2147483647 w 2334"/>
              <a:gd name="T21" fmla="*/ 2147483647 h 1477"/>
              <a:gd name="T22" fmla="*/ 2147483647 w 2334"/>
              <a:gd name="T23" fmla="*/ 2147483647 h 1477"/>
              <a:gd name="T24" fmla="*/ 2147483647 w 2334"/>
              <a:gd name="T25" fmla="*/ 2147483647 h 1477"/>
              <a:gd name="T26" fmla="*/ 2147483647 w 2334"/>
              <a:gd name="T27" fmla="*/ 2147483647 h 1477"/>
              <a:gd name="T28" fmla="*/ 2147483647 w 2334"/>
              <a:gd name="T29" fmla="*/ 2147483647 h 1477"/>
              <a:gd name="T30" fmla="*/ 2147483647 w 2334"/>
              <a:gd name="T31" fmla="*/ 2147483647 h 1477"/>
              <a:gd name="T32" fmla="*/ 2147483647 w 2334"/>
              <a:gd name="T33" fmla="*/ 2147483647 h 1477"/>
              <a:gd name="T34" fmla="*/ 2147483647 w 2334"/>
              <a:gd name="T35" fmla="*/ 2147483647 h 1477"/>
              <a:gd name="T36" fmla="*/ 2147483647 w 2334"/>
              <a:gd name="T37" fmla="*/ 2147483647 h 1477"/>
              <a:gd name="T38" fmla="*/ 2147483647 w 2334"/>
              <a:gd name="T39" fmla="*/ 2147483647 h 1477"/>
              <a:gd name="T40" fmla="*/ 2147483647 w 2334"/>
              <a:gd name="T41" fmla="*/ 2147483647 h 1477"/>
              <a:gd name="T42" fmla="*/ 2147483647 w 2334"/>
              <a:gd name="T43" fmla="*/ 2147483647 h 1477"/>
              <a:gd name="T44" fmla="*/ 2147483647 w 2334"/>
              <a:gd name="T45" fmla="*/ 2147483647 h 1477"/>
              <a:gd name="T46" fmla="*/ 2147483647 w 2334"/>
              <a:gd name="T47" fmla="*/ 2147483647 h 1477"/>
              <a:gd name="T48" fmla="*/ 2147483647 w 2334"/>
              <a:gd name="T49" fmla="*/ 2147483647 h 1477"/>
              <a:gd name="T50" fmla="*/ 2147483647 w 2334"/>
              <a:gd name="T51" fmla="*/ 2147483647 h 1477"/>
              <a:gd name="T52" fmla="*/ 2147483647 w 2334"/>
              <a:gd name="T53" fmla="*/ 2147483647 h 1477"/>
              <a:gd name="T54" fmla="*/ 2147483647 w 2334"/>
              <a:gd name="T55" fmla="*/ 2147483647 h 1477"/>
              <a:gd name="T56" fmla="*/ 2147483647 w 2334"/>
              <a:gd name="T57" fmla="*/ 2147483647 h 1477"/>
              <a:gd name="T58" fmla="*/ 2147483647 w 2334"/>
              <a:gd name="T59" fmla="*/ 2147483647 h 1477"/>
              <a:gd name="T60" fmla="*/ 2147483647 w 2334"/>
              <a:gd name="T61" fmla="*/ 2147483647 h 1477"/>
              <a:gd name="T62" fmla="*/ 2147483647 w 2334"/>
              <a:gd name="T63" fmla="*/ 2147483647 h 1477"/>
              <a:gd name="T64" fmla="*/ 2147483647 w 2334"/>
              <a:gd name="T65" fmla="*/ 2147483647 h 1477"/>
              <a:gd name="T66" fmla="*/ 2147483647 w 2334"/>
              <a:gd name="T67" fmla="*/ 2147483647 h 1477"/>
              <a:gd name="T68" fmla="*/ 2147483647 w 2334"/>
              <a:gd name="T69" fmla="*/ 2147483647 h 1477"/>
              <a:gd name="T70" fmla="*/ 2147483647 w 2334"/>
              <a:gd name="T71" fmla="*/ 2147483647 h 1477"/>
              <a:gd name="T72" fmla="*/ 2147483647 w 2334"/>
              <a:gd name="T73" fmla="*/ 2147483647 h 1477"/>
              <a:gd name="T74" fmla="*/ 2147483647 w 2334"/>
              <a:gd name="T75" fmla="*/ 2147483647 h 1477"/>
              <a:gd name="T76" fmla="*/ 2147483647 w 2334"/>
              <a:gd name="T77" fmla="*/ 2147483647 h 1477"/>
              <a:gd name="T78" fmla="*/ 2147483647 w 2334"/>
              <a:gd name="T79" fmla="*/ 2147483647 h 1477"/>
              <a:gd name="T80" fmla="*/ 2147483647 w 2334"/>
              <a:gd name="T81" fmla="*/ 2147483647 h 1477"/>
              <a:gd name="T82" fmla="*/ 2147483647 w 2334"/>
              <a:gd name="T83" fmla="*/ 2147483647 h 1477"/>
              <a:gd name="T84" fmla="*/ 2147483647 w 2334"/>
              <a:gd name="T85" fmla="*/ 2147483647 h 1477"/>
              <a:gd name="T86" fmla="*/ 2147483647 w 2334"/>
              <a:gd name="T87" fmla="*/ 2147483647 h 1477"/>
              <a:gd name="T88" fmla="*/ 2147483647 w 2334"/>
              <a:gd name="T89" fmla="*/ 2147483647 h 1477"/>
              <a:gd name="T90" fmla="*/ 2147483647 w 2334"/>
              <a:gd name="T91" fmla="*/ 2147483647 h 1477"/>
              <a:gd name="T92" fmla="*/ 2147483647 w 2334"/>
              <a:gd name="T93" fmla="*/ 2147483647 h 1477"/>
              <a:gd name="T94" fmla="*/ 2147483647 w 2334"/>
              <a:gd name="T95" fmla="*/ 2147483647 h 1477"/>
              <a:gd name="T96" fmla="*/ 2147483647 w 2334"/>
              <a:gd name="T97" fmla="*/ 2147483647 h 1477"/>
              <a:gd name="T98" fmla="*/ 2147483647 w 2334"/>
              <a:gd name="T99" fmla="*/ 2147483647 h 1477"/>
              <a:gd name="T100" fmla="*/ 2147483647 w 2334"/>
              <a:gd name="T101" fmla="*/ 2147483647 h 1477"/>
              <a:gd name="T102" fmla="*/ 2147483647 w 2334"/>
              <a:gd name="T103" fmla="*/ 2147483647 h 1477"/>
              <a:gd name="T104" fmla="*/ 2147483647 w 2334"/>
              <a:gd name="T105" fmla="*/ 2147483647 h 1477"/>
              <a:gd name="T106" fmla="*/ 2147483647 w 2334"/>
              <a:gd name="T107" fmla="*/ 2147483647 h 1477"/>
              <a:gd name="T108" fmla="*/ 2147483647 w 2334"/>
              <a:gd name="T109" fmla="*/ 2147483647 h 1477"/>
              <a:gd name="T110" fmla="*/ 2147483647 w 2334"/>
              <a:gd name="T111" fmla="*/ 2147483647 h 1477"/>
              <a:gd name="T112" fmla="*/ 2147483647 w 2334"/>
              <a:gd name="T113" fmla="*/ 2147483647 h 1477"/>
              <a:gd name="T114" fmla="*/ 2147483647 w 2334"/>
              <a:gd name="T115" fmla="*/ 2147483647 h 1477"/>
              <a:gd name="T116" fmla="*/ 2147483647 w 2334"/>
              <a:gd name="T117" fmla="*/ 2147483647 h 1477"/>
              <a:gd name="T118" fmla="*/ 2147483647 w 2334"/>
              <a:gd name="T119" fmla="*/ 2147483647 h 1477"/>
              <a:gd name="T120" fmla="*/ 2147483647 w 2334"/>
              <a:gd name="T121" fmla="*/ 2147483647 h 1477"/>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2334"/>
              <a:gd name="T184" fmla="*/ 0 h 1477"/>
              <a:gd name="T185" fmla="*/ 2334 w 2334"/>
              <a:gd name="T186" fmla="*/ 1477 h 1477"/>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2334" h="1477">
                <a:moveTo>
                  <a:pt x="1168" y="1322"/>
                </a:moveTo>
                <a:cubicBezTo>
                  <a:pt x="1119" y="1396"/>
                  <a:pt x="1078" y="1333"/>
                  <a:pt x="1022" y="1303"/>
                </a:cubicBezTo>
                <a:cubicBezTo>
                  <a:pt x="1010" y="1306"/>
                  <a:pt x="992" y="1301"/>
                  <a:pt x="985" y="1312"/>
                </a:cubicBezTo>
                <a:cubicBezTo>
                  <a:pt x="980" y="1319"/>
                  <a:pt x="996" y="1326"/>
                  <a:pt x="1003" y="1331"/>
                </a:cubicBezTo>
                <a:cubicBezTo>
                  <a:pt x="1011" y="1336"/>
                  <a:pt x="1022" y="1337"/>
                  <a:pt x="1031" y="1340"/>
                </a:cubicBezTo>
                <a:cubicBezTo>
                  <a:pt x="1022" y="1346"/>
                  <a:pt x="1013" y="1353"/>
                  <a:pt x="1003" y="1358"/>
                </a:cubicBezTo>
                <a:cubicBezTo>
                  <a:pt x="994" y="1362"/>
                  <a:pt x="984" y="1362"/>
                  <a:pt x="976" y="1367"/>
                </a:cubicBezTo>
                <a:cubicBezTo>
                  <a:pt x="969" y="1372"/>
                  <a:pt x="965" y="1381"/>
                  <a:pt x="958" y="1386"/>
                </a:cubicBezTo>
                <a:cubicBezTo>
                  <a:pt x="929" y="1410"/>
                  <a:pt x="915" y="1409"/>
                  <a:pt x="875" y="1422"/>
                </a:cubicBezTo>
                <a:cubicBezTo>
                  <a:pt x="857" y="1428"/>
                  <a:pt x="820" y="1440"/>
                  <a:pt x="820" y="1440"/>
                </a:cubicBezTo>
                <a:cubicBezTo>
                  <a:pt x="727" y="1378"/>
                  <a:pt x="866" y="1477"/>
                  <a:pt x="775" y="1386"/>
                </a:cubicBezTo>
                <a:cubicBezTo>
                  <a:pt x="714" y="1325"/>
                  <a:pt x="605" y="1356"/>
                  <a:pt x="519" y="1349"/>
                </a:cubicBezTo>
                <a:cubicBezTo>
                  <a:pt x="501" y="1337"/>
                  <a:pt x="482" y="1324"/>
                  <a:pt x="464" y="1312"/>
                </a:cubicBezTo>
                <a:cubicBezTo>
                  <a:pt x="456" y="1307"/>
                  <a:pt x="482" y="1318"/>
                  <a:pt x="491" y="1322"/>
                </a:cubicBezTo>
                <a:cubicBezTo>
                  <a:pt x="501" y="1327"/>
                  <a:pt x="510" y="1334"/>
                  <a:pt x="519" y="1340"/>
                </a:cubicBezTo>
                <a:cubicBezTo>
                  <a:pt x="513" y="1349"/>
                  <a:pt x="511" y="1365"/>
                  <a:pt x="500" y="1367"/>
                </a:cubicBezTo>
                <a:cubicBezTo>
                  <a:pt x="478" y="1371"/>
                  <a:pt x="456" y="1334"/>
                  <a:pt x="436" y="1331"/>
                </a:cubicBezTo>
                <a:cubicBezTo>
                  <a:pt x="409" y="1327"/>
                  <a:pt x="381" y="1331"/>
                  <a:pt x="354" y="1331"/>
                </a:cubicBezTo>
                <a:cubicBezTo>
                  <a:pt x="356" y="1321"/>
                  <a:pt x="369" y="1307"/>
                  <a:pt x="361" y="1301"/>
                </a:cubicBezTo>
                <a:cubicBezTo>
                  <a:pt x="351" y="1294"/>
                  <a:pt x="339" y="1313"/>
                  <a:pt x="327" y="1312"/>
                </a:cubicBezTo>
                <a:cubicBezTo>
                  <a:pt x="296" y="1310"/>
                  <a:pt x="266" y="1300"/>
                  <a:pt x="235" y="1294"/>
                </a:cubicBezTo>
                <a:cubicBezTo>
                  <a:pt x="160" y="1256"/>
                  <a:pt x="144" y="1296"/>
                  <a:pt x="80" y="1312"/>
                </a:cubicBezTo>
                <a:cubicBezTo>
                  <a:pt x="15" y="1291"/>
                  <a:pt x="0" y="1294"/>
                  <a:pt x="52" y="1239"/>
                </a:cubicBezTo>
                <a:cubicBezTo>
                  <a:pt x="169" y="1267"/>
                  <a:pt x="19" y="1241"/>
                  <a:pt x="116" y="1230"/>
                </a:cubicBezTo>
                <a:cubicBezTo>
                  <a:pt x="172" y="1224"/>
                  <a:pt x="247" y="1259"/>
                  <a:pt x="299" y="1276"/>
                </a:cubicBezTo>
                <a:cubicBezTo>
                  <a:pt x="329" y="1286"/>
                  <a:pt x="360" y="1288"/>
                  <a:pt x="391" y="1294"/>
                </a:cubicBezTo>
                <a:cubicBezTo>
                  <a:pt x="410" y="1298"/>
                  <a:pt x="446" y="1312"/>
                  <a:pt x="446" y="1312"/>
                </a:cubicBezTo>
                <a:cubicBezTo>
                  <a:pt x="498" y="1306"/>
                  <a:pt x="550" y="1285"/>
                  <a:pt x="601" y="1294"/>
                </a:cubicBezTo>
                <a:cubicBezTo>
                  <a:pt x="616" y="1297"/>
                  <a:pt x="598" y="1331"/>
                  <a:pt x="610" y="1340"/>
                </a:cubicBezTo>
                <a:cubicBezTo>
                  <a:pt x="627" y="1353"/>
                  <a:pt x="644" y="1310"/>
                  <a:pt x="647" y="1303"/>
                </a:cubicBezTo>
                <a:cubicBezTo>
                  <a:pt x="697" y="1278"/>
                  <a:pt x="722" y="1263"/>
                  <a:pt x="747" y="1212"/>
                </a:cubicBezTo>
                <a:cubicBezTo>
                  <a:pt x="734" y="1170"/>
                  <a:pt x="698" y="1157"/>
                  <a:pt x="665" y="1130"/>
                </a:cubicBezTo>
                <a:cubicBezTo>
                  <a:pt x="637" y="1107"/>
                  <a:pt x="627" y="1092"/>
                  <a:pt x="592" y="1075"/>
                </a:cubicBezTo>
                <a:cubicBezTo>
                  <a:pt x="586" y="1069"/>
                  <a:pt x="581" y="1061"/>
                  <a:pt x="574" y="1056"/>
                </a:cubicBezTo>
                <a:cubicBezTo>
                  <a:pt x="563" y="1048"/>
                  <a:pt x="550" y="1043"/>
                  <a:pt x="537" y="1038"/>
                </a:cubicBezTo>
                <a:cubicBezTo>
                  <a:pt x="528" y="1034"/>
                  <a:pt x="501" y="1029"/>
                  <a:pt x="510" y="1029"/>
                </a:cubicBezTo>
                <a:cubicBezTo>
                  <a:pt x="568" y="1029"/>
                  <a:pt x="625" y="1035"/>
                  <a:pt x="683" y="1038"/>
                </a:cubicBezTo>
                <a:cubicBezTo>
                  <a:pt x="714" y="1048"/>
                  <a:pt x="726" y="1065"/>
                  <a:pt x="756" y="1075"/>
                </a:cubicBezTo>
                <a:cubicBezTo>
                  <a:pt x="782" y="1049"/>
                  <a:pt x="788" y="1023"/>
                  <a:pt x="820" y="1002"/>
                </a:cubicBezTo>
                <a:cubicBezTo>
                  <a:pt x="852" y="1010"/>
                  <a:pt x="870" y="1016"/>
                  <a:pt x="894" y="1038"/>
                </a:cubicBezTo>
                <a:cubicBezTo>
                  <a:pt x="945" y="1008"/>
                  <a:pt x="954" y="999"/>
                  <a:pt x="1012" y="1011"/>
                </a:cubicBezTo>
                <a:cubicBezTo>
                  <a:pt x="1027" y="1005"/>
                  <a:pt x="1043" y="999"/>
                  <a:pt x="1058" y="992"/>
                </a:cubicBezTo>
                <a:cubicBezTo>
                  <a:pt x="1068" y="987"/>
                  <a:pt x="1086" y="985"/>
                  <a:pt x="1086" y="974"/>
                </a:cubicBezTo>
                <a:cubicBezTo>
                  <a:pt x="1086" y="963"/>
                  <a:pt x="1067" y="962"/>
                  <a:pt x="1058" y="956"/>
                </a:cubicBezTo>
                <a:cubicBezTo>
                  <a:pt x="1049" y="959"/>
                  <a:pt x="1039" y="960"/>
                  <a:pt x="1031" y="965"/>
                </a:cubicBezTo>
                <a:cubicBezTo>
                  <a:pt x="1023" y="969"/>
                  <a:pt x="1021" y="983"/>
                  <a:pt x="1012" y="983"/>
                </a:cubicBezTo>
                <a:cubicBezTo>
                  <a:pt x="959" y="983"/>
                  <a:pt x="909" y="958"/>
                  <a:pt x="857" y="947"/>
                </a:cubicBezTo>
                <a:cubicBezTo>
                  <a:pt x="848" y="941"/>
                  <a:pt x="839" y="935"/>
                  <a:pt x="830" y="928"/>
                </a:cubicBezTo>
                <a:cubicBezTo>
                  <a:pt x="823" y="923"/>
                  <a:pt x="819" y="907"/>
                  <a:pt x="811" y="910"/>
                </a:cubicBezTo>
                <a:cubicBezTo>
                  <a:pt x="802" y="913"/>
                  <a:pt x="810" y="933"/>
                  <a:pt x="802" y="938"/>
                </a:cubicBezTo>
                <a:cubicBezTo>
                  <a:pt x="786" y="947"/>
                  <a:pt x="765" y="944"/>
                  <a:pt x="747" y="947"/>
                </a:cubicBezTo>
                <a:cubicBezTo>
                  <a:pt x="671" y="972"/>
                  <a:pt x="711" y="970"/>
                  <a:pt x="628" y="947"/>
                </a:cubicBezTo>
                <a:cubicBezTo>
                  <a:pt x="619" y="941"/>
                  <a:pt x="601" y="939"/>
                  <a:pt x="601" y="928"/>
                </a:cubicBezTo>
                <a:cubicBezTo>
                  <a:pt x="601" y="917"/>
                  <a:pt x="618" y="914"/>
                  <a:pt x="628" y="910"/>
                </a:cubicBezTo>
                <a:cubicBezTo>
                  <a:pt x="649" y="902"/>
                  <a:pt x="671" y="898"/>
                  <a:pt x="692" y="892"/>
                </a:cubicBezTo>
                <a:cubicBezTo>
                  <a:pt x="718" y="818"/>
                  <a:pt x="696" y="909"/>
                  <a:pt x="674" y="846"/>
                </a:cubicBezTo>
                <a:cubicBezTo>
                  <a:pt x="652" y="784"/>
                  <a:pt x="779" y="792"/>
                  <a:pt x="784" y="791"/>
                </a:cubicBezTo>
                <a:cubicBezTo>
                  <a:pt x="793" y="785"/>
                  <a:pt x="801" y="777"/>
                  <a:pt x="811" y="773"/>
                </a:cubicBezTo>
                <a:cubicBezTo>
                  <a:pt x="829" y="765"/>
                  <a:pt x="852" y="769"/>
                  <a:pt x="866" y="755"/>
                </a:cubicBezTo>
                <a:cubicBezTo>
                  <a:pt x="872" y="749"/>
                  <a:pt x="855" y="741"/>
                  <a:pt x="848" y="736"/>
                </a:cubicBezTo>
                <a:cubicBezTo>
                  <a:pt x="839" y="729"/>
                  <a:pt x="829" y="724"/>
                  <a:pt x="820" y="718"/>
                </a:cubicBezTo>
                <a:cubicBezTo>
                  <a:pt x="802" y="724"/>
                  <a:pt x="784" y="730"/>
                  <a:pt x="766" y="736"/>
                </a:cubicBezTo>
                <a:cubicBezTo>
                  <a:pt x="757" y="739"/>
                  <a:pt x="747" y="743"/>
                  <a:pt x="738" y="746"/>
                </a:cubicBezTo>
                <a:cubicBezTo>
                  <a:pt x="729" y="749"/>
                  <a:pt x="711" y="755"/>
                  <a:pt x="711" y="755"/>
                </a:cubicBezTo>
                <a:cubicBezTo>
                  <a:pt x="662" y="801"/>
                  <a:pt x="731" y="740"/>
                  <a:pt x="656" y="791"/>
                </a:cubicBezTo>
                <a:cubicBezTo>
                  <a:pt x="649" y="796"/>
                  <a:pt x="646" y="806"/>
                  <a:pt x="638" y="810"/>
                </a:cubicBezTo>
                <a:cubicBezTo>
                  <a:pt x="621" y="819"/>
                  <a:pt x="601" y="822"/>
                  <a:pt x="583" y="828"/>
                </a:cubicBezTo>
                <a:cubicBezTo>
                  <a:pt x="574" y="831"/>
                  <a:pt x="555" y="837"/>
                  <a:pt x="555" y="837"/>
                </a:cubicBezTo>
                <a:cubicBezTo>
                  <a:pt x="546" y="831"/>
                  <a:pt x="539" y="821"/>
                  <a:pt x="528" y="819"/>
                </a:cubicBezTo>
                <a:cubicBezTo>
                  <a:pt x="474" y="809"/>
                  <a:pt x="414" y="821"/>
                  <a:pt x="363" y="800"/>
                </a:cubicBezTo>
                <a:cubicBezTo>
                  <a:pt x="349" y="794"/>
                  <a:pt x="359" y="763"/>
                  <a:pt x="372" y="755"/>
                </a:cubicBezTo>
                <a:cubicBezTo>
                  <a:pt x="402" y="738"/>
                  <a:pt x="439" y="742"/>
                  <a:pt x="473" y="736"/>
                </a:cubicBezTo>
                <a:cubicBezTo>
                  <a:pt x="458" y="690"/>
                  <a:pt x="437" y="684"/>
                  <a:pt x="482" y="654"/>
                </a:cubicBezTo>
                <a:cubicBezTo>
                  <a:pt x="552" y="671"/>
                  <a:pt x="509" y="694"/>
                  <a:pt x="583" y="663"/>
                </a:cubicBezTo>
                <a:cubicBezTo>
                  <a:pt x="606" y="595"/>
                  <a:pt x="670" y="624"/>
                  <a:pt x="711" y="663"/>
                </a:cubicBezTo>
                <a:cubicBezTo>
                  <a:pt x="732" y="657"/>
                  <a:pt x="758" y="660"/>
                  <a:pt x="775" y="645"/>
                </a:cubicBezTo>
                <a:cubicBezTo>
                  <a:pt x="789" y="632"/>
                  <a:pt x="787" y="608"/>
                  <a:pt x="793" y="590"/>
                </a:cubicBezTo>
                <a:cubicBezTo>
                  <a:pt x="801" y="566"/>
                  <a:pt x="820" y="549"/>
                  <a:pt x="820" y="526"/>
                </a:cubicBezTo>
                <a:cubicBezTo>
                  <a:pt x="827" y="512"/>
                  <a:pt x="827" y="492"/>
                  <a:pt x="841" y="485"/>
                </a:cubicBezTo>
                <a:cubicBezTo>
                  <a:pt x="851" y="480"/>
                  <a:pt x="828" y="517"/>
                  <a:pt x="839" y="517"/>
                </a:cubicBezTo>
                <a:cubicBezTo>
                  <a:pt x="895" y="515"/>
                  <a:pt x="948" y="492"/>
                  <a:pt x="1003" y="480"/>
                </a:cubicBezTo>
                <a:cubicBezTo>
                  <a:pt x="997" y="465"/>
                  <a:pt x="996" y="446"/>
                  <a:pt x="985" y="435"/>
                </a:cubicBezTo>
                <a:cubicBezTo>
                  <a:pt x="976" y="426"/>
                  <a:pt x="984" y="464"/>
                  <a:pt x="994" y="471"/>
                </a:cubicBezTo>
                <a:cubicBezTo>
                  <a:pt x="1002" y="477"/>
                  <a:pt x="1013" y="465"/>
                  <a:pt x="1022" y="462"/>
                </a:cubicBezTo>
                <a:cubicBezTo>
                  <a:pt x="1025" y="480"/>
                  <a:pt x="1033" y="499"/>
                  <a:pt x="1031" y="517"/>
                </a:cubicBezTo>
                <a:cubicBezTo>
                  <a:pt x="1029" y="534"/>
                  <a:pt x="1004" y="549"/>
                  <a:pt x="1012" y="563"/>
                </a:cubicBezTo>
                <a:cubicBezTo>
                  <a:pt x="1021" y="580"/>
                  <a:pt x="1067" y="581"/>
                  <a:pt x="1067" y="581"/>
                </a:cubicBezTo>
                <a:cubicBezTo>
                  <a:pt x="1040" y="599"/>
                  <a:pt x="1016" y="604"/>
                  <a:pt x="994" y="627"/>
                </a:cubicBezTo>
                <a:cubicBezTo>
                  <a:pt x="997" y="636"/>
                  <a:pt x="998" y="646"/>
                  <a:pt x="1003" y="654"/>
                </a:cubicBezTo>
                <a:cubicBezTo>
                  <a:pt x="1008" y="661"/>
                  <a:pt x="1018" y="664"/>
                  <a:pt x="1022" y="672"/>
                </a:cubicBezTo>
                <a:cubicBezTo>
                  <a:pt x="1035" y="697"/>
                  <a:pt x="1031" y="729"/>
                  <a:pt x="1031" y="755"/>
                </a:cubicBezTo>
                <a:cubicBezTo>
                  <a:pt x="1088" y="793"/>
                  <a:pt x="1084" y="853"/>
                  <a:pt x="1113" y="910"/>
                </a:cubicBezTo>
                <a:cubicBezTo>
                  <a:pt x="1116" y="925"/>
                  <a:pt x="1108" y="950"/>
                  <a:pt x="1122" y="956"/>
                </a:cubicBezTo>
                <a:cubicBezTo>
                  <a:pt x="1140" y="964"/>
                  <a:pt x="1158" y="942"/>
                  <a:pt x="1177" y="938"/>
                </a:cubicBezTo>
                <a:cubicBezTo>
                  <a:pt x="1213" y="930"/>
                  <a:pt x="1250" y="925"/>
                  <a:pt x="1287" y="919"/>
                </a:cubicBezTo>
                <a:cubicBezTo>
                  <a:pt x="1298" y="885"/>
                  <a:pt x="1318" y="879"/>
                  <a:pt x="1342" y="855"/>
                </a:cubicBezTo>
                <a:cubicBezTo>
                  <a:pt x="1351" y="858"/>
                  <a:pt x="1360" y="861"/>
                  <a:pt x="1369" y="864"/>
                </a:cubicBezTo>
                <a:cubicBezTo>
                  <a:pt x="1378" y="867"/>
                  <a:pt x="1387" y="877"/>
                  <a:pt x="1396" y="874"/>
                </a:cubicBezTo>
                <a:cubicBezTo>
                  <a:pt x="1407" y="870"/>
                  <a:pt x="1415" y="846"/>
                  <a:pt x="1415" y="846"/>
                </a:cubicBezTo>
                <a:cubicBezTo>
                  <a:pt x="1432" y="854"/>
                  <a:pt x="1447" y="867"/>
                  <a:pt x="1465" y="869"/>
                </a:cubicBezTo>
                <a:cubicBezTo>
                  <a:pt x="1474" y="870"/>
                  <a:pt x="1479" y="857"/>
                  <a:pt x="1488" y="855"/>
                </a:cubicBezTo>
                <a:cubicBezTo>
                  <a:pt x="1539" y="846"/>
                  <a:pt x="1591" y="843"/>
                  <a:pt x="1643" y="837"/>
                </a:cubicBezTo>
                <a:cubicBezTo>
                  <a:pt x="1628" y="827"/>
                  <a:pt x="1549" y="762"/>
                  <a:pt x="1634" y="828"/>
                </a:cubicBezTo>
                <a:cubicBezTo>
                  <a:pt x="1628" y="840"/>
                  <a:pt x="1616" y="851"/>
                  <a:pt x="1616" y="864"/>
                </a:cubicBezTo>
                <a:cubicBezTo>
                  <a:pt x="1616" y="875"/>
                  <a:pt x="1634" y="848"/>
                  <a:pt x="1634" y="837"/>
                </a:cubicBezTo>
                <a:cubicBezTo>
                  <a:pt x="1634" y="804"/>
                  <a:pt x="1615" y="780"/>
                  <a:pt x="1598" y="755"/>
                </a:cubicBezTo>
                <a:cubicBezTo>
                  <a:pt x="1617" y="679"/>
                  <a:pt x="1669" y="680"/>
                  <a:pt x="1735" y="663"/>
                </a:cubicBezTo>
                <a:cubicBezTo>
                  <a:pt x="1682" y="613"/>
                  <a:pt x="1541" y="674"/>
                  <a:pt x="1607" y="608"/>
                </a:cubicBezTo>
                <a:cubicBezTo>
                  <a:pt x="1556" y="559"/>
                  <a:pt x="1529" y="562"/>
                  <a:pt x="1497" y="499"/>
                </a:cubicBezTo>
                <a:cubicBezTo>
                  <a:pt x="1500" y="490"/>
                  <a:pt x="1499" y="478"/>
                  <a:pt x="1506" y="471"/>
                </a:cubicBezTo>
                <a:cubicBezTo>
                  <a:pt x="1521" y="456"/>
                  <a:pt x="1561" y="435"/>
                  <a:pt x="1561" y="435"/>
                </a:cubicBezTo>
                <a:cubicBezTo>
                  <a:pt x="1580" y="396"/>
                  <a:pt x="1590" y="386"/>
                  <a:pt x="1625" y="362"/>
                </a:cubicBezTo>
                <a:cubicBezTo>
                  <a:pt x="1675" y="379"/>
                  <a:pt x="1643" y="371"/>
                  <a:pt x="1726" y="371"/>
                </a:cubicBezTo>
                <a:cubicBezTo>
                  <a:pt x="1703" y="361"/>
                  <a:pt x="1673" y="361"/>
                  <a:pt x="1657" y="341"/>
                </a:cubicBezTo>
                <a:cubicBezTo>
                  <a:pt x="1650" y="332"/>
                  <a:pt x="1677" y="326"/>
                  <a:pt x="1689" y="325"/>
                </a:cubicBezTo>
                <a:cubicBezTo>
                  <a:pt x="1717" y="322"/>
                  <a:pt x="1744" y="338"/>
                  <a:pt x="1771" y="343"/>
                </a:cubicBezTo>
                <a:cubicBezTo>
                  <a:pt x="1805" y="337"/>
                  <a:pt x="1839" y="334"/>
                  <a:pt x="1872" y="325"/>
                </a:cubicBezTo>
                <a:cubicBezTo>
                  <a:pt x="1905" y="316"/>
                  <a:pt x="1915" y="282"/>
                  <a:pt x="1936" y="261"/>
                </a:cubicBezTo>
                <a:cubicBezTo>
                  <a:pt x="1950" y="247"/>
                  <a:pt x="1968" y="238"/>
                  <a:pt x="1982" y="224"/>
                </a:cubicBezTo>
                <a:cubicBezTo>
                  <a:pt x="1973" y="218"/>
                  <a:pt x="1951" y="217"/>
                  <a:pt x="1954" y="206"/>
                </a:cubicBezTo>
                <a:cubicBezTo>
                  <a:pt x="1957" y="193"/>
                  <a:pt x="1979" y="195"/>
                  <a:pt x="1991" y="188"/>
                </a:cubicBezTo>
                <a:cubicBezTo>
                  <a:pt x="2000" y="183"/>
                  <a:pt x="2009" y="176"/>
                  <a:pt x="2018" y="170"/>
                </a:cubicBezTo>
                <a:cubicBezTo>
                  <a:pt x="2039" y="104"/>
                  <a:pt x="2007" y="181"/>
                  <a:pt x="2064" y="124"/>
                </a:cubicBezTo>
                <a:cubicBezTo>
                  <a:pt x="2074" y="114"/>
                  <a:pt x="2076" y="99"/>
                  <a:pt x="2082" y="87"/>
                </a:cubicBezTo>
                <a:cubicBezTo>
                  <a:pt x="2145" y="96"/>
                  <a:pt x="2183" y="95"/>
                  <a:pt x="2238" y="60"/>
                </a:cubicBezTo>
                <a:cubicBezTo>
                  <a:pt x="2241" y="54"/>
                  <a:pt x="2256" y="0"/>
                  <a:pt x="2283" y="14"/>
                </a:cubicBezTo>
                <a:cubicBezTo>
                  <a:pt x="2292" y="19"/>
                  <a:pt x="2287" y="34"/>
                  <a:pt x="2292" y="42"/>
                </a:cubicBezTo>
                <a:cubicBezTo>
                  <a:pt x="2297" y="49"/>
                  <a:pt x="2311" y="60"/>
                  <a:pt x="2311" y="60"/>
                </a:cubicBezTo>
                <a:cubicBezTo>
                  <a:pt x="2317" y="74"/>
                  <a:pt x="2334" y="87"/>
                  <a:pt x="2329" y="101"/>
                </a:cubicBezTo>
                <a:cubicBezTo>
                  <a:pt x="2328" y="105"/>
                  <a:pt x="2272" y="121"/>
                  <a:pt x="2265" y="124"/>
                </a:cubicBezTo>
                <a:cubicBezTo>
                  <a:pt x="2240" y="135"/>
                  <a:pt x="2192" y="160"/>
                  <a:pt x="2192" y="160"/>
                </a:cubicBezTo>
                <a:cubicBezTo>
                  <a:pt x="2186" y="166"/>
                  <a:pt x="2182" y="175"/>
                  <a:pt x="2174" y="179"/>
                </a:cubicBezTo>
                <a:cubicBezTo>
                  <a:pt x="2157" y="188"/>
                  <a:pt x="2119" y="197"/>
                  <a:pt x="2119" y="197"/>
                </a:cubicBezTo>
                <a:cubicBezTo>
                  <a:pt x="2088" y="226"/>
                  <a:pt x="2049" y="230"/>
                  <a:pt x="2009" y="243"/>
                </a:cubicBezTo>
                <a:cubicBezTo>
                  <a:pt x="2003" y="252"/>
                  <a:pt x="1993" y="259"/>
                  <a:pt x="1991" y="270"/>
                </a:cubicBezTo>
                <a:cubicBezTo>
                  <a:pt x="1989" y="280"/>
                  <a:pt x="2006" y="290"/>
                  <a:pt x="2000" y="298"/>
                </a:cubicBezTo>
                <a:cubicBezTo>
                  <a:pt x="1999" y="299"/>
                  <a:pt x="1904" y="324"/>
                  <a:pt x="1899" y="325"/>
                </a:cubicBezTo>
                <a:cubicBezTo>
                  <a:pt x="1867" y="420"/>
                  <a:pt x="1798" y="417"/>
                  <a:pt x="1707" y="426"/>
                </a:cubicBezTo>
                <a:cubicBezTo>
                  <a:pt x="1630" y="445"/>
                  <a:pt x="1698" y="416"/>
                  <a:pt x="1698" y="480"/>
                </a:cubicBezTo>
                <a:cubicBezTo>
                  <a:pt x="1698" y="490"/>
                  <a:pt x="1680" y="487"/>
                  <a:pt x="1671" y="490"/>
                </a:cubicBezTo>
                <a:cubicBezTo>
                  <a:pt x="1602" y="513"/>
                  <a:pt x="1634" y="496"/>
                  <a:pt x="1588" y="526"/>
                </a:cubicBezTo>
                <a:cubicBezTo>
                  <a:pt x="1594" y="538"/>
                  <a:pt x="1597" y="553"/>
                  <a:pt x="1607" y="563"/>
                </a:cubicBezTo>
                <a:cubicBezTo>
                  <a:pt x="1614" y="570"/>
                  <a:pt x="1627" y="565"/>
                  <a:pt x="1634" y="572"/>
                </a:cubicBezTo>
                <a:cubicBezTo>
                  <a:pt x="1641" y="579"/>
                  <a:pt x="1638" y="591"/>
                  <a:pt x="1643" y="599"/>
                </a:cubicBezTo>
                <a:cubicBezTo>
                  <a:pt x="1660" y="627"/>
                  <a:pt x="1698" y="627"/>
                  <a:pt x="1726" y="636"/>
                </a:cubicBezTo>
                <a:cubicBezTo>
                  <a:pt x="1714" y="642"/>
                  <a:pt x="1693" y="641"/>
                  <a:pt x="1689" y="654"/>
                </a:cubicBezTo>
                <a:cubicBezTo>
                  <a:pt x="1686" y="664"/>
                  <a:pt x="1741" y="681"/>
                  <a:pt x="1744" y="682"/>
                </a:cubicBezTo>
                <a:cubicBezTo>
                  <a:pt x="1787" y="637"/>
                  <a:pt x="1740" y="681"/>
                  <a:pt x="1744" y="709"/>
                </a:cubicBezTo>
                <a:cubicBezTo>
                  <a:pt x="1746" y="720"/>
                  <a:pt x="1763" y="720"/>
                  <a:pt x="1771" y="727"/>
                </a:cubicBezTo>
                <a:cubicBezTo>
                  <a:pt x="1808" y="757"/>
                  <a:pt x="1828" y="750"/>
                  <a:pt x="1872" y="764"/>
                </a:cubicBezTo>
                <a:cubicBezTo>
                  <a:pt x="1830" y="778"/>
                  <a:pt x="1787" y="789"/>
                  <a:pt x="1744" y="800"/>
                </a:cubicBezTo>
                <a:cubicBezTo>
                  <a:pt x="1738" y="806"/>
                  <a:pt x="1726" y="810"/>
                  <a:pt x="1726" y="819"/>
                </a:cubicBezTo>
                <a:cubicBezTo>
                  <a:pt x="1726" y="844"/>
                  <a:pt x="1775" y="868"/>
                  <a:pt x="1790" y="883"/>
                </a:cubicBezTo>
                <a:cubicBezTo>
                  <a:pt x="1769" y="922"/>
                  <a:pt x="1754" y="928"/>
                  <a:pt x="1808" y="928"/>
                </a:cubicBezTo>
                <a:cubicBezTo>
                  <a:pt x="1790" y="924"/>
                  <a:pt x="1734" y="917"/>
                  <a:pt x="1753" y="917"/>
                </a:cubicBezTo>
                <a:cubicBezTo>
                  <a:pt x="1759" y="917"/>
                  <a:pt x="1882" y="913"/>
                  <a:pt x="1808" y="965"/>
                </a:cubicBezTo>
                <a:cubicBezTo>
                  <a:pt x="1787" y="980"/>
                  <a:pt x="1759" y="983"/>
                  <a:pt x="1735" y="992"/>
                </a:cubicBezTo>
                <a:cubicBezTo>
                  <a:pt x="1678" y="955"/>
                  <a:pt x="1663" y="1001"/>
                  <a:pt x="1607" y="1020"/>
                </a:cubicBezTo>
                <a:cubicBezTo>
                  <a:pt x="1601" y="1026"/>
                  <a:pt x="1597" y="1038"/>
                  <a:pt x="1588" y="1038"/>
                </a:cubicBezTo>
                <a:cubicBezTo>
                  <a:pt x="1572" y="1038"/>
                  <a:pt x="1559" y="1024"/>
                  <a:pt x="1543" y="1020"/>
                </a:cubicBezTo>
                <a:cubicBezTo>
                  <a:pt x="1516" y="1012"/>
                  <a:pt x="1488" y="1008"/>
                  <a:pt x="1460" y="1002"/>
                </a:cubicBezTo>
                <a:cubicBezTo>
                  <a:pt x="1451" y="990"/>
                  <a:pt x="1437" y="980"/>
                  <a:pt x="1433" y="965"/>
                </a:cubicBezTo>
                <a:cubicBezTo>
                  <a:pt x="1429" y="952"/>
                  <a:pt x="1466" y="903"/>
                  <a:pt x="1424" y="965"/>
                </a:cubicBezTo>
                <a:cubicBezTo>
                  <a:pt x="1450" y="982"/>
                  <a:pt x="1471" y="1003"/>
                  <a:pt x="1497" y="1020"/>
                </a:cubicBezTo>
                <a:cubicBezTo>
                  <a:pt x="1479" y="1023"/>
                  <a:pt x="1457" y="1019"/>
                  <a:pt x="1442" y="1029"/>
                </a:cubicBezTo>
                <a:cubicBezTo>
                  <a:pt x="1434" y="1034"/>
                  <a:pt x="1470" y="1038"/>
                  <a:pt x="1470" y="1038"/>
                </a:cubicBezTo>
                <a:cubicBezTo>
                  <a:pt x="1577" y="1095"/>
                  <a:pt x="1488" y="1046"/>
                  <a:pt x="1479" y="1047"/>
                </a:cubicBezTo>
                <a:cubicBezTo>
                  <a:pt x="1459" y="1050"/>
                  <a:pt x="1442" y="1066"/>
                  <a:pt x="1424" y="1075"/>
                </a:cubicBezTo>
                <a:cubicBezTo>
                  <a:pt x="1397" y="1115"/>
                  <a:pt x="1377" y="1124"/>
                  <a:pt x="1332" y="1139"/>
                </a:cubicBezTo>
                <a:cubicBezTo>
                  <a:pt x="1323" y="1148"/>
                  <a:pt x="1305" y="1153"/>
                  <a:pt x="1305" y="1166"/>
                </a:cubicBezTo>
                <a:cubicBezTo>
                  <a:pt x="1305" y="1177"/>
                  <a:pt x="1321" y="1184"/>
                  <a:pt x="1332" y="1184"/>
                </a:cubicBezTo>
                <a:cubicBezTo>
                  <a:pt x="1354" y="1184"/>
                  <a:pt x="1375" y="1172"/>
                  <a:pt x="1396" y="1166"/>
                </a:cubicBezTo>
                <a:cubicBezTo>
                  <a:pt x="1381" y="1160"/>
                  <a:pt x="1366" y="1153"/>
                  <a:pt x="1351" y="1148"/>
                </a:cubicBezTo>
                <a:cubicBezTo>
                  <a:pt x="1339" y="1144"/>
                  <a:pt x="1326" y="1144"/>
                  <a:pt x="1314" y="1139"/>
                </a:cubicBezTo>
                <a:cubicBezTo>
                  <a:pt x="1301" y="1134"/>
                  <a:pt x="1289" y="1128"/>
                  <a:pt x="1278" y="1120"/>
                </a:cubicBezTo>
                <a:cubicBezTo>
                  <a:pt x="1271" y="1115"/>
                  <a:pt x="1259" y="1102"/>
                  <a:pt x="1259" y="1102"/>
                </a:cubicBezTo>
                <a:cubicBezTo>
                  <a:pt x="1264" y="1120"/>
                  <a:pt x="1262" y="1142"/>
                  <a:pt x="1273" y="1157"/>
                </a:cubicBezTo>
                <a:cubicBezTo>
                  <a:pt x="1288" y="1177"/>
                  <a:pt x="1338" y="1155"/>
                  <a:pt x="1278" y="1175"/>
                </a:cubicBezTo>
                <a:cubicBezTo>
                  <a:pt x="1191" y="1147"/>
                  <a:pt x="1185" y="1119"/>
                  <a:pt x="1204" y="1184"/>
                </a:cubicBezTo>
                <a:cubicBezTo>
                  <a:pt x="1207" y="1194"/>
                  <a:pt x="1211" y="1203"/>
                  <a:pt x="1214" y="1212"/>
                </a:cubicBezTo>
                <a:cubicBezTo>
                  <a:pt x="1204" y="1241"/>
                  <a:pt x="1192" y="1314"/>
                  <a:pt x="1159" y="1331"/>
                </a:cubicBezTo>
                <a:cubicBezTo>
                  <a:pt x="1142" y="1340"/>
                  <a:pt x="1122" y="1343"/>
                  <a:pt x="1104" y="1349"/>
                </a:cubicBezTo>
                <a:cubicBezTo>
                  <a:pt x="1095" y="1352"/>
                  <a:pt x="1076" y="1358"/>
                  <a:pt x="1076" y="1358"/>
                </a:cubicBezTo>
                <a:lnTo>
                  <a:pt x="1168" y="1322"/>
                </a:lnTo>
                <a:close/>
              </a:path>
            </a:pathLst>
          </a:cu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2" name="Freeform 11">
            <a:extLst>
              <a:ext uri="{FF2B5EF4-FFF2-40B4-BE49-F238E27FC236}">
                <a16:creationId xmlns:a16="http://schemas.microsoft.com/office/drawing/2014/main" id="{983F5344-C874-4C48-9F65-772DF9B5F154}"/>
              </a:ext>
            </a:extLst>
          </p:cNvPr>
          <p:cNvSpPr>
            <a:spLocks/>
          </p:cNvSpPr>
          <p:nvPr/>
        </p:nvSpPr>
        <p:spPr bwMode="auto">
          <a:xfrm>
            <a:off x="6547421" y="4294013"/>
            <a:ext cx="3122612" cy="1198417"/>
          </a:xfrm>
          <a:custGeom>
            <a:avLst/>
            <a:gdLst>
              <a:gd name="T0" fmla="*/ 2147483647 w 3266"/>
              <a:gd name="T1" fmla="*/ 2147483647 h 621"/>
              <a:gd name="T2" fmla="*/ 2147483647 w 3266"/>
              <a:gd name="T3" fmla="*/ 2147483647 h 621"/>
              <a:gd name="T4" fmla="*/ 2147483647 w 3266"/>
              <a:gd name="T5" fmla="*/ 2147483647 h 621"/>
              <a:gd name="T6" fmla="*/ 2147483647 w 3266"/>
              <a:gd name="T7" fmla="*/ 2147483647 h 621"/>
              <a:gd name="T8" fmla="*/ 2147483647 w 3266"/>
              <a:gd name="T9" fmla="*/ 2147483647 h 621"/>
              <a:gd name="T10" fmla="*/ 2147483647 w 3266"/>
              <a:gd name="T11" fmla="*/ 2147483647 h 621"/>
              <a:gd name="T12" fmla="*/ 2147483647 w 3266"/>
              <a:gd name="T13" fmla="*/ 2147483647 h 621"/>
              <a:gd name="T14" fmla="*/ 2147483647 w 3266"/>
              <a:gd name="T15" fmla="*/ 2147483647 h 621"/>
              <a:gd name="T16" fmla="*/ 2147483647 w 3266"/>
              <a:gd name="T17" fmla="*/ 2147483647 h 621"/>
              <a:gd name="T18" fmla="*/ 2147483647 w 3266"/>
              <a:gd name="T19" fmla="*/ 2147483647 h 621"/>
              <a:gd name="T20" fmla="*/ 2147483647 w 3266"/>
              <a:gd name="T21" fmla="*/ 2147483647 h 621"/>
              <a:gd name="T22" fmla="*/ 2147483647 w 3266"/>
              <a:gd name="T23" fmla="*/ 2147483647 h 621"/>
              <a:gd name="T24" fmla="*/ 2147483647 w 3266"/>
              <a:gd name="T25" fmla="*/ 2147483647 h 621"/>
              <a:gd name="T26" fmla="*/ 2147483647 w 3266"/>
              <a:gd name="T27" fmla="*/ 2147483647 h 621"/>
              <a:gd name="T28" fmla="*/ 2147483647 w 3266"/>
              <a:gd name="T29" fmla="*/ 2147483647 h 621"/>
              <a:gd name="T30" fmla="*/ 2147483647 w 3266"/>
              <a:gd name="T31" fmla="*/ 2147483647 h 621"/>
              <a:gd name="T32" fmla="*/ 2147483647 w 3266"/>
              <a:gd name="T33" fmla="*/ 2147483647 h 621"/>
              <a:gd name="T34" fmla="*/ 2147483647 w 3266"/>
              <a:gd name="T35" fmla="*/ 2147483647 h 621"/>
              <a:gd name="T36" fmla="*/ 2147483647 w 3266"/>
              <a:gd name="T37" fmla="*/ 2147483647 h 621"/>
              <a:gd name="T38" fmla="*/ 2147483647 w 3266"/>
              <a:gd name="T39" fmla="*/ 2147483647 h 621"/>
              <a:gd name="T40" fmla="*/ 2147483647 w 3266"/>
              <a:gd name="T41" fmla="*/ 2147483647 h 621"/>
              <a:gd name="T42" fmla="*/ 2147483647 w 3266"/>
              <a:gd name="T43" fmla="*/ 2147483647 h 621"/>
              <a:gd name="T44" fmla="*/ 2147483647 w 3266"/>
              <a:gd name="T45" fmla="*/ 2147483647 h 621"/>
              <a:gd name="T46" fmla="*/ 2147483647 w 3266"/>
              <a:gd name="T47" fmla="*/ 2147483647 h 621"/>
              <a:gd name="T48" fmla="*/ 2147483647 w 3266"/>
              <a:gd name="T49" fmla="*/ 2147483647 h 621"/>
              <a:gd name="T50" fmla="*/ 2147483647 w 3266"/>
              <a:gd name="T51" fmla="*/ 2147483647 h 621"/>
              <a:gd name="T52" fmla="*/ 2147483647 w 3266"/>
              <a:gd name="T53" fmla="*/ 2147483647 h 621"/>
              <a:gd name="T54" fmla="*/ 2147483647 w 3266"/>
              <a:gd name="T55" fmla="*/ 2147483647 h 621"/>
              <a:gd name="T56" fmla="*/ 2147483647 w 3266"/>
              <a:gd name="T57" fmla="*/ 2147483647 h 621"/>
              <a:gd name="T58" fmla="*/ 2147483647 w 3266"/>
              <a:gd name="T59" fmla="*/ 2147483647 h 621"/>
              <a:gd name="T60" fmla="*/ 2147483647 w 3266"/>
              <a:gd name="T61" fmla="*/ 2147483647 h 621"/>
              <a:gd name="T62" fmla="*/ 2147483647 w 3266"/>
              <a:gd name="T63" fmla="*/ 2147483647 h 621"/>
              <a:gd name="T64" fmla="*/ 2147483647 w 3266"/>
              <a:gd name="T65" fmla="*/ 2147483647 h 621"/>
              <a:gd name="T66" fmla="*/ 2147483647 w 3266"/>
              <a:gd name="T67" fmla="*/ 2147483647 h 621"/>
              <a:gd name="T68" fmla="*/ 2147483647 w 3266"/>
              <a:gd name="T69" fmla="*/ 2147483647 h 621"/>
              <a:gd name="T70" fmla="*/ 2147483647 w 3266"/>
              <a:gd name="T71" fmla="*/ 2147483647 h 621"/>
              <a:gd name="T72" fmla="*/ 2147483647 w 3266"/>
              <a:gd name="T73" fmla="*/ 2147483647 h 621"/>
              <a:gd name="T74" fmla="*/ 2147483647 w 3266"/>
              <a:gd name="T75" fmla="*/ 2147483647 h 621"/>
              <a:gd name="T76" fmla="*/ 2147483647 w 3266"/>
              <a:gd name="T77" fmla="*/ 2147483647 h 621"/>
              <a:gd name="T78" fmla="*/ 2147483647 w 3266"/>
              <a:gd name="T79" fmla="*/ 2147483647 h 621"/>
              <a:gd name="T80" fmla="*/ 2147483647 w 3266"/>
              <a:gd name="T81" fmla="*/ 2147483647 h 621"/>
              <a:gd name="T82" fmla="*/ 2147483647 w 3266"/>
              <a:gd name="T83" fmla="*/ 2147483647 h 621"/>
              <a:gd name="T84" fmla="*/ 2147483647 w 3266"/>
              <a:gd name="T85" fmla="*/ 2147483647 h 62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3266"/>
              <a:gd name="T130" fmla="*/ 0 h 621"/>
              <a:gd name="T131" fmla="*/ 3266 w 3266"/>
              <a:gd name="T132" fmla="*/ 621 h 621"/>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3266" h="621">
                <a:moveTo>
                  <a:pt x="195" y="80"/>
                </a:moveTo>
                <a:cubicBezTo>
                  <a:pt x="201" y="86"/>
                  <a:pt x="216" y="91"/>
                  <a:pt x="213" y="99"/>
                </a:cubicBezTo>
                <a:cubicBezTo>
                  <a:pt x="210" y="108"/>
                  <a:pt x="195" y="105"/>
                  <a:pt x="186" y="108"/>
                </a:cubicBezTo>
                <a:cubicBezTo>
                  <a:pt x="174" y="111"/>
                  <a:pt x="161" y="114"/>
                  <a:pt x="149" y="117"/>
                </a:cubicBezTo>
                <a:cubicBezTo>
                  <a:pt x="120" y="220"/>
                  <a:pt x="114" y="197"/>
                  <a:pt x="3" y="208"/>
                </a:cubicBezTo>
                <a:cubicBezTo>
                  <a:pt x="6" y="226"/>
                  <a:pt x="1" y="248"/>
                  <a:pt x="12" y="263"/>
                </a:cubicBezTo>
                <a:cubicBezTo>
                  <a:pt x="19" y="273"/>
                  <a:pt x="38" y="266"/>
                  <a:pt x="49" y="272"/>
                </a:cubicBezTo>
                <a:cubicBezTo>
                  <a:pt x="57" y="276"/>
                  <a:pt x="61" y="285"/>
                  <a:pt x="67" y="291"/>
                </a:cubicBezTo>
                <a:cubicBezTo>
                  <a:pt x="49" y="297"/>
                  <a:pt x="30" y="303"/>
                  <a:pt x="12" y="309"/>
                </a:cubicBezTo>
                <a:cubicBezTo>
                  <a:pt x="0" y="313"/>
                  <a:pt x="13" y="336"/>
                  <a:pt x="21" y="346"/>
                </a:cubicBezTo>
                <a:cubicBezTo>
                  <a:pt x="27" y="354"/>
                  <a:pt x="39" y="353"/>
                  <a:pt x="49" y="355"/>
                </a:cubicBezTo>
                <a:cubicBezTo>
                  <a:pt x="73" y="359"/>
                  <a:pt x="98" y="360"/>
                  <a:pt x="122" y="364"/>
                </a:cubicBezTo>
                <a:cubicBezTo>
                  <a:pt x="137" y="366"/>
                  <a:pt x="153" y="370"/>
                  <a:pt x="168" y="373"/>
                </a:cubicBezTo>
                <a:cubicBezTo>
                  <a:pt x="202" y="407"/>
                  <a:pt x="202" y="439"/>
                  <a:pt x="250" y="455"/>
                </a:cubicBezTo>
                <a:cubicBezTo>
                  <a:pt x="324" y="419"/>
                  <a:pt x="444" y="457"/>
                  <a:pt x="524" y="464"/>
                </a:cubicBezTo>
                <a:cubicBezTo>
                  <a:pt x="538" y="468"/>
                  <a:pt x="608" y="488"/>
                  <a:pt x="616" y="483"/>
                </a:cubicBezTo>
                <a:cubicBezTo>
                  <a:pt x="632" y="473"/>
                  <a:pt x="634" y="428"/>
                  <a:pt x="634" y="428"/>
                </a:cubicBezTo>
                <a:cubicBezTo>
                  <a:pt x="693" y="435"/>
                  <a:pt x="731" y="448"/>
                  <a:pt x="789" y="419"/>
                </a:cubicBezTo>
                <a:cubicBezTo>
                  <a:pt x="810" y="409"/>
                  <a:pt x="804" y="374"/>
                  <a:pt x="817" y="355"/>
                </a:cubicBezTo>
                <a:cubicBezTo>
                  <a:pt x="831" y="334"/>
                  <a:pt x="875" y="307"/>
                  <a:pt x="890" y="300"/>
                </a:cubicBezTo>
                <a:cubicBezTo>
                  <a:pt x="969" y="261"/>
                  <a:pt x="1060" y="242"/>
                  <a:pt x="1146" y="227"/>
                </a:cubicBezTo>
                <a:cubicBezTo>
                  <a:pt x="1205" y="165"/>
                  <a:pt x="1191" y="189"/>
                  <a:pt x="1320" y="172"/>
                </a:cubicBezTo>
                <a:cubicBezTo>
                  <a:pt x="1411" y="183"/>
                  <a:pt x="1370" y="173"/>
                  <a:pt x="1448" y="199"/>
                </a:cubicBezTo>
                <a:cubicBezTo>
                  <a:pt x="1457" y="202"/>
                  <a:pt x="1475" y="208"/>
                  <a:pt x="1475" y="208"/>
                </a:cubicBezTo>
                <a:cubicBezTo>
                  <a:pt x="1559" y="181"/>
                  <a:pt x="1640" y="188"/>
                  <a:pt x="1722" y="218"/>
                </a:cubicBezTo>
                <a:cubicBezTo>
                  <a:pt x="1775" y="297"/>
                  <a:pt x="1703" y="202"/>
                  <a:pt x="1768" y="254"/>
                </a:cubicBezTo>
                <a:cubicBezTo>
                  <a:pt x="1828" y="302"/>
                  <a:pt x="1744" y="268"/>
                  <a:pt x="1813" y="291"/>
                </a:cubicBezTo>
                <a:cubicBezTo>
                  <a:pt x="1853" y="329"/>
                  <a:pt x="1918" y="332"/>
                  <a:pt x="1969" y="346"/>
                </a:cubicBezTo>
                <a:cubicBezTo>
                  <a:pt x="1993" y="353"/>
                  <a:pt x="2042" y="364"/>
                  <a:pt x="2042" y="364"/>
                </a:cubicBezTo>
                <a:cubicBezTo>
                  <a:pt x="2075" y="386"/>
                  <a:pt x="2096" y="416"/>
                  <a:pt x="2133" y="428"/>
                </a:cubicBezTo>
                <a:cubicBezTo>
                  <a:pt x="2136" y="437"/>
                  <a:pt x="2147" y="446"/>
                  <a:pt x="2143" y="455"/>
                </a:cubicBezTo>
                <a:cubicBezTo>
                  <a:pt x="2139" y="464"/>
                  <a:pt x="2124" y="461"/>
                  <a:pt x="2115" y="464"/>
                </a:cubicBezTo>
                <a:cubicBezTo>
                  <a:pt x="2078" y="477"/>
                  <a:pt x="2046" y="489"/>
                  <a:pt x="2005" y="492"/>
                </a:cubicBezTo>
                <a:cubicBezTo>
                  <a:pt x="1926" y="497"/>
                  <a:pt x="1847" y="498"/>
                  <a:pt x="1768" y="501"/>
                </a:cubicBezTo>
                <a:cubicBezTo>
                  <a:pt x="1793" y="576"/>
                  <a:pt x="1874" y="561"/>
                  <a:pt x="1941" y="583"/>
                </a:cubicBezTo>
                <a:cubicBezTo>
                  <a:pt x="2002" y="577"/>
                  <a:pt x="2066" y="586"/>
                  <a:pt x="2124" y="565"/>
                </a:cubicBezTo>
                <a:cubicBezTo>
                  <a:pt x="2142" y="558"/>
                  <a:pt x="2132" y="526"/>
                  <a:pt x="2143" y="510"/>
                </a:cubicBezTo>
                <a:cubicBezTo>
                  <a:pt x="2149" y="501"/>
                  <a:pt x="2155" y="492"/>
                  <a:pt x="2161" y="483"/>
                </a:cubicBezTo>
                <a:cubicBezTo>
                  <a:pt x="2226" y="504"/>
                  <a:pt x="2200" y="512"/>
                  <a:pt x="2243" y="483"/>
                </a:cubicBezTo>
                <a:cubicBezTo>
                  <a:pt x="2260" y="431"/>
                  <a:pt x="2309" y="440"/>
                  <a:pt x="2362" y="428"/>
                </a:cubicBezTo>
                <a:cubicBezTo>
                  <a:pt x="2321" y="322"/>
                  <a:pt x="2272" y="344"/>
                  <a:pt x="2152" y="327"/>
                </a:cubicBezTo>
                <a:cubicBezTo>
                  <a:pt x="2122" y="307"/>
                  <a:pt x="2090" y="292"/>
                  <a:pt x="2060" y="272"/>
                </a:cubicBezTo>
                <a:cubicBezTo>
                  <a:pt x="2025" y="202"/>
                  <a:pt x="1991" y="200"/>
                  <a:pt x="1923" y="181"/>
                </a:cubicBezTo>
                <a:cubicBezTo>
                  <a:pt x="1882" y="119"/>
                  <a:pt x="1917" y="125"/>
                  <a:pt x="1978" y="108"/>
                </a:cubicBezTo>
                <a:cubicBezTo>
                  <a:pt x="1987" y="102"/>
                  <a:pt x="1994" y="87"/>
                  <a:pt x="2005" y="90"/>
                </a:cubicBezTo>
                <a:cubicBezTo>
                  <a:pt x="2007" y="90"/>
                  <a:pt x="2023" y="143"/>
                  <a:pt x="2024" y="144"/>
                </a:cubicBezTo>
                <a:cubicBezTo>
                  <a:pt x="2043" y="177"/>
                  <a:pt x="2067" y="167"/>
                  <a:pt x="2106" y="172"/>
                </a:cubicBezTo>
                <a:cubicBezTo>
                  <a:pt x="2147" y="234"/>
                  <a:pt x="2179" y="228"/>
                  <a:pt x="2243" y="245"/>
                </a:cubicBezTo>
                <a:cubicBezTo>
                  <a:pt x="2244" y="245"/>
                  <a:pt x="2311" y="267"/>
                  <a:pt x="2325" y="272"/>
                </a:cubicBezTo>
                <a:cubicBezTo>
                  <a:pt x="2334" y="275"/>
                  <a:pt x="2353" y="282"/>
                  <a:pt x="2353" y="282"/>
                </a:cubicBezTo>
                <a:cubicBezTo>
                  <a:pt x="2382" y="311"/>
                  <a:pt x="2404" y="312"/>
                  <a:pt x="2426" y="346"/>
                </a:cubicBezTo>
                <a:cubicBezTo>
                  <a:pt x="2427" y="351"/>
                  <a:pt x="2435" y="430"/>
                  <a:pt x="2444" y="437"/>
                </a:cubicBezTo>
                <a:cubicBezTo>
                  <a:pt x="2460" y="448"/>
                  <a:pt x="2499" y="455"/>
                  <a:pt x="2499" y="455"/>
                </a:cubicBezTo>
                <a:cubicBezTo>
                  <a:pt x="2527" y="485"/>
                  <a:pt x="2516" y="526"/>
                  <a:pt x="2536" y="547"/>
                </a:cubicBezTo>
                <a:cubicBezTo>
                  <a:pt x="2563" y="575"/>
                  <a:pt x="2632" y="579"/>
                  <a:pt x="2664" y="583"/>
                </a:cubicBezTo>
                <a:cubicBezTo>
                  <a:pt x="2700" y="621"/>
                  <a:pt x="2712" y="610"/>
                  <a:pt x="2764" y="592"/>
                </a:cubicBezTo>
                <a:cubicBezTo>
                  <a:pt x="2770" y="586"/>
                  <a:pt x="2775" y="577"/>
                  <a:pt x="2783" y="574"/>
                </a:cubicBezTo>
                <a:cubicBezTo>
                  <a:pt x="2812" y="564"/>
                  <a:pt x="2856" y="581"/>
                  <a:pt x="2874" y="556"/>
                </a:cubicBezTo>
                <a:cubicBezTo>
                  <a:pt x="2896" y="526"/>
                  <a:pt x="2862" y="474"/>
                  <a:pt x="2837" y="455"/>
                </a:cubicBezTo>
                <a:cubicBezTo>
                  <a:pt x="2820" y="442"/>
                  <a:pt x="2783" y="419"/>
                  <a:pt x="2783" y="419"/>
                </a:cubicBezTo>
                <a:cubicBezTo>
                  <a:pt x="2798" y="403"/>
                  <a:pt x="2798" y="369"/>
                  <a:pt x="2819" y="364"/>
                </a:cubicBezTo>
                <a:cubicBezTo>
                  <a:pt x="2841" y="359"/>
                  <a:pt x="2957" y="377"/>
                  <a:pt x="2993" y="382"/>
                </a:cubicBezTo>
                <a:cubicBezTo>
                  <a:pt x="3038" y="412"/>
                  <a:pt x="3047" y="416"/>
                  <a:pt x="3103" y="391"/>
                </a:cubicBezTo>
                <a:cubicBezTo>
                  <a:pt x="3113" y="387"/>
                  <a:pt x="3119" y="375"/>
                  <a:pt x="3130" y="373"/>
                </a:cubicBezTo>
                <a:cubicBezTo>
                  <a:pt x="3172" y="363"/>
                  <a:pt x="3215" y="361"/>
                  <a:pt x="3258" y="355"/>
                </a:cubicBezTo>
                <a:cubicBezTo>
                  <a:pt x="3266" y="329"/>
                  <a:pt x="3251" y="258"/>
                  <a:pt x="3212" y="254"/>
                </a:cubicBezTo>
                <a:cubicBezTo>
                  <a:pt x="3103" y="243"/>
                  <a:pt x="2993" y="242"/>
                  <a:pt x="2883" y="236"/>
                </a:cubicBezTo>
                <a:cubicBezTo>
                  <a:pt x="2840" y="215"/>
                  <a:pt x="2830" y="201"/>
                  <a:pt x="2801" y="163"/>
                </a:cubicBezTo>
                <a:cubicBezTo>
                  <a:pt x="2720" y="183"/>
                  <a:pt x="2746" y="164"/>
                  <a:pt x="2709" y="199"/>
                </a:cubicBezTo>
                <a:cubicBezTo>
                  <a:pt x="2642" y="193"/>
                  <a:pt x="2574" y="195"/>
                  <a:pt x="2508" y="181"/>
                </a:cubicBezTo>
                <a:cubicBezTo>
                  <a:pt x="2486" y="176"/>
                  <a:pt x="2471" y="156"/>
                  <a:pt x="2453" y="144"/>
                </a:cubicBezTo>
                <a:cubicBezTo>
                  <a:pt x="2437" y="133"/>
                  <a:pt x="2416" y="133"/>
                  <a:pt x="2399" y="126"/>
                </a:cubicBezTo>
                <a:cubicBezTo>
                  <a:pt x="2374" y="115"/>
                  <a:pt x="2348" y="106"/>
                  <a:pt x="2325" y="90"/>
                </a:cubicBezTo>
                <a:cubicBezTo>
                  <a:pt x="2307" y="78"/>
                  <a:pt x="2271" y="53"/>
                  <a:pt x="2271" y="53"/>
                </a:cubicBezTo>
                <a:cubicBezTo>
                  <a:pt x="2121" y="66"/>
                  <a:pt x="1978" y="35"/>
                  <a:pt x="1832" y="7"/>
                </a:cubicBezTo>
                <a:cubicBezTo>
                  <a:pt x="1644" y="13"/>
                  <a:pt x="1619" y="0"/>
                  <a:pt x="1493" y="26"/>
                </a:cubicBezTo>
                <a:cubicBezTo>
                  <a:pt x="1440" y="37"/>
                  <a:pt x="1448" y="39"/>
                  <a:pt x="1384" y="71"/>
                </a:cubicBezTo>
                <a:cubicBezTo>
                  <a:pt x="1302" y="111"/>
                  <a:pt x="1198" y="131"/>
                  <a:pt x="1109" y="144"/>
                </a:cubicBezTo>
                <a:cubicBezTo>
                  <a:pt x="1067" y="160"/>
                  <a:pt x="1053" y="150"/>
                  <a:pt x="1027" y="190"/>
                </a:cubicBezTo>
                <a:cubicBezTo>
                  <a:pt x="1001" y="181"/>
                  <a:pt x="966" y="175"/>
                  <a:pt x="945" y="154"/>
                </a:cubicBezTo>
                <a:cubicBezTo>
                  <a:pt x="904" y="112"/>
                  <a:pt x="953" y="134"/>
                  <a:pt x="899" y="117"/>
                </a:cubicBezTo>
                <a:cubicBezTo>
                  <a:pt x="837" y="76"/>
                  <a:pt x="750" y="108"/>
                  <a:pt x="680" y="117"/>
                </a:cubicBezTo>
                <a:cubicBezTo>
                  <a:pt x="593" y="96"/>
                  <a:pt x="504" y="66"/>
                  <a:pt x="424" y="26"/>
                </a:cubicBezTo>
                <a:cubicBezTo>
                  <a:pt x="347" y="32"/>
                  <a:pt x="326" y="27"/>
                  <a:pt x="268" y="44"/>
                </a:cubicBezTo>
                <a:cubicBezTo>
                  <a:pt x="249" y="49"/>
                  <a:pt x="213" y="62"/>
                  <a:pt x="213" y="62"/>
                </a:cubicBezTo>
                <a:cubicBezTo>
                  <a:pt x="173" y="123"/>
                  <a:pt x="222" y="55"/>
                  <a:pt x="159" y="117"/>
                </a:cubicBezTo>
                <a:cubicBezTo>
                  <a:pt x="151" y="125"/>
                  <a:pt x="140" y="144"/>
                  <a:pt x="140" y="144"/>
                </a:cubicBezTo>
              </a:path>
            </a:pathLst>
          </a:custGeom>
          <a:noFill/>
          <a:ln w="38100">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3" name="Freeform 13">
            <a:extLst>
              <a:ext uri="{FF2B5EF4-FFF2-40B4-BE49-F238E27FC236}">
                <a16:creationId xmlns:a16="http://schemas.microsoft.com/office/drawing/2014/main" id="{9B035DD3-185E-4B64-9AC5-955AA1A51890}"/>
              </a:ext>
            </a:extLst>
          </p:cNvPr>
          <p:cNvSpPr>
            <a:spLocks/>
          </p:cNvSpPr>
          <p:nvPr/>
        </p:nvSpPr>
        <p:spPr bwMode="auto">
          <a:xfrm>
            <a:off x="8875375" y="725620"/>
            <a:ext cx="304800" cy="304800"/>
          </a:xfrm>
          <a:custGeom>
            <a:avLst/>
            <a:gdLst>
              <a:gd name="T0" fmla="*/ 2147483647 w 310"/>
              <a:gd name="T1" fmla="*/ 2147483647 h 177"/>
              <a:gd name="T2" fmla="*/ 2147483647 w 310"/>
              <a:gd name="T3" fmla="*/ 2147483647 h 177"/>
              <a:gd name="T4" fmla="*/ 2147483647 w 310"/>
              <a:gd name="T5" fmla="*/ 2147483647 h 177"/>
              <a:gd name="T6" fmla="*/ 2147483647 w 310"/>
              <a:gd name="T7" fmla="*/ 2147483647 h 177"/>
              <a:gd name="T8" fmla="*/ 2147483647 w 310"/>
              <a:gd name="T9" fmla="*/ 2147483647 h 177"/>
              <a:gd name="T10" fmla="*/ 2147483647 w 310"/>
              <a:gd name="T11" fmla="*/ 2147483647 h 177"/>
              <a:gd name="T12" fmla="*/ 2147483647 w 310"/>
              <a:gd name="T13" fmla="*/ 2147483647 h 177"/>
              <a:gd name="T14" fmla="*/ 0 w 310"/>
              <a:gd name="T15" fmla="*/ 2147483647 h 177"/>
              <a:gd name="T16" fmla="*/ 2147483647 w 310"/>
              <a:gd name="T17" fmla="*/ 2147483647 h 177"/>
              <a:gd name="T18" fmla="*/ 2147483647 w 310"/>
              <a:gd name="T19" fmla="*/ 2147483647 h 177"/>
              <a:gd name="T20" fmla="*/ 2147483647 w 310"/>
              <a:gd name="T21" fmla="*/ 2147483647 h 177"/>
              <a:gd name="T22" fmla="*/ 2147483647 w 310"/>
              <a:gd name="T23" fmla="*/ 2147483647 h 177"/>
              <a:gd name="T24" fmla="*/ 2147483647 w 310"/>
              <a:gd name="T25" fmla="*/ 2147483647 h 17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10"/>
              <a:gd name="T40" fmla="*/ 0 h 177"/>
              <a:gd name="T41" fmla="*/ 310 w 310"/>
              <a:gd name="T42" fmla="*/ 177 h 17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10" h="177">
                <a:moveTo>
                  <a:pt x="228" y="132"/>
                </a:moveTo>
                <a:cubicBezTo>
                  <a:pt x="243" y="135"/>
                  <a:pt x="259" y="136"/>
                  <a:pt x="274" y="141"/>
                </a:cubicBezTo>
                <a:cubicBezTo>
                  <a:pt x="284" y="145"/>
                  <a:pt x="291" y="162"/>
                  <a:pt x="301" y="159"/>
                </a:cubicBezTo>
                <a:cubicBezTo>
                  <a:pt x="310" y="157"/>
                  <a:pt x="307" y="141"/>
                  <a:pt x="310" y="132"/>
                </a:cubicBezTo>
                <a:cubicBezTo>
                  <a:pt x="286" y="123"/>
                  <a:pt x="251" y="126"/>
                  <a:pt x="237" y="104"/>
                </a:cubicBezTo>
                <a:cubicBezTo>
                  <a:pt x="220" y="79"/>
                  <a:pt x="204" y="61"/>
                  <a:pt x="182" y="40"/>
                </a:cubicBezTo>
                <a:cubicBezTo>
                  <a:pt x="176" y="28"/>
                  <a:pt x="177" y="7"/>
                  <a:pt x="164" y="4"/>
                </a:cubicBezTo>
                <a:cubicBezTo>
                  <a:pt x="147" y="0"/>
                  <a:pt x="30" y="18"/>
                  <a:pt x="0" y="22"/>
                </a:cubicBezTo>
                <a:cubicBezTo>
                  <a:pt x="13" y="104"/>
                  <a:pt x="34" y="149"/>
                  <a:pt x="118" y="177"/>
                </a:cubicBezTo>
                <a:cubicBezTo>
                  <a:pt x="139" y="171"/>
                  <a:pt x="163" y="171"/>
                  <a:pt x="182" y="159"/>
                </a:cubicBezTo>
                <a:cubicBezTo>
                  <a:pt x="225" y="133"/>
                  <a:pt x="154" y="119"/>
                  <a:pt x="219" y="141"/>
                </a:cubicBezTo>
                <a:cubicBezTo>
                  <a:pt x="225" y="150"/>
                  <a:pt x="226" y="166"/>
                  <a:pt x="237" y="168"/>
                </a:cubicBezTo>
                <a:cubicBezTo>
                  <a:pt x="259" y="171"/>
                  <a:pt x="279" y="150"/>
                  <a:pt x="301" y="150"/>
                </a:cubicBezTo>
              </a:path>
            </a:pathLst>
          </a:custGeom>
          <a:noFill/>
          <a:ln w="38100">
            <a:solidFill>
              <a:srgbClr val="0033CC"/>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 name="Freeform 14">
            <a:extLst>
              <a:ext uri="{FF2B5EF4-FFF2-40B4-BE49-F238E27FC236}">
                <a16:creationId xmlns:a16="http://schemas.microsoft.com/office/drawing/2014/main" id="{68D85E66-038C-47C7-A6EB-5B19487E6ADB}"/>
              </a:ext>
            </a:extLst>
          </p:cNvPr>
          <p:cNvSpPr>
            <a:spLocks/>
          </p:cNvSpPr>
          <p:nvPr/>
        </p:nvSpPr>
        <p:spPr bwMode="auto">
          <a:xfrm rot="812735">
            <a:off x="9984260" y="628602"/>
            <a:ext cx="416770" cy="985921"/>
          </a:xfrm>
          <a:custGeom>
            <a:avLst/>
            <a:gdLst>
              <a:gd name="T0" fmla="*/ 2147483647 w 298"/>
              <a:gd name="T1" fmla="*/ 2147483647 h 168"/>
              <a:gd name="T2" fmla="*/ 2147483647 w 298"/>
              <a:gd name="T3" fmla="*/ 2147483647 h 168"/>
              <a:gd name="T4" fmla="*/ 2147483647 w 298"/>
              <a:gd name="T5" fmla="*/ 2147483647 h 168"/>
              <a:gd name="T6" fmla="*/ 2147483647 w 298"/>
              <a:gd name="T7" fmla="*/ 2147483647 h 168"/>
              <a:gd name="T8" fmla="*/ 2147483647 w 298"/>
              <a:gd name="T9" fmla="*/ 2147483647 h 168"/>
              <a:gd name="T10" fmla="*/ 2147483647 w 298"/>
              <a:gd name="T11" fmla="*/ 0 h 168"/>
              <a:gd name="T12" fmla="*/ 2147483647 w 298"/>
              <a:gd name="T13" fmla="*/ 2147483647 h 168"/>
              <a:gd name="T14" fmla="*/ 2147483647 w 298"/>
              <a:gd name="T15" fmla="*/ 2147483647 h 168"/>
              <a:gd name="T16" fmla="*/ 2147483647 w 298"/>
              <a:gd name="T17" fmla="*/ 2147483647 h 168"/>
              <a:gd name="T18" fmla="*/ 2147483647 w 298"/>
              <a:gd name="T19" fmla="*/ 2147483647 h 168"/>
              <a:gd name="T20" fmla="*/ 2147483647 w 298"/>
              <a:gd name="T21" fmla="*/ 2147483647 h 16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98"/>
              <a:gd name="T34" fmla="*/ 0 h 168"/>
              <a:gd name="T35" fmla="*/ 298 w 298"/>
              <a:gd name="T36" fmla="*/ 168 h 16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98" h="168">
                <a:moveTo>
                  <a:pt x="177" y="128"/>
                </a:moveTo>
                <a:cubicBezTo>
                  <a:pt x="215" y="168"/>
                  <a:pt x="231" y="154"/>
                  <a:pt x="287" y="138"/>
                </a:cubicBezTo>
                <a:cubicBezTo>
                  <a:pt x="244" y="95"/>
                  <a:pt x="298" y="143"/>
                  <a:pt x="214" y="101"/>
                </a:cubicBezTo>
                <a:cubicBezTo>
                  <a:pt x="194" y="91"/>
                  <a:pt x="175" y="79"/>
                  <a:pt x="159" y="64"/>
                </a:cubicBezTo>
                <a:cubicBezTo>
                  <a:pt x="153" y="58"/>
                  <a:pt x="148" y="50"/>
                  <a:pt x="140" y="46"/>
                </a:cubicBezTo>
                <a:cubicBezTo>
                  <a:pt x="111" y="29"/>
                  <a:pt x="49" y="0"/>
                  <a:pt x="49" y="0"/>
                </a:cubicBezTo>
                <a:cubicBezTo>
                  <a:pt x="0" y="18"/>
                  <a:pt x="0" y="8"/>
                  <a:pt x="31" y="101"/>
                </a:cubicBezTo>
                <a:cubicBezTo>
                  <a:pt x="37" y="119"/>
                  <a:pt x="97" y="133"/>
                  <a:pt x="113" y="138"/>
                </a:cubicBezTo>
                <a:cubicBezTo>
                  <a:pt x="125" y="142"/>
                  <a:pt x="138" y="144"/>
                  <a:pt x="150" y="147"/>
                </a:cubicBezTo>
                <a:cubicBezTo>
                  <a:pt x="159" y="150"/>
                  <a:pt x="169" y="161"/>
                  <a:pt x="177" y="156"/>
                </a:cubicBezTo>
                <a:cubicBezTo>
                  <a:pt x="185" y="151"/>
                  <a:pt x="177" y="137"/>
                  <a:pt x="177" y="128"/>
                </a:cubicBezTo>
                <a:close/>
              </a:path>
            </a:pathLst>
          </a:custGeom>
          <a:noFill/>
          <a:ln w="38100">
            <a:solidFill>
              <a:srgbClr val="0033CC"/>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 name="Freeform 15">
            <a:extLst>
              <a:ext uri="{FF2B5EF4-FFF2-40B4-BE49-F238E27FC236}">
                <a16:creationId xmlns:a16="http://schemas.microsoft.com/office/drawing/2014/main" id="{49A91B69-C3CF-4D50-8921-CB8C7FA73E0D}"/>
              </a:ext>
            </a:extLst>
          </p:cNvPr>
          <p:cNvSpPr>
            <a:spLocks/>
          </p:cNvSpPr>
          <p:nvPr/>
        </p:nvSpPr>
        <p:spPr bwMode="auto">
          <a:xfrm rot="4930110">
            <a:off x="7043783" y="1514679"/>
            <a:ext cx="483002" cy="777122"/>
          </a:xfrm>
          <a:custGeom>
            <a:avLst/>
            <a:gdLst>
              <a:gd name="T0" fmla="*/ 2147483647 w 447"/>
              <a:gd name="T1" fmla="*/ 2147483647 h 154"/>
              <a:gd name="T2" fmla="*/ 2147483647 w 447"/>
              <a:gd name="T3" fmla="*/ 2147483647 h 154"/>
              <a:gd name="T4" fmla="*/ 2147483647 w 447"/>
              <a:gd name="T5" fmla="*/ 2147483647 h 154"/>
              <a:gd name="T6" fmla="*/ 2147483647 w 447"/>
              <a:gd name="T7" fmla="*/ 2147483647 h 154"/>
              <a:gd name="T8" fmla="*/ 2147483647 w 447"/>
              <a:gd name="T9" fmla="*/ 2147483647 h 154"/>
              <a:gd name="T10" fmla="*/ 2147483647 w 447"/>
              <a:gd name="T11" fmla="*/ 2147483647 h 154"/>
              <a:gd name="T12" fmla="*/ 2147483647 w 447"/>
              <a:gd name="T13" fmla="*/ 2147483647 h 154"/>
              <a:gd name="T14" fmla="*/ 2147483647 w 447"/>
              <a:gd name="T15" fmla="*/ 2147483647 h 154"/>
              <a:gd name="T16" fmla="*/ 2147483647 w 447"/>
              <a:gd name="T17" fmla="*/ 2147483647 h 154"/>
              <a:gd name="T18" fmla="*/ 2147483647 w 447"/>
              <a:gd name="T19" fmla="*/ 2147483647 h 15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47"/>
              <a:gd name="T31" fmla="*/ 0 h 154"/>
              <a:gd name="T32" fmla="*/ 447 w 447"/>
              <a:gd name="T33" fmla="*/ 154 h 15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47" h="154">
                <a:moveTo>
                  <a:pt x="55" y="124"/>
                </a:moveTo>
                <a:cubicBezTo>
                  <a:pt x="68" y="71"/>
                  <a:pt x="76" y="72"/>
                  <a:pt x="128" y="51"/>
                </a:cubicBezTo>
                <a:cubicBezTo>
                  <a:pt x="179" y="0"/>
                  <a:pt x="103" y="66"/>
                  <a:pt x="238" y="42"/>
                </a:cubicBezTo>
                <a:cubicBezTo>
                  <a:pt x="248" y="40"/>
                  <a:pt x="239" y="20"/>
                  <a:pt x="247" y="14"/>
                </a:cubicBezTo>
                <a:cubicBezTo>
                  <a:pt x="257" y="6"/>
                  <a:pt x="272" y="8"/>
                  <a:pt x="284" y="5"/>
                </a:cubicBezTo>
                <a:cubicBezTo>
                  <a:pt x="334" y="17"/>
                  <a:pt x="382" y="24"/>
                  <a:pt x="430" y="42"/>
                </a:cubicBezTo>
                <a:cubicBezTo>
                  <a:pt x="433" y="51"/>
                  <a:pt x="447" y="64"/>
                  <a:pt x="439" y="69"/>
                </a:cubicBezTo>
                <a:cubicBezTo>
                  <a:pt x="397" y="99"/>
                  <a:pt x="165" y="105"/>
                  <a:pt x="147" y="106"/>
                </a:cubicBezTo>
                <a:cubicBezTo>
                  <a:pt x="0" y="154"/>
                  <a:pt x="184" y="106"/>
                  <a:pt x="37" y="106"/>
                </a:cubicBezTo>
                <a:cubicBezTo>
                  <a:pt x="29" y="106"/>
                  <a:pt x="49" y="118"/>
                  <a:pt x="55" y="124"/>
                </a:cubicBezTo>
                <a:close/>
              </a:path>
            </a:pathLst>
          </a:custGeom>
          <a:noFill/>
          <a:ln w="38100">
            <a:solidFill>
              <a:srgbClr val="0033CC"/>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Tree>
    <p:extLst>
      <p:ext uri="{BB962C8B-B14F-4D97-AF65-F5344CB8AC3E}">
        <p14:creationId xmlns:p14="http://schemas.microsoft.com/office/powerpoint/2010/main" val="3212869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3">
                                            <p:txEl>
                                              <p:pRg st="0" end="0"/>
                                            </p:txEl>
                                          </p:spTgt>
                                        </p:tgtEl>
                                        <p:attrNameLst>
                                          <p:attrName>style.visibility</p:attrName>
                                        </p:attrNameLst>
                                      </p:cBhvr>
                                      <p:to>
                                        <p:strVal val="visible"/>
                                      </p:to>
                                    </p:set>
                                    <p:animEffect transition="in" filter="blinds(horizontal)">
                                      <p:cBhvr>
                                        <p:cTn id="17" dur="500"/>
                                        <p:tgtEl>
                                          <p:spTgt spid="1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13">
                                            <p:txEl>
                                              <p:pRg st="1" end="1"/>
                                            </p:txEl>
                                          </p:spTgt>
                                        </p:tgtEl>
                                        <p:attrNameLst>
                                          <p:attrName>style.visibility</p:attrName>
                                        </p:attrNameLst>
                                      </p:cBhvr>
                                      <p:to>
                                        <p:strVal val="visible"/>
                                      </p:to>
                                    </p:set>
                                    <p:animEffect transition="in" filter="blinds(horizontal)">
                                      <p:cBhvr>
                                        <p:cTn id="22" dur="500"/>
                                        <p:tgtEl>
                                          <p:spTgt spid="13">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0" nodeType="clickEffect">
                                  <p:stCondLst>
                                    <p:cond delay="0"/>
                                  </p:stCondLst>
                                  <p:childTnLst>
                                    <p:animEffect transition="out" filter="fade">
                                      <p:cBhvr>
                                        <p:cTn id="26" dur="500"/>
                                        <p:tgtEl>
                                          <p:spTgt spid="13">
                                            <p:txEl>
                                              <p:pRg st="0" end="0"/>
                                            </p:txEl>
                                          </p:spTgt>
                                        </p:tgtEl>
                                      </p:cBhvr>
                                    </p:animEffect>
                                    <p:set>
                                      <p:cBhvr>
                                        <p:cTn id="27" dur="1" fill="hold">
                                          <p:stCondLst>
                                            <p:cond delay="499"/>
                                          </p:stCondLst>
                                        </p:cTn>
                                        <p:tgtEl>
                                          <p:spTgt spid="13">
                                            <p:txEl>
                                              <p:pRg st="0" end="0"/>
                                            </p:txEl>
                                          </p:spTgt>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grpId="0" nodeType="clickEffect">
                                  <p:stCondLst>
                                    <p:cond delay="0"/>
                                  </p:stCondLst>
                                  <p:childTnLst>
                                    <p:animEffect transition="out" filter="fade">
                                      <p:cBhvr>
                                        <p:cTn id="31" dur="500"/>
                                        <p:tgtEl>
                                          <p:spTgt spid="13">
                                            <p:txEl>
                                              <p:pRg st="1" end="1"/>
                                            </p:txEl>
                                          </p:spTgt>
                                        </p:tgtEl>
                                      </p:cBhvr>
                                    </p:animEffect>
                                    <p:set>
                                      <p:cBhvr>
                                        <p:cTn id="32" dur="1" fill="hold">
                                          <p:stCondLst>
                                            <p:cond delay="499"/>
                                          </p:stCondLst>
                                        </p:cTn>
                                        <p:tgtEl>
                                          <p:spTgt spid="13">
                                            <p:txEl>
                                              <p:pRg st="1" end="1"/>
                                            </p:txEl>
                                          </p:spTgt>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21" presetClass="entr" presetSubtype="4" fill="hold" nodeType="click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wheel(4)">
                                      <p:cBhvr>
                                        <p:cTn id="37" dur="2000"/>
                                        <p:tgtEl>
                                          <p:spTgt spid="21"/>
                                        </p:tgtEl>
                                      </p:cBhvr>
                                    </p:animEffect>
                                  </p:childTnLst>
                                </p:cTn>
                              </p:par>
                            </p:childTnLst>
                          </p:cTn>
                        </p:par>
                      </p:childTnLst>
                    </p:cTn>
                  </p:par>
                  <p:par>
                    <p:cTn id="38" fill="hold">
                      <p:stCondLst>
                        <p:cond delay="indefinite"/>
                      </p:stCondLst>
                      <p:childTnLst>
                        <p:par>
                          <p:cTn id="39" fill="hold">
                            <p:stCondLst>
                              <p:cond delay="0"/>
                            </p:stCondLst>
                            <p:childTnLst>
                              <p:par>
                                <p:cTn id="40" presetID="21" presetClass="exit" presetSubtype="4" fill="hold" nodeType="clickEffect">
                                  <p:stCondLst>
                                    <p:cond delay="0"/>
                                  </p:stCondLst>
                                  <p:childTnLst>
                                    <p:animEffect transition="out" filter="wheel(4)">
                                      <p:cBhvr>
                                        <p:cTn id="41" dur="2000"/>
                                        <p:tgtEl>
                                          <p:spTgt spid="21"/>
                                        </p:tgtEl>
                                      </p:cBhvr>
                                    </p:animEffect>
                                    <p:set>
                                      <p:cBhvr>
                                        <p:cTn id="42" dur="1" fill="hold">
                                          <p:stCondLst>
                                            <p:cond delay="1999"/>
                                          </p:stCondLst>
                                        </p:cTn>
                                        <p:tgtEl>
                                          <p:spTgt spid="21"/>
                                        </p:tgtEl>
                                        <p:attrNameLst>
                                          <p:attrName>style.visibility</p:attrName>
                                        </p:attrNameLst>
                                      </p:cBhvr>
                                      <p:to>
                                        <p:strVal val="hidden"/>
                                      </p:to>
                                    </p:set>
                                  </p:childTnLst>
                                </p:cTn>
                              </p:par>
                              <p:par>
                                <p:cTn id="43" presetID="21" presetClass="entr" presetSubtype="4" fill="hold" nodeType="withEffect">
                                  <p:stCondLst>
                                    <p:cond delay="0"/>
                                  </p:stCondLst>
                                  <p:childTnLst>
                                    <p:set>
                                      <p:cBhvr>
                                        <p:cTn id="44" dur="1" fill="hold">
                                          <p:stCondLst>
                                            <p:cond delay="0"/>
                                          </p:stCondLst>
                                        </p:cTn>
                                        <p:tgtEl>
                                          <p:spTgt spid="20"/>
                                        </p:tgtEl>
                                        <p:attrNameLst>
                                          <p:attrName>style.visibility</p:attrName>
                                        </p:attrNameLst>
                                      </p:cBhvr>
                                      <p:to>
                                        <p:strVal val="visible"/>
                                      </p:to>
                                    </p:set>
                                    <p:animEffect transition="in" filter="wheel(4)">
                                      <p:cBhvr>
                                        <p:cTn id="45" dur="2000"/>
                                        <p:tgtEl>
                                          <p:spTgt spid="20"/>
                                        </p:tgtEl>
                                      </p:cBhvr>
                                    </p:animEffect>
                                  </p:childTnLst>
                                </p:cTn>
                              </p:par>
                            </p:childTnLst>
                          </p:cTn>
                        </p:par>
                      </p:childTnLst>
                    </p:cTn>
                  </p:par>
                  <p:par>
                    <p:cTn id="46" fill="hold">
                      <p:stCondLst>
                        <p:cond delay="indefinite"/>
                      </p:stCondLst>
                      <p:childTnLst>
                        <p:par>
                          <p:cTn id="47" fill="hold">
                            <p:stCondLst>
                              <p:cond delay="0"/>
                            </p:stCondLst>
                            <p:childTnLst>
                              <p:par>
                                <p:cTn id="48" presetID="21" presetClass="exit" presetSubtype="4" fill="hold" nodeType="clickEffect">
                                  <p:stCondLst>
                                    <p:cond delay="0"/>
                                  </p:stCondLst>
                                  <p:childTnLst>
                                    <p:animEffect transition="out" filter="wheel(4)">
                                      <p:cBhvr>
                                        <p:cTn id="49" dur="2000"/>
                                        <p:tgtEl>
                                          <p:spTgt spid="20"/>
                                        </p:tgtEl>
                                      </p:cBhvr>
                                    </p:animEffect>
                                    <p:set>
                                      <p:cBhvr>
                                        <p:cTn id="50" dur="1" fill="hold">
                                          <p:stCondLst>
                                            <p:cond delay="1999"/>
                                          </p:stCondLst>
                                        </p:cTn>
                                        <p:tgtEl>
                                          <p:spTgt spid="20"/>
                                        </p:tgtEl>
                                        <p:attrNameLst>
                                          <p:attrName>style.visibility</p:attrName>
                                        </p:attrNameLst>
                                      </p:cBhvr>
                                      <p:to>
                                        <p:strVal val="hidden"/>
                                      </p:to>
                                    </p:set>
                                  </p:childTnLst>
                                </p:cTn>
                              </p:par>
                              <p:par>
                                <p:cTn id="51" presetID="21" presetClass="entr" presetSubtype="4" fill="hold" nodeType="withEffect">
                                  <p:stCondLst>
                                    <p:cond delay="0"/>
                                  </p:stCondLst>
                                  <p:childTnLst>
                                    <p:set>
                                      <p:cBhvr>
                                        <p:cTn id="52" dur="1" fill="hold">
                                          <p:stCondLst>
                                            <p:cond delay="0"/>
                                          </p:stCondLst>
                                        </p:cTn>
                                        <p:tgtEl>
                                          <p:spTgt spid="22"/>
                                        </p:tgtEl>
                                        <p:attrNameLst>
                                          <p:attrName>style.visibility</p:attrName>
                                        </p:attrNameLst>
                                      </p:cBhvr>
                                      <p:to>
                                        <p:strVal val="visible"/>
                                      </p:to>
                                    </p:set>
                                    <p:animEffect transition="in" filter="wheel(4)">
                                      <p:cBhvr>
                                        <p:cTn id="53" dur="2000"/>
                                        <p:tgtEl>
                                          <p:spTgt spid="22"/>
                                        </p:tgtEl>
                                      </p:cBhvr>
                                    </p:animEffect>
                                  </p:childTnLst>
                                </p:cTn>
                              </p:par>
                            </p:childTnLst>
                          </p:cTn>
                        </p:par>
                      </p:childTnLst>
                    </p:cTn>
                  </p:par>
                  <p:par>
                    <p:cTn id="54" fill="hold">
                      <p:stCondLst>
                        <p:cond delay="indefinite"/>
                      </p:stCondLst>
                      <p:childTnLst>
                        <p:par>
                          <p:cTn id="55" fill="hold">
                            <p:stCondLst>
                              <p:cond delay="0"/>
                            </p:stCondLst>
                            <p:childTnLst>
                              <p:par>
                                <p:cTn id="56" presetID="21" presetClass="exit" presetSubtype="4" fill="hold" nodeType="clickEffect">
                                  <p:stCondLst>
                                    <p:cond delay="0"/>
                                  </p:stCondLst>
                                  <p:childTnLst>
                                    <p:animEffect transition="out" filter="wheel(4)">
                                      <p:cBhvr>
                                        <p:cTn id="57" dur="2000"/>
                                        <p:tgtEl>
                                          <p:spTgt spid="22"/>
                                        </p:tgtEl>
                                      </p:cBhvr>
                                    </p:animEffect>
                                    <p:set>
                                      <p:cBhvr>
                                        <p:cTn id="58" dur="1" fill="hold">
                                          <p:stCondLst>
                                            <p:cond delay="1999"/>
                                          </p:stCondLst>
                                        </p:cTn>
                                        <p:tgtEl>
                                          <p:spTgt spid="22"/>
                                        </p:tgtEl>
                                        <p:attrNameLst>
                                          <p:attrName>style.visibility</p:attrName>
                                        </p:attrNameLst>
                                      </p:cBhvr>
                                      <p:to>
                                        <p:strVal val="hidden"/>
                                      </p:to>
                                    </p:set>
                                  </p:childTnLst>
                                </p:cTn>
                              </p:par>
                              <p:par>
                                <p:cTn id="59" presetID="21" presetClass="entr" presetSubtype="4" fill="hold" nodeType="withEffect">
                                  <p:stCondLst>
                                    <p:cond delay="0"/>
                                  </p:stCondLst>
                                  <p:childTnLst>
                                    <p:set>
                                      <p:cBhvr>
                                        <p:cTn id="60" dur="1" fill="hold">
                                          <p:stCondLst>
                                            <p:cond delay="0"/>
                                          </p:stCondLst>
                                        </p:cTn>
                                        <p:tgtEl>
                                          <p:spTgt spid="23"/>
                                        </p:tgtEl>
                                        <p:attrNameLst>
                                          <p:attrName>style.visibility</p:attrName>
                                        </p:attrNameLst>
                                      </p:cBhvr>
                                      <p:to>
                                        <p:strVal val="visible"/>
                                      </p:to>
                                    </p:set>
                                    <p:animEffect transition="in" filter="wheel(4)">
                                      <p:cBhvr>
                                        <p:cTn id="61" dur="2000"/>
                                        <p:tgtEl>
                                          <p:spTgt spid="23"/>
                                        </p:tgtEl>
                                      </p:cBhvr>
                                    </p:animEffect>
                                  </p:childTnLst>
                                </p:cTn>
                              </p:par>
                              <p:par>
                                <p:cTn id="62" presetID="21" presetClass="entr" presetSubtype="4" fill="hold" nodeType="withEffect">
                                  <p:stCondLst>
                                    <p:cond delay="0"/>
                                  </p:stCondLst>
                                  <p:childTnLst>
                                    <p:set>
                                      <p:cBhvr>
                                        <p:cTn id="63" dur="1" fill="hold">
                                          <p:stCondLst>
                                            <p:cond delay="0"/>
                                          </p:stCondLst>
                                        </p:cTn>
                                        <p:tgtEl>
                                          <p:spTgt spid="25"/>
                                        </p:tgtEl>
                                        <p:attrNameLst>
                                          <p:attrName>style.visibility</p:attrName>
                                        </p:attrNameLst>
                                      </p:cBhvr>
                                      <p:to>
                                        <p:strVal val="visible"/>
                                      </p:to>
                                    </p:set>
                                    <p:animEffect transition="in" filter="wheel(4)">
                                      <p:cBhvr>
                                        <p:cTn id="64" dur="2000"/>
                                        <p:tgtEl>
                                          <p:spTgt spid="25"/>
                                        </p:tgtEl>
                                      </p:cBhvr>
                                    </p:animEffect>
                                  </p:childTnLst>
                                </p:cTn>
                              </p:par>
                              <p:par>
                                <p:cTn id="65" presetID="21" presetClass="entr" presetSubtype="4" fill="hold" nodeType="withEffect">
                                  <p:stCondLst>
                                    <p:cond delay="0"/>
                                  </p:stCondLst>
                                  <p:childTnLst>
                                    <p:set>
                                      <p:cBhvr>
                                        <p:cTn id="66" dur="1" fill="hold">
                                          <p:stCondLst>
                                            <p:cond delay="0"/>
                                          </p:stCondLst>
                                        </p:cTn>
                                        <p:tgtEl>
                                          <p:spTgt spid="24"/>
                                        </p:tgtEl>
                                        <p:attrNameLst>
                                          <p:attrName>style.visibility</p:attrName>
                                        </p:attrNameLst>
                                      </p:cBhvr>
                                      <p:to>
                                        <p:strVal val="visible"/>
                                      </p:to>
                                    </p:set>
                                    <p:animEffect transition="in" filter="wheel(4)">
                                      <p:cBhvr>
                                        <p:cTn id="67" dur="2000"/>
                                        <p:tgtEl>
                                          <p:spTgt spid="24"/>
                                        </p:tgtEl>
                                      </p:cBhvr>
                                    </p:animEffect>
                                  </p:childTnLst>
                                </p:cTn>
                              </p:par>
                            </p:childTnLst>
                          </p:cTn>
                        </p:par>
                      </p:childTnLst>
                    </p:cTn>
                  </p:par>
                  <p:par>
                    <p:cTn id="68" fill="hold">
                      <p:stCondLst>
                        <p:cond delay="indefinite"/>
                      </p:stCondLst>
                      <p:childTnLst>
                        <p:par>
                          <p:cTn id="69" fill="hold">
                            <p:stCondLst>
                              <p:cond delay="0"/>
                            </p:stCondLst>
                            <p:childTnLst>
                              <p:par>
                                <p:cTn id="70" presetID="21" presetClass="exit" presetSubtype="4" fill="hold" nodeType="clickEffect">
                                  <p:stCondLst>
                                    <p:cond delay="0"/>
                                  </p:stCondLst>
                                  <p:childTnLst>
                                    <p:animEffect transition="out" filter="wheel(4)">
                                      <p:cBhvr>
                                        <p:cTn id="71" dur="2000"/>
                                        <p:tgtEl>
                                          <p:spTgt spid="24"/>
                                        </p:tgtEl>
                                      </p:cBhvr>
                                    </p:animEffect>
                                    <p:set>
                                      <p:cBhvr>
                                        <p:cTn id="72" dur="1" fill="hold">
                                          <p:stCondLst>
                                            <p:cond delay="1999"/>
                                          </p:stCondLst>
                                        </p:cTn>
                                        <p:tgtEl>
                                          <p:spTgt spid="24"/>
                                        </p:tgtEl>
                                        <p:attrNameLst>
                                          <p:attrName>style.visibility</p:attrName>
                                        </p:attrNameLst>
                                      </p:cBhvr>
                                      <p:to>
                                        <p:strVal val="hidden"/>
                                      </p:to>
                                    </p:set>
                                  </p:childTnLst>
                                </p:cTn>
                              </p:par>
                              <p:par>
                                <p:cTn id="73" presetID="21" presetClass="exit" presetSubtype="4" fill="hold" nodeType="withEffect">
                                  <p:stCondLst>
                                    <p:cond delay="0"/>
                                  </p:stCondLst>
                                  <p:childTnLst>
                                    <p:animEffect transition="out" filter="wheel(4)">
                                      <p:cBhvr>
                                        <p:cTn id="74" dur="2000"/>
                                        <p:tgtEl>
                                          <p:spTgt spid="25"/>
                                        </p:tgtEl>
                                      </p:cBhvr>
                                    </p:animEffect>
                                    <p:set>
                                      <p:cBhvr>
                                        <p:cTn id="75" dur="1" fill="hold">
                                          <p:stCondLst>
                                            <p:cond delay="1999"/>
                                          </p:stCondLst>
                                        </p:cTn>
                                        <p:tgtEl>
                                          <p:spTgt spid="25"/>
                                        </p:tgtEl>
                                        <p:attrNameLst>
                                          <p:attrName>style.visibility</p:attrName>
                                        </p:attrNameLst>
                                      </p:cBhvr>
                                      <p:to>
                                        <p:strVal val="hidden"/>
                                      </p:to>
                                    </p:set>
                                  </p:childTnLst>
                                </p:cTn>
                              </p:par>
                              <p:par>
                                <p:cTn id="76" presetID="21" presetClass="exit" presetSubtype="4" fill="hold" nodeType="withEffect">
                                  <p:stCondLst>
                                    <p:cond delay="0"/>
                                  </p:stCondLst>
                                  <p:childTnLst>
                                    <p:animEffect transition="out" filter="wheel(4)">
                                      <p:cBhvr>
                                        <p:cTn id="77" dur="2000"/>
                                        <p:tgtEl>
                                          <p:spTgt spid="23"/>
                                        </p:tgtEl>
                                      </p:cBhvr>
                                    </p:animEffect>
                                    <p:set>
                                      <p:cBhvr>
                                        <p:cTn id="78" dur="1" fill="hold">
                                          <p:stCondLst>
                                            <p:cond delay="1999"/>
                                          </p:stCondLst>
                                        </p:cTn>
                                        <p:tgtEl>
                                          <p:spTgt spid="23"/>
                                        </p:tgtEl>
                                        <p:attrNameLst>
                                          <p:attrName>style.visibility</p:attrName>
                                        </p:attrNameLst>
                                      </p:cBhvr>
                                      <p:to>
                                        <p:strVal val="hidden"/>
                                      </p:to>
                                    </p:set>
                                  </p:childTnLst>
                                </p:cTn>
                              </p:par>
                              <p:par>
                                <p:cTn id="79" presetID="21" presetClass="entr" presetSubtype="4" fill="hold" nodeType="withEffect">
                                  <p:stCondLst>
                                    <p:cond delay="0"/>
                                  </p:stCondLst>
                                  <p:childTnLst>
                                    <p:set>
                                      <p:cBhvr>
                                        <p:cTn id="80" dur="1" fill="hold">
                                          <p:stCondLst>
                                            <p:cond delay="0"/>
                                          </p:stCondLst>
                                        </p:cTn>
                                        <p:tgtEl>
                                          <p:spTgt spid="20"/>
                                        </p:tgtEl>
                                        <p:attrNameLst>
                                          <p:attrName>style.visibility</p:attrName>
                                        </p:attrNameLst>
                                      </p:cBhvr>
                                      <p:to>
                                        <p:strVal val="visible"/>
                                      </p:to>
                                    </p:set>
                                    <p:animEffect transition="in" filter="wheel(4)">
                                      <p:cBhvr>
                                        <p:cTn id="81" dur="2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3" grpId="0" build="allAtOnce"/>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63B6E6D2-AF45-4920-AD8E-DD7E10638100}"/>
              </a:ext>
            </a:extLst>
          </p:cNvPr>
          <p:cNvCxnSpPr>
            <a:cxnSpLocks/>
          </p:cNvCxnSpPr>
          <p:nvPr/>
        </p:nvCxnSpPr>
        <p:spPr>
          <a:xfrm>
            <a:off x="182237" y="2449323"/>
            <a:ext cx="3017477" cy="170509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8DEFE114-8F20-4FA2-BEA9-B98915674798}"/>
              </a:ext>
            </a:extLst>
          </p:cNvPr>
          <p:cNvSpPr txBox="1"/>
          <p:nvPr/>
        </p:nvSpPr>
        <p:spPr>
          <a:xfrm>
            <a:off x="3688813" y="2546639"/>
            <a:ext cx="2677099" cy="584775"/>
          </a:xfrm>
          <a:prstGeom prst="rect">
            <a:avLst/>
          </a:prstGeom>
          <a:noFill/>
        </p:spPr>
        <p:txBody>
          <a:bodyPr wrap="square" rtlCol="0">
            <a:spAutoFit/>
          </a:bodyPr>
          <a:lstStyle/>
          <a:p>
            <a:r>
              <a:rPr lang="en-US" sz="3200" b="1">
                <a:solidFill>
                  <a:schemeClr val="bg1"/>
                </a:solidFill>
                <a:latin typeface="Arial" panose="020B0604020202020204" pitchFamily="34" charset="0"/>
                <a:cs typeface="Arial" panose="020B0604020202020204" pitchFamily="34" charset="0"/>
              </a:rPr>
              <a:t>Đồng bằng</a:t>
            </a:r>
          </a:p>
        </p:txBody>
      </p:sp>
      <p:sp>
        <p:nvSpPr>
          <p:cNvPr id="16" name="TextBox 15">
            <a:extLst>
              <a:ext uri="{FF2B5EF4-FFF2-40B4-BE49-F238E27FC236}">
                <a16:creationId xmlns:a16="http://schemas.microsoft.com/office/drawing/2014/main" id="{3462C1CD-1EBD-485D-8A46-598B6A22D716}"/>
              </a:ext>
            </a:extLst>
          </p:cNvPr>
          <p:cNvSpPr txBox="1"/>
          <p:nvPr/>
        </p:nvSpPr>
        <p:spPr>
          <a:xfrm>
            <a:off x="8239695" y="2546638"/>
            <a:ext cx="2677099" cy="584775"/>
          </a:xfrm>
          <a:prstGeom prst="rect">
            <a:avLst/>
          </a:prstGeom>
          <a:noFill/>
        </p:spPr>
        <p:txBody>
          <a:bodyPr wrap="square" rtlCol="0">
            <a:spAutoFit/>
          </a:bodyPr>
          <a:lstStyle/>
          <a:p>
            <a:r>
              <a:rPr lang="en-US" sz="3200" b="1">
                <a:solidFill>
                  <a:schemeClr val="bg1"/>
                </a:solidFill>
                <a:latin typeface="Arial" panose="020B0604020202020204" pitchFamily="34" charset="0"/>
                <a:cs typeface="Arial" panose="020B0604020202020204" pitchFamily="34" charset="0"/>
              </a:rPr>
              <a:t>Miền núi</a:t>
            </a:r>
          </a:p>
        </p:txBody>
      </p:sp>
      <p:sp>
        <p:nvSpPr>
          <p:cNvPr id="17" name="TextBox 16">
            <a:extLst>
              <a:ext uri="{FF2B5EF4-FFF2-40B4-BE49-F238E27FC236}">
                <a16:creationId xmlns:a16="http://schemas.microsoft.com/office/drawing/2014/main" id="{32F24E60-0967-41A5-A16A-93F2E8F38159}"/>
              </a:ext>
            </a:extLst>
          </p:cNvPr>
          <p:cNvSpPr txBox="1"/>
          <p:nvPr/>
        </p:nvSpPr>
        <p:spPr>
          <a:xfrm>
            <a:off x="284831" y="3569638"/>
            <a:ext cx="2677099" cy="584775"/>
          </a:xfrm>
          <a:prstGeom prst="rect">
            <a:avLst/>
          </a:prstGeom>
          <a:noFill/>
        </p:spPr>
        <p:txBody>
          <a:bodyPr wrap="square" rtlCol="0">
            <a:spAutoFit/>
          </a:bodyPr>
          <a:lstStyle/>
          <a:p>
            <a:r>
              <a:rPr lang="en-US" sz="3200" b="1">
                <a:solidFill>
                  <a:schemeClr val="bg1"/>
                </a:solidFill>
                <a:latin typeface="Arial" panose="020B0604020202020204" pitchFamily="34" charset="0"/>
                <a:cs typeface="Arial" panose="020B0604020202020204" pitchFamily="34" charset="0"/>
              </a:rPr>
              <a:t>Yếu tố</a:t>
            </a:r>
          </a:p>
        </p:txBody>
      </p:sp>
      <p:sp>
        <p:nvSpPr>
          <p:cNvPr id="23" name="Rectangle 22">
            <a:extLst>
              <a:ext uri="{FF2B5EF4-FFF2-40B4-BE49-F238E27FC236}">
                <a16:creationId xmlns:a16="http://schemas.microsoft.com/office/drawing/2014/main" id="{3DE3F060-1201-4FC5-8715-C60A46C0AAD3}"/>
              </a:ext>
            </a:extLst>
          </p:cNvPr>
          <p:cNvSpPr/>
          <p:nvPr/>
        </p:nvSpPr>
        <p:spPr>
          <a:xfrm>
            <a:off x="1873206" y="1167293"/>
            <a:ext cx="8284009" cy="954107"/>
          </a:xfrm>
          <a:prstGeom prst="rect">
            <a:avLst/>
          </a:prstGeom>
          <a:ln w="15875">
            <a:solidFill>
              <a:srgbClr val="00B050"/>
            </a:solidFill>
            <a:prstDash val="dash"/>
          </a:ln>
        </p:spPr>
        <p:txBody>
          <a:bodyPr wrap="square">
            <a:spAutoFit/>
          </a:bodyPr>
          <a:lstStyle/>
          <a:p>
            <a:pPr algn="ctr"/>
            <a:r>
              <a:rPr lang="en-US" sz="2800">
                <a:solidFill>
                  <a:srgbClr val="FF0000"/>
                </a:solidFill>
                <a:latin typeface="Arial" panose="020B0604020202020204" pitchFamily="34" charset="0"/>
                <a:cs typeface="Arial" panose="020B0604020202020204" pitchFamily="34" charset="0"/>
              </a:rPr>
              <a:t>Dựa vào thông tin mục b và hình 3 (SGK):</a:t>
            </a:r>
          </a:p>
          <a:p>
            <a:pPr algn="ctr"/>
            <a:r>
              <a:rPr lang="en-US" sz="2800">
                <a:solidFill>
                  <a:srgbClr val="FF0000"/>
                </a:solidFill>
                <a:latin typeface="Arial" panose="020B0604020202020204" pitchFamily="34" charset="0"/>
                <a:cs typeface="Arial" panose="020B0604020202020204" pitchFamily="34" charset="0"/>
              </a:rPr>
              <a:t>Trình bày đặc điểm phân hóa khí hậu ở Châu Âu?</a:t>
            </a:r>
            <a:endParaRPr lang="en-US" sz="2800" b="1">
              <a:solidFill>
                <a:srgbClr val="FF0000"/>
              </a:solidFill>
              <a:latin typeface="Arial" panose="020B0604020202020204" pitchFamily="34" charset="0"/>
              <a:ea typeface="Cambria" panose="02040503050406030204" pitchFamily="18" charset="0"/>
              <a:cs typeface="Arial" panose="020B0604020202020204" pitchFamily="34" charset="0"/>
            </a:endParaRPr>
          </a:p>
        </p:txBody>
      </p:sp>
      <p:grpSp>
        <p:nvGrpSpPr>
          <p:cNvPr id="30" name="Group 29">
            <a:extLst>
              <a:ext uri="{FF2B5EF4-FFF2-40B4-BE49-F238E27FC236}">
                <a16:creationId xmlns:a16="http://schemas.microsoft.com/office/drawing/2014/main" id="{6F4E1721-7730-4AF8-A0C6-DA39FE4E9829}"/>
              </a:ext>
            </a:extLst>
          </p:cNvPr>
          <p:cNvGrpSpPr/>
          <p:nvPr/>
        </p:nvGrpSpPr>
        <p:grpSpPr>
          <a:xfrm>
            <a:off x="4261696" y="78347"/>
            <a:ext cx="5316548" cy="654105"/>
            <a:chOff x="4109546" y="1116773"/>
            <a:chExt cx="4337069" cy="654105"/>
          </a:xfrm>
        </p:grpSpPr>
        <p:sp>
          <p:nvSpPr>
            <p:cNvPr id="31" name="Rectangle: Rounded Corners 30">
              <a:extLst>
                <a:ext uri="{FF2B5EF4-FFF2-40B4-BE49-F238E27FC236}">
                  <a16:creationId xmlns:a16="http://schemas.microsoft.com/office/drawing/2014/main" id="{867D2449-BF81-45BD-A361-9D10B6CD4771}"/>
                </a:ext>
              </a:extLst>
            </p:cNvPr>
            <p:cNvSpPr/>
            <p:nvPr/>
          </p:nvSpPr>
          <p:spPr>
            <a:xfrm>
              <a:off x="4109546" y="1116773"/>
              <a:ext cx="3412306" cy="601181"/>
            </a:xfrm>
            <a:prstGeom prst="roundRect">
              <a:avLst/>
            </a:prstGeom>
            <a:solidFill>
              <a:srgbClr val="00B050"/>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32" name="TextBox 31">
              <a:extLst>
                <a:ext uri="{FF2B5EF4-FFF2-40B4-BE49-F238E27FC236}">
                  <a16:creationId xmlns:a16="http://schemas.microsoft.com/office/drawing/2014/main" id="{2431414F-EA2E-4780-8C1F-BF4FA5379D30}"/>
                </a:ext>
              </a:extLst>
            </p:cNvPr>
            <p:cNvSpPr txBox="1"/>
            <p:nvPr/>
          </p:nvSpPr>
          <p:spPr>
            <a:xfrm>
              <a:off x="4169978" y="1124547"/>
              <a:ext cx="4276637" cy="646331"/>
            </a:xfrm>
            <a:prstGeom prst="rect">
              <a:avLst/>
            </a:prstGeom>
            <a:noFill/>
          </p:spPr>
          <p:txBody>
            <a:bodyPr wrap="square" rtlCol="0">
              <a:spAutoFit/>
            </a:bodyPr>
            <a:lstStyle/>
            <a:p>
              <a:r>
                <a:rPr lang="en-US" sz="3600" b="1">
                  <a:solidFill>
                    <a:srgbClr val="FFFF00"/>
                  </a:solidFill>
                  <a:latin typeface="Arial" panose="020B0604020202020204" pitchFamily="34" charset="0"/>
                  <a:cs typeface="Arial" panose="020B0604020202020204" pitchFamily="34" charset="0"/>
                </a:rPr>
                <a:t>NHÓM TÀI NĂNG</a:t>
              </a:r>
            </a:p>
          </p:txBody>
        </p:sp>
      </p:grpSp>
      <p:pic>
        <p:nvPicPr>
          <p:cNvPr id="33" name="Picture 32">
            <a:extLst>
              <a:ext uri="{FF2B5EF4-FFF2-40B4-BE49-F238E27FC236}">
                <a16:creationId xmlns:a16="http://schemas.microsoft.com/office/drawing/2014/main" id="{1260F3E1-E034-4ABD-86CD-5F1EF7A33FC8}"/>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0" b="100000" l="426" r="100000">
                        <a14:foregroundMark x1="87234" y1="77667" x2="87234" y2="77667"/>
                        <a14:foregroundMark x1="84468" y1="36667" x2="84468" y2="36667"/>
                        <a14:foregroundMark x1="78723" y1="26000" x2="78723" y2="26000"/>
                        <a14:foregroundMark x1="81064" y1="30667" x2="81064" y2="30667"/>
                        <a14:foregroundMark x1="88511" y1="33667" x2="88511" y2="33667"/>
                        <a14:foregroundMark x1="86809" y1="32000" x2="86809" y2="32000"/>
                        <a14:foregroundMark x1="42766" y1="54000" x2="42766" y2="54000"/>
                        <a14:foregroundMark x1="41064" y1="46000" x2="41064" y2="46000"/>
                        <a14:foregroundMark x1="52340" y1="24333" x2="52340" y2="24333"/>
                        <a14:foregroundMark x1="63830" y1="3667" x2="63830" y2="3667"/>
                        <a14:foregroundMark x1="68723" y1="2333" x2="68723" y2="2333"/>
                      </a14:backgroundRemoval>
                    </a14:imgEffect>
                  </a14:imgLayer>
                </a14:imgProps>
              </a:ext>
              <a:ext uri="{28A0092B-C50C-407E-A947-70E740481C1C}">
                <a14:useLocalDpi xmlns:a14="http://schemas.microsoft.com/office/drawing/2010/main" val="0"/>
              </a:ext>
            </a:extLst>
          </a:blip>
          <a:stretch>
            <a:fillRect/>
          </a:stretch>
        </p:blipFill>
        <p:spPr>
          <a:xfrm>
            <a:off x="2613756" y="37373"/>
            <a:ext cx="1214522" cy="775227"/>
          </a:xfrm>
          <a:prstGeom prst="rect">
            <a:avLst/>
          </a:prstGeom>
        </p:spPr>
      </p:pic>
      <p:pic>
        <p:nvPicPr>
          <p:cNvPr id="36" name="3 Minute Timer (Nho)">
            <a:hlinkClick r:id="" action="ppaction://media"/>
            <a:extLst>
              <a:ext uri="{FF2B5EF4-FFF2-40B4-BE49-F238E27FC236}">
                <a16:creationId xmlns:a16="http://schemas.microsoft.com/office/drawing/2014/main" id="{83D4DD92-06EF-430F-830A-01235F1693D5}"/>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8867036" y="33489"/>
            <a:ext cx="1509416" cy="868676"/>
          </a:xfrm>
          <a:prstGeom prst="rect">
            <a:avLst/>
          </a:prstGeom>
        </p:spPr>
      </p:pic>
      <p:graphicFrame>
        <p:nvGraphicFramePr>
          <p:cNvPr id="7" name="Table 7">
            <a:extLst>
              <a:ext uri="{FF2B5EF4-FFF2-40B4-BE49-F238E27FC236}">
                <a16:creationId xmlns:a16="http://schemas.microsoft.com/office/drawing/2014/main" id="{59263375-1453-4F00-B03D-ADD30B4E1273}"/>
              </a:ext>
            </a:extLst>
          </p:cNvPr>
          <p:cNvGraphicFramePr>
            <a:graphicFrameLocks noGrp="1"/>
          </p:cNvGraphicFramePr>
          <p:nvPr>
            <p:extLst>
              <p:ext uri="{D42A27DB-BD31-4B8C-83A1-F6EECF244321}">
                <p14:modId xmlns:p14="http://schemas.microsoft.com/office/powerpoint/2010/main" val="961860405"/>
              </p:ext>
            </p:extLst>
          </p:nvPr>
        </p:nvGraphicFramePr>
        <p:xfrm>
          <a:off x="92765" y="2449323"/>
          <a:ext cx="12009761" cy="4153356"/>
        </p:xfrm>
        <a:graphic>
          <a:graphicData uri="http://schemas.openxmlformats.org/drawingml/2006/table">
            <a:tbl>
              <a:tblPr firstRow="1" bandRow="1">
                <a:tableStyleId>{5C22544A-7EE6-4342-B048-85BDC9FD1C3A}</a:tableStyleId>
              </a:tblPr>
              <a:tblGrid>
                <a:gridCol w="2401952">
                  <a:extLst>
                    <a:ext uri="{9D8B030D-6E8A-4147-A177-3AD203B41FA5}">
                      <a16:colId xmlns:a16="http://schemas.microsoft.com/office/drawing/2014/main" val="3717722980"/>
                    </a:ext>
                  </a:extLst>
                </a:gridCol>
                <a:gridCol w="2401952">
                  <a:extLst>
                    <a:ext uri="{9D8B030D-6E8A-4147-A177-3AD203B41FA5}">
                      <a16:colId xmlns:a16="http://schemas.microsoft.com/office/drawing/2014/main" val="1263533514"/>
                    </a:ext>
                  </a:extLst>
                </a:gridCol>
                <a:gridCol w="2640808">
                  <a:extLst>
                    <a:ext uri="{9D8B030D-6E8A-4147-A177-3AD203B41FA5}">
                      <a16:colId xmlns:a16="http://schemas.microsoft.com/office/drawing/2014/main" val="1986486660"/>
                    </a:ext>
                  </a:extLst>
                </a:gridCol>
                <a:gridCol w="2163097">
                  <a:extLst>
                    <a:ext uri="{9D8B030D-6E8A-4147-A177-3AD203B41FA5}">
                      <a16:colId xmlns:a16="http://schemas.microsoft.com/office/drawing/2014/main" val="2510468205"/>
                    </a:ext>
                  </a:extLst>
                </a:gridCol>
                <a:gridCol w="2401952">
                  <a:extLst>
                    <a:ext uri="{9D8B030D-6E8A-4147-A177-3AD203B41FA5}">
                      <a16:colId xmlns:a16="http://schemas.microsoft.com/office/drawing/2014/main" val="2739269699"/>
                    </a:ext>
                  </a:extLst>
                </a:gridCol>
              </a:tblGrid>
              <a:tr h="692226">
                <a:tc rowSpan="2">
                  <a:txBody>
                    <a:bodyPr/>
                    <a:lstStyle/>
                    <a:p>
                      <a:endParaRPr lang="en-US"/>
                    </a:p>
                  </a:txBody>
                  <a:tcPr/>
                </a:tc>
                <a:tc rowSpan="2">
                  <a:txBody>
                    <a:bodyPr/>
                    <a:lstStyle/>
                    <a:p>
                      <a:endParaRPr lang="en-US"/>
                    </a:p>
                  </a:txBody>
                  <a:tcPr/>
                </a:tc>
                <a:tc gridSpan="2">
                  <a:txBody>
                    <a:bodyPr/>
                    <a:lstStyle/>
                    <a:p>
                      <a:endParaRPr lang="en-US"/>
                    </a:p>
                  </a:txBody>
                  <a:tcPr/>
                </a:tc>
                <a:tc hMerge="1">
                  <a:txBody>
                    <a:bodyPr/>
                    <a:lstStyle/>
                    <a:p>
                      <a:endParaRPr lang="en-US"/>
                    </a:p>
                  </a:txBody>
                  <a:tcPr/>
                </a:tc>
                <a:tc rowSpan="2">
                  <a:txBody>
                    <a:bodyPr/>
                    <a:lstStyle/>
                    <a:p>
                      <a:endParaRPr lang="en-US"/>
                    </a:p>
                  </a:txBody>
                  <a:tcPr/>
                </a:tc>
                <a:extLst>
                  <a:ext uri="{0D108BD9-81ED-4DB2-BD59-A6C34878D82A}">
                    <a16:rowId xmlns:a16="http://schemas.microsoft.com/office/drawing/2014/main" val="2484651446"/>
                  </a:ext>
                </a:extLst>
              </a:tr>
              <a:tr h="692226">
                <a:tc vMerge="1">
                  <a:txBody>
                    <a:bodyPr/>
                    <a:lstStyle/>
                    <a:p>
                      <a:endParaRPr lang="en-US"/>
                    </a:p>
                  </a:txBody>
                  <a:tcPr/>
                </a:tc>
                <a:tc vMerge="1">
                  <a:txBody>
                    <a:bodyPr/>
                    <a:lstStyle/>
                    <a:p>
                      <a:endParaRPr lang="en-US"/>
                    </a:p>
                  </a:txBody>
                  <a:tcPr/>
                </a:tc>
                <a:tc>
                  <a:txBody>
                    <a:bodyPr/>
                    <a:lstStyle/>
                    <a:p>
                      <a:endParaRPr lang="en-US"/>
                    </a:p>
                  </a:txBody>
                  <a:tcPr>
                    <a:solidFill>
                      <a:schemeClr val="accent4">
                        <a:lumMod val="20000"/>
                        <a:lumOff val="80000"/>
                      </a:schemeClr>
                    </a:solidFill>
                  </a:tcPr>
                </a:tc>
                <a:tc>
                  <a:txBody>
                    <a:bodyPr/>
                    <a:lstStyle/>
                    <a:p>
                      <a:endParaRPr lang="en-US"/>
                    </a:p>
                  </a:txBody>
                  <a:tcPr>
                    <a:solidFill>
                      <a:schemeClr val="accent4">
                        <a:lumMod val="20000"/>
                        <a:lumOff val="80000"/>
                      </a:schemeClr>
                    </a:solidFill>
                  </a:tcPr>
                </a:tc>
                <a:tc vMerge="1">
                  <a:txBody>
                    <a:bodyPr/>
                    <a:lstStyle/>
                    <a:p>
                      <a:endParaRPr lang="en-US"/>
                    </a:p>
                  </a:txBody>
                  <a:tcPr>
                    <a:solidFill>
                      <a:schemeClr val="accent4">
                        <a:lumMod val="20000"/>
                        <a:lumOff val="80000"/>
                      </a:schemeClr>
                    </a:solidFill>
                  </a:tcPr>
                </a:tc>
                <a:extLst>
                  <a:ext uri="{0D108BD9-81ED-4DB2-BD59-A6C34878D82A}">
                    <a16:rowId xmlns:a16="http://schemas.microsoft.com/office/drawing/2014/main" val="3136637950"/>
                  </a:ext>
                </a:extLst>
              </a:tr>
              <a:tr h="692226">
                <a:tc>
                  <a:txBody>
                    <a:bodyPr/>
                    <a:lstStyle/>
                    <a:p>
                      <a:endParaRPr lang="en-US"/>
                    </a:p>
                  </a:txBody>
                  <a:tcPr>
                    <a:solidFill>
                      <a:schemeClr val="accent5">
                        <a:lumMod val="40000"/>
                        <a:lumOff val="60000"/>
                        <a:alpha val="57000"/>
                      </a:schemeClr>
                    </a:solidFill>
                  </a:tcPr>
                </a:tc>
                <a:tc>
                  <a:txBody>
                    <a:bodyPr/>
                    <a:lstStyle/>
                    <a:p>
                      <a:endParaRPr lang="en-US"/>
                    </a:p>
                  </a:txBody>
                  <a:tcPr>
                    <a:solidFill>
                      <a:schemeClr val="accent5">
                        <a:lumMod val="40000"/>
                        <a:lumOff val="60000"/>
                        <a:alpha val="57000"/>
                      </a:schemeClr>
                    </a:solidFill>
                  </a:tcPr>
                </a:tc>
                <a:tc>
                  <a:txBody>
                    <a:bodyPr/>
                    <a:lstStyle/>
                    <a:p>
                      <a:endParaRPr lang="en-US"/>
                    </a:p>
                  </a:txBody>
                  <a:tcPr>
                    <a:solidFill>
                      <a:schemeClr val="accent5">
                        <a:lumMod val="40000"/>
                        <a:lumOff val="60000"/>
                        <a:alpha val="57000"/>
                      </a:schemeClr>
                    </a:solidFill>
                  </a:tcPr>
                </a:tc>
                <a:tc>
                  <a:txBody>
                    <a:bodyPr/>
                    <a:lstStyle/>
                    <a:p>
                      <a:endParaRPr lang="en-US"/>
                    </a:p>
                  </a:txBody>
                  <a:tcPr>
                    <a:solidFill>
                      <a:schemeClr val="accent5">
                        <a:lumMod val="40000"/>
                        <a:lumOff val="60000"/>
                        <a:alpha val="57000"/>
                      </a:schemeClr>
                    </a:solidFill>
                  </a:tcPr>
                </a:tc>
                <a:tc>
                  <a:txBody>
                    <a:bodyPr/>
                    <a:lstStyle/>
                    <a:p>
                      <a:endParaRPr lang="en-US" dirty="0"/>
                    </a:p>
                  </a:txBody>
                  <a:tcPr>
                    <a:solidFill>
                      <a:schemeClr val="accent5">
                        <a:lumMod val="40000"/>
                        <a:lumOff val="60000"/>
                        <a:alpha val="57000"/>
                      </a:schemeClr>
                    </a:solidFill>
                  </a:tcPr>
                </a:tc>
                <a:extLst>
                  <a:ext uri="{0D108BD9-81ED-4DB2-BD59-A6C34878D82A}">
                    <a16:rowId xmlns:a16="http://schemas.microsoft.com/office/drawing/2014/main" val="1886588568"/>
                  </a:ext>
                </a:extLst>
              </a:tr>
              <a:tr h="692226">
                <a:tc>
                  <a:txBody>
                    <a:bodyPr/>
                    <a:lstStyle/>
                    <a:p>
                      <a:endParaRPr lang="en-US"/>
                    </a:p>
                  </a:txBody>
                  <a:tcPr>
                    <a:solidFill>
                      <a:schemeClr val="accent4">
                        <a:lumMod val="40000"/>
                        <a:lumOff val="60000"/>
                      </a:schemeClr>
                    </a:solidFill>
                  </a:tcPr>
                </a:tc>
                <a:tc>
                  <a:txBody>
                    <a:bodyPr/>
                    <a:lstStyle/>
                    <a:p>
                      <a:endParaRPr lang="en-US"/>
                    </a:p>
                  </a:txBody>
                  <a:tcPr>
                    <a:solidFill>
                      <a:schemeClr val="accent4">
                        <a:lumMod val="40000"/>
                        <a:lumOff val="60000"/>
                      </a:schemeClr>
                    </a:solidFill>
                  </a:tcPr>
                </a:tc>
                <a:tc>
                  <a:txBody>
                    <a:bodyPr/>
                    <a:lstStyle/>
                    <a:p>
                      <a:endParaRPr lang="en-US"/>
                    </a:p>
                  </a:txBody>
                  <a:tcPr>
                    <a:solidFill>
                      <a:schemeClr val="accent4">
                        <a:lumMod val="40000"/>
                        <a:lumOff val="60000"/>
                      </a:schemeClr>
                    </a:solidFill>
                  </a:tcPr>
                </a:tc>
                <a:tc>
                  <a:txBody>
                    <a:bodyPr/>
                    <a:lstStyle/>
                    <a:p>
                      <a:endParaRPr lang="en-US"/>
                    </a:p>
                  </a:txBody>
                  <a:tcPr>
                    <a:solidFill>
                      <a:schemeClr val="accent4">
                        <a:lumMod val="40000"/>
                        <a:lumOff val="60000"/>
                      </a:schemeClr>
                    </a:solidFill>
                  </a:tcPr>
                </a:tc>
                <a:tc>
                  <a:txBody>
                    <a:bodyPr/>
                    <a:lstStyle/>
                    <a:p>
                      <a:endParaRPr lang="en-US"/>
                    </a:p>
                  </a:txBody>
                  <a:tcPr>
                    <a:solidFill>
                      <a:schemeClr val="accent4">
                        <a:lumMod val="40000"/>
                        <a:lumOff val="60000"/>
                      </a:schemeClr>
                    </a:solidFill>
                  </a:tcPr>
                </a:tc>
                <a:extLst>
                  <a:ext uri="{0D108BD9-81ED-4DB2-BD59-A6C34878D82A}">
                    <a16:rowId xmlns:a16="http://schemas.microsoft.com/office/drawing/2014/main" val="330008771"/>
                  </a:ext>
                </a:extLst>
              </a:tr>
              <a:tr h="692226">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1638538056"/>
                  </a:ext>
                </a:extLst>
              </a:tr>
              <a:tr h="692226">
                <a:tc>
                  <a:txBody>
                    <a:bodyPr/>
                    <a:lstStyle/>
                    <a:p>
                      <a:endParaRPr lang="en-US"/>
                    </a:p>
                  </a:txBody>
                  <a:tcPr>
                    <a:solidFill>
                      <a:schemeClr val="accent2">
                        <a:lumMod val="40000"/>
                        <a:lumOff val="60000"/>
                      </a:schemeClr>
                    </a:solidFill>
                  </a:tcPr>
                </a:tc>
                <a:tc>
                  <a:txBody>
                    <a:bodyPr/>
                    <a:lstStyle/>
                    <a:p>
                      <a:endParaRPr lang="en-US"/>
                    </a:p>
                  </a:txBody>
                  <a:tcPr>
                    <a:solidFill>
                      <a:schemeClr val="accent2">
                        <a:lumMod val="40000"/>
                        <a:lumOff val="60000"/>
                      </a:schemeClr>
                    </a:solidFill>
                  </a:tcPr>
                </a:tc>
                <a:tc>
                  <a:txBody>
                    <a:bodyPr/>
                    <a:lstStyle/>
                    <a:p>
                      <a:endParaRPr lang="en-US"/>
                    </a:p>
                  </a:txBody>
                  <a:tcPr>
                    <a:solidFill>
                      <a:schemeClr val="accent2">
                        <a:lumMod val="40000"/>
                        <a:lumOff val="60000"/>
                      </a:schemeClr>
                    </a:solidFill>
                  </a:tcPr>
                </a:tc>
                <a:tc>
                  <a:txBody>
                    <a:bodyPr/>
                    <a:lstStyle/>
                    <a:p>
                      <a:endParaRPr lang="en-US"/>
                    </a:p>
                  </a:txBody>
                  <a:tcPr>
                    <a:solidFill>
                      <a:schemeClr val="accent2">
                        <a:lumMod val="40000"/>
                        <a:lumOff val="60000"/>
                      </a:schemeClr>
                    </a:solidFill>
                  </a:tcPr>
                </a:tc>
                <a:tc>
                  <a:txBody>
                    <a:bodyPr/>
                    <a:lstStyle/>
                    <a:p>
                      <a:endParaRPr lang="en-US" dirty="0"/>
                    </a:p>
                  </a:txBody>
                  <a:tcPr>
                    <a:solidFill>
                      <a:schemeClr val="accent2">
                        <a:lumMod val="40000"/>
                        <a:lumOff val="60000"/>
                      </a:schemeClr>
                    </a:solidFill>
                  </a:tcPr>
                </a:tc>
                <a:extLst>
                  <a:ext uri="{0D108BD9-81ED-4DB2-BD59-A6C34878D82A}">
                    <a16:rowId xmlns:a16="http://schemas.microsoft.com/office/drawing/2014/main" val="4287397815"/>
                  </a:ext>
                </a:extLst>
              </a:tr>
            </a:tbl>
          </a:graphicData>
        </a:graphic>
      </p:graphicFrame>
      <p:sp>
        <p:nvSpPr>
          <p:cNvPr id="34" name="TextBox 33">
            <a:extLst>
              <a:ext uri="{FF2B5EF4-FFF2-40B4-BE49-F238E27FC236}">
                <a16:creationId xmlns:a16="http://schemas.microsoft.com/office/drawing/2014/main" id="{00F8E2AF-7CA6-44BE-9EAD-1A8D4D7BBD80}"/>
              </a:ext>
            </a:extLst>
          </p:cNvPr>
          <p:cNvSpPr txBox="1"/>
          <p:nvPr/>
        </p:nvSpPr>
        <p:spPr>
          <a:xfrm>
            <a:off x="2613757" y="2535607"/>
            <a:ext cx="1971496" cy="1077218"/>
          </a:xfrm>
          <a:prstGeom prst="rect">
            <a:avLst/>
          </a:prstGeom>
          <a:noFill/>
        </p:spPr>
        <p:txBody>
          <a:bodyPr wrap="square" rtlCol="0">
            <a:spAutoFit/>
          </a:bodyPr>
          <a:lstStyle/>
          <a:p>
            <a:r>
              <a:rPr lang="en-US" sz="3200" b="1">
                <a:solidFill>
                  <a:schemeClr val="bg1"/>
                </a:solidFill>
                <a:latin typeface="Arial" panose="020B0604020202020204" pitchFamily="34" charset="0"/>
                <a:cs typeface="Arial" panose="020B0604020202020204" pitchFamily="34" charset="0"/>
              </a:rPr>
              <a:t>Cực và cận cực</a:t>
            </a:r>
          </a:p>
        </p:txBody>
      </p:sp>
      <p:sp>
        <p:nvSpPr>
          <p:cNvPr id="35" name="TextBox 34">
            <a:extLst>
              <a:ext uri="{FF2B5EF4-FFF2-40B4-BE49-F238E27FC236}">
                <a16:creationId xmlns:a16="http://schemas.microsoft.com/office/drawing/2014/main" id="{2681D1D9-51D9-4FEA-8D45-7C2492E3A37E}"/>
              </a:ext>
            </a:extLst>
          </p:cNvPr>
          <p:cNvSpPr txBox="1"/>
          <p:nvPr/>
        </p:nvSpPr>
        <p:spPr>
          <a:xfrm>
            <a:off x="6292082" y="2471388"/>
            <a:ext cx="2677099" cy="584775"/>
          </a:xfrm>
          <a:prstGeom prst="rect">
            <a:avLst/>
          </a:prstGeom>
          <a:noFill/>
        </p:spPr>
        <p:txBody>
          <a:bodyPr wrap="square" rtlCol="0">
            <a:spAutoFit/>
          </a:bodyPr>
          <a:lstStyle/>
          <a:p>
            <a:r>
              <a:rPr lang="en-US" sz="3200" b="1">
                <a:solidFill>
                  <a:schemeClr val="bg1"/>
                </a:solidFill>
                <a:latin typeface="Arial" panose="020B0604020202020204" pitchFamily="34" charset="0"/>
                <a:cs typeface="Arial" panose="020B0604020202020204" pitchFamily="34" charset="0"/>
              </a:rPr>
              <a:t>Ôn đới</a:t>
            </a:r>
          </a:p>
        </p:txBody>
      </p:sp>
      <p:sp>
        <p:nvSpPr>
          <p:cNvPr id="37" name="TextBox 36">
            <a:extLst>
              <a:ext uri="{FF2B5EF4-FFF2-40B4-BE49-F238E27FC236}">
                <a16:creationId xmlns:a16="http://schemas.microsoft.com/office/drawing/2014/main" id="{F01E5DC7-90A3-4C2A-8D7A-393F8CBFDEC5}"/>
              </a:ext>
            </a:extLst>
          </p:cNvPr>
          <p:cNvSpPr txBox="1"/>
          <p:nvPr/>
        </p:nvSpPr>
        <p:spPr>
          <a:xfrm>
            <a:off x="5073925" y="3166949"/>
            <a:ext cx="2677099" cy="584775"/>
          </a:xfrm>
          <a:prstGeom prst="rect">
            <a:avLst/>
          </a:prstGeom>
          <a:noFill/>
        </p:spPr>
        <p:txBody>
          <a:bodyPr wrap="square" rtlCol="0">
            <a:spAutoFit/>
          </a:bodyPr>
          <a:lstStyle/>
          <a:p>
            <a:r>
              <a:rPr lang="en-US" sz="3200">
                <a:solidFill>
                  <a:srgbClr val="1C11AF"/>
                </a:solidFill>
                <a:latin typeface="Arial" panose="020B0604020202020204" pitchFamily="34" charset="0"/>
                <a:cs typeface="Arial" panose="020B0604020202020204" pitchFamily="34" charset="0"/>
              </a:rPr>
              <a:t>Hải dương</a:t>
            </a:r>
          </a:p>
        </p:txBody>
      </p:sp>
      <p:sp>
        <p:nvSpPr>
          <p:cNvPr id="38" name="TextBox 37">
            <a:extLst>
              <a:ext uri="{FF2B5EF4-FFF2-40B4-BE49-F238E27FC236}">
                <a16:creationId xmlns:a16="http://schemas.microsoft.com/office/drawing/2014/main" id="{1EBC2216-610A-46E7-A218-4E538A02CF23}"/>
              </a:ext>
            </a:extLst>
          </p:cNvPr>
          <p:cNvSpPr txBox="1"/>
          <p:nvPr/>
        </p:nvSpPr>
        <p:spPr>
          <a:xfrm>
            <a:off x="7727520" y="3170849"/>
            <a:ext cx="1641768" cy="584775"/>
          </a:xfrm>
          <a:prstGeom prst="rect">
            <a:avLst/>
          </a:prstGeom>
          <a:noFill/>
        </p:spPr>
        <p:txBody>
          <a:bodyPr wrap="square" rtlCol="0">
            <a:spAutoFit/>
          </a:bodyPr>
          <a:lstStyle/>
          <a:p>
            <a:r>
              <a:rPr lang="en-US" sz="3200">
                <a:solidFill>
                  <a:srgbClr val="1C11AF"/>
                </a:solidFill>
                <a:latin typeface="Arial" panose="020B0604020202020204" pitchFamily="34" charset="0"/>
                <a:cs typeface="Arial" panose="020B0604020202020204" pitchFamily="34" charset="0"/>
              </a:rPr>
              <a:t>Lục địa</a:t>
            </a:r>
          </a:p>
        </p:txBody>
      </p:sp>
      <p:sp>
        <p:nvSpPr>
          <p:cNvPr id="39" name="TextBox 38">
            <a:extLst>
              <a:ext uri="{FF2B5EF4-FFF2-40B4-BE49-F238E27FC236}">
                <a16:creationId xmlns:a16="http://schemas.microsoft.com/office/drawing/2014/main" id="{318D1F76-112A-4E21-98D6-0E890E49F7D8}"/>
              </a:ext>
            </a:extLst>
          </p:cNvPr>
          <p:cNvSpPr txBox="1"/>
          <p:nvPr/>
        </p:nvSpPr>
        <p:spPr>
          <a:xfrm>
            <a:off x="9821334" y="2643953"/>
            <a:ext cx="2677099" cy="584775"/>
          </a:xfrm>
          <a:prstGeom prst="rect">
            <a:avLst/>
          </a:prstGeom>
          <a:noFill/>
        </p:spPr>
        <p:txBody>
          <a:bodyPr wrap="square" rtlCol="0">
            <a:spAutoFit/>
          </a:bodyPr>
          <a:lstStyle/>
          <a:p>
            <a:r>
              <a:rPr lang="en-US" sz="3200" b="1">
                <a:solidFill>
                  <a:schemeClr val="bg1"/>
                </a:solidFill>
                <a:latin typeface="Arial" panose="020B0604020202020204" pitchFamily="34" charset="0"/>
                <a:cs typeface="Arial" panose="020B0604020202020204" pitchFamily="34" charset="0"/>
              </a:rPr>
              <a:t>Cận nhiệt</a:t>
            </a:r>
          </a:p>
        </p:txBody>
      </p:sp>
      <p:cxnSp>
        <p:nvCxnSpPr>
          <p:cNvPr id="40" name="Straight Connector 39">
            <a:extLst>
              <a:ext uri="{FF2B5EF4-FFF2-40B4-BE49-F238E27FC236}">
                <a16:creationId xmlns:a16="http://schemas.microsoft.com/office/drawing/2014/main" id="{6F19B437-82D3-4DE3-BC7F-772B90E8ADA5}"/>
              </a:ext>
            </a:extLst>
          </p:cNvPr>
          <p:cNvCxnSpPr>
            <a:cxnSpLocks/>
          </p:cNvCxnSpPr>
          <p:nvPr/>
        </p:nvCxnSpPr>
        <p:spPr>
          <a:xfrm>
            <a:off x="129227" y="2467548"/>
            <a:ext cx="2328540" cy="1276096"/>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id="{534336A6-751D-4ADC-8556-AE1F516C55DC}"/>
              </a:ext>
            </a:extLst>
          </p:cNvPr>
          <p:cNvSpPr txBox="1"/>
          <p:nvPr/>
        </p:nvSpPr>
        <p:spPr>
          <a:xfrm>
            <a:off x="911776" y="2420514"/>
            <a:ext cx="2677099" cy="584775"/>
          </a:xfrm>
          <a:prstGeom prst="rect">
            <a:avLst/>
          </a:prstGeom>
          <a:noFill/>
        </p:spPr>
        <p:txBody>
          <a:bodyPr wrap="square" rtlCol="0">
            <a:spAutoFit/>
          </a:bodyPr>
          <a:lstStyle/>
          <a:p>
            <a:r>
              <a:rPr lang="en-US" sz="3200" b="1">
                <a:solidFill>
                  <a:schemeClr val="bg1"/>
                </a:solidFill>
                <a:latin typeface="Arial" panose="020B0604020202020204" pitchFamily="34" charset="0"/>
                <a:cs typeface="Arial" panose="020B0604020202020204" pitchFamily="34" charset="0"/>
              </a:rPr>
              <a:t>Khí hậu</a:t>
            </a:r>
          </a:p>
        </p:txBody>
      </p:sp>
      <p:sp>
        <p:nvSpPr>
          <p:cNvPr id="42" name="TextBox 41">
            <a:extLst>
              <a:ext uri="{FF2B5EF4-FFF2-40B4-BE49-F238E27FC236}">
                <a16:creationId xmlns:a16="http://schemas.microsoft.com/office/drawing/2014/main" id="{6FD98765-11A9-407F-A015-19F405C63639}"/>
              </a:ext>
            </a:extLst>
          </p:cNvPr>
          <p:cNvSpPr txBox="1"/>
          <p:nvPr/>
        </p:nvSpPr>
        <p:spPr>
          <a:xfrm>
            <a:off x="284831" y="3254490"/>
            <a:ext cx="2677099" cy="584775"/>
          </a:xfrm>
          <a:prstGeom prst="rect">
            <a:avLst/>
          </a:prstGeom>
          <a:noFill/>
        </p:spPr>
        <p:txBody>
          <a:bodyPr wrap="square" rtlCol="0">
            <a:spAutoFit/>
          </a:bodyPr>
          <a:lstStyle/>
          <a:p>
            <a:r>
              <a:rPr lang="en-US" sz="3200" b="1">
                <a:solidFill>
                  <a:schemeClr val="bg1"/>
                </a:solidFill>
                <a:latin typeface="Arial" panose="020B0604020202020204" pitchFamily="34" charset="0"/>
                <a:cs typeface="Arial" panose="020B0604020202020204" pitchFamily="34" charset="0"/>
              </a:rPr>
              <a:t>Yếu tố</a:t>
            </a:r>
          </a:p>
        </p:txBody>
      </p:sp>
      <p:sp>
        <p:nvSpPr>
          <p:cNvPr id="43" name="TextBox 42">
            <a:extLst>
              <a:ext uri="{FF2B5EF4-FFF2-40B4-BE49-F238E27FC236}">
                <a16:creationId xmlns:a16="http://schemas.microsoft.com/office/drawing/2014/main" id="{1B5D2B28-C236-4994-AC48-CC8837B8B835}"/>
              </a:ext>
            </a:extLst>
          </p:cNvPr>
          <p:cNvSpPr txBox="1"/>
          <p:nvPr/>
        </p:nvSpPr>
        <p:spPr>
          <a:xfrm>
            <a:off x="284830" y="4591610"/>
            <a:ext cx="2677099" cy="553998"/>
          </a:xfrm>
          <a:prstGeom prst="rect">
            <a:avLst/>
          </a:prstGeom>
          <a:noFill/>
        </p:spPr>
        <p:txBody>
          <a:bodyPr wrap="square" rtlCol="0">
            <a:spAutoFit/>
          </a:bodyPr>
          <a:lstStyle/>
          <a:p>
            <a:r>
              <a:rPr lang="en-US" sz="3000">
                <a:solidFill>
                  <a:srgbClr val="1C11AF"/>
                </a:solidFill>
                <a:latin typeface="Arial" panose="020B0604020202020204" pitchFamily="34" charset="0"/>
                <a:cs typeface="Arial" panose="020B0604020202020204" pitchFamily="34" charset="0"/>
              </a:rPr>
              <a:t>Nhiệt độ</a:t>
            </a:r>
          </a:p>
        </p:txBody>
      </p:sp>
      <p:sp>
        <p:nvSpPr>
          <p:cNvPr id="44" name="TextBox 43">
            <a:extLst>
              <a:ext uri="{FF2B5EF4-FFF2-40B4-BE49-F238E27FC236}">
                <a16:creationId xmlns:a16="http://schemas.microsoft.com/office/drawing/2014/main" id="{2AA4AAA4-EDEE-4C2E-B376-4D901E8A7784}"/>
              </a:ext>
            </a:extLst>
          </p:cNvPr>
          <p:cNvSpPr txBox="1"/>
          <p:nvPr/>
        </p:nvSpPr>
        <p:spPr>
          <a:xfrm>
            <a:off x="129228" y="5287503"/>
            <a:ext cx="2677099" cy="553998"/>
          </a:xfrm>
          <a:prstGeom prst="rect">
            <a:avLst/>
          </a:prstGeom>
          <a:noFill/>
        </p:spPr>
        <p:txBody>
          <a:bodyPr wrap="square" rtlCol="0">
            <a:spAutoFit/>
          </a:bodyPr>
          <a:lstStyle/>
          <a:p>
            <a:r>
              <a:rPr lang="en-US" sz="3000">
                <a:solidFill>
                  <a:srgbClr val="1C11AF"/>
                </a:solidFill>
                <a:latin typeface="Arial" panose="020B0604020202020204" pitchFamily="34" charset="0"/>
                <a:cs typeface="Arial" panose="020B0604020202020204" pitchFamily="34" charset="0"/>
              </a:rPr>
              <a:t>Lượng mưa</a:t>
            </a:r>
          </a:p>
        </p:txBody>
      </p:sp>
      <p:sp>
        <p:nvSpPr>
          <p:cNvPr id="47" name="TextBox 46">
            <a:extLst>
              <a:ext uri="{FF2B5EF4-FFF2-40B4-BE49-F238E27FC236}">
                <a16:creationId xmlns:a16="http://schemas.microsoft.com/office/drawing/2014/main" id="{2149B2BB-21F9-4DA2-9A2C-410DED4DEA2A}"/>
              </a:ext>
            </a:extLst>
          </p:cNvPr>
          <p:cNvSpPr txBox="1"/>
          <p:nvPr/>
        </p:nvSpPr>
        <p:spPr>
          <a:xfrm>
            <a:off x="284830" y="3895944"/>
            <a:ext cx="2677099" cy="553998"/>
          </a:xfrm>
          <a:prstGeom prst="rect">
            <a:avLst/>
          </a:prstGeom>
          <a:noFill/>
        </p:spPr>
        <p:txBody>
          <a:bodyPr wrap="square" rtlCol="0">
            <a:spAutoFit/>
          </a:bodyPr>
          <a:lstStyle/>
          <a:p>
            <a:r>
              <a:rPr lang="en-US" sz="3000">
                <a:solidFill>
                  <a:srgbClr val="1C11AF"/>
                </a:solidFill>
                <a:latin typeface="Arial" panose="020B0604020202020204" pitchFamily="34" charset="0"/>
                <a:cs typeface="Arial" panose="020B0604020202020204" pitchFamily="34" charset="0"/>
              </a:rPr>
              <a:t>Phân bố</a:t>
            </a:r>
          </a:p>
        </p:txBody>
      </p:sp>
      <p:sp>
        <p:nvSpPr>
          <p:cNvPr id="48" name="TextBox 47">
            <a:extLst>
              <a:ext uri="{FF2B5EF4-FFF2-40B4-BE49-F238E27FC236}">
                <a16:creationId xmlns:a16="http://schemas.microsoft.com/office/drawing/2014/main" id="{1A2358F6-A28E-413E-A0BA-71C278414652}"/>
              </a:ext>
            </a:extLst>
          </p:cNvPr>
          <p:cNvSpPr txBox="1"/>
          <p:nvPr/>
        </p:nvSpPr>
        <p:spPr>
          <a:xfrm>
            <a:off x="129227" y="5926861"/>
            <a:ext cx="2677099" cy="553998"/>
          </a:xfrm>
          <a:prstGeom prst="rect">
            <a:avLst/>
          </a:prstGeom>
          <a:noFill/>
        </p:spPr>
        <p:txBody>
          <a:bodyPr wrap="square" rtlCol="0">
            <a:spAutoFit/>
          </a:bodyPr>
          <a:lstStyle/>
          <a:p>
            <a:r>
              <a:rPr lang="en-US" sz="3000">
                <a:solidFill>
                  <a:srgbClr val="1C11AF"/>
                </a:solidFill>
                <a:latin typeface="Arial" panose="020B0604020202020204" pitchFamily="34" charset="0"/>
                <a:cs typeface="Arial" panose="020B0604020202020204" pitchFamily="34" charset="0"/>
              </a:rPr>
              <a:t>Nguyên nhân</a:t>
            </a:r>
          </a:p>
        </p:txBody>
      </p:sp>
      <p:sp>
        <p:nvSpPr>
          <p:cNvPr id="49" name="TextBox 48">
            <a:extLst>
              <a:ext uri="{FF2B5EF4-FFF2-40B4-BE49-F238E27FC236}">
                <a16:creationId xmlns:a16="http://schemas.microsoft.com/office/drawing/2014/main" id="{1C7EA1D7-2386-4874-B3C0-812277BC5910}"/>
              </a:ext>
            </a:extLst>
          </p:cNvPr>
          <p:cNvSpPr txBox="1"/>
          <p:nvPr/>
        </p:nvSpPr>
        <p:spPr>
          <a:xfrm>
            <a:off x="2690257" y="4572593"/>
            <a:ext cx="1678314" cy="584775"/>
          </a:xfrm>
          <a:prstGeom prst="rect">
            <a:avLst/>
          </a:prstGeom>
          <a:solidFill>
            <a:srgbClr val="7030A0"/>
          </a:solidFill>
        </p:spPr>
        <p:txBody>
          <a:bodyPr wrap="square" rtlCol="0">
            <a:spAutoFit/>
          </a:bodyPr>
          <a:lstStyle/>
          <a:p>
            <a:pPr algn="ctr"/>
            <a:r>
              <a:rPr lang="en-US" sz="3200" b="1">
                <a:solidFill>
                  <a:schemeClr val="bg1"/>
                </a:solidFill>
                <a:latin typeface="Arial" panose="020B0604020202020204" pitchFamily="34" charset="0"/>
                <a:cs typeface="Arial" panose="020B0604020202020204" pitchFamily="34" charset="0"/>
              </a:rPr>
              <a:t>Tổ 1</a:t>
            </a:r>
          </a:p>
        </p:txBody>
      </p:sp>
      <p:sp>
        <p:nvSpPr>
          <p:cNvPr id="50" name="TextBox 49">
            <a:extLst>
              <a:ext uri="{FF2B5EF4-FFF2-40B4-BE49-F238E27FC236}">
                <a16:creationId xmlns:a16="http://schemas.microsoft.com/office/drawing/2014/main" id="{988D15CB-B659-40F1-91A1-F676092D26AB}"/>
              </a:ext>
            </a:extLst>
          </p:cNvPr>
          <p:cNvSpPr txBox="1"/>
          <p:nvPr/>
        </p:nvSpPr>
        <p:spPr>
          <a:xfrm>
            <a:off x="5386686" y="4591610"/>
            <a:ext cx="1755562" cy="584775"/>
          </a:xfrm>
          <a:prstGeom prst="rect">
            <a:avLst/>
          </a:prstGeom>
          <a:solidFill>
            <a:srgbClr val="7030A0"/>
          </a:solidFill>
        </p:spPr>
        <p:txBody>
          <a:bodyPr wrap="square" rtlCol="0">
            <a:spAutoFit/>
          </a:bodyPr>
          <a:lstStyle/>
          <a:p>
            <a:pPr algn="ctr"/>
            <a:r>
              <a:rPr lang="en-US" sz="3200" b="1">
                <a:solidFill>
                  <a:schemeClr val="bg1"/>
                </a:solidFill>
                <a:latin typeface="Arial" panose="020B0604020202020204" pitchFamily="34" charset="0"/>
                <a:cs typeface="Arial" panose="020B0604020202020204" pitchFamily="34" charset="0"/>
              </a:rPr>
              <a:t>Tổ 2</a:t>
            </a:r>
          </a:p>
        </p:txBody>
      </p:sp>
      <p:sp>
        <p:nvSpPr>
          <p:cNvPr id="51" name="TextBox 50">
            <a:extLst>
              <a:ext uri="{FF2B5EF4-FFF2-40B4-BE49-F238E27FC236}">
                <a16:creationId xmlns:a16="http://schemas.microsoft.com/office/drawing/2014/main" id="{834AD0E0-FCE7-4B3F-B0B1-64257E9E44A5}"/>
              </a:ext>
            </a:extLst>
          </p:cNvPr>
          <p:cNvSpPr txBox="1"/>
          <p:nvPr/>
        </p:nvSpPr>
        <p:spPr>
          <a:xfrm>
            <a:off x="7810399" y="4579971"/>
            <a:ext cx="1641768" cy="584775"/>
          </a:xfrm>
          <a:prstGeom prst="rect">
            <a:avLst/>
          </a:prstGeom>
          <a:solidFill>
            <a:srgbClr val="7030A0"/>
          </a:solidFill>
        </p:spPr>
        <p:txBody>
          <a:bodyPr wrap="square" rtlCol="0">
            <a:spAutoFit/>
          </a:bodyPr>
          <a:lstStyle/>
          <a:p>
            <a:pPr algn="ctr"/>
            <a:r>
              <a:rPr lang="en-US" sz="3200" b="1">
                <a:solidFill>
                  <a:schemeClr val="bg1"/>
                </a:solidFill>
                <a:latin typeface="Arial" panose="020B0604020202020204" pitchFamily="34" charset="0"/>
                <a:cs typeface="Arial" panose="020B0604020202020204" pitchFamily="34" charset="0"/>
              </a:rPr>
              <a:t>Tổ 3</a:t>
            </a:r>
          </a:p>
        </p:txBody>
      </p:sp>
      <p:sp>
        <p:nvSpPr>
          <p:cNvPr id="52" name="TextBox 51">
            <a:extLst>
              <a:ext uri="{FF2B5EF4-FFF2-40B4-BE49-F238E27FC236}">
                <a16:creationId xmlns:a16="http://schemas.microsoft.com/office/drawing/2014/main" id="{3888B9F5-C152-4A79-8FA7-A525961DA3FA}"/>
              </a:ext>
            </a:extLst>
          </p:cNvPr>
          <p:cNvSpPr txBox="1"/>
          <p:nvPr/>
        </p:nvSpPr>
        <p:spPr>
          <a:xfrm>
            <a:off x="10059164" y="4560833"/>
            <a:ext cx="1641768" cy="584775"/>
          </a:xfrm>
          <a:prstGeom prst="rect">
            <a:avLst/>
          </a:prstGeom>
          <a:solidFill>
            <a:srgbClr val="7030A0"/>
          </a:solidFill>
        </p:spPr>
        <p:txBody>
          <a:bodyPr wrap="square" rtlCol="0">
            <a:spAutoFit/>
          </a:bodyPr>
          <a:lstStyle/>
          <a:p>
            <a:pPr algn="ctr"/>
            <a:r>
              <a:rPr lang="en-US" sz="3200" b="1">
                <a:solidFill>
                  <a:schemeClr val="bg1"/>
                </a:solidFill>
                <a:latin typeface="Arial" panose="020B0604020202020204" pitchFamily="34" charset="0"/>
                <a:cs typeface="Arial" panose="020B0604020202020204" pitchFamily="34" charset="0"/>
              </a:rPr>
              <a:t>Tổ 4</a:t>
            </a:r>
          </a:p>
        </p:txBody>
      </p:sp>
    </p:spTree>
    <p:extLst>
      <p:ext uri="{BB962C8B-B14F-4D97-AF65-F5344CB8AC3E}">
        <p14:creationId xmlns:p14="http://schemas.microsoft.com/office/powerpoint/2010/main" val="300663993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500"/>
                                        <p:tgtEl>
                                          <p:spTgt spid="16"/>
                                        </p:tgtEl>
                                      </p:cBhvr>
                                    </p:animEffect>
                                  </p:childTnLst>
                                </p:cTn>
                              </p:par>
                              <p:par>
                                <p:cTn id="17" presetID="10" presetClass="entr" presetSubtype="0" fill="hold" nodeType="with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500"/>
                                        <p:tgtEl>
                                          <p:spTgt spid="33"/>
                                        </p:tgtEl>
                                      </p:cBhvr>
                                    </p:animEffect>
                                  </p:childTnLst>
                                </p:cTn>
                              </p:par>
                              <p:par>
                                <p:cTn id="20" presetID="10" presetClass="entr" presetSubtype="0" fill="hold" nodeType="withEffect">
                                  <p:stCondLst>
                                    <p:cond delay="0"/>
                                  </p:stCondLst>
                                  <p:childTnLst>
                                    <p:set>
                                      <p:cBhvr>
                                        <p:cTn id="21" dur="1" fill="hold">
                                          <p:stCondLst>
                                            <p:cond delay="0"/>
                                          </p:stCondLst>
                                        </p:cTn>
                                        <p:tgtEl>
                                          <p:spTgt spid="40"/>
                                        </p:tgtEl>
                                        <p:attrNameLst>
                                          <p:attrName>style.visibility</p:attrName>
                                        </p:attrNameLst>
                                      </p:cBhvr>
                                      <p:to>
                                        <p:strVal val="visible"/>
                                      </p:to>
                                    </p:set>
                                    <p:animEffect transition="in" filter="fade">
                                      <p:cBhvr>
                                        <p:cTn id="22" dur="500"/>
                                        <p:tgtEl>
                                          <p:spTgt spid="40"/>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49"/>
                                        </p:tgtEl>
                                        <p:attrNameLst>
                                          <p:attrName>style.visibility</p:attrName>
                                        </p:attrNameLst>
                                      </p:cBhvr>
                                      <p:to>
                                        <p:strVal val="visible"/>
                                      </p:to>
                                    </p:set>
                                    <p:animEffect transition="in" filter="barn(inVertical)">
                                      <p:cBhvr>
                                        <p:cTn id="27" dur="500"/>
                                        <p:tgtEl>
                                          <p:spTgt spid="49"/>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50"/>
                                        </p:tgtEl>
                                        <p:attrNameLst>
                                          <p:attrName>style.visibility</p:attrName>
                                        </p:attrNameLst>
                                      </p:cBhvr>
                                      <p:to>
                                        <p:strVal val="visible"/>
                                      </p:to>
                                    </p:set>
                                    <p:animEffect transition="in" filter="barn(inVertical)">
                                      <p:cBhvr>
                                        <p:cTn id="32" dur="500"/>
                                        <p:tgtEl>
                                          <p:spTgt spid="50"/>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51"/>
                                        </p:tgtEl>
                                        <p:attrNameLst>
                                          <p:attrName>style.visibility</p:attrName>
                                        </p:attrNameLst>
                                      </p:cBhvr>
                                      <p:to>
                                        <p:strVal val="visible"/>
                                      </p:to>
                                    </p:set>
                                    <p:animEffect transition="in" filter="barn(inVertical)">
                                      <p:cBhvr>
                                        <p:cTn id="37" dur="500"/>
                                        <p:tgtEl>
                                          <p:spTgt spid="51"/>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52"/>
                                        </p:tgtEl>
                                        <p:attrNameLst>
                                          <p:attrName>style.visibility</p:attrName>
                                        </p:attrNameLst>
                                      </p:cBhvr>
                                      <p:to>
                                        <p:strVal val="visible"/>
                                      </p:to>
                                    </p:set>
                                    <p:animEffect transition="in" filter="barn(inVertical)">
                                      <p:cBhvr>
                                        <p:cTn id="42" dur="500"/>
                                        <p:tgtEl>
                                          <p:spTgt spid="52"/>
                                        </p:tgtEl>
                                      </p:cBhvr>
                                    </p:animEffect>
                                  </p:childTnLst>
                                </p:cTn>
                              </p:par>
                            </p:childTnLst>
                          </p:cTn>
                        </p:par>
                      </p:childTnLst>
                    </p:cTn>
                  </p:par>
                  <p:par>
                    <p:cTn id="43" fill="hold">
                      <p:stCondLst>
                        <p:cond delay="indefinite"/>
                      </p:stCondLst>
                      <p:childTnLst>
                        <p:par>
                          <p:cTn id="44" fill="hold">
                            <p:stCondLst>
                              <p:cond delay="0"/>
                            </p:stCondLst>
                            <p:childTnLst>
                              <p:par>
                                <p:cTn id="45" presetID="1" presetClass="mediacall" presetSubtype="0" fill="hold" nodeType="clickEffect">
                                  <p:stCondLst>
                                    <p:cond delay="0"/>
                                  </p:stCondLst>
                                  <p:childTnLst>
                                    <p:cmd type="call" cmd="playFrom(0.0)">
                                      <p:cBhvr>
                                        <p:cTn id="46" dur="195118" fill="hold"/>
                                        <p:tgtEl>
                                          <p:spTgt spid="3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47" restart="whenNotActive" fill="hold" evtFilter="cancelBubble" nodeType="interactiveSeq">
                <p:stCondLst>
                  <p:cond evt="onClick" delay="0">
                    <p:tgtEl>
                      <p:spTgt spid="36"/>
                    </p:tgtEl>
                  </p:cond>
                </p:stCondLst>
                <p:endSync evt="end" delay="0">
                  <p:rtn val="all"/>
                </p:endSync>
                <p:childTnLst>
                  <p:par>
                    <p:cTn id="48" fill="hold">
                      <p:stCondLst>
                        <p:cond delay="0"/>
                      </p:stCondLst>
                      <p:childTnLst>
                        <p:par>
                          <p:cTn id="49" fill="hold">
                            <p:stCondLst>
                              <p:cond delay="0"/>
                            </p:stCondLst>
                            <p:childTnLst>
                              <p:par>
                                <p:cTn id="50" presetID="2" presetClass="mediacall" presetSubtype="0" fill="hold" nodeType="clickEffect">
                                  <p:stCondLst>
                                    <p:cond delay="0"/>
                                  </p:stCondLst>
                                  <p:childTnLst>
                                    <p:cmd type="call" cmd="togglePause">
                                      <p:cBhvr>
                                        <p:cTn id="51" dur="1" fill="hold"/>
                                        <p:tgtEl>
                                          <p:spTgt spid="36"/>
                                        </p:tgtEl>
                                      </p:cBhvr>
                                    </p:cmd>
                                  </p:childTnLst>
                                </p:cTn>
                              </p:par>
                            </p:childTnLst>
                          </p:cTn>
                        </p:par>
                      </p:childTnLst>
                    </p:cTn>
                  </p:par>
                </p:childTnLst>
              </p:cTn>
              <p:nextCondLst>
                <p:cond evt="onClick" delay="0">
                  <p:tgtEl>
                    <p:spTgt spid="36"/>
                  </p:tgtEl>
                </p:cond>
              </p:nextCondLst>
            </p:seq>
            <p:video>
              <p:cMediaNode vol="80000">
                <p:cTn id="52" fill="hold" display="0">
                  <p:stCondLst>
                    <p:cond delay="indefinite"/>
                  </p:stCondLst>
                </p:cTn>
                <p:tgtEl>
                  <p:spTgt spid="36"/>
                </p:tgtEl>
              </p:cMediaNode>
            </p:video>
          </p:childTnLst>
        </p:cTn>
      </p:par>
    </p:tnLst>
    <p:bldLst>
      <p:bldP spid="14" grpId="0"/>
      <p:bldP spid="16" grpId="0"/>
      <p:bldP spid="17" grpId="0"/>
      <p:bldP spid="49" grpId="0" animBg="1"/>
      <p:bldP spid="50" grpId="0" animBg="1"/>
      <p:bldP spid="51" grpId="0" animBg="1"/>
      <p:bldP spid="5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C9EC849-8B9A-4774-AFD7-FF04A83BC6AB}"/>
              </a:ext>
            </a:extLst>
          </p:cNvPr>
          <p:cNvSpPr/>
          <p:nvPr/>
        </p:nvSpPr>
        <p:spPr>
          <a:xfrm>
            <a:off x="0" y="-259695"/>
            <a:ext cx="12192000" cy="6858000"/>
          </a:xfrm>
          <a:prstGeom prst="rect">
            <a:avLst/>
          </a:prstGeom>
          <a:solidFill>
            <a:schemeClr val="accent5">
              <a:lumMod val="50000"/>
            </a:schemeClr>
          </a:solidFill>
          <a:scene3d>
            <a:camera prst="orthographicFront"/>
            <a:lightRig rig="threePt" dir="t"/>
          </a:scene3d>
          <a:sp3d>
            <a:bevelT w="69850" prst="angle"/>
            <a:bevelB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a:extLst>
              <a:ext uri="{FF2B5EF4-FFF2-40B4-BE49-F238E27FC236}">
                <a16:creationId xmlns:a16="http://schemas.microsoft.com/office/drawing/2014/main" id="{37C7C91A-CDC1-4CE7-AC90-D111C03F75E6}"/>
              </a:ext>
            </a:extLst>
          </p:cNvPr>
          <p:cNvGrpSpPr/>
          <p:nvPr/>
        </p:nvGrpSpPr>
        <p:grpSpPr>
          <a:xfrm>
            <a:off x="3358674" y="71145"/>
            <a:ext cx="4815840" cy="970280"/>
            <a:chOff x="3393440" y="164571"/>
            <a:chExt cx="6604000" cy="970280"/>
          </a:xfrm>
          <a:solidFill>
            <a:srgbClr val="E34939"/>
          </a:solidFill>
        </p:grpSpPr>
        <p:sp>
          <p:nvSpPr>
            <p:cNvPr id="6" name="Rectangle: Rounded Corners 5">
              <a:extLst>
                <a:ext uri="{FF2B5EF4-FFF2-40B4-BE49-F238E27FC236}">
                  <a16:creationId xmlns:a16="http://schemas.microsoft.com/office/drawing/2014/main" id="{DC5703B5-72D0-4BA0-87FD-F4D6A1612603}"/>
                </a:ext>
              </a:extLst>
            </p:cNvPr>
            <p:cNvSpPr/>
            <p:nvPr/>
          </p:nvSpPr>
          <p:spPr>
            <a:xfrm>
              <a:off x="3393440" y="164571"/>
              <a:ext cx="6604000" cy="97028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4DCE4710-913C-4E68-8207-3FC3D7607EC4}"/>
                </a:ext>
              </a:extLst>
            </p:cNvPr>
            <p:cNvSpPr txBox="1"/>
            <p:nvPr/>
          </p:nvSpPr>
          <p:spPr>
            <a:xfrm>
              <a:off x="3718560" y="295768"/>
              <a:ext cx="6197600" cy="707886"/>
            </a:xfrm>
            <a:prstGeom prst="rect">
              <a:avLst/>
            </a:prstGeom>
            <a:grpFill/>
          </p:spPr>
          <p:txBody>
            <a:bodyPr wrap="square" rtlCol="0">
              <a:spAutoFit/>
            </a:bodyPr>
            <a:lstStyle/>
            <a:p>
              <a:r>
                <a:rPr lang="en-US" sz="4000" b="1">
                  <a:solidFill>
                    <a:schemeClr val="bg1"/>
                  </a:solidFill>
                  <a:latin typeface="Arial" panose="020B0604020202020204" pitchFamily="34" charset="0"/>
                  <a:cs typeface="Arial" panose="020B0604020202020204" pitchFamily="34" charset="0"/>
                </a:rPr>
                <a:t>AI NHANH H</a:t>
              </a:r>
              <a:r>
                <a:rPr lang="vi-VN" sz="4000" b="1">
                  <a:solidFill>
                    <a:schemeClr val="bg1"/>
                  </a:solidFill>
                  <a:latin typeface="Arial" panose="020B0604020202020204" pitchFamily="34" charset="0"/>
                  <a:cs typeface="Arial" panose="020B0604020202020204" pitchFamily="34" charset="0"/>
                </a:rPr>
                <a:t>Ơ</a:t>
              </a:r>
              <a:r>
                <a:rPr lang="en-US" sz="4000" b="1">
                  <a:solidFill>
                    <a:schemeClr val="bg1"/>
                  </a:solidFill>
                  <a:latin typeface="Arial" panose="020B0604020202020204" pitchFamily="34" charset="0"/>
                  <a:cs typeface="Arial" panose="020B0604020202020204" pitchFamily="34" charset="0"/>
                </a:rPr>
                <a:t>N</a:t>
              </a:r>
            </a:p>
          </p:txBody>
        </p:sp>
      </p:grpSp>
      <p:sp>
        <p:nvSpPr>
          <p:cNvPr id="9" name="Rectangle: Rounded Corners 8">
            <a:extLst>
              <a:ext uri="{FF2B5EF4-FFF2-40B4-BE49-F238E27FC236}">
                <a16:creationId xmlns:a16="http://schemas.microsoft.com/office/drawing/2014/main" id="{F8E85AC4-D12E-4277-9BCA-C60FF4A0F48F}"/>
              </a:ext>
            </a:extLst>
          </p:cNvPr>
          <p:cNvSpPr/>
          <p:nvPr/>
        </p:nvSpPr>
        <p:spPr>
          <a:xfrm>
            <a:off x="447040" y="1402080"/>
            <a:ext cx="7078434" cy="1341120"/>
          </a:xfrm>
          <a:prstGeom prst="roundRect">
            <a:avLst/>
          </a:prstGeom>
          <a:noFill/>
          <a:ln w="412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id="{EF9E392D-0289-43E2-8E8C-72DFB8ED7F86}"/>
              </a:ext>
            </a:extLst>
          </p:cNvPr>
          <p:cNvSpPr/>
          <p:nvPr/>
        </p:nvSpPr>
        <p:spPr>
          <a:xfrm>
            <a:off x="142240" y="1082040"/>
            <a:ext cx="1747520" cy="640080"/>
          </a:xfrm>
          <a:prstGeom prst="roundRect">
            <a:avLst/>
          </a:prstGeom>
          <a:solidFill>
            <a:schemeClr val="accent2"/>
          </a:solidFill>
          <a:scene3d>
            <a:camera prst="orthographicFront"/>
            <a:lightRig rig="threePt" dir="t"/>
          </a:scene3d>
          <a:sp3d>
            <a:bevelT w="139700" h="31750" prst="angle"/>
            <a:bevelB w="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Arial" panose="020B0604020202020204" pitchFamily="34" charset="0"/>
                <a:cs typeface="Arial" panose="020B0604020202020204" pitchFamily="34" charset="0"/>
              </a:rPr>
              <a:t>Câu 1</a:t>
            </a:r>
          </a:p>
        </p:txBody>
      </p:sp>
      <p:sp>
        <p:nvSpPr>
          <p:cNvPr id="13" name="Rectangle: Rounded Corners 12">
            <a:extLst>
              <a:ext uri="{FF2B5EF4-FFF2-40B4-BE49-F238E27FC236}">
                <a16:creationId xmlns:a16="http://schemas.microsoft.com/office/drawing/2014/main" id="{9D738183-A132-4ADD-B6B2-EF399F837337}"/>
              </a:ext>
            </a:extLst>
          </p:cNvPr>
          <p:cNvSpPr/>
          <p:nvPr/>
        </p:nvSpPr>
        <p:spPr>
          <a:xfrm>
            <a:off x="790337" y="2011013"/>
            <a:ext cx="6593840" cy="1957812"/>
          </a:xfrm>
          <a:prstGeom prst="roundRect">
            <a:avLst/>
          </a:prstGeom>
          <a:solidFill>
            <a:schemeClr val="accent4">
              <a:lumMod val="20000"/>
              <a:lumOff val="80000"/>
            </a:schemeClr>
          </a:solidFill>
          <a:ln>
            <a:solidFill>
              <a:srgbClr val="00B0F0"/>
            </a:solidFill>
          </a:ln>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Rounded Corners 24">
            <a:extLst>
              <a:ext uri="{FF2B5EF4-FFF2-40B4-BE49-F238E27FC236}">
                <a16:creationId xmlns:a16="http://schemas.microsoft.com/office/drawing/2014/main" id="{DB38D752-9669-495A-A65B-9C83B65D50DB}"/>
              </a:ext>
            </a:extLst>
          </p:cNvPr>
          <p:cNvSpPr/>
          <p:nvPr/>
        </p:nvSpPr>
        <p:spPr>
          <a:xfrm>
            <a:off x="248565" y="4301383"/>
            <a:ext cx="7188555" cy="2159606"/>
          </a:xfrm>
          <a:prstGeom prst="roundRect">
            <a:avLst/>
          </a:prstGeom>
          <a:solidFill>
            <a:srgbClr val="FFFF99"/>
          </a:solid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0F6F3E22-3C3C-479E-8A33-3FA56D5089F4}"/>
              </a:ext>
            </a:extLst>
          </p:cNvPr>
          <p:cNvSpPr txBox="1"/>
          <p:nvPr/>
        </p:nvSpPr>
        <p:spPr>
          <a:xfrm>
            <a:off x="483904" y="4915457"/>
            <a:ext cx="6759667" cy="1200329"/>
          </a:xfrm>
          <a:prstGeom prst="rect">
            <a:avLst/>
          </a:prstGeom>
          <a:noFill/>
        </p:spPr>
        <p:txBody>
          <a:bodyPr wrap="square" rtlCol="0">
            <a:spAutoFit/>
          </a:bodyPr>
          <a:lstStyle/>
          <a:p>
            <a:pPr algn="ctr"/>
            <a:r>
              <a:rPr lang="en-US" sz="3600">
                <a:solidFill>
                  <a:srgbClr val="1C11AF"/>
                </a:solidFill>
                <a:latin typeface="Arial" panose="020B0604020202020204" pitchFamily="34" charset="0"/>
                <a:cs typeface="Arial" panose="020B0604020202020204" pitchFamily="34" charset="0"/>
              </a:rPr>
              <a:t>Diện tích chỉ đứng sau châu Đại Dương 10 triệu km</a:t>
            </a:r>
            <a:r>
              <a:rPr lang="en-US" sz="3600" baseline="30000">
                <a:solidFill>
                  <a:srgbClr val="1C11AF"/>
                </a:solidFill>
                <a:latin typeface="Arial" panose="020B0604020202020204" pitchFamily="34" charset="0"/>
                <a:cs typeface="Arial" panose="020B0604020202020204" pitchFamily="34" charset="0"/>
              </a:rPr>
              <a:t>2  </a:t>
            </a:r>
            <a:endParaRPr lang="en-US" sz="3600" b="1">
              <a:solidFill>
                <a:srgbClr val="002060"/>
              </a:solidFill>
              <a:latin typeface="Arial" panose="020B0604020202020204" pitchFamily="34" charset="0"/>
              <a:cs typeface="Arial" panose="020B0604020202020204" pitchFamily="34" charset="0"/>
            </a:endParaRPr>
          </a:p>
        </p:txBody>
      </p:sp>
      <p:sp>
        <p:nvSpPr>
          <p:cNvPr id="30" name="TextBox 29">
            <a:extLst>
              <a:ext uri="{FF2B5EF4-FFF2-40B4-BE49-F238E27FC236}">
                <a16:creationId xmlns:a16="http://schemas.microsoft.com/office/drawing/2014/main" id="{E648F82F-774D-4CA9-90FF-92E82FD2B825}"/>
              </a:ext>
            </a:extLst>
          </p:cNvPr>
          <p:cNvSpPr txBox="1"/>
          <p:nvPr/>
        </p:nvSpPr>
        <p:spPr>
          <a:xfrm>
            <a:off x="765807" y="2343571"/>
            <a:ext cx="6661126" cy="1569660"/>
          </a:xfrm>
          <a:prstGeom prst="rect">
            <a:avLst/>
          </a:prstGeom>
          <a:noFill/>
        </p:spPr>
        <p:txBody>
          <a:bodyPr wrap="square" rtlCol="0">
            <a:spAutoFit/>
          </a:bodyPr>
          <a:lstStyle/>
          <a:p>
            <a:pPr algn="ctr"/>
            <a:r>
              <a:rPr lang="en-US" sz="3200" b="1">
                <a:solidFill>
                  <a:srgbClr val="1C11AF"/>
                </a:solidFill>
                <a:latin typeface="Arial" panose="020B0604020202020204" pitchFamily="34" charset="0"/>
                <a:cs typeface="Arial" panose="020B0604020202020204" pitchFamily="34" charset="0"/>
              </a:rPr>
              <a:t>Diện tích Châu Âu là bao nhiêu, đứng thứ mấy so với các châu lục khác?</a:t>
            </a:r>
          </a:p>
        </p:txBody>
      </p:sp>
      <p:sp>
        <p:nvSpPr>
          <p:cNvPr id="4" name="Star: 5 Points 3">
            <a:hlinkClick r:id="rId5" action="ppaction://hlinksldjump"/>
            <a:extLst>
              <a:ext uri="{FF2B5EF4-FFF2-40B4-BE49-F238E27FC236}">
                <a16:creationId xmlns:a16="http://schemas.microsoft.com/office/drawing/2014/main" id="{53FDEF60-04C5-41B0-9937-6D49EE952CEC}"/>
              </a:ext>
            </a:extLst>
          </p:cNvPr>
          <p:cNvSpPr/>
          <p:nvPr/>
        </p:nvSpPr>
        <p:spPr>
          <a:xfrm>
            <a:off x="11641094" y="6621321"/>
            <a:ext cx="368453" cy="222243"/>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Rounded Corners 30">
            <a:extLst>
              <a:ext uri="{FF2B5EF4-FFF2-40B4-BE49-F238E27FC236}">
                <a16:creationId xmlns:a16="http://schemas.microsoft.com/office/drawing/2014/main" id="{11868A18-31AB-4B95-A36B-F52A4693B28C}"/>
              </a:ext>
            </a:extLst>
          </p:cNvPr>
          <p:cNvSpPr/>
          <p:nvPr/>
        </p:nvSpPr>
        <p:spPr>
          <a:xfrm>
            <a:off x="445898" y="4298852"/>
            <a:ext cx="2085281" cy="542025"/>
          </a:xfrm>
          <a:prstGeom prst="roundRect">
            <a:avLst/>
          </a:prstGeom>
          <a:solidFill>
            <a:srgbClr val="C00000"/>
          </a:solidFill>
          <a:ln>
            <a:noFill/>
          </a:ln>
          <a:scene3d>
            <a:camera prst="orthographicFront"/>
            <a:lightRig rig="threePt" dir="t"/>
          </a:scene3d>
          <a:sp3d>
            <a:bevelT w="63500"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Arial" panose="020B0604020202020204" pitchFamily="34" charset="0"/>
                <a:cs typeface="Arial" panose="020B0604020202020204" pitchFamily="34" charset="0"/>
              </a:rPr>
              <a:t>Đáp án</a:t>
            </a:r>
          </a:p>
        </p:txBody>
      </p:sp>
      <p:pic>
        <p:nvPicPr>
          <p:cNvPr id="3" name="Tieng-yeah-tre-con-www_nhacchuongvui_com">
            <a:hlinkClick r:id="" action="ppaction://media"/>
            <a:extLst>
              <a:ext uri="{FF2B5EF4-FFF2-40B4-BE49-F238E27FC236}">
                <a16:creationId xmlns:a16="http://schemas.microsoft.com/office/drawing/2014/main" id="{40DBDB50-E65C-4490-8113-593F03C5845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162342" y="6589442"/>
            <a:ext cx="406400" cy="406400"/>
          </a:xfrm>
          <a:prstGeom prst="rect">
            <a:avLst/>
          </a:prstGeom>
        </p:spPr>
      </p:pic>
      <p:pic>
        <p:nvPicPr>
          <p:cNvPr id="16" name="Picture 15">
            <a:extLst>
              <a:ext uri="{FF2B5EF4-FFF2-40B4-BE49-F238E27FC236}">
                <a16:creationId xmlns:a16="http://schemas.microsoft.com/office/drawing/2014/main" id="{49FADB5C-E89C-4209-823A-46A65718403E}"/>
              </a:ext>
            </a:extLst>
          </p:cNvPr>
          <p:cNvPicPr>
            <a:picLocks noChangeAspect="1"/>
          </p:cNvPicPr>
          <p:nvPr/>
        </p:nvPicPr>
        <p:blipFill rotWithShape="1">
          <a:blip r:embed="rId7"/>
          <a:srcRect l="3637" r="2104"/>
          <a:stretch/>
        </p:blipFill>
        <p:spPr>
          <a:xfrm>
            <a:off x="7727474" y="1468244"/>
            <a:ext cx="4298582" cy="4959413"/>
          </a:xfrm>
          <a:prstGeom prst="rect">
            <a:avLst/>
          </a:prstGeom>
        </p:spPr>
      </p:pic>
    </p:spTree>
    <p:extLst>
      <p:ext uri="{BB962C8B-B14F-4D97-AF65-F5344CB8AC3E}">
        <p14:creationId xmlns:p14="http://schemas.microsoft.com/office/powerpoint/2010/main" val="3781609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left)">
                                      <p:cBhvr>
                                        <p:cTn id="7" dur="500"/>
                                        <p:tgtEl>
                                          <p:spTgt spid="30"/>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31"/>
                                        </p:tgtEl>
                                        <p:attrNameLst>
                                          <p:attrName>style.visibility</p:attrName>
                                        </p:attrNameLst>
                                      </p:cBhvr>
                                      <p:to>
                                        <p:strVal val="visible"/>
                                      </p:to>
                                    </p:set>
                                    <p:animEffect transition="in" filter="barn(inVertical)">
                                      <p:cBhvr>
                                        <p:cTn id="11" dur="500"/>
                                        <p:tgtEl>
                                          <p:spTgt spid="31"/>
                                        </p:tgtEl>
                                      </p:cBhvr>
                                    </p:animEffect>
                                  </p:childTnLst>
                                </p:cTn>
                              </p:par>
                              <p:par>
                                <p:cTn id="12" presetID="16" presetClass="entr" presetSubtype="21" fill="hold" grpId="0" nodeType="with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barn(inVertical)">
                                      <p:cBhvr>
                                        <p:cTn id="14" dur="500"/>
                                        <p:tgtEl>
                                          <p:spTgt spid="25"/>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barn(inVertical)">
                                      <p:cBhvr>
                                        <p:cTn id="19" dur="500"/>
                                        <p:tgtEl>
                                          <p:spTgt spid="29"/>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mediacall" presetSubtype="0" fill="hold" nodeType="clickEffect">
                                  <p:stCondLst>
                                    <p:cond delay="0"/>
                                  </p:stCondLst>
                                  <p:childTnLst>
                                    <p:cmd type="call" cmd="playFrom(0.0)">
                                      <p:cBhvr>
                                        <p:cTn id="23" dur="4414" fill="hold"/>
                                        <p:tgtEl>
                                          <p:spTgt spid="3"/>
                                        </p:tgtEl>
                                      </p:cBhvr>
                                    </p:cmd>
                                  </p:childTnLst>
                                </p:cTn>
                              </p:par>
                              <p:par>
                                <p:cTn id="24" presetID="16" presetClass="entr" presetSubtype="21" fill="hold" nodeType="with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barn(inVertical)">
                                      <p:cBhvr>
                                        <p:cTn id="2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7" fill="hold" display="0">
                  <p:stCondLst>
                    <p:cond delay="indefinite"/>
                  </p:stCondLst>
                  <p:endCondLst>
                    <p:cond evt="onStopAudio" delay="0">
                      <p:tgtEl>
                        <p:sldTgt/>
                      </p:tgtEl>
                    </p:cond>
                  </p:endCondLst>
                </p:cTn>
                <p:tgtEl>
                  <p:spTgt spid="3"/>
                </p:tgtEl>
              </p:cMediaNode>
            </p:audio>
          </p:childTnLst>
        </p:cTn>
      </p:par>
    </p:tnLst>
    <p:bldLst>
      <p:bldP spid="25" grpId="0" animBg="1"/>
      <p:bldP spid="29" grpId="0"/>
      <p:bldP spid="30" grpId="0"/>
      <p:bldP spid="31"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63B6E6D2-AF45-4920-AD8E-DD7E10638100}"/>
              </a:ext>
            </a:extLst>
          </p:cNvPr>
          <p:cNvCxnSpPr>
            <a:cxnSpLocks/>
          </p:cNvCxnSpPr>
          <p:nvPr/>
        </p:nvCxnSpPr>
        <p:spPr>
          <a:xfrm>
            <a:off x="286401" y="1349632"/>
            <a:ext cx="3017477" cy="170509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8DEFE114-8F20-4FA2-BEA9-B98915674798}"/>
              </a:ext>
            </a:extLst>
          </p:cNvPr>
          <p:cNvSpPr txBox="1"/>
          <p:nvPr/>
        </p:nvSpPr>
        <p:spPr>
          <a:xfrm>
            <a:off x="3688813" y="2546639"/>
            <a:ext cx="2677099" cy="584775"/>
          </a:xfrm>
          <a:prstGeom prst="rect">
            <a:avLst/>
          </a:prstGeom>
          <a:noFill/>
        </p:spPr>
        <p:txBody>
          <a:bodyPr wrap="square" rtlCol="0">
            <a:spAutoFit/>
          </a:bodyPr>
          <a:lstStyle/>
          <a:p>
            <a:r>
              <a:rPr lang="en-US" sz="3200" b="1">
                <a:solidFill>
                  <a:schemeClr val="bg1"/>
                </a:solidFill>
                <a:latin typeface="Arial" panose="020B0604020202020204" pitchFamily="34" charset="0"/>
                <a:cs typeface="Arial" panose="020B0604020202020204" pitchFamily="34" charset="0"/>
              </a:rPr>
              <a:t>Đồng bằng</a:t>
            </a:r>
          </a:p>
        </p:txBody>
      </p:sp>
      <p:sp>
        <p:nvSpPr>
          <p:cNvPr id="16" name="TextBox 15">
            <a:extLst>
              <a:ext uri="{FF2B5EF4-FFF2-40B4-BE49-F238E27FC236}">
                <a16:creationId xmlns:a16="http://schemas.microsoft.com/office/drawing/2014/main" id="{3462C1CD-1EBD-485D-8A46-598B6A22D716}"/>
              </a:ext>
            </a:extLst>
          </p:cNvPr>
          <p:cNvSpPr txBox="1"/>
          <p:nvPr/>
        </p:nvSpPr>
        <p:spPr>
          <a:xfrm>
            <a:off x="8239695" y="2546638"/>
            <a:ext cx="2677099" cy="584775"/>
          </a:xfrm>
          <a:prstGeom prst="rect">
            <a:avLst/>
          </a:prstGeom>
          <a:noFill/>
        </p:spPr>
        <p:txBody>
          <a:bodyPr wrap="square" rtlCol="0">
            <a:spAutoFit/>
          </a:bodyPr>
          <a:lstStyle/>
          <a:p>
            <a:r>
              <a:rPr lang="en-US" sz="3200" b="1">
                <a:solidFill>
                  <a:schemeClr val="bg1"/>
                </a:solidFill>
                <a:latin typeface="Arial" panose="020B0604020202020204" pitchFamily="34" charset="0"/>
                <a:cs typeface="Arial" panose="020B0604020202020204" pitchFamily="34" charset="0"/>
              </a:rPr>
              <a:t>Miền núi</a:t>
            </a:r>
          </a:p>
        </p:txBody>
      </p:sp>
      <p:sp>
        <p:nvSpPr>
          <p:cNvPr id="17" name="TextBox 16">
            <a:extLst>
              <a:ext uri="{FF2B5EF4-FFF2-40B4-BE49-F238E27FC236}">
                <a16:creationId xmlns:a16="http://schemas.microsoft.com/office/drawing/2014/main" id="{32F24E60-0967-41A5-A16A-93F2E8F38159}"/>
              </a:ext>
            </a:extLst>
          </p:cNvPr>
          <p:cNvSpPr txBox="1"/>
          <p:nvPr/>
        </p:nvSpPr>
        <p:spPr>
          <a:xfrm>
            <a:off x="388995" y="2469947"/>
            <a:ext cx="2677099" cy="584775"/>
          </a:xfrm>
          <a:prstGeom prst="rect">
            <a:avLst/>
          </a:prstGeom>
          <a:noFill/>
        </p:spPr>
        <p:txBody>
          <a:bodyPr wrap="square" rtlCol="0">
            <a:spAutoFit/>
          </a:bodyPr>
          <a:lstStyle/>
          <a:p>
            <a:r>
              <a:rPr lang="en-US" sz="3200" b="1">
                <a:solidFill>
                  <a:schemeClr val="bg1"/>
                </a:solidFill>
                <a:latin typeface="Arial" panose="020B0604020202020204" pitchFamily="34" charset="0"/>
                <a:cs typeface="Arial" panose="020B0604020202020204" pitchFamily="34" charset="0"/>
              </a:rPr>
              <a:t>Yếu tố</a:t>
            </a:r>
          </a:p>
        </p:txBody>
      </p:sp>
      <p:graphicFrame>
        <p:nvGraphicFramePr>
          <p:cNvPr id="7" name="Table 7">
            <a:extLst>
              <a:ext uri="{FF2B5EF4-FFF2-40B4-BE49-F238E27FC236}">
                <a16:creationId xmlns:a16="http://schemas.microsoft.com/office/drawing/2014/main" id="{59263375-1453-4F00-B03D-ADD30B4E1273}"/>
              </a:ext>
            </a:extLst>
          </p:cNvPr>
          <p:cNvGraphicFramePr>
            <a:graphicFrameLocks noGrp="1"/>
          </p:cNvGraphicFramePr>
          <p:nvPr/>
        </p:nvGraphicFramePr>
        <p:xfrm>
          <a:off x="196927" y="1349632"/>
          <a:ext cx="6543163" cy="5042052"/>
        </p:xfrm>
        <a:graphic>
          <a:graphicData uri="http://schemas.openxmlformats.org/drawingml/2006/table">
            <a:tbl>
              <a:tblPr firstRow="1" bandRow="1">
                <a:tableStyleId>{5C22544A-7EE6-4342-B048-85BDC9FD1C3A}</a:tableStyleId>
              </a:tblPr>
              <a:tblGrid>
                <a:gridCol w="2805375">
                  <a:extLst>
                    <a:ext uri="{9D8B030D-6E8A-4147-A177-3AD203B41FA5}">
                      <a16:colId xmlns:a16="http://schemas.microsoft.com/office/drawing/2014/main" val="3717722980"/>
                    </a:ext>
                  </a:extLst>
                </a:gridCol>
                <a:gridCol w="3737788">
                  <a:extLst>
                    <a:ext uri="{9D8B030D-6E8A-4147-A177-3AD203B41FA5}">
                      <a16:colId xmlns:a16="http://schemas.microsoft.com/office/drawing/2014/main" val="1263533514"/>
                    </a:ext>
                  </a:extLst>
                </a:gridCol>
              </a:tblGrid>
              <a:tr h="1384452">
                <a:tc>
                  <a:txBody>
                    <a:bodyPr/>
                    <a:lstStyle/>
                    <a:p>
                      <a:endParaRPr lang="en-US"/>
                    </a:p>
                  </a:txBody>
                  <a:tcPr/>
                </a:tc>
                <a:tc>
                  <a:txBody>
                    <a:bodyPr/>
                    <a:lstStyle/>
                    <a:p>
                      <a:endParaRPr lang="en-US"/>
                    </a:p>
                  </a:txBody>
                  <a:tcPr/>
                </a:tc>
                <a:extLst>
                  <a:ext uri="{0D108BD9-81ED-4DB2-BD59-A6C34878D82A}">
                    <a16:rowId xmlns:a16="http://schemas.microsoft.com/office/drawing/2014/main" val="2484651446"/>
                  </a:ext>
                </a:extLst>
              </a:tr>
              <a:tr h="692226">
                <a:tc>
                  <a:txBody>
                    <a:bodyPr/>
                    <a:lstStyle/>
                    <a:p>
                      <a:endParaRPr lang="en-US"/>
                    </a:p>
                  </a:txBody>
                  <a:tcPr>
                    <a:solidFill>
                      <a:schemeClr val="accent5">
                        <a:lumMod val="40000"/>
                        <a:lumOff val="60000"/>
                        <a:alpha val="57000"/>
                      </a:schemeClr>
                    </a:solidFill>
                  </a:tcPr>
                </a:tc>
                <a:tc>
                  <a:txBody>
                    <a:bodyPr/>
                    <a:lstStyle/>
                    <a:p>
                      <a:endParaRPr lang="en-US"/>
                    </a:p>
                    <a:p>
                      <a:endParaRPr lang="en-US"/>
                    </a:p>
                    <a:p>
                      <a:endParaRPr lang="en-US"/>
                    </a:p>
                  </a:txBody>
                  <a:tcPr>
                    <a:solidFill>
                      <a:schemeClr val="accent5">
                        <a:lumMod val="40000"/>
                        <a:lumOff val="60000"/>
                        <a:alpha val="57000"/>
                      </a:schemeClr>
                    </a:solidFill>
                  </a:tcPr>
                </a:tc>
                <a:extLst>
                  <a:ext uri="{0D108BD9-81ED-4DB2-BD59-A6C34878D82A}">
                    <a16:rowId xmlns:a16="http://schemas.microsoft.com/office/drawing/2014/main" val="1886588568"/>
                  </a:ext>
                </a:extLst>
              </a:tr>
              <a:tr h="692226">
                <a:tc>
                  <a:txBody>
                    <a:bodyPr/>
                    <a:lstStyle/>
                    <a:p>
                      <a:endParaRPr lang="en-US"/>
                    </a:p>
                  </a:txBody>
                  <a:tcPr>
                    <a:solidFill>
                      <a:schemeClr val="accent4">
                        <a:lumMod val="40000"/>
                        <a:lumOff val="60000"/>
                      </a:schemeClr>
                    </a:solidFill>
                  </a:tcPr>
                </a:tc>
                <a:tc>
                  <a:txBody>
                    <a:bodyPr/>
                    <a:lstStyle/>
                    <a:p>
                      <a:endParaRPr lang="en-US"/>
                    </a:p>
                    <a:p>
                      <a:endParaRPr lang="en-US"/>
                    </a:p>
                    <a:p>
                      <a:endParaRPr lang="en-US"/>
                    </a:p>
                  </a:txBody>
                  <a:tcPr>
                    <a:solidFill>
                      <a:schemeClr val="accent4">
                        <a:lumMod val="40000"/>
                        <a:lumOff val="60000"/>
                      </a:schemeClr>
                    </a:solidFill>
                  </a:tcPr>
                </a:tc>
                <a:extLst>
                  <a:ext uri="{0D108BD9-81ED-4DB2-BD59-A6C34878D82A}">
                    <a16:rowId xmlns:a16="http://schemas.microsoft.com/office/drawing/2014/main" val="330008771"/>
                  </a:ext>
                </a:extLst>
              </a:tr>
              <a:tr h="692226">
                <a:tc>
                  <a:txBody>
                    <a:bodyPr/>
                    <a:lstStyle/>
                    <a:p>
                      <a:endParaRPr lang="en-US"/>
                    </a:p>
                  </a:txBody>
                  <a:tcPr/>
                </a:tc>
                <a:tc>
                  <a:txBody>
                    <a:bodyPr/>
                    <a:lstStyle/>
                    <a:p>
                      <a:endParaRPr lang="en-US"/>
                    </a:p>
                    <a:p>
                      <a:endParaRPr lang="en-US"/>
                    </a:p>
                    <a:p>
                      <a:endParaRPr lang="en-US"/>
                    </a:p>
                  </a:txBody>
                  <a:tcPr/>
                </a:tc>
                <a:extLst>
                  <a:ext uri="{0D108BD9-81ED-4DB2-BD59-A6C34878D82A}">
                    <a16:rowId xmlns:a16="http://schemas.microsoft.com/office/drawing/2014/main" val="1638538056"/>
                  </a:ext>
                </a:extLst>
              </a:tr>
              <a:tr h="692226">
                <a:tc>
                  <a:txBody>
                    <a:bodyPr/>
                    <a:lstStyle/>
                    <a:p>
                      <a:endParaRPr lang="en-US"/>
                    </a:p>
                  </a:txBody>
                  <a:tcPr>
                    <a:solidFill>
                      <a:schemeClr val="accent2">
                        <a:lumMod val="40000"/>
                        <a:lumOff val="60000"/>
                      </a:schemeClr>
                    </a:solidFill>
                  </a:tcPr>
                </a:tc>
                <a:tc>
                  <a:txBody>
                    <a:bodyPr/>
                    <a:lstStyle/>
                    <a:p>
                      <a:endParaRPr lang="en-US"/>
                    </a:p>
                    <a:p>
                      <a:endParaRPr lang="en-US"/>
                    </a:p>
                    <a:p>
                      <a:endParaRPr lang="en-US"/>
                    </a:p>
                  </a:txBody>
                  <a:tcPr>
                    <a:solidFill>
                      <a:schemeClr val="accent2">
                        <a:lumMod val="40000"/>
                        <a:lumOff val="60000"/>
                      </a:schemeClr>
                    </a:solidFill>
                  </a:tcPr>
                </a:tc>
                <a:extLst>
                  <a:ext uri="{0D108BD9-81ED-4DB2-BD59-A6C34878D82A}">
                    <a16:rowId xmlns:a16="http://schemas.microsoft.com/office/drawing/2014/main" val="4287397815"/>
                  </a:ext>
                </a:extLst>
              </a:tr>
            </a:tbl>
          </a:graphicData>
        </a:graphic>
      </p:graphicFrame>
      <p:sp>
        <p:nvSpPr>
          <p:cNvPr id="34" name="TextBox 33">
            <a:extLst>
              <a:ext uri="{FF2B5EF4-FFF2-40B4-BE49-F238E27FC236}">
                <a16:creationId xmlns:a16="http://schemas.microsoft.com/office/drawing/2014/main" id="{00F8E2AF-7CA6-44BE-9EAD-1A8D4D7BBD80}"/>
              </a:ext>
            </a:extLst>
          </p:cNvPr>
          <p:cNvSpPr txBox="1"/>
          <p:nvPr/>
        </p:nvSpPr>
        <p:spPr>
          <a:xfrm>
            <a:off x="3901151" y="1395798"/>
            <a:ext cx="1971496" cy="1077218"/>
          </a:xfrm>
          <a:prstGeom prst="rect">
            <a:avLst/>
          </a:prstGeom>
          <a:noFill/>
        </p:spPr>
        <p:txBody>
          <a:bodyPr wrap="square" rtlCol="0">
            <a:spAutoFit/>
          </a:bodyPr>
          <a:lstStyle/>
          <a:p>
            <a:r>
              <a:rPr lang="en-US" sz="3200" b="1">
                <a:solidFill>
                  <a:schemeClr val="bg1"/>
                </a:solidFill>
                <a:latin typeface="Arial" panose="020B0604020202020204" pitchFamily="34" charset="0"/>
                <a:cs typeface="Arial" panose="020B0604020202020204" pitchFamily="34" charset="0"/>
              </a:rPr>
              <a:t>Cực và cận cực</a:t>
            </a:r>
          </a:p>
        </p:txBody>
      </p:sp>
      <p:sp>
        <p:nvSpPr>
          <p:cNvPr id="39" name="TextBox 38">
            <a:extLst>
              <a:ext uri="{FF2B5EF4-FFF2-40B4-BE49-F238E27FC236}">
                <a16:creationId xmlns:a16="http://schemas.microsoft.com/office/drawing/2014/main" id="{318D1F76-112A-4E21-98D6-0E890E49F7D8}"/>
              </a:ext>
            </a:extLst>
          </p:cNvPr>
          <p:cNvSpPr txBox="1"/>
          <p:nvPr/>
        </p:nvSpPr>
        <p:spPr>
          <a:xfrm>
            <a:off x="9821334" y="2643953"/>
            <a:ext cx="2677099" cy="584775"/>
          </a:xfrm>
          <a:prstGeom prst="rect">
            <a:avLst/>
          </a:prstGeom>
          <a:noFill/>
        </p:spPr>
        <p:txBody>
          <a:bodyPr wrap="square" rtlCol="0">
            <a:spAutoFit/>
          </a:bodyPr>
          <a:lstStyle/>
          <a:p>
            <a:r>
              <a:rPr lang="en-US" sz="3200" b="1">
                <a:solidFill>
                  <a:schemeClr val="bg1"/>
                </a:solidFill>
                <a:latin typeface="Arial" panose="020B0604020202020204" pitchFamily="34" charset="0"/>
                <a:cs typeface="Arial" panose="020B0604020202020204" pitchFamily="34" charset="0"/>
              </a:rPr>
              <a:t>Cận nhiệt</a:t>
            </a:r>
          </a:p>
        </p:txBody>
      </p:sp>
      <p:cxnSp>
        <p:nvCxnSpPr>
          <p:cNvPr id="40" name="Straight Connector 39">
            <a:extLst>
              <a:ext uri="{FF2B5EF4-FFF2-40B4-BE49-F238E27FC236}">
                <a16:creationId xmlns:a16="http://schemas.microsoft.com/office/drawing/2014/main" id="{6F19B437-82D3-4DE3-BC7F-772B90E8ADA5}"/>
              </a:ext>
            </a:extLst>
          </p:cNvPr>
          <p:cNvCxnSpPr>
            <a:cxnSpLocks/>
          </p:cNvCxnSpPr>
          <p:nvPr/>
        </p:nvCxnSpPr>
        <p:spPr>
          <a:xfrm>
            <a:off x="239442" y="1380097"/>
            <a:ext cx="2633569" cy="1281756"/>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id="{534336A6-751D-4ADC-8556-AE1F516C55DC}"/>
              </a:ext>
            </a:extLst>
          </p:cNvPr>
          <p:cNvSpPr txBox="1"/>
          <p:nvPr/>
        </p:nvSpPr>
        <p:spPr>
          <a:xfrm>
            <a:off x="1294592" y="1401422"/>
            <a:ext cx="2677099" cy="584775"/>
          </a:xfrm>
          <a:prstGeom prst="rect">
            <a:avLst/>
          </a:prstGeom>
          <a:noFill/>
        </p:spPr>
        <p:txBody>
          <a:bodyPr wrap="square" rtlCol="0">
            <a:spAutoFit/>
          </a:bodyPr>
          <a:lstStyle/>
          <a:p>
            <a:r>
              <a:rPr lang="en-US" sz="3200" b="1">
                <a:solidFill>
                  <a:schemeClr val="bg1"/>
                </a:solidFill>
                <a:latin typeface="Arial" panose="020B0604020202020204" pitchFamily="34" charset="0"/>
                <a:cs typeface="Arial" panose="020B0604020202020204" pitchFamily="34" charset="0"/>
              </a:rPr>
              <a:t>Khí hậu</a:t>
            </a:r>
          </a:p>
        </p:txBody>
      </p:sp>
      <p:sp>
        <p:nvSpPr>
          <p:cNvPr id="42" name="TextBox 41">
            <a:extLst>
              <a:ext uri="{FF2B5EF4-FFF2-40B4-BE49-F238E27FC236}">
                <a16:creationId xmlns:a16="http://schemas.microsoft.com/office/drawing/2014/main" id="{6FD98765-11A9-407F-A015-19F405C63639}"/>
              </a:ext>
            </a:extLst>
          </p:cNvPr>
          <p:cNvSpPr txBox="1"/>
          <p:nvPr/>
        </p:nvSpPr>
        <p:spPr>
          <a:xfrm>
            <a:off x="365245" y="2131049"/>
            <a:ext cx="2677099" cy="584775"/>
          </a:xfrm>
          <a:prstGeom prst="rect">
            <a:avLst/>
          </a:prstGeom>
          <a:noFill/>
        </p:spPr>
        <p:txBody>
          <a:bodyPr wrap="square" rtlCol="0">
            <a:spAutoFit/>
          </a:bodyPr>
          <a:lstStyle/>
          <a:p>
            <a:r>
              <a:rPr lang="en-US" sz="3200" b="1">
                <a:solidFill>
                  <a:schemeClr val="bg1"/>
                </a:solidFill>
                <a:latin typeface="Arial" panose="020B0604020202020204" pitchFamily="34" charset="0"/>
                <a:cs typeface="Arial" panose="020B0604020202020204" pitchFamily="34" charset="0"/>
              </a:rPr>
              <a:t>Yếu tố</a:t>
            </a:r>
          </a:p>
        </p:txBody>
      </p:sp>
      <p:sp>
        <p:nvSpPr>
          <p:cNvPr id="43" name="TextBox 42">
            <a:extLst>
              <a:ext uri="{FF2B5EF4-FFF2-40B4-BE49-F238E27FC236}">
                <a16:creationId xmlns:a16="http://schemas.microsoft.com/office/drawing/2014/main" id="{1B5D2B28-C236-4994-AC48-CC8837B8B835}"/>
              </a:ext>
            </a:extLst>
          </p:cNvPr>
          <p:cNvSpPr txBox="1"/>
          <p:nvPr/>
        </p:nvSpPr>
        <p:spPr>
          <a:xfrm>
            <a:off x="550156" y="3849907"/>
            <a:ext cx="2677099" cy="553998"/>
          </a:xfrm>
          <a:prstGeom prst="rect">
            <a:avLst/>
          </a:prstGeom>
          <a:noFill/>
        </p:spPr>
        <p:txBody>
          <a:bodyPr wrap="square" rtlCol="0">
            <a:spAutoFit/>
          </a:bodyPr>
          <a:lstStyle/>
          <a:p>
            <a:r>
              <a:rPr lang="en-US" sz="3000">
                <a:solidFill>
                  <a:srgbClr val="1C11AF"/>
                </a:solidFill>
                <a:latin typeface="Arial" panose="020B0604020202020204" pitchFamily="34" charset="0"/>
                <a:cs typeface="Arial" panose="020B0604020202020204" pitchFamily="34" charset="0"/>
              </a:rPr>
              <a:t>Nhiệt độ</a:t>
            </a:r>
          </a:p>
        </p:txBody>
      </p:sp>
      <p:sp>
        <p:nvSpPr>
          <p:cNvPr id="44" name="TextBox 43">
            <a:extLst>
              <a:ext uri="{FF2B5EF4-FFF2-40B4-BE49-F238E27FC236}">
                <a16:creationId xmlns:a16="http://schemas.microsoft.com/office/drawing/2014/main" id="{2AA4AAA4-EDEE-4C2E-B376-4D901E8A7784}"/>
              </a:ext>
            </a:extLst>
          </p:cNvPr>
          <p:cNvSpPr txBox="1"/>
          <p:nvPr/>
        </p:nvSpPr>
        <p:spPr>
          <a:xfrm>
            <a:off x="388994" y="4793194"/>
            <a:ext cx="2677099" cy="553998"/>
          </a:xfrm>
          <a:prstGeom prst="rect">
            <a:avLst/>
          </a:prstGeom>
          <a:noFill/>
        </p:spPr>
        <p:txBody>
          <a:bodyPr wrap="square" rtlCol="0">
            <a:spAutoFit/>
          </a:bodyPr>
          <a:lstStyle/>
          <a:p>
            <a:r>
              <a:rPr lang="en-US" sz="3000">
                <a:solidFill>
                  <a:srgbClr val="1C11AF"/>
                </a:solidFill>
                <a:latin typeface="Arial" panose="020B0604020202020204" pitchFamily="34" charset="0"/>
                <a:cs typeface="Arial" panose="020B0604020202020204" pitchFamily="34" charset="0"/>
              </a:rPr>
              <a:t>Lượng mưa</a:t>
            </a:r>
          </a:p>
        </p:txBody>
      </p:sp>
      <p:sp>
        <p:nvSpPr>
          <p:cNvPr id="47" name="TextBox 46">
            <a:extLst>
              <a:ext uri="{FF2B5EF4-FFF2-40B4-BE49-F238E27FC236}">
                <a16:creationId xmlns:a16="http://schemas.microsoft.com/office/drawing/2014/main" id="{2149B2BB-21F9-4DA2-9A2C-410DED4DEA2A}"/>
              </a:ext>
            </a:extLst>
          </p:cNvPr>
          <p:cNvSpPr txBox="1"/>
          <p:nvPr/>
        </p:nvSpPr>
        <p:spPr>
          <a:xfrm>
            <a:off x="550156" y="3036691"/>
            <a:ext cx="2677099" cy="553998"/>
          </a:xfrm>
          <a:prstGeom prst="rect">
            <a:avLst/>
          </a:prstGeom>
          <a:noFill/>
        </p:spPr>
        <p:txBody>
          <a:bodyPr wrap="square" rtlCol="0">
            <a:spAutoFit/>
          </a:bodyPr>
          <a:lstStyle/>
          <a:p>
            <a:r>
              <a:rPr lang="en-US" sz="3000">
                <a:solidFill>
                  <a:srgbClr val="1C11AF"/>
                </a:solidFill>
                <a:latin typeface="Arial" panose="020B0604020202020204" pitchFamily="34" charset="0"/>
                <a:cs typeface="Arial" panose="020B0604020202020204" pitchFamily="34" charset="0"/>
              </a:rPr>
              <a:t>Phân bố</a:t>
            </a:r>
          </a:p>
        </p:txBody>
      </p:sp>
      <p:sp>
        <p:nvSpPr>
          <p:cNvPr id="48" name="TextBox 47">
            <a:extLst>
              <a:ext uri="{FF2B5EF4-FFF2-40B4-BE49-F238E27FC236}">
                <a16:creationId xmlns:a16="http://schemas.microsoft.com/office/drawing/2014/main" id="{1A2358F6-A28E-413E-A0BA-71C278414652}"/>
              </a:ext>
            </a:extLst>
          </p:cNvPr>
          <p:cNvSpPr txBox="1"/>
          <p:nvPr/>
        </p:nvSpPr>
        <p:spPr>
          <a:xfrm>
            <a:off x="338078" y="5649339"/>
            <a:ext cx="2677099" cy="553998"/>
          </a:xfrm>
          <a:prstGeom prst="rect">
            <a:avLst/>
          </a:prstGeom>
          <a:noFill/>
        </p:spPr>
        <p:txBody>
          <a:bodyPr wrap="square" rtlCol="0">
            <a:spAutoFit/>
          </a:bodyPr>
          <a:lstStyle/>
          <a:p>
            <a:r>
              <a:rPr lang="en-US" sz="3000">
                <a:solidFill>
                  <a:srgbClr val="1C11AF"/>
                </a:solidFill>
                <a:latin typeface="Arial" panose="020B0604020202020204" pitchFamily="34" charset="0"/>
                <a:cs typeface="Arial" panose="020B0604020202020204" pitchFamily="34" charset="0"/>
              </a:rPr>
              <a:t>Nguyên nhân</a:t>
            </a:r>
          </a:p>
        </p:txBody>
      </p:sp>
      <p:sp>
        <p:nvSpPr>
          <p:cNvPr id="29" name="Rectangle: Rounded Corners 28">
            <a:extLst>
              <a:ext uri="{FF2B5EF4-FFF2-40B4-BE49-F238E27FC236}">
                <a16:creationId xmlns:a16="http://schemas.microsoft.com/office/drawing/2014/main" id="{9DC003D1-9C5E-4FDE-8F84-218A132023B8}"/>
              </a:ext>
            </a:extLst>
          </p:cNvPr>
          <p:cNvSpPr/>
          <p:nvPr/>
        </p:nvSpPr>
        <p:spPr>
          <a:xfrm>
            <a:off x="131417" y="35208"/>
            <a:ext cx="2326350" cy="683865"/>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FFFF00"/>
                </a:solidFill>
                <a:latin typeface="Arial" panose="020B0604020202020204" pitchFamily="34" charset="0"/>
                <a:cs typeface="Arial" panose="020B0604020202020204" pitchFamily="34" charset="0"/>
              </a:rPr>
              <a:t>b. Khí hậu</a:t>
            </a:r>
          </a:p>
        </p:txBody>
      </p:sp>
      <p:sp>
        <p:nvSpPr>
          <p:cNvPr id="46" name="TextBox 45">
            <a:extLst>
              <a:ext uri="{FF2B5EF4-FFF2-40B4-BE49-F238E27FC236}">
                <a16:creationId xmlns:a16="http://schemas.microsoft.com/office/drawing/2014/main" id="{B208B6B1-0C03-45B8-BA1A-C6A716DC3F3C}"/>
              </a:ext>
            </a:extLst>
          </p:cNvPr>
          <p:cNvSpPr txBox="1"/>
          <p:nvPr/>
        </p:nvSpPr>
        <p:spPr>
          <a:xfrm>
            <a:off x="3708023" y="2963225"/>
            <a:ext cx="1671500" cy="553998"/>
          </a:xfrm>
          <a:prstGeom prst="rect">
            <a:avLst/>
          </a:prstGeom>
          <a:noFill/>
        </p:spPr>
        <p:txBody>
          <a:bodyPr wrap="square" rtlCol="0">
            <a:spAutoFit/>
          </a:bodyPr>
          <a:lstStyle/>
          <a:p>
            <a:r>
              <a:rPr lang="en-US" sz="3000">
                <a:solidFill>
                  <a:srgbClr val="1C11AF"/>
                </a:solidFill>
                <a:latin typeface="Arial" panose="020B0604020202020204" pitchFamily="34" charset="0"/>
                <a:cs typeface="Arial" panose="020B0604020202020204" pitchFamily="34" charset="0"/>
              </a:rPr>
              <a:t>Bắc Âu</a:t>
            </a:r>
          </a:p>
        </p:txBody>
      </p:sp>
      <p:sp>
        <p:nvSpPr>
          <p:cNvPr id="53" name="TextBox 52">
            <a:extLst>
              <a:ext uri="{FF2B5EF4-FFF2-40B4-BE49-F238E27FC236}">
                <a16:creationId xmlns:a16="http://schemas.microsoft.com/office/drawing/2014/main" id="{5770E8D7-0F26-4B4C-835B-0A52C298E3BA}"/>
              </a:ext>
            </a:extLst>
          </p:cNvPr>
          <p:cNvSpPr txBox="1"/>
          <p:nvPr/>
        </p:nvSpPr>
        <p:spPr>
          <a:xfrm>
            <a:off x="3066093" y="3776923"/>
            <a:ext cx="3673998" cy="553998"/>
          </a:xfrm>
          <a:prstGeom prst="rect">
            <a:avLst/>
          </a:prstGeom>
          <a:noFill/>
        </p:spPr>
        <p:txBody>
          <a:bodyPr wrap="square" rtlCol="0">
            <a:spAutoFit/>
          </a:bodyPr>
          <a:lstStyle/>
          <a:p>
            <a:r>
              <a:rPr lang="en-US" sz="3000">
                <a:solidFill>
                  <a:srgbClr val="1C11AF"/>
                </a:solidFill>
                <a:latin typeface="Arial" panose="020B0604020202020204" pitchFamily="34" charset="0"/>
                <a:cs typeface="Arial" panose="020B0604020202020204" pitchFamily="34" charset="0"/>
              </a:rPr>
              <a:t>Quanh năm lạnh giá</a:t>
            </a:r>
          </a:p>
        </p:txBody>
      </p:sp>
      <p:sp>
        <p:nvSpPr>
          <p:cNvPr id="54" name="TextBox 53">
            <a:extLst>
              <a:ext uri="{FF2B5EF4-FFF2-40B4-BE49-F238E27FC236}">
                <a16:creationId xmlns:a16="http://schemas.microsoft.com/office/drawing/2014/main" id="{08129631-B0DE-4183-A5F5-3CA2EC23C946}"/>
              </a:ext>
            </a:extLst>
          </p:cNvPr>
          <p:cNvSpPr txBox="1"/>
          <p:nvPr/>
        </p:nvSpPr>
        <p:spPr>
          <a:xfrm>
            <a:off x="3184986" y="4770812"/>
            <a:ext cx="3673998" cy="553998"/>
          </a:xfrm>
          <a:prstGeom prst="rect">
            <a:avLst/>
          </a:prstGeom>
          <a:noFill/>
        </p:spPr>
        <p:txBody>
          <a:bodyPr wrap="square" rtlCol="0">
            <a:spAutoFit/>
          </a:bodyPr>
          <a:lstStyle/>
          <a:p>
            <a:r>
              <a:rPr lang="en-US" sz="3000" dirty="0">
                <a:solidFill>
                  <a:srgbClr val="1C11AF"/>
                </a:solidFill>
                <a:latin typeface="Arial" panose="020B0604020202020204" pitchFamily="34" charset="0"/>
                <a:cs typeface="Arial" panose="020B0604020202020204" pitchFamily="34" charset="0"/>
              </a:rPr>
              <a:t>TB </a:t>
            </a:r>
            <a:r>
              <a:rPr lang="en-US" sz="3000" dirty="0" err="1">
                <a:solidFill>
                  <a:srgbClr val="1C11AF"/>
                </a:solidFill>
                <a:latin typeface="Arial" panose="020B0604020202020204" pitchFamily="34" charset="0"/>
                <a:cs typeface="Arial" panose="020B0604020202020204" pitchFamily="34" charset="0"/>
              </a:rPr>
              <a:t>năm</a:t>
            </a:r>
            <a:r>
              <a:rPr lang="en-US" sz="3000" dirty="0">
                <a:solidFill>
                  <a:srgbClr val="1C11AF"/>
                </a:solidFill>
                <a:latin typeface="Arial" panose="020B0604020202020204" pitchFamily="34" charset="0"/>
                <a:cs typeface="Arial" panose="020B0604020202020204" pitchFamily="34" charset="0"/>
              </a:rPr>
              <a:t> &lt;500mm</a:t>
            </a:r>
          </a:p>
        </p:txBody>
      </p:sp>
      <p:sp>
        <p:nvSpPr>
          <p:cNvPr id="55" name="TextBox 54">
            <a:extLst>
              <a:ext uri="{FF2B5EF4-FFF2-40B4-BE49-F238E27FC236}">
                <a16:creationId xmlns:a16="http://schemas.microsoft.com/office/drawing/2014/main" id="{D0DE65F3-F523-4D21-A725-7DCB14598021}"/>
              </a:ext>
            </a:extLst>
          </p:cNvPr>
          <p:cNvSpPr txBox="1"/>
          <p:nvPr/>
        </p:nvSpPr>
        <p:spPr>
          <a:xfrm>
            <a:off x="3227255" y="5667515"/>
            <a:ext cx="3673998" cy="553998"/>
          </a:xfrm>
          <a:prstGeom prst="rect">
            <a:avLst/>
          </a:prstGeom>
          <a:noFill/>
        </p:spPr>
        <p:txBody>
          <a:bodyPr wrap="square" rtlCol="0">
            <a:spAutoFit/>
          </a:bodyPr>
          <a:lstStyle/>
          <a:p>
            <a:r>
              <a:rPr lang="en-US" sz="3000">
                <a:solidFill>
                  <a:srgbClr val="1C11AF"/>
                </a:solidFill>
                <a:latin typeface="Arial" panose="020B0604020202020204" pitchFamily="34" charset="0"/>
                <a:cs typeface="Arial" panose="020B0604020202020204" pitchFamily="34" charset="0"/>
              </a:rPr>
              <a:t>Nằm vĩ độ cao</a:t>
            </a:r>
          </a:p>
        </p:txBody>
      </p:sp>
      <p:pic>
        <p:nvPicPr>
          <p:cNvPr id="1026" name="Picture 2" descr="Dựa vào thông tin trong mục b và hình 3, hãy trình bày đặc điểm phân hóa khí  hậu ở Châu Âu">
            <a:extLst>
              <a:ext uri="{FF2B5EF4-FFF2-40B4-BE49-F238E27FC236}">
                <a16:creationId xmlns:a16="http://schemas.microsoft.com/office/drawing/2014/main" id="{2B9E7D87-E250-A820-1CD4-FE68962E0E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982" y="636487"/>
            <a:ext cx="5333017" cy="57551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0221026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500"/>
                                        <p:tgtEl>
                                          <p:spTgt spid="16"/>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9"/>
                                        </p:tgtEl>
                                        <p:attrNameLst>
                                          <p:attrName>style.visibility</p:attrName>
                                        </p:attrNameLst>
                                      </p:cBhvr>
                                      <p:to>
                                        <p:strVal val="visible"/>
                                      </p:to>
                                    </p:set>
                                    <p:animEffect transition="in" filter="fade">
                                      <p:cBhvr>
                                        <p:cTn id="19" dur="500"/>
                                        <p:tgtEl>
                                          <p:spTgt spid="39"/>
                                        </p:tgtEl>
                                      </p:cBhvr>
                                    </p:animEffect>
                                  </p:childTnLst>
                                </p:cTn>
                              </p:par>
                              <p:par>
                                <p:cTn id="20" presetID="10" presetClass="entr" presetSubtype="0" fill="hold" nodeType="withEffect">
                                  <p:stCondLst>
                                    <p:cond delay="0"/>
                                  </p:stCondLst>
                                  <p:childTnLst>
                                    <p:set>
                                      <p:cBhvr>
                                        <p:cTn id="21" dur="1" fill="hold">
                                          <p:stCondLst>
                                            <p:cond delay="0"/>
                                          </p:stCondLst>
                                        </p:cTn>
                                        <p:tgtEl>
                                          <p:spTgt spid="40"/>
                                        </p:tgtEl>
                                        <p:attrNameLst>
                                          <p:attrName>style.visibility</p:attrName>
                                        </p:attrNameLst>
                                      </p:cBhvr>
                                      <p:to>
                                        <p:strVal val="visible"/>
                                      </p:to>
                                    </p:set>
                                    <p:animEffect transition="in" filter="fade">
                                      <p:cBhvr>
                                        <p:cTn id="22" dur="500"/>
                                        <p:tgtEl>
                                          <p:spTgt spid="40"/>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46"/>
                                        </p:tgtEl>
                                        <p:attrNameLst>
                                          <p:attrName>style.visibility</p:attrName>
                                        </p:attrNameLst>
                                      </p:cBhvr>
                                      <p:to>
                                        <p:strVal val="visible"/>
                                      </p:to>
                                    </p:set>
                                    <p:animEffect transition="in" filter="barn(inVertical)">
                                      <p:cBhvr>
                                        <p:cTn id="27" dur="500"/>
                                        <p:tgtEl>
                                          <p:spTgt spid="46"/>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53"/>
                                        </p:tgtEl>
                                        <p:attrNameLst>
                                          <p:attrName>style.visibility</p:attrName>
                                        </p:attrNameLst>
                                      </p:cBhvr>
                                      <p:to>
                                        <p:strVal val="visible"/>
                                      </p:to>
                                    </p:set>
                                    <p:animEffect transition="in" filter="barn(inVertical)">
                                      <p:cBhvr>
                                        <p:cTn id="32" dur="500"/>
                                        <p:tgtEl>
                                          <p:spTgt spid="53"/>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54"/>
                                        </p:tgtEl>
                                        <p:attrNameLst>
                                          <p:attrName>style.visibility</p:attrName>
                                        </p:attrNameLst>
                                      </p:cBhvr>
                                      <p:to>
                                        <p:strVal val="visible"/>
                                      </p:to>
                                    </p:set>
                                    <p:animEffect transition="in" filter="barn(inVertical)">
                                      <p:cBhvr>
                                        <p:cTn id="37" dur="500"/>
                                        <p:tgtEl>
                                          <p:spTgt spid="54"/>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55"/>
                                        </p:tgtEl>
                                        <p:attrNameLst>
                                          <p:attrName>style.visibility</p:attrName>
                                        </p:attrNameLst>
                                      </p:cBhvr>
                                      <p:to>
                                        <p:strVal val="visible"/>
                                      </p:to>
                                    </p:set>
                                    <p:animEffect transition="in" filter="barn(inVertical)">
                                      <p:cBhvr>
                                        <p:cTn id="42"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6" grpId="0"/>
      <p:bldP spid="17" grpId="0"/>
      <p:bldP spid="39" grpId="0"/>
      <p:bldP spid="46" grpId="0"/>
      <p:bldP spid="53" grpId="0"/>
      <p:bldP spid="54" grpId="0"/>
      <p:bldP spid="5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63B6E6D2-AF45-4920-AD8E-DD7E10638100}"/>
              </a:ext>
            </a:extLst>
          </p:cNvPr>
          <p:cNvCxnSpPr>
            <a:cxnSpLocks/>
          </p:cNvCxnSpPr>
          <p:nvPr/>
        </p:nvCxnSpPr>
        <p:spPr>
          <a:xfrm>
            <a:off x="286401" y="1349632"/>
            <a:ext cx="3017477" cy="170509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8DEFE114-8F20-4FA2-BEA9-B98915674798}"/>
              </a:ext>
            </a:extLst>
          </p:cNvPr>
          <p:cNvSpPr txBox="1"/>
          <p:nvPr/>
        </p:nvSpPr>
        <p:spPr>
          <a:xfrm>
            <a:off x="3688813" y="2546639"/>
            <a:ext cx="2677099" cy="584775"/>
          </a:xfrm>
          <a:prstGeom prst="rect">
            <a:avLst/>
          </a:prstGeom>
          <a:noFill/>
        </p:spPr>
        <p:txBody>
          <a:bodyPr wrap="square" rtlCol="0">
            <a:spAutoFit/>
          </a:bodyPr>
          <a:lstStyle/>
          <a:p>
            <a:r>
              <a:rPr lang="en-US" sz="3200" b="1">
                <a:solidFill>
                  <a:schemeClr val="bg1"/>
                </a:solidFill>
                <a:latin typeface="Arial" panose="020B0604020202020204" pitchFamily="34" charset="0"/>
                <a:cs typeface="Arial" panose="020B0604020202020204" pitchFamily="34" charset="0"/>
              </a:rPr>
              <a:t>Đồng bằng</a:t>
            </a:r>
          </a:p>
        </p:txBody>
      </p:sp>
      <p:sp>
        <p:nvSpPr>
          <p:cNvPr id="16" name="TextBox 15">
            <a:extLst>
              <a:ext uri="{FF2B5EF4-FFF2-40B4-BE49-F238E27FC236}">
                <a16:creationId xmlns:a16="http://schemas.microsoft.com/office/drawing/2014/main" id="{3462C1CD-1EBD-485D-8A46-598B6A22D716}"/>
              </a:ext>
            </a:extLst>
          </p:cNvPr>
          <p:cNvSpPr txBox="1"/>
          <p:nvPr/>
        </p:nvSpPr>
        <p:spPr>
          <a:xfrm>
            <a:off x="8239695" y="2546638"/>
            <a:ext cx="2677099" cy="584775"/>
          </a:xfrm>
          <a:prstGeom prst="rect">
            <a:avLst/>
          </a:prstGeom>
          <a:noFill/>
        </p:spPr>
        <p:txBody>
          <a:bodyPr wrap="square" rtlCol="0">
            <a:spAutoFit/>
          </a:bodyPr>
          <a:lstStyle/>
          <a:p>
            <a:r>
              <a:rPr lang="en-US" sz="3200" b="1">
                <a:solidFill>
                  <a:schemeClr val="bg1"/>
                </a:solidFill>
                <a:latin typeface="Arial" panose="020B0604020202020204" pitchFamily="34" charset="0"/>
                <a:cs typeface="Arial" panose="020B0604020202020204" pitchFamily="34" charset="0"/>
              </a:rPr>
              <a:t>Miền núi</a:t>
            </a:r>
          </a:p>
        </p:txBody>
      </p:sp>
      <p:sp>
        <p:nvSpPr>
          <p:cNvPr id="17" name="TextBox 16">
            <a:extLst>
              <a:ext uri="{FF2B5EF4-FFF2-40B4-BE49-F238E27FC236}">
                <a16:creationId xmlns:a16="http://schemas.microsoft.com/office/drawing/2014/main" id="{32F24E60-0967-41A5-A16A-93F2E8F38159}"/>
              </a:ext>
            </a:extLst>
          </p:cNvPr>
          <p:cNvSpPr txBox="1"/>
          <p:nvPr/>
        </p:nvSpPr>
        <p:spPr>
          <a:xfrm>
            <a:off x="388995" y="2469947"/>
            <a:ext cx="2677099" cy="584775"/>
          </a:xfrm>
          <a:prstGeom prst="rect">
            <a:avLst/>
          </a:prstGeom>
          <a:noFill/>
        </p:spPr>
        <p:txBody>
          <a:bodyPr wrap="square" rtlCol="0">
            <a:spAutoFit/>
          </a:bodyPr>
          <a:lstStyle/>
          <a:p>
            <a:r>
              <a:rPr lang="en-US" sz="3200" b="1">
                <a:solidFill>
                  <a:schemeClr val="bg1"/>
                </a:solidFill>
                <a:latin typeface="Arial" panose="020B0604020202020204" pitchFamily="34" charset="0"/>
                <a:cs typeface="Arial" panose="020B0604020202020204" pitchFamily="34" charset="0"/>
              </a:rPr>
              <a:t>Yếu tố</a:t>
            </a:r>
          </a:p>
        </p:txBody>
      </p:sp>
      <p:graphicFrame>
        <p:nvGraphicFramePr>
          <p:cNvPr id="7" name="Table 7">
            <a:extLst>
              <a:ext uri="{FF2B5EF4-FFF2-40B4-BE49-F238E27FC236}">
                <a16:creationId xmlns:a16="http://schemas.microsoft.com/office/drawing/2014/main" id="{59263375-1453-4F00-B03D-ADD30B4E1273}"/>
              </a:ext>
            </a:extLst>
          </p:cNvPr>
          <p:cNvGraphicFramePr>
            <a:graphicFrameLocks noGrp="1"/>
          </p:cNvGraphicFramePr>
          <p:nvPr>
            <p:extLst>
              <p:ext uri="{D42A27DB-BD31-4B8C-83A1-F6EECF244321}">
                <p14:modId xmlns:p14="http://schemas.microsoft.com/office/powerpoint/2010/main" val="3051938384"/>
              </p:ext>
            </p:extLst>
          </p:nvPr>
        </p:nvGraphicFramePr>
        <p:xfrm>
          <a:off x="196927" y="1242757"/>
          <a:ext cx="6543163" cy="5590692"/>
        </p:xfrm>
        <a:graphic>
          <a:graphicData uri="http://schemas.openxmlformats.org/drawingml/2006/table">
            <a:tbl>
              <a:tblPr firstRow="1" bandRow="1">
                <a:tableStyleId>{5C22544A-7EE6-4342-B048-85BDC9FD1C3A}</a:tableStyleId>
              </a:tblPr>
              <a:tblGrid>
                <a:gridCol w="2805375">
                  <a:extLst>
                    <a:ext uri="{9D8B030D-6E8A-4147-A177-3AD203B41FA5}">
                      <a16:colId xmlns:a16="http://schemas.microsoft.com/office/drawing/2014/main" val="3717722980"/>
                    </a:ext>
                  </a:extLst>
                </a:gridCol>
                <a:gridCol w="3737788">
                  <a:extLst>
                    <a:ext uri="{9D8B030D-6E8A-4147-A177-3AD203B41FA5}">
                      <a16:colId xmlns:a16="http://schemas.microsoft.com/office/drawing/2014/main" val="1263533514"/>
                    </a:ext>
                  </a:extLst>
                </a:gridCol>
              </a:tblGrid>
              <a:tr h="1384452">
                <a:tc>
                  <a:txBody>
                    <a:bodyPr/>
                    <a:lstStyle/>
                    <a:p>
                      <a:endParaRPr lang="en-US"/>
                    </a:p>
                  </a:txBody>
                  <a:tcPr/>
                </a:tc>
                <a:tc>
                  <a:txBody>
                    <a:bodyPr/>
                    <a:lstStyle/>
                    <a:p>
                      <a:endParaRPr lang="en-US"/>
                    </a:p>
                  </a:txBody>
                  <a:tcPr/>
                </a:tc>
                <a:extLst>
                  <a:ext uri="{0D108BD9-81ED-4DB2-BD59-A6C34878D82A}">
                    <a16:rowId xmlns:a16="http://schemas.microsoft.com/office/drawing/2014/main" val="2484651446"/>
                  </a:ext>
                </a:extLst>
              </a:tr>
              <a:tr h="692226">
                <a:tc>
                  <a:txBody>
                    <a:bodyPr/>
                    <a:lstStyle/>
                    <a:p>
                      <a:endParaRPr lang="en-US"/>
                    </a:p>
                  </a:txBody>
                  <a:tcPr>
                    <a:solidFill>
                      <a:schemeClr val="accent5">
                        <a:lumMod val="40000"/>
                        <a:lumOff val="60000"/>
                        <a:alpha val="57000"/>
                      </a:schemeClr>
                    </a:solidFill>
                  </a:tcPr>
                </a:tc>
                <a:tc>
                  <a:txBody>
                    <a:bodyPr/>
                    <a:lstStyle/>
                    <a:p>
                      <a:endParaRPr lang="en-US"/>
                    </a:p>
                    <a:p>
                      <a:endParaRPr lang="en-US"/>
                    </a:p>
                    <a:p>
                      <a:endParaRPr lang="en-US"/>
                    </a:p>
                  </a:txBody>
                  <a:tcPr>
                    <a:solidFill>
                      <a:schemeClr val="accent5">
                        <a:lumMod val="40000"/>
                        <a:lumOff val="60000"/>
                        <a:alpha val="57000"/>
                      </a:schemeClr>
                    </a:solidFill>
                  </a:tcPr>
                </a:tc>
                <a:extLst>
                  <a:ext uri="{0D108BD9-81ED-4DB2-BD59-A6C34878D82A}">
                    <a16:rowId xmlns:a16="http://schemas.microsoft.com/office/drawing/2014/main" val="1886588568"/>
                  </a:ext>
                </a:extLst>
              </a:tr>
              <a:tr h="692226">
                <a:tc>
                  <a:txBody>
                    <a:bodyPr/>
                    <a:lstStyle/>
                    <a:p>
                      <a:endParaRPr lang="en-US"/>
                    </a:p>
                  </a:txBody>
                  <a:tcPr>
                    <a:solidFill>
                      <a:schemeClr val="accent4">
                        <a:lumMod val="40000"/>
                        <a:lumOff val="60000"/>
                      </a:schemeClr>
                    </a:solidFill>
                  </a:tcPr>
                </a:tc>
                <a:tc>
                  <a:txBody>
                    <a:bodyPr/>
                    <a:lstStyle/>
                    <a:p>
                      <a:endParaRPr lang="en-US"/>
                    </a:p>
                    <a:p>
                      <a:endParaRPr lang="en-US"/>
                    </a:p>
                    <a:p>
                      <a:endParaRPr lang="en-US"/>
                    </a:p>
                    <a:p>
                      <a:endParaRPr lang="en-US"/>
                    </a:p>
                    <a:p>
                      <a:endParaRPr lang="en-US"/>
                    </a:p>
                  </a:txBody>
                  <a:tcPr>
                    <a:solidFill>
                      <a:schemeClr val="accent4">
                        <a:lumMod val="40000"/>
                        <a:lumOff val="60000"/>
                      </a:schemeClr>
                    </a:solidFill>
                  </a:tcPr>
                </a:tc>
                <a:extLst>
                  <a:ext uri="{0D108BD9-81ED-4DB2-BD59-A6C34878D82A}">
                    <a16:rowId xmlns:a16="http://schemas.microsoft.com/office/drawing/2014/main" val="330008771"/>
                  </a:ext>
                </a:extLst>
              </a:tr>
              <a:tr h="692226">
                <a:tc>
                  <a:txBody>
                    <a:bodyPr/>
                    <a:lstStyle/>
                    <a:p>
                      <a:endParaRPr lang="en-US"/>
                    </a:p>
                  </a:txBody>
                  <a:tcPr/>
                </a:tc>
                <a:tc>
                  <a:txBody>
                    <a:bodyPr/>
                    <a:lstStyle/>
                    <a:p>
                      <a:endParaRPr lang="en-US"/>
                    </a:p>
                    <a:p>
                      <a:endParaRPr lang="en-US"/>
                    </a:p>
                    <a:p>
                      <a:endParaRPr lang="en-US"/>
                    </a:p>
                  </a:txBody>
                  <a:tcPr/>
                </a:tc>
                <a:extLst>
                  <a:ext uri="{0D108BD9-81ED-4DB2-BD59-A6C34878D82A}">
                    <a16:rowId xmlns:a16="http://schemas.microsoft.com/office/drawing/2014/main" val="1638538056"/>
                  </a:ext>
                </a:extLst>
              </a:tr>
              <a:tr h="692226">
                <a:tc>
                  <a:txBody>
                    <a:bodyPr/>
                    <a:lstStyle/>
                    <a:p>
                      <a:endParaRPr lang="en-US"/>
                    </a:p>
                  </a:txBody>
                  <a:tcPr>
                    <a:solidFill>
                      <a:schemeClr val="accent2">
                        <a:lumMod val="40000"/>
                        <a:lumOff val="60000"/>
                      </a:schemeClr>
                    </a:solidFill>
                  </a:tcPr>
                </a:tc>
                <a:tc>
                  <a:txBody>
                    <a:bodyPr/>
                    <a:lstStyle/>
                    <a:p>
                      <a:endParaRPr lang="en-US"/>
                    </a:p>
                    <a:p>
                      <a:endParaRPr lang="en-US"/>
                    </a:p>
                    <a:p>
                      <a:endParaRPr lang="en-US"/>
                    </a:p>
                  </a:txBody>
                  <a:tcPr>
                    <a:solidFill>
                      <a:schemeClr val="accent2">
                        <a:lumMod val="40000"/>
                        <a:lumOff val="60000"/>
                      </a:schemeClr>
                    </a:solidFill>
                  </a:tcPr>
                </a:tc>
                <a:extLst>
                  <a:ext uri="{0D108BD9-81ED-4DB2-BD59-A6C34878D82A}">
                    <a16:rowId xmlns:a16="http://schemas.microsoft.com/office/drawing/2014/main" val="4287397815"/>
                  </a:ext>
                </a:extLst>
              </a:tr>
            </a:tbl>
          </a:graphicData>
        </a:graphic>
      </p:graphicFrame>
      <p:sp>
        <p:nvSpPr>
          <p:cNvPr id="34" name="TextBox 33">
            <a:extLst>
              <a:ext uri="{FF2B5EF4-FFF2-40B4-BE49-F238E27FC236}">
                <a16:creationId xmlns:a16="http://schemas.microsoft.com/office/drawing/2014/main" id="{00F8E2AF-7CA6-44BE-9EAD-1A8D4D7BBD80}"/>
              </a:ext>
            </a:extLst>
          </p:cNvPr>
          <p:cNvSpPr txBox="1"/>
          <p:nvPr/>
        </p:nvSpPr>
        <p:spPr>
          <a:xfrm>
            <a:off x="3012363" y="1671118"/>
            <a:ext cx="3974392" cy="584775"/>
          </a:xfrm>
          <a:prstGeom prst="rect">
            <a:avLst/>
          </a:prstGeom>
          <a:noFill/>
        </p:spPr>
        <p:txBody>
          <a:bodyPr wrap="square" rtlCol="0">
            <a:spAutoFit/>
          </a:bodyPr>
          <a:lstStyle/>
          <a:p>
            <a:r>
              <a:rPr lang="en-US" sz="3200" b="1">
                <a:solidFill>
                  <a:schemeClr val="bg1"/>
                </a:solidFill>
                <a:latin typeface="Arial" panose="020B0604020202020204" pitchFamily="34" charset="0"/>
                <a:cs typeface="Arial" panose="020B0604020202020204" pitchFamily="34" charset="0"/>
              </a:rPr>
              <a:t>Ôn đới hải dương</a:t>
            </a:r>
          </a:p>
        </p:txBody>
      </p:sp>
      <p:sp>
        <p:nvSpPr>
          <p:cNvPr id="39" name="TextBox 38">
            <a:extLst>
              <a:ext uri="{FF2B5EF4-FFF2-40B4-BE49-F238E27FC236}">
                <a16:creationId xmlns:a16="http://schemas.microsoft.com/office/drawing/2014/main" id="{318D1F76-112A-4E21-98D6-0E890E49F7D8}"/>
              </a:ext>
            </a:extLst>
          </p:cNvPr>
          <p:cNvSpPr txBox="1"/>
          <p:nvPr/>
        </p:nvSpPr>
        <p:spPr>
          <a:xfrm>
            <a:off x="9821334" y="2643953"/>
            <a:ext cx="2677099" cy="584775"/>
          </a:xfrm>
          <a:prstGeom prst="rect">
            <a:avLst/>
          </a:prstGeom>
          <a:noFill/>
        </p:spPr>
        <p:txBody>
          <a:bodyPr wrap="square" rtlCol="0">
            <a:spAutoFit/>
          </a:bodyPr>
          <a:lstStyle/>
          <a:p>
            <a:r>
              <a:rPr lang="en-US" sz="3200" b="1">
                <a:solidFill>
                  <a:schemeClr val="bg1"/>
                </a:solidFill>
                <a:latin typeface="Arial" panose="020B0604020202020204" pitchFamily="34" charset="0"/>
                <a:cs typeface="Arial" panose="020B0604020202020204" pitchFamily="34" charset="0"/>
              </a:rPr>
              <a:t>Cận nhiệt</a:t>
            </a:r>
          </a:p>
        </p:txBody>
      </p:sp>
      <p:cxnSp>
        <p:nvCxnSpPr>
          <p:cNvPr id="40" name="Straight Connector 39">
            <a:extLst>
              <a:ext uri="{FF2B5EF4-FFF2-40B4-BE49-F238E27FC236}">
                <a16:creationId xmlns:a16="http://schemas.microsoft.com/office/drawing/2014/main" id="{6F19B437-82D3-4DE3-BC7F-772B90E8ADA5}"/>
              </a:ext>
            </a:extLst>
          </p:cNvPr>
          <p:cNvCxnSpPr>
            <a:cxnSpLocks/>
          </p:cNvCxnSpPr>
          <p:nvPr/>
        </p:nvCxnSpPr>
        <p:spPr>
          <a:xfrm>
            <a:off x="239748" y="1278124"/>
            <a:ext cx="2735001" cy="1281393"/>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id="{534336A6-751D-4ADC-8556-AE1F516C55DC}"/>
              </a:ext>
            </a:extLst>
          </p:cNvPr>
          <p:cNvSpPr txBox="1"/>
          <p:nvPr/>
        </p:nvSpPr>
        <p:spPr>
          <a:xfrm>
            <a:off x="1294592" y="1401422"/>
            <a:ext cx="2677099" cy="584775"/>
          </a:xfrm>
          <a:prstGeom prst="rect">
            <a:avLst/>
          </a:prstGeom>
          <a:noFill/>
        </p:spPr>
        <p:txBody>
          <a:bodyPr wrap="square" rtlCol="0">
            <a:spAutoFit/>
          </a:bodyPr>
          <a:lstStyle/>
          <a:p>
            <a:r>
              <a:rPr lang="en-US" sz="3200" b="1">
                <a:solidFill>
                  <a:schemeClr val="bg1"/>
                </a:solidFill>
                <a:latin typeface="Arial" panose="020B0604020202020204" pitchFamily="34" charset="0"/>
                <a:cs typeface="Arial" panose="020B0604020202020204" pitchFamily="34" charset="0"/>
              </a:rPr>
              <a:t>Khí hậu</a:t>
            </a:r>
          </a:p>
        </p:txBody>
      </p:sp>
      <p:sp>
        <p:nvSpPr>
          <p:cNvPr id="42" name="TextBox 41">
            <a:extLst>
              <a:ext uri="{FF2B5EF4-FFF2-40B4-BE49-F238E27FC236}">
                <a16:creationId xmlns:a16="http://schemas.microsoft.com/office/drawing/2014/main" id="{6FD98765-11A9-407F-A015-19F405C63639}"/>
              </a:ext>
            </a:extLst>
          </p:cNvPr>
          <p:cNvSpPr txBox="1"/>
          <p:nvPr/>
        </p:nvSpPr>
        <p:spPr>
          <a:xfrm>
            <a:off x="365245" y="2131049"/>
            <a:ext cx="2677099" cy="584775"/>
          </a:xfrm>
          <a:prstGeom prst="rect">
            <a:avLst/>
          </a:prstGeom>
          <a:noFill/>
        </p:spPr>
        <p:txBody>
          <a:bodyPr wrap="square" rtlCol="0">
            <a:spAutoFit/>
          </a:bodyPr>
          <a:lstStyle/>
          <a:p>
            <a:r>
              <a:rPr lang="en-US" sz="3200" b="1">
                <a:solidFill>
                  <a:schemeClr val="bg1"/>
                </a:solidFill>
                <a:latin typeface="Arial" panose="020B0604020202020204" pitchFamily="34" charset="0"/>
                <a:cs typeface="Arial" panose="020B0604020202020204" pitchFamily="34" charset="0"/>
              </a:rPr>
              <a:t>Yếu tố</a:t>
            </a:r>
          </a:p>
        </p:txBody>
      </p:sp>
      <p:sp>
        <p:nvSpPr>
          <p:cNvPr id="43" name="TextBox 42">
            <a:extLst>
              <a:ext uri="{FF2B5EF4-FFF2-40B4-BE49-F238E27FC236}">
                <a16:creationId xmlns:a16="http://schemas.microsoft.com/office/drawing/2014/main" id="{1B5D2B28-C236-4994-AC48-CC8837B8B835}"/>
              </a:ext>
            </a:extLst>
          </p:cNvPr>
          <p:cNvSpPr txBox="1"/>
          <p:nvPr/>
        </p:nvSpPr>
        <p:spPr>
          <a:xfrm>
            <a:off x="602989" y="4079128"/>
            <a:ext cx="2677099" cy="553998"/>
          </a:xfrm>
          <a:prstGeom prst="rect">
            <a:avLst/>
          </a:prstGeom>
          <a:noFill/>
        </p:spPr>
        <p:txBody>
          <a:bodyPr wrap="square" rtlCol="0">
            <a:spAutoFit/>
          </a:bodyPr>
          <a:lstStyle/>
          <a:p>
            <a:r>
              <a:rPr lang="en-US" sz="3000">
                <a:solidFill>
                  <a:srgbClr val="1C11AF"/>
                </a:solidFill>
                <a:latin typeface="Arial" panose="020B0604020202020204" pitchFamily="34" charset="0"/>
                <a:cs typeface="Arial" panose="020B0604020202020204" pitchFamily="34" charset="0"/>
              </a:rPr>
              <a:t>Nhiệt độ</a:t>
            </a:r>
          </a:p>
        </p:txBody>
      </p:sp>
      <p:sp>
        <p:nvSpPr>
          <p:cNvPr id="44" name="TextBox 43">
            <a:extLst>
              <a:ext uri="{FF2B5EF4-FFF2-40B4-BE49-F238E27FC236}">
                <a16:creationId xmlns:a16="http://schemas.microsoft.com/office/drawing/2014/main" id="{2AA4AAA4-EDEE-4C2E-B376-4D901E8A7784}"/>
              </a:ext>
            </a:extLst>
          </p:cNvPr>
          <p:cNvSpPr txBox="1"/>
          <p:nvPr/>
        </p:nvSpPr>
        <p:spPr>
          <a:xfrm>
            <a:off x="394371" y="5201961"/>
            <a:ext cx="2677099" cy="553998"/>
          </a:xfrm>
          <a:prstGeom prst="rect">
            <a:avLst/>
          </a:prstGeom>
          <a:noFill/>
        </p:spPr>
        <p:txBody>
          <a:bodyPr wrap="square" rtlCol="0">
            <a:spAutoFit/>
          </a:bodyPr>
          <a:lstStyle/>
          <a:p>
            <a:r>
              <a:rPr lang="en-US" sz="3000">
                <a:solidFill>
                  <a:srgbClr val="1C11AF"/>
                </a:solidFill>
                <a:latin typeface="Arial" panose="020B0604020202020204" pitchFamily="34" charset="0"/>
                <a:cs typeface="Arial" panose="020B0604020202020204" pitchFamily="34" charset="0"/>
              </a:rPr>
              <a:t>Lượng mưa</a:t>
            </a:r>
          </a:p>
        </p:txBody>
      </p:sp>
      <p:sp>
        <p:nvSpPr>
          <p:cNvPr id="47" name="TextBox 46">
            <a:extLst>
              <a:ext uri="{FF2B5EF4-FFF2-40B4-BE49-F238E27FC236}">
                <a16:creationId xmlns:a16="http://schemas.microsoft.com/office/drawing/2014/main" id="{2149B2BB-21F9-4DA2-9A2C-410DED4DEA2A}"/>
              </a:ext>
            </a:extLst>
          </p:cNvPr>
          <p:cNvSpPr txBox="1"/>
          <p:nvPr/>
        </p:nvSpPr>
        <p:spPr>
          <a:xfrm>
            <a:off x="576084" y="2894042"/>
            <a:ext cx="2677099" cy="553998"/>
          </a:xfrm>
          <a:prstGeom prst="rect">
            <a:avLst/>
          </a:prstGeom>
          <a:noFill/>
        </p:spPr>
        <p:txBody>
          <a:bodyPr wrap="square" rtlCol="0">
            <a:spAutoFit/>
          </a:bodyPr>
          <a:lstStyle/>
          <a:p>
            <a:r>
              <a:rPr lang="en-US" sz="3000">
                <a:solidFill>
                  <a:srgbClr val="1C11AF"/>
                </a:solidFill>
                <a:latin typeface="Arial" panose="020B0604020202020204" pitchFamily="34" charset="0"/>
                <a:cs typeface="Arial" panose="020B0604020202020204" pitchFamily="34" charset="0"/>
              </a:rPr>
              <a:t>Phân bố</a:t>
            </a:r>
          </a:p>
        </p:txBody>
      </p:sp>
      <p:sp>
        <p:nvSpPr>
          <p:cNvPr id="48" name="TextBox 47">
            <a:extLst>
              <a:ext uri="{FF2B5EF4-FFF2-40B4-BE49-F238E27FC236}">
                <a16:creationId xmlns:a16="http://schemas.microsoft.com/office/drawing/2014/main" id="{1A2358F6-A28E-413E-A0BA-71C278414652}"/>
              </a:ext>
            </a:extLst>
          </p:cNvPr>
          <p:cNvSpPr txBox="1"/>
          <p:nvPr/>
        </p:nvSpPr>
        <p:spPr>
          <a:xfrm>
            <a:off x="343455" y="6058106"/>
            <a:ext cx="2677099" cy="553998"/>
          </a:xfrm>
          <a:prstGeom prst="rect">
            <a:avLst/>
          </a:prstGeom>
          <a:noFill/>
        </p:spPr>
        <p:txBody>
          <a:bodyPr wrap="square" rtlCol="0">
            <a:spAutoFit/>
          </a:bodyPr>
          <a:lstStyle/>
          <a:p>
            <a:r>
              <a:rPr lang="en-US" sz="3000">
                <a:solidFill>
                  <a:srgbClr val="1C11AF"/>
                </a:solidFill>
                <a:latin typeface="Arial" panose="020B0604020202020204" pitchFamily="34" charset="0"/>
                <a:cs typeface="Arial" panose="020B0604020202020204" pitchFamily="34" charset="0"/>
              </a:rPr>
              <a:t>Nguyên nhân</a:t>
            </a:r>
          </a:p>
        </p:txBody>
      </p:sp>
      <p:sp>
        <p:nvSpPr>
          <p:cNvPr id="29" name="Rectangle: Rounded Corners 28">
            <a:extLst>
              <a:ext uri="{FF2B5EF4-FFF2-40B4-BE49-F238E27FC236}">
                <a16:creationId xmlns:a16="http://schemas.microsoft.com/office/drawing/2014/main" id="{9DC003D1-9C5E-4FDE-8F84-218A132023B8}"/>
              </a:ext>
            </a:extLst>
          </p:cNvPr>
          <p:cNvSpPr/>
          <p:nvPr/>
        </p:nvSpPr>
        <p:spPr>
          <a:xfrm>
            <a:off x="131417" y="35208"/>
            <a:ext cx="2326350" cy="683865"/>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FFFF00"/>
                </a:solidFill>
                <a:latin typeface="Arial" panose="020B0604020202020204" pitchFamily="34" charset="0"/>
                <a:cs typeface="Arial" panose="020B0604020202020204" pitchFamily="34" charset="0"/>
              </a:rPr>
              <a:t>b. Khí hậu</a:t>
            </a:r>
          </a:p>
        </p:txBody>
      </p:sp>
      <p:sp>
        <p:nvSpPr>
          <p:cNvPr id="46" name="TextBox 45">
            <a:extLst>
              <a:ext uri="{FF2B5EF4-FFF2-40B4-BE49-F238E27FC236}">
                <a16:creationId xmlns:a16="http://schemas.microsoft.com/office/drawing/2014/main" id="{B208B6B1-0C03-45B8-BA1A-C6A716DC3F3C}"/>
              </a:ext>
            </a:extLst>
          </p:cNvPr>
          <p:cNvSpPr txBox="1"/>
          <p:nvPr/>
        </p:nvSpPr>
        <p:spPr>
          <a:xfrm>
            <a:off x="3129863" y="2901402"/>
            <a:ext cx="3385296" cy="553998"/>
          </a:xfrm>
          <a:prstGeom prst="rect">
            <a:avLst/>
          </a:prstGeom>
          <a:noFill/>
        </p:spPr>
        <p:txBody>
          <a:bodyPr wrap="square" rtlCol="0">
            <a:spAutoFit/>
          </a:bodyPr>
          <a:lstStyle/>
          <a:p>
            <a:r>
              <a:rPr lang="en-US" sz="3000">
                <a:solidFill>
                  <a:srgbClr val="1C11AF"/>
                </a:solidFill>
                <a:latin typeface="Arial" panose="020B0604020202020204" pitchFamily="34" charset="0"/>
                <a:cs typeface="Arial" panose="020B0604020202020204" pitchFamily="34" charset="0"/>
              </a:rPr>
              <a:t>Tây và Trung  Âu</a:t>
            </a:r>
          </a:p>
        </p:txBody>
      </p:sp>
      <p:sp>
        <p:nvSpPr>
          <p:cNvPr id="53" name="TextBox 52">
            <a:extLst>
              <a:ext uri="{FF2B5EF4-FFF2-40B4-BE49-F238E27FC236}">
                <a16:creationId xmlns:a16="http://schemas.microsoft.com/office/drawing/2014/main" id="{5770E8D7-0F26-4B4C-835B-0A52C298E3BA}"/>
              </a:ext>
            </a:extLst>
          </p:cNvPr>
          <p:cNvSpPr txBox="1"/>
          <p:nvPr/>
        </p:nvSpPr>
        <p:spPr>
          <a:xfrm>
            <a:off x="2966831" y="3839930"/>
            <a:ext cx="3892151" cy="1015663"/>
          </a:xfrm>
          <a:prstGeom prst="rect">
            <a:avLst/>
          </a:prstGeom>
          <a:noFill/>
        </p:spPr>
        <p:txBody>
          <a:bodyPr wrap="square" rtlCol="0">
            <a:spAutoFit/>
          </a:bodyPr>
          <a:lstStyle/>
          <a:p>
            <a:r>
              <a:rPr lang="en-US" sz="3000">
                <a:solidFill>
                  <a:srgbClr val="1C11AF"/>
                </a:solidFill>
                <a:latin typeface="Arial" panose="020B0604020202020204" pitchFamily="34" charset="0"/>
                <a:cs typeface="Arial" panose="020B0604020202020204" pitchFamily="34" charset="0"/>
              </a:rPr>
              <a:t>Mùa hạ mát, mùa đông không lạnh lắm</a:t>
            </a:r>
          </a:p>
        </p:txBody>
      </p:sp>
      <p:sp>
        <p:nvSpPr>
          <p:cNvPr id="54" name="TextBox 53">
            <a:extLst>
              <a:ext uri="{FF2B5EF4-FFF2-40B4-BE49-F238E27FC236}">
                <a16:creationId xmlns:a16="http://schemas.microsoft.com/office/drawing/2014/main" id="{08129631-B0DE-4183-A5F5-3CA2EC23C946}"/>
              </a:ext>
            </a:extLst>
          </p:cNvPr>
          <p:cNvSpPr txBox="1"/>
          <p:nvPr/>
        </p:nvSpPr>
        <p:spPr>
          <a:xfrm>
            <a:off x="3190363" y="5179579"/>
            <a:ext cx="3673998" cy="553998"/>
          </a:xfrm>
          <a:prstGeom prst="rect">
            <a:avLst/>
          </a:prstGeom>
          <a:noFill/>
        </p:spPr>
        <p:txBody>
          <a:bodyPr wrap="square" rtlCol="0">
            <a:spAutoFit/>
          </a:bodyPr>
          <a:lstStyle/>
          <a:p>
            <a:r>
              <a:rPr lang="en-US" sz="3000">
                <a:solidFill>
                  <a:srgbClr val="1C11AF"/>
                </a:solidFill>
                <a:latin typeface="Arial" panose="020B0604020202020204" pitchFamily="34" charset="0"/>
                <a:cs typeface="Arial" panose="020B0604020202020204" pitchFamily="34" charset="0"/>
              </a:rPr>
              <a:t>800- 1000mm</a:t>
            </a:r>
          </a:p>
        </p:txBody>
      </p:sp>
      <p:sp>
        <p:nvSpPr>
          <p:cNvPr id="55" name="TextBox 54">
            <a:extLst>
              <a:ext uri="{FF2B5EF4-FFF2-40B4-BE49-F238E27FC236}">
                <a16:creationId xmlns:a16="http://schemas.microsoft.com/office/drawing/2014/main" id="{D0DE65F3-F523-4D21-A725-7DCB14598021}"/>
              </a:ext>
            </a:extLst>
          </p:cNvPr>
          <p:cNvSpPr txBox="1"/>
          <p:nvPr/>
        </p:nvSpPr>
        <p:spPr>
          <a:xfrm>
            <a:off x="3212620" y="5861580"/>
            <a:ext cx="3673998" cy="1015663"/>
          </a:xfrm>
          <a:prstGeom prst="rect">
            <a:avLst/>
          </a:prstGeom>
          <a:noFill/>
        </p:spPr>
        <p:txBody>
          <a:bodyPr wrap="square" rtlCol="0">
            <a:spAutoFit/>
          </a:bodyPr>
          <a:lstStyle/>
          <a:p>
            <a:r>
              <a:rPr lang="en-US" sz="3000">
                <a:solidFill>
                  <a:srgbClr val="1C11AF"/>
                </a:solidFill>
                <a:latin typeface="Arial" panose="020B0604020202020204" pitchFamily="34" charset="0"/>
                <a:cs typeface="Arial" panose="020B0604020202020204" pitchFamily="34" charset="0"/>
              </a:rPr>
              <a:t>Dòng biển nóng,</a:t>
            </a:r>
          </a:p>
          <a:p>
            <a:r>
              <a:rPr lang="en-US" sz="3000">
                <a:solidFill>
                  <a:srgbClr val="1C11AF"/>
                </a:solidFill>
                <a:latin typeface="Arial" panose="020B0604020202020204" pitchFamily="34" charset="0"/>
                <a:cs typeface="Arial" panose="020B0604020202020204" pitchFamily="34" charset="0"/>
              </a:rPr>
              <a:t>gió tây ôn đới</a:t>
            </a:r>
          </a:p>
        </p:txBody>
      </p:sp>
      <p:pic>
        <p:nvPicPr>
          <p:cNvPr id="56" name="Picture 55">
            <a:extLst>
              <a:ext uri="{FF2B5EF4-FFF2-40B4-BE49-F238E27FC236}">
                <a16:creationId xmlns:a16="http://schemas.microsoft.com/office/drawing/2014/main" id="{8D8DB963-7E59-404E-BB20-93FE2D3330B4}"/>
              </a:ext>
            </a:extLst>
          </p:cNvPr>
          <p:cNvPicPr>
            <a:picLocks noChangeAspect="1"/>
          </p:cNvPicPr>
          <p:nvPr/>
        </p:nvPicPr>
        <p:blipFill rotWithShape="1">
          <a:blip r:embed="rId3"/>
          <a:srcRect l="1978" t="1949" r="2904"/>
          <a:stretch/>
        </p:blipFill>
        <p:spPr>
          <a:xfrm>
            <a:off x="7050524" y="1126446"/>
            <a:ext cx="4798022" cy="5704034"/>
          </a:xfrm>
          <a:prstGeom prst="rect">
            <a:avLst/>
          </a:prstGeom>
        </p:spPr>
      </p:pic>
    </p:spTree>
    <p:extLst>
      <p:ext uri="{BB962C8B-B14F-4D97-AF65-F5344CB8AC3E}">
        <p14:creationId xmlns:p14="http://schemas.microsoft.com/office/powerpoint/2010/main" val="194173966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500"/>
                                        <p:tgtEl>
                                          <p:spTgt spid="16"/>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9"/>
                                        </p:tgtEl>
                                        <p:attrNameLst>
                                          <p:attrName>style.visibility</p:attrName>
                                        </p:attrNameLst>
                                      </p:cBhvr>
                                      <p:to>
                                        <p:strVal val="visible"/>
                                      </p:to>
                                    </p:set>
                                    <p:animEffect transition="in" filter="fade">
                                      <p:cBhvr>
                                        <p:cTn id="19" dur="500"/>
                                        <p:tgtEl>
                                          <p:spTgt spid="39"/>
                                        </p:tgtEl>
                                      </p:cBhvr>
                                    </p:animEffect>
                                  </p:childTnLst>
                                </p:cTn>
                              </p:par>
                              <p:par>
                                <p:cTn id="20" presetID="10" presetClass="entr" presetSubtype="0" fill="hold" nodeType="withEffect">
                                  <p:stCondLst>
                                    <p:cond delay="0"/>
                                  </p:stCondLst>
                                  <p:childTnLst>
                                    <p:set>
                                      <p:cBhvr>
                                        <p:cTn id="21" dur="1" fill="hold">
                                          <p:stCondLst>
                                            <p:cond delay="0"/>
                                          </p:stCondLst>
                                        </p:cTn>
                                        <p:tgtEl>
                                          <p:spTgt spid="40"/>
                                        </p:tgtEl>
                                        <p:attrNameLst>
                                          <p:attrName>style.visibility</p:attrName>
                                        </p:attrNameLst>
                                      </p:cBhvr>
                                      <p:to>
                                        <p:strVal val="visible"/>
                                      </p:to>
                                    </p:set>
                                    <p:animEffect transition="in" filter="fade">
                                      <p:cBhvr>
                                        <p:cTn id="22" dur="500"/>
                                        <p:tgtEl>
                                          <p:spTgt spid="40"/>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46"/>
                                        </p:tgtEl>
                                        <p:attrNameLst>
                                          <p:attrName>style.visibility</p:attrName>
                                        </p:attrNameLst>
                                      </p:cBhvr>
                                      <p:to>
                                        <p:strVal val="visible"/>
                                      </p:to>
                                    </p:set>
                                    <p:animEffect transition="in" filter="barn(inVertical)">
                                      <p:cBhvr>
                                        <p:cTn id="27" dur="500"/>
                                        <p:tgtEl>
                                          <p:spTgt spid="46"/>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53"/>
                                        </p:tgtEl>
                                        <p:attrNameLst>
                                          <p:attrName>style.visibility</p:attrName>
                                        </p:attrNameLst>
                                      </p:cBhvr>
                                      <p:to>
                                        <p:strVal val="visible"/>
                                      </p:to>
                                    </p:set>
                                    <p:animEffect transition="in" filter="barn(inVertical)">
                                      <p:cBhvr>
                                        <p:cTn id="32" dur="500"/>
                                        <p:tgtEl>
                                          <p:spTgt spid="53"/>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54"/>
                                        </p:tgtEl>
                                        <p:attrNameLst>
                                          <p:attrName>style.visibility</p:attrName>
                                        </p:attrNameLst>
                                      </p:cBhvr>
                                      <p:to>
                                        <p:strVal val="visible"/>
                                      </p:to>
                                    </p:set>
                                    <p:animEffect transition="in" filter="barn(inVertical)">
                                      <p:cBhvr>
                                        <p:cTn id="37" dur="500"/>
                                        <p:tgtEl>
                                          <p:spTgt spid="54"/>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55"/>
                                        </p:tgtEl>
                                        <p:attrNameLst>
                                          <p:attrName>style.visibility</p:attrName>
                                        </p:attrNameLst>
                                      </p:cBhvr>
                                      <p:to>
                                        <p:strVal val="visible"/>
                                      </p:to>
                                    </p:set>
                                    <p:animEffect transition="in" filter="barn(inVertical)">
                                      <p:cBhvr>
                                        <p:cTn id="42"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6" grpId="0"/>
      <p:bldP spid="17" grpId="0"/>
      <p:bldP spid="39" grpId="0"/>
      <p:bldP spid="46" grpId="0"/>
      <p:bldP spid="53" grpId="0"/>
      <p:bldP spid="54" grpId="0"/>
      <p:bldP spid="5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63B6E6D2-AF45-4920-AD8E-DD7E10638100}"/>
              </a:ext>
            </a:extLst>
          </p:cNvPr>
          <p:cNvCxnSpPr>
            <a:cxnSpLocks/>
          </p:cNvCxnSpPr>
          <p:nvPr/>
        </p:nvCxnSpPr>
        <p:spPr>
          <a:xfrm>
            <a:off x="286401" y="1349632"/>
            <a:ext cx="3017477" cy="170509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8DEFE114-8F20-4FA2-BEA9-B98915674798}"/>
              </a:ext>
            </a:extLst>
          </p:cNvPr>
          <p:cNvSpPr txBox="1"/>
          <p:nvPr/>
        </p:nvSpPr>
        <p:spPr>
          <a:xfrm>
            <a:off x="3688813" y="2546639"/>
            <a:ext cx="2677099" cy="584775"/>
          </a:xfrm>
          <a:prstGeom prst="rect">
            <a:avLst/>
          </a:prstGeom>
          <a:noFill/>
        </p:spPr>
        <p:txBody>
          <a:bodyPr wrap="square" rtlCol="0">
            <a:spAutoFit/>
          </a:bodyPr>
          <a:lstStyle/>
          <a:p>
            <a:r>
              <a:rPr lang="en-US" sz="3200" b="1">
                <a:solidFill>
                  <a:schemeClr val="bg1"/>
                </a:solidFill>
                <a:latin typeface="Arial" panose="020B0604020202020204" pitchFamily="34" charset="0"/>
                <a:cs typeface="Arial" panose="020B0604020202020204" pitchFamily="34" charset="0"/>
              </a:rPr>
              <a:t>Đồng bằng</a:t>
            </a:r>
          </a:p>
        </p:txBody>
      </p:sp>
      <p:sp>
        <p:nvSpPr>
          <p:cNvPr id="16" name="TextBox 15">
            <a:extLst>
              <a:ext uri="{FF2B5EF4-FFF2-40B4-BE49-F238E27FC236}">
                <a16:creationId xmlns:a16="http://schemas.microsoft.com/office/drawing/2014/main" id="{3462C1CD-1EBD-485D-8A46-598B6A22D716}"/>
              </a:ext>
            </a:extLst>
          </p:cNvPr>
          <p:cNvSpPr txBox="1"/>
          <p:nvPr/>
        </p:nvSpPr>
        <p:spPr>
          <a:xfrm>
            <a:off x="8239695" y="2546638"/>
            <a:ext cx="2677099" cy="584775"/>
          </a:xfrm>
          <a:prstGeom prst="rect">
            <a:avLst/>
          </a:prstGeom>
          <a:noFill/>
        </p:spPr>
        <p:txBody>
          <a:bodyPr wrap="square" rtlCol="0">
            <a:spAutoFit/>
          </a:bodyPr>
          <a:lstStyle/>
          <a:p>
            <a:r>
              <a:rPr lang="en-US" sz="3200" b="1">
                <a:solidFill>
                  <a:schemeClr val="bg1"/>
                </a:solidFill>
                <a:latin typeface="Arial" panose="020B0604020202020204" pitchFamily="34" charset="0"/>
                <a:cs typeface="Arial" panose="020B0604020202020204" pitchFamily="34" charset="0"/>
              </a:rPr>
              <a:t>Miền núi</a:t>
            </a:r>
          </a:p>
        </p:txBody>
      </p:sp>
      <p:sp>
        <p:nvSpPr>
          <p:cNvPr id="17" name="TextBox 16">
            <a:extLst>
              <a:ext uri="{FF2B5EF4-FFF2-40B4-BE49-F238E27FC236}">
                <a16:creationId xmlns:a16="http://schemas.microsoft.com/office/drawing/2014/main" id="{32F24E60-0967-41A5-A16A-93F2E8F38159}"/>
              </a:ext>
            </a:extLst>
          </p:cNvPr>
          <p:cNvSpPr txBox="1"/>
          <p:nvPr/>
        </p:nvSpPr>
        <p:spPr>
          <a:xfrm>
            <a:off x="388995" y="2469947"/>
            <a:ext cx="2677099" cy="584775"/>
          </a:xfrm>
          <a:prstGeom prst="rect">
            <a:avLst/>
          </a:prstGeom>
          <a:noFill/>
        </p:spPr>
        <p:txBody>
          <a:bodyPr wrap="square" rtlCol="0">
            <a:spAutoFit/>
          </a:bodyPr>
          <a:lstStyle/>
          <a:p>
            <a:r>
              <a:rPr lang="en-US" sz="3200" b="1">
                <a:solidFill>
                  <a:schemeClr val="bg1"/>
                </a:solidFill>
                <a:latin typeface="Arial" panose="020B0604020202020204" pitchFamily="34" charset="0"/>
                <a:cs typeface="Arial" panose="020B0604020202020204" pitchFamily="34" charset="0"/>
              </a:rPr>
              <a:t>Yếu tố</a:t>
            </a:r>
          </a:p>
        </p:txBody>
      </p:sp>
      <p:graphicFrame>
        <p:nvGraphicFramePr>
          <p:cNvPr id="7" name="Table 7">
            <a:extLst>
              <a:ext uri="{FF2B5EF4-FFF2-40B4-BE49-F238E27FC236}">
                <a16:creationId xmlns:a16="http://schemas.microsoft.com/office/drawing/2014/main" id="{59263375-1453-4F00-B03D-ADD30B4E1273}"/>
              </a:ext>
            </a:extLst>
          </p:cNvPr>
          <p:cNvGraphicFramePr>
            <a:graphicFrameLocks noGrp="1"/>
          </p:cNvGraphicFramePr>
          <p:nvPr/>
        </p:nvGraphicFramePr>
        <p:xfrm>
          <a:off x="196927" y="1242757"/>
          <a:ext cx="6543163" cy="5590692"/>
        </p:xfrm>
        <a:graphic>
          <a:graphicData uri="http://schemas.openxmlformats.org/drawingml/2006/table">
            <a:tbl>
              <a:tblPr firstRow="1" bandRow="1">
                <a:tableStyleId>{5C22544A-7EE6-4342-B048-85BDC9FD1C3A}</a:tableStyleId>
              </a:tblPr>
              <a:tblGrid>
                <a:gridCol w="2805375">
                  <a:extLst>
                    <a:ext uri="{9D8B030D-6E8A-4147-A177-3AD203B41FA5}">
                      <a16:colId xmlns:a16="http://schemas.microsoft.com/office/drawing/2014/main" val="3717722980"/>
                    </a:ext>
                  </a:extLst>
                </a:gridCol>
                <a:gridCol w="3737788">
                  <a:extLst>
                    <a:ext uri="{9D8B030D-6E8A-4147-A177-3AD203B41FA5}">
                      <a16:colId xmlns:a16="http://schemas.microsoft.com/office/drawing/2014/main" val="1263533514"/>
                    </a:ext>
                  </a:extLst>
                </a:gridCol>
              </a:tblGrid>
              <a:tr h="1384452">
                <a:tc>
                  <a:txBody>
                    <a:bodyPr/>
                    <a:lstStyle/>
                    <a:p>
                      <a:endParaRPr lang="en-US"/>
                    </a:p>
                  </a:txBody>
                  <a:tcPr/>
                </a:tc>
                <a:tc>
                  <a:txBody>
                    <a:bodyPr/>
                    <a:lstStyle/>
                    <a:p>
                      <a:endParaRPr lang="en-US"/>
                    </a:p>
                  </a:txBody>
                  <a:tcPr/>
                </a:tc>
                <a:extLst>
                  <a:ext uri="{0D108BD9-81ED-4DB2-BD59-A6C34878D82A}">
                    <a16:rowId xmlns:a16="http://schemas.microsoft.com/office/drawing/2014/main" val="2484651446"/>
                  </a:ext>
                </a:extLst>
              </a:tr>
              <a:tr h="692226">
                <a:tc>
                  <a:txBody>
                    <a:bodyPr/>
                    <a:lstStyle/>
                    <a:p>
                      <a:endParaRPr lang="en-US"/>
                    </a:p>
                  </a:txBody>
                  <a:tcPr>
                    <a:solidFill>
                      <a:schemeClr val="accent5">
                        <a:lumMod val="40000"/>
                        <a:lumOff val="60000"/>
                        <a:alpha val="57000"/>
                      </a:schemeClr>
                    </a:solidFill>
                  </a:tcPr>
                </a:tc>
                <a:tc>
                  <a:txBody>
                    <a:bodyPr/>
                    <a:lstStyle/>
                    <a:p>
                      <a:endParaRPr lang="en-US"/>
                    </a:p>
                    <a:p>
                      <a:endParaRPr lang="en-US"/>
                    </a:p>
                    <a:p>
                      <a:endParaRPr lang="en-US"/>
                    </a:p>
                  </a:txBody>
                  <a:tcPr>
                    <a:solidFill>
                      <a:schemeClr val="accent5">
                        <a:lumMod val="40000"/>
                        <a:lumOff val="60000"/>
                        <a:alpha val="57000"/>
                      </a:schemeClr>
                    </a:solidFill>
                  </a:tcPr>
                </a:tc>
                <a:extLst>
                  <a:ext uri="{0D108BD9-81ED-4DB2-BD59-A6C34878D82A}">
                    <a16:rowId xmlns:a16="http://schemas.microsoft.com/office/drawing/2014/main" val="1886588568"/>
                  </a:ext>
                </a:extLst>
              </a:tr>
              <a:tr h="692226">
                <a:tc>
                  <a:txBody>
                    <a:bodyPr/>
                    <a:lstStyle/>
                    <a:p>
                      <a:endParaRPr lang="en-US"/>
                    </a:p>
                  </a:txBody>
                  <a:tcPr>
                    <a:solidFill>
                      <a:schemeClr val="accent4">
                        <a:lumMod val="40000"/>
                        <a:lumOff val="60000"/>
                      </a:schemeClr>
                    </a:solidFill>
                  </a:tcPr>
                </a:tc>
                <a:tc>
                  <a:txBody>
                    <a:bodyPr/>
                    <a:lstStyle/>
                    <a:p>
                      <a:endParaRPr lang="en-US"/>
                    </a:p>
                    <a:p>
                      <a:endParaRPr lang="en-US"/>
                    </a:p>
                    <a:p>
                      <a:endParaRPr lang="en-US"/>
                    </a:p>
                    <a:p>
                      <a:endParaRPr lang="en-US"/>
                    </a:p>
                    <a:p>
                      <a:endParaRPr lang="en-US"/>
                    </a:p>
                  </a:txBody>
                  <a:tcPr>
                    <a:solidFill>
                      <a:schemeClr val="accent4">
                        <a:lumMod val="40000"/>
                        <a:lumOff val="60000"/>
                      </a:schemeClr>
                    </a:solidFill>
                  </a:tcPr>
                </a:tc>
                <a:extLst>
                  <a:ext uri="{0D108BD9-81ED-4DB2-BD59-A6C34878D82A}">
                    <a16:rowId xmlns:a16="http://schemas.microsoft.com/office/drawing/2014/main" val="330008771"/>
                  </a:ext>
                </a:extLst>
              </a:tr>
              <a:tr h="692226">
                <a:tc>
                  <a:txBody>
                    <a:bodyPr/>
                    <a:lstStyle/>
                    <a:p>
                      <a:endParaRPr lang="en-US"/>
                    </a:p>
                  </a:txBody>
                  <a:tcPr/>
                </a:tc>
                <a:tc>
                  <a:txBody>
                    <a:bodyPr/>
                    <a:lstStyle/>
                    <a:p>
                      <a:endParaRPr lang="en-US"/>
                    </a:p>
                    <a:p>
                      <a:endParaRPr lang="en-US"/>
                    </a:p>
                    <a:p>
                      <a:endParaRPr lang="en-US"/>
                    </a:p>
                  </a:txBody>
                  <a:tcPr/>
                </a:tc>
                <a:extLst>
                  <a:ext uri="{0D108BD9-81ED-4DB2-BD59-A6C34878D82A}">
                    <a16:rowId xmlns:a16="http://schemas.microsoft.com/office/drawing/2014/main" val="1638538056"/>
                  </a:ext>
                </a:extLst>
              </a:tr>
              <a:tr h="692226">
                <a:tc>
                  <a:txBody>
                    <a:bodyPr/>
                    <a:lstStyle/>
                    <a:p>
                      <a:endParaRPr lang="en-US"/>
                    </a:p>
                  </a:txBody>
                  <a:tcPr>
                    <a:solidFill>
                      <a:schemeClr val="accent2">
                        <a:lumMod val="40000"/>
                        <a:lumOff val="60000"/>
                      </a:schemeClr>
                    </a:solidFill>
                  </a:tcPr>
                </a:tc>
                <a:tc>
                  <a:txBody>
                    <a:bodyPr/>
                    <a:lstStyle/>
                    <a:p>
                      <a:endParaRPr lang="en-US"/>
                    </a:p>
                    <a:p>
                      <a:endParaRPr lang="en-US"/>
                    </a:p>
                    <a:p>
                      <a:endParaRPr lang="en-US"/>
                    </a:p>
                  </a:txBody>
                  <a:tcPr>
                    <a:solidFill>
                      <a:schemeClr val="accent2">
                        <a:lumMod val="40000"/>
                        <a:lumOff val="60000"/>
                      </a:schemeClr>
                    </a:solidFill>
                  </a:tcPr>
                </a:tc>
                <a:extLst>
                  <a:ext uri="{0D108BD9-81ED-4DB2-BD59-A6C34878D82A}">
                    <a16:rowId xmlns:a16="http://schemas.microsoft.com/office/drawing/2014/main" val="4287397815"/>
                  </a:ext>
                </a:extLst>
              </a:tr>
            </a:tbl>
          </a:graphicData>
        </a:graphic>
      </p:graphicFrame>
      <p:sp>
        <p:nvSpPr>
          <p:cNvPr id="34" name="TextBox 33">
            <a:extLst>
              <a:ext uri="{FF2B5EF4-FFF2-40B4-BE49-F238E27FC236}">
                <a16:creationId xmlns:a16="http://schemas.microsoft.com/office/drawing/2014/main" id="{00F8E2AF-7CA6-44BE-9EAD-1A8D4D7BBD80}"/>
              </a:ext>
            </a:extLst>
          </p:cNvPr>
          <p:cNvSpPr txBox="1"/>
          <p:nvPr/>
        </p:nvSpPr>
        <p:spPr>
          <a:xfrm>
            <a:off x="3012363" y="1671118"/>
            <a:ext cx="3974392" cy="584775"/>
          </a:xfrm>
          <a:prstGeom prst="rect">
            <a:avLst/>
          </a:prstGeom>
          <a:noFill/>
        </p:spPr>
        <p:txBody>
          <a:bodyPr wrap="square" rtlCol="0">
            <a:spAutoFit/>
          </a:bodyPr>
          <a:lstStyle/>
          <a:p>
            <a:r>
              <a:rPr lang="en-US" sz="3200" b="1">
                <a:solidFill>
                  <a:schemeClr val="bg1"/>
                </a:solidFill>
                <a:latin typeface="Arial" panose="020B0604020202020204" pitchFamily="34" charset="0"/>
                <a:cs typeface="Arial" panose="020B0604020202020204" pitchFamily="34" charset="0"/>
              </a:rPr>
              <a:t>Ôn đới lục địa</a:t>
            </a:r>
          </a:p>
        </p:txBody>
      </p:sp>
      <p:sp>
        <p:nvSpPr>
          <p:cNvPr id="39" name="TextBox 38">
            <a:extLst>
              <a:ext uri="{FF2B5EF4-FFF2-40B4-BE49-F238E27FC236}">
                <a16:creationId xmlns:a16="http://schemas.microsoft.com/office/drawing/2014/main" id="{318D1F76-112A-4E21-98D6-0E890E49F7D8}"/>
              </a:ext>
            </a:extLst>
          </p:cNvPr>
          <p:cNvSpPr txBox="1"/>
          <p:nvPr/>
        </p:nvSpPr>
        <p:spPr>
          <a:xfrm>
            <a:off x="9821334" y="2643953"/>
            <a:ext cx="2677099" cy="584775"/>
          </a:xfrm>
          <a:prstGeom prst="rect">
            <a:avLst/>
          </a:prstGeom>
          <a:noFill/>
        </p:spPr>
        <p:txBody>
          <a:bodyPr wrap="square" rtlCol="0">
            <a:spAutoFit/>
          </a:bodyPr>
          <a:lstStyle/>
          <a:p>
            <a:r>
              <a:rPr lang="en-US" sz="3200" b="1">
                <a:solidFill>
                  <a:schemeClr val="bg1"/>
                </a:solidFill>
                <a:latin typeface="Arial" panose="020B0604020202020204" pitchFamily="34" charset="0"/>
                <a:cs typeface="Arial" panose="020B0604020202020204" pitchFamily="34" charset="0"/>
              </a:rPr>
              <a:t>Cận nhiệt</a:t>
            </a:r>
          </a:p>
        </p:txBody>
      </p:sp>
      <p:cxnSp>
        <p:nvCxnSpPr>
          <p:cNvPr id="40" name="Straight Connector 39">
            <a:extLst>
              <a:ext uri="{FF2B5EF4-FFF2-40B4-BE49-F238E27FC236}">
                <a16:creationId xmlns:a16="http://schemas.microsoft.com/office/drawing/2014/main" id="{6F19B437-82D3-4DE3-BC7F-772B90E8ADA5}"/>
              </a:ext>
            </a:extLst>
          </p:cNvPr>
          <p:cNvCxnSpPr>
            <a:cxnSpLocks/>
          </p:cNvCxnSpPr>
          <p:nvPr/>
        </p:nvCxnSpPr>
        <p:spPr>
          <a:xfrm>
            <a:off x="239748" y="1278124"/>
            <a:ext cx="2735001" cy="1281393"/>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id="{534336A6-751D-4ADC-8556-AE1F516C55DC}"/>
              </a:ext>
            </a:extLst>
          </p:cNvPr>
          <p:cNvSpPr txBox="1"/>
          <p:nvPr/>
        </p:nvSpPr>
        <p:spPr>
          <a:xfrm>
            <a:off x="1294592" y="1401422"/>
            <a:ext cx="2677099" cy="584775"/>
          </a:xfrm>
          <a:prstGeom prst="rect">
            <a:avLst/>
          </a:prstGeom>
          <a:noFill/>
        </p:spPr>
        <p:txBody>
          <a:bodyPr wrap="square" rtlCol="0">
            <a:spAutoFit/>
          </a:bodyPr>
          <a:lstStyle/>
          <a:p>
            <a:r>
              <a:rPr lang="en-US" sz="3200" b="1">
                <a:solidFill>
                  <a:schemeClr val="bg1"/>
                </a:solidFill>
                <a:latin typeface="Arial" panose="020B0604020202020204" pitchFamily="34" charset="0"/>
                <a:cs typeface="Arial" panose="020B0604020202020204" pitchFamily="34" charset="0"/>
              </a:rPr>
              <a:t>Khí hậu</a:t>
            </a:r>
          </a:p>
        </p:txBody>
      </p:sp>
      <p:sp>
        <p:nvSpPr>
          <p:cNvPr id="42" name="TextBox 41">
            <a:extLst>
              <a:ext uri="{FF2B5EF4-FFF2-40B4-BE49-F238E27FC236}">
                <a16:creationId xmlns:a16="http://schemas.microsoft.com/office/drawing/2014/main" id="{6FD98765-11A9-407F-A015-19F405C63639}"/>
              </a:ext>
            </a:extLst>
          </p:cNvPr>
          <p:cNvSpPr txBox="1"/>
          <p:nvPr/>
        </p:nvSpPr>
        <p:spPr>
          <a:xfrm>
            <a:off x="365245" y="2131049"/>
            <a:ext cx="2677099" cy="584775"/>
          </a:xfrm>
          <a:prstGeom prst="rect">
            <a:avLst/>
          </a:prstGeom>
          <a:noFill/>
        </p:spPr>
        <p:txBody>
          <a:bodyPr wrap="square" rtlCol="0">
            <a:spAutoFit/>
          </a:bodyPr>
          <a:lstStyle/>
          <a:p>
            <a:r>
              <a:rPr lang="en-US" sz="3200" b="1">
                <a:solidFill>
                  <a:schemeClr val="bg1"/>
                </a:solidFill>
                <a:latin typeface="Arial" panose="020B0604020202020204" pitchFamily="34" charset="0"/>
                <a:cs typeface="Arial" panose="020B0604020202020204" pitchFamily="34" charset="0"/>
              </a:rPr>
              <a:t>Yếu tố</a:t>
            </a:r>
          </a:p>
        </p:txBody>
      </p:sp>
      <p:sp>
        <p:nvSpPr>
          <p:cNvPr id="43" name="TextBox 42">
            <a:extLst>
              <a:ext uri="{FF2B5EF4-FFF2-40B4-BE49-F238E27FC236}">
                <a16:creationId xmlns:a16="http://schemas.microsoft.com/office/drawing/2014/main" id="{1B5D2B28-C236-4994-AC48-CC8837B8B835}"/>
              </a:ext>
            </a:extLst>
          </p:cNvPr>
          <p:cNvSpPr txBox="1"/>
          <p:nvPr/>
        </p:nvSpPr>
        <p:spPr>
          <a:xfrm>
            <a:off x="602989" y="4079128"/>
            <a:ext cx="2677099" cy="553998"/>
          </a:xfrm>
          <a:prstGeom prst="rect">
            <a:avLst/>
          </a:prstGeom>
          <a:noFill/>
        </p:spPr>
        <p:txBody>
          <a:bodyPr wrap="square" rtlCol="0">
            <a:spAutoFit/>
          </a:bodyPr>
          <a:lstStyle/>
          <a:p>
            <a:r>
              <a:rPr lang="en-US" sz="3000">
                <a:solidFill>
                  <a:srgbClr val="1C11AF"/>
                </a:solidFill>
                <a:latin typeface="Arial" panose="020B0604020202020204" pitchFamily="34" charset="0"/>
                <a:cs typeface="Arial" panose="020B0604020202020204" pitchFamily="34" charset="0"/>
              </a:rPr>
              <a:t>Nhiệt độ</a:t>
            </a:r>
          </a:p>
        </p:txBody>
      </p:sp>
      <p:sp>
        <p:nvSpPr>
          <p:cNvPr id="44" name="TextBox 43">
            <a:extLst>
              <a:ext uri="{FF2B5EF4-FFF2-40B4-BE49-F238E27FC236}">
                <a16:creationId xmlns:a16="http://schemas.microsoft.com/office/drawing/2014/main" id="{2AA4AAA4-EDEE-4C2E-B376-4D901E8A7784}"/>
              </a:ext>
            </a:extLst>
          </p:cNvPr>
          <p:cNvSpPr txBox="1"/>
          <p:nvPr/>
        </p:nvSpPr>
        <p:spPr>
          <a:xfrm>
            <a:off x="394371" y="5201961"/>
            <a:ext cx="2677099" cy="553998"/>
          </a:xfrm>
          <a:prstGeom prst="rect">
            <a:avLst/>
          </a:prstGeom>
          <a:noFill/>
        </p:spPr>
        <p:txBody>
          <a:bodyPr wrap="square" rtlCol="0">
            <a:spAutoFit/>
          </a:bodyPr>
          <a:lstStyle/>
          <a:p>
            <a:r>
              <a:rPr lang="en-US" sz="3000">
                <a:solidFill>
                  <a:srgbClr val="1C11AF"/>
                </a:solidFill>
                <a:latin typeface="Arial" panose="020B0604020202020204" pitchFamily="34" charset="0"/>
                <a:cs typeface="Arial" panose="020B0604020202020204" pitchFamily="34" charset="0"/>
              </a:rPr>
              <a:t>Lượng mưa</a:t>
            </a:r>
          </a:p>
        </p:txBody>
      </p:sp>
      <p:sp>
        <p:nvSpPr>
          <p:cNvPr id="47" name="TextBox 46">
            <a:extLst>
              <a:ext uri="{FF2B5EF4-FFF2-40B4-BE49-F238E27FC236}">
                <a16:creationId xmlns:a16="http://schemas.microsoft.com/office/drawing/2014/main" id="{2149B2BB-21F9-4DA2-9A2C-410DED4DEA2A}"/>
              </a:ext>
            </a:extLst>
          </p:cNvPr>
          <p:cNvSpPr txBox="1"/>
          <p:nvPr/>
        </p:nvSpPr>
        <p:spPr>
          <a:xfrm>
            <a:off x="576084" y="2894042"/>
            <a:ext cx="2677099" cy="553998"/>
          </a:xfrm>
          <a:prstGeom prst="rect">
            <a:avLst/>
          </a:prstGeom>
          <a:noFill/>
        </p:spPr>
        <p:txBody>
          <a:bodyPr wrap="square" rtlCol="0">
            <a:spAutoFit/>
          </a:bodyPr>
          <a:lstStyle/>
          <a:p>
            <a:r>
              <a:rPr lang="en-US" sz="3000">
                <a:solidFill>
                  <a:srgbClr val="1C11AF"/>
                </a:solidFill>
                <a:latin typeface="Arial" panose="020B0604020202020204" pitchFamily="34" charset="0"/>
                <a:cs typeface="Arial" panose="020B0604020202020204" pitchFamily="34" charset="0"/>
              </a:rPr>
              <a:t>Phân bố</a:t>
            </a:r>
          </a:p>
        </p:txBody>
      </p:sp>
      <p:sp>
        <p:nvSpPr>
          <p:cNvPr id="48" name="TextBox 47">
            <a:extLst>
              <a:ext uri="{FF2B5EF4-FFF2-40B4-BE49-F238E27FC236}">
                <a16:creationId xmlns:a16="http://schemas.microsoft.com/office/drawing/2014/main" id="{1A2358F6-A28E-413E-A0BA-71C278414652}"/>
              </a:ext>
            </a:extLst>
          </p:cNvPr>
          <p:cNvSpPr txBox="1"/>
          <p:nvPr/>
        </p:nvSpPr>
        <p:spPr>
          <a:xfrm>
            <a:off x="343455" y="6058106"/>
            <a:ext cx="2677099" cy="553998"/>
          </a:xfrm>
          <a:prstGeom prst="rect">
            <a:avLst/>
          </a:prstGeom>
          <a:noFill/>
        </p:spPr>
        <p:txBody>
          <a:bodyPr wrap="square" rtlCol="0">
            <a:spAutoFit/>
          </a:bodyPr>
          <a:lstStyle/>
          <a:p>
            <a:r>
              <a:rPr lang="en-US" sz="3000">
                <a:solidFill>
                  <a:srgbClr val="1C11AF"/>
                </a:solidFill>
                <a:latin typeface="Arial" panose="020B0604020202020204" pitchFamily="34" charset="0"/>
                <a:cs typeface="Arial" panose="020B0604020202020204" pitchFamily="34" charset="0"/>
              </a:rPr>
              <a:t>Nguyên nhân</a:t>
            </a:r>
          </a:p>
        </p:txBody>
      </p:sp>
      <p:sp>
        <p:nvSpPr>
          <p:cNvPr id="29" name="Rectangle: Rounded Corners 28">
            <a:extLst>
              <a:ext uri="{FF2B5EF4-FFF2-40B4-BE49-F238E27FC236}">
                <a16:creationId xmlns:a16="http://schemas.microsoft.com/office/drawing/2014/main" id="{9DC003D1-9C5E-4FDE-8F84-218A132023B8}"/>
              </a:ext>
            </a:extLst>
          </p:cNvPr>
          <p:cNvSpPr/>
          <p:nvPr/>
        </p:nvSpPr>
        <p:spPr>
          <a:xfrm>
            <a:off x="131417" y="35208"/>
            <a:ext cx="2326350" cy="683865"/>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FFFF00"/>
                </a:solidFill>
                <a:latin typeface="Arial" panose="020B0604020202020204" pitchFamily="34" charset="0"/>
                <a:cs typeface="Arial" panose="020B0604020202020204" pitchFamily="34" charset="0"/>
              </a:rPr>
              <a:t>b. Khí hậu</a:t>
            </a:r>
          </a:p>
        </p:txBody>
      </p:sp>
      <p:pic>
        <p:nvPicPr>
          <p:cNvPr id="45" name="Picture 44">
            <a:extLst>
              <a:ext uri="{FF2B5EF4-FFF2-40B4-BE49-F238E27FC236}">
                <a16:creationId xmlns:a16="http://schemas.microsoft.com/office/drawing/2014/main" id="{8EBF807B-C0A7-4ADC-8A70-6E82EEBEDACE}"/>
              </a:ext>
            </a:extLst>
          </p:cNvPr>
          <p:cNvPicPr>
            <a:picLocks noChangeAspect="1"/>
          </p:cNvPicPr>
          <p:nvPr/>
        </p:nvPicPr>
        <p:blipFill rotWithShape="1">
          <a:blip r:embed="rId3"/>
          <a:srcRect l="1978" t="1949" r="2904"/>
          <a:stretch/>
        </p:blipFill>
        <p:spPr>
          <a:xfrm>
            <a:off x="7050524" y="1129415"/>
            <a:ext cx="4798022" cy="5704034"/>
          </a:xfrm>
          <a:prstGeom prst="rect">
            <a:avLst/>
          </a:prstGeom>
        </p:spPr>
      </p:pic>
      <p:sp>
        <p:nvSpPr>
          <p:cNvPr id="46" name="TextBox 45">
            <a:extLst>
              <a:ext uri="{FF2B5EF4-FFF2-40B4-BE49-F238E27FC236}">
                <a16:creationId xmlns:a16="http://schemas.microsoft.com/office/drawing/2014/main" id="{B208B6B1-0C03-45B8-BA1A-C6A716DC3F3C}"/>
              </a:ext>
            </a:extLst>
          </p:cNvPr>
          <p:cNvSpPr txBox="1"/>
          <p:nvPr/>
        </p:nvSpPr>
        <p:spPr>
          <a:xfrm>
            <a:off x="3129863" y="2901402"/>
            <a:ext cx="3385296" cy="553998"/>
          </a:xfrm>
          <a:prstGeom prst="rect">
            <a:avLst/>
          </a:prstGeom>
          <a:noFill/>
        </p:spPr>
        <p:txBody>
          <a:bodyPr wrap="square" rtlCol="0">
            <a:spAutoFit/>
          </a:bodyPr>
          <a:lstStyle/>
          <a:p>
            <a:r>
              <a:rPr lang="en-US" sz="3000">
                <a:solidFill>
                  <a:srgbClr val="1C11AF"/>
                </a:solidFill>
                <a:latin typeface="Arial" panose="020B0604020202020204" pitchFamily="34" charset="0"/>
                <a:cs typeface="Arial" panose="020B0604020202020204" pitchFamily="34" charset="0"/>
              </a:rPr>
              <a:t>Đông Âu</a:t>
            </a:r>
          </a:p>
        </p:txBody>
      </p:sp>
      <p:sp>
        <p:nvSpPr>
          <p:cNvPr id="53" name="TextBox 52">
            <a:extLst>
              <a:ext uri="{FF2B5EF4-FFF2-40B4-BE49-F238E27FC236}">
                <a16:creationId xmlns:a16="http://schemas.microsoft.com/office/drawing/2014/main" id="{5770E8D7-0F26-4B4C-835B-0A52C298E3BA}"/>
              </a:ext>
            </a:extLst>
          </p:cNvPr>
          <p:cNvSpPr txBox="1"/>
          <p:nvPr/>
        </p:nvSpPr>
        <p:spPr>
          <a:xfrm>
            <a:off x="3030280" y="3839930"/>
            <a:ext cx="3892151" cy="1015663"/>
          </a:xfrm>
          <a:prstGeom prst="rect">
            <a:avLst/>
          </a:prstGeom>
          <a:noFill/>
        </p:spPr>
        <p:txBody>
          <a:bodyPr wrap="square" rtlCol="0">
            <a:spAutoFit/>
          </a:bodyPr>
          <a:lstStyle/>
          <a:p>
            <a:r>
              <a:rPr lang="en-US" sz="3000">
                <a:solidFill>
                  <a:srgbClr val="1C11AF"/>
                </a:solidFill>
                <a:latin typeface="Arial" panose="020B0604020202020204" pitchFamily="34" charset="0"/>
                <a:cs typeface="Arial" panose="020B0604020202020204" pitchFamily="34" charset="0"/>
              </a:rPr>
              <a:t>Mùa đông lạnh khô,</a:t>
            </a:r>
          </a:p>
          <a:p>
            <a:r>
              <a:rPr lang="en-US" sz="3000">
                <a:solidFill>
                  <a:srgbClr val="1C11AF"/>
                </a:solidFill>
                <a:latin typeface="Arial" panose="020B0604020202020204" pitchFamily="34" charset="0"/>
                <a:cs typeface="Arial" panose="020B0604020202020204" pitchFamily="34" charset="0"/>
              </a:rPr>
              <a:t>Mùa hạ nóng ẩm</a:t>
            </a:r>
          </a:p>
        </p:txBody>
      </p:sp>
      <p:sp>
        <p:nvSpPr>
          <p:cNvPr id="54" name="TextBox 53">
            <a:extLst>
              <a:ext uri="{FF2B5EF4-FFF2-40B4-BE49-F238E27FC236}">
                <a16:creationId xmlns:a16="http://schemas.microsoft.com/office/drawing/2014/main" id="{08129631-B0DE-4183-A5F5-3CA2EC23C946}"/>
              </a:ext>
            </a:extLst>
          </p:cNvPr>
          <p:cNvSpPr txBox="1"/>
          <p:nvPr/>
        </p:nvSpPr>
        <p:spPr>
          <a:xfrm>
            <a:off x="3190363" y="5179579"/>
            <a:ext cx="3673998" cy="553998"/>
          </a:xfrm>
          <a:prstGeom prst="rect">
            <a:avLst/>
          </a:prstGeom>
          <a:noFill/>
        </p:spPr>
        <p:txBody>
          <a:bodyPr wrap="square" rtlCol="0">
            <a:spAutoFit/>
          </a:bodyPr>
          <a:lstStyle/>
          <a:p>
            <a:r>
              <a:rPr lang="en-US" sz="3000">
                <a:solidFill>
                  <a:srgbClr val="1C11AF"/>
                </a:solidFill>
                <a:latin typeface="Arial" panose="020B0604020202020204" pitchFamily="34" charset="0"/>
                <a:cs typeface="Arial" panose="020B0604020202020204" pitchFamily="34" charset="0"/>
              </a:rPr>
              <a:t>&gt;500mm (mùa hạ)</a:t>
            </a:r>
          </a:p>
        </p:txBody>
      </p:sp>
      <p:sp>
        <p:nvSpPr>
          <p:cNvPr id="55" name="TextBox 54">
            <a:extLst>
              <a:ext uri="{FF2B5EF4-FFF2-40B4-BE49-F238E27FC236}">
                <a16:creationId xmlns:a16="http://schemas.microsoft.com/office/drawing/2014/main" id="{D0DE65F3-F523-4D21-A725-7DCB14598021}"/>
              </a:ext>
            </a:extLst>
          </p:cNvPr>
          <p:cNvSpPr txBox="1"/>
          <p:nvPr/>
        </p:nvSpPr>
        <p:spPr>
          <a:xfrm>
            <a:off x="3212620" y="5861580"/>
            <a:ext cx="3673998" cy="1015663"/>
          </a:xfrm>
          <a:prstGeom prst="rect">
            <a:avLst/>
          </a:prstGeom>
          <a:noFill/>
        </p:spPr>
        <p:txBody>
          <a:bodyPr wrap="square" rtlCol="0">
            <a:spAutoFit/>
          </a:bodyPr>
          <a:lstStyle/>
          <a:p>
            <a:r>
              <a:rPr lang="en-US" sz="3000">
                <a:solidFill>
                  <a:srgbClr val="1C11AF"/>
                </a:solidFill>
                <a:latin typeface="Arial" panose="020B0604020202020204" pitchFamily="34" charset="0"/>
                <a:cs typeface="Arial" panose="020B0604020202020204" pitchFamily="34" charset="0"/>
              </a:rPr>
              <a:t>Nằm sâu trong nội địa…</a:t>
            </a:r>
          </a:p>
        </p:txBody>
      </p:sp>
    </p:spTree>
    <p:extLst>
      <p:ext uri="{BB962C8B-B14F-4D97-AF65-F5344CB8AC3E}">
        <p14:creationId xmlns:p14="http://schemas.microsoft.com/office/powerpoint/2010/main" val="322132581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500"/>
                                        <p:tgtEl>
                                          <p:spTgt spid="16"/>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9"/>
                                        </p:tgtEl>
                                        <p:attrNameLst>
                                          <p:attrName>style.visibility</p:attrName>
                                        </p:attrNameLst>
                                      </p:cBhvr>
                                      <p:to>
                                        <p:strVal val="visible"/>
                                      </p:to>
                                    </p:set>
                                    <p:animEffect transition="in" filter="fade">
                                      <p:cBhvr>
                                        <p:cTn id="19" dur="500"/>
                                        <p:tgtEl>
                                          <p:spTgt spid="39"/>
                                        </p:tgtEl>
                                      </p:cBhvr>
                                    </p:animEffect>
                                  </p:childTnLst>
                                </p:cTn>
                              </p:par>
                              <p:par>
                                <p:cTn id="20" presetID="10" presetClass="entr" presetSubtype="0" fill="hold" nodeType="withEffect">
                                  <p:stCondLst>
                                    <p:cond delay="0"/>
                                  </p:stCondLst>
                                  <p:childTnLst>
                                    <p:set>
                                      <p:cBhvr>
                                        <p:cTn id="21" dur="1" fill="hold">
                                          <p:stCondLst>
                                            <p:cond delay="0"/>
                                          </p:stCondLst>
                                        </p:cTn>
                                        <p:tgtEl>
                                          <p:spTgt spid="40"/>
                                        </p:tgtEl>
                                        <p:attrNameLst>
                                          <p:attrName>style.visibility</p:attrName>
                                        </p:attrNameLst>
                                      </p:cBhvr>
                                      <p:to>
                                        <p:strVal val="visible"/>
                                      </p:to>
                                    </p:set>
                                    <p:animEffect transition="in" filter="fade">
                                      <p:cBhvr>
                                        <p:cTn id="22" dur="500"/>
                                        <p:tgtEl>
                                          <p:spTgt spid="40"/>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46"/>
                                        </p:tgtEl>
                                        <p:attrNameLst>
                                          <p:attrName>style.visibility</p:attrName>
                                        </p:attrNameLst>
                                      </p:cBhvr>
                                      <p:to>
                                        <p:strVal val="visible"/>
                                      </p:to>
                                    </p:set>
                                    <p:animEffect transition="in" filter="barn(inVertical)">
                                      <p:cBhvr>
                                        <p:cTn id="27" dur="500"/>
                                        <p:tgtEl>
                                          <p:spTgt spid="46"/>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53"/>
                                        </p:tgtEl>
                                        <p:attrNameLst>
                                          <p:attrName>style.visibility</p:attrName>
                                        </p:attrNameLst>
                                      </p:cBhvr>
                                      <p:to>
                                        <p:strVal val="visible"/>
                                      </p:to>
                                    </p:set>
                                    <p:animEffect transition="in" filter="barn(inVertical)">
                                      <p:cBhvr>
                                        <p:cTn id="32" dur="500"/>
                                        <p:tgtEl>
                                          <p:spTgt spid="53"/>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54"/>
                                        </p:tgtEl>
                                        <p:attrNameLst>
                                          <p:attrName>style.visibility</p:attrName>
                                        </p:attrNameLst>
                                      </p:cBhvr>
                                      <p:to>
                                        <p:strVal val="visible"/>
                                      </p:to>
                                    </p:set>
                                    <p:animEffect transition="in" filter="barn(inVertical)">
                                      <p:cBhvr>
                                        <p:cTn id="37" dur="500"/>
                                        <p:tgtEl>
                                          <p:spTgt spid="54"/>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55"/>
                                        </p:tgtEl>
                                        <p:attrNameLst>
                                          <p:attrName>style.visibility</p:attrName>
                                        </p:attrNameLst>
                                      </p:cBhvr>
                                      <p:to>
                                        <p:strVal val="visible"/>
                                      </p:to>
                                    </p:set>
                                    <p:animEffect transition="in" filter="barn(inVertical)">
                                      <p:cBhvr>
                                        <p:cTn id="42"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6" grpId="0"/>
      <p:bldP spid="17" grpId="0"/>
      <p:bldP spid="39" grpId="0"/>
      <p:bldP spid="46" grpId="0"/>
      <p:bldP spid="53" grpId="0"/>
      <p:bldP spid="54" grpId="0"/>
      <p:bldP spid="5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63B6E6D2-AF45-4920-AD8E-DD7E10638100}"/>
              </a:ext>
            </a:extLst>
          </p:cNvPr>
          <p:cNvCxnSpPr>
            <a:cxnSpLocks/>
          </p:cNvCxnSpPr>
          <p:nvPr/>
        </p:nvCxnSpPr>
        <p:spPr>
          <a:xfrm>
            <a:off x="286401" y="1349632"/>
            <a:ext cx="3017477" cy="170509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8DEFE114-8F20-4FA2-BEA9-B98915674798}"/>
              </a:ext>
            </a:extLst>
          </p:cNvPr>
          <p:cNvSpPr txBox="1"/>
          <p:nvPr/>
        </p:nvSpPr>
        <p:spPr>
          <a:xfrm>
            <a:off x="3688813" y="2546639"/>
            <a:ext cx="2677099" cy="584775"/>
          </a:xfrm>
          <a:prstGeom prst="rect">
            <a:avLst/>
          </a:prstGeom>
          <a:noFill/>
        </p:spPr>
        <p:txBody>
          <a:bodyPr wrap="square" rtlCol="0">
            <a:spAutoFit/>
          </a:bodyPr>
          <a:lstStyle/>
          <a:p>
            <a:r>
              <a:rPr lang="en-US" sz="3200" b="1">
                <a:solidFill>
                  <a:schemeClr val="bg1"/>
                </a:solidFill>
                <a:latin typeface="Arial" panose="020B0604020202020204" pitchFamily="34" charset="0"/>
                <a:cs typeface="Arial" panose="020B0604020202020204" pitchFamily="34" charset="0"/>
              </a:rPr>
              <a:t>Đồng bằng</a:t>
            </a:r>
          </a:p>
        </p:txBody>
      </p:sp>
      <p:sp>
        <p:nvSpPr>
          <p:cNvPr id="16" name="TextBox 15">
            <a:extLst>
              <a:ext uri="{FF2B5EF4-FFF2-40B4-BE49-F238E27FC236}">
                <a16:creationId xmlns:a16="http://schemas.microsoft.com/office/drawing/2014/main" id="{3462C1CD-1EBD-485D-8A46-598B6A22D716}"/>
              </a:ext>
            </a:extLst>
          </p:cNvPr>
          <p:cNvSpPr txBox="1"/>
          <p:nvPr/>
        </p:nvSpPr>
        <p:spPr>
          <a:xfrm>
            <a:off x="8239695" y="2546638"/>
            <a:ext cx="2677099" cy="584775"/>
          </a:xfrm>
          <a:prstGeom prst="rect">
            <a:avLst/>
          </a:prstGeom>
          <a:noFill/>
        </p:spPr>
        <p:txBody>
          <a:bodyPr wrap="square" rtlCol="0">
            <a:spAutoFit/>
          </a:bodyPr>
          <a:lstStyle/>
          <a:p>
            <a:r>
              <a:rPr lang="en-US" sz="3200" b="1">
                <a:solidFill>
                  <a:schemeClr val="bg1"/>
                </a:solidFill>
                <a:latin typeface="Arial" panose="020B0604020202020204" pitchFamily="34" charset="0"/>
                <a:cs typeface="Arial" panose="020B0604020202020204" pitchFamily="34" charset="0"/>
              </a:rPr>
              <a:t>Miền núi</a:t>
            </a:r>
          </a:p>
        </p:txBody>
      </p:sp>
      <p:sp>
        <p:nvSpPr>
          <p:cNvPr id="17" name="TextBox 16">
            <a:extLst>
              <a:ext uri="{FF2B5EF4-FFF2-40B4-BE49-F238E27FC236}">
                <a16:creationId xmlns:a16="http://schemas.microsoft.com/office/drawing/2014/main" id="{32F24E60-0967-41A5-A16A-93F2E8F38159}"/>
              </a:ext>
            </a:extLst>
          </p:cNvPr>
          <p:cNvSpPr txBox="1"/>
          <p:nvPr/>
        </p:nvSpPr>
        <p:spPr>
          <a:xfrm>
            <a:off x="388995" y="2469947"/>
            <a:ext cx="2677099" cy="584775"/>
          </a:xfrm>
          <a:prstGeom prst="rect">
            <a:avLst/>
          </a:prstGeom>
          <a:noFill/>
        </p:spPr>
        <p:txBody>
          <a:bodyPr wrap="square" rtlCol="0">
            <a:spAutoFit/>
          </a:bodyPr>
          <a:lstStyle/>
          <a:p>
            <a:r>
              <a:rPr lang="en-US" sz="3200" b="1">
                <a:solidFill>
                  <a:schemeClr val="bg1"/>
                </a:solidFill>
                <a:latin typeface="Arial" panose="020B0604020202020204" pitchFamily="34" charset="0"/>
                <a:cs typeface="Arial" panose="020B0604020202020204" pitchFamily="34" charset="0"/>
              </a:rPr>
              <a:t>Yếu tố</a:t>
            </a:r>
          </a:p>
        </p:txBody>
      </p:sp>
      <p:graphicFrame>
        <p:nvGraphicFramePr>
          <p:cNvPr id="7" name="Table 7">
            <a:extLst>
              <a:ext uri="{FF2B5EF4-FFF2-40B4-BE49-F238E27FC236}">
                <a16:creationId xmlns:a16="http://schemas.microsoft.com/office/drawing/2014/main" id="{59263375-1453-4F00-B03D-ADD30B4E1273}"/>
              </a:ext>
            </a:extLst>
          </p:cNvPr>
          <p:cNvGraphicFramePr>
            <a:graphicFrameLocks noGrp="1"/>
          </p:cNvGraphicFramePr>
          <p:nvPr/>
        </p:nvGraphicFramePr>
        <p:xfrm>
          <a:off x="196927" y="1242757"/>
          <a:ext cx="6543163" cy="5590692"/>
        </p:xfrm>
        <a:graphic>
          <a:graphicData uri="http://schemas.openxmlformats.org/drawingml/2006/table">
            <a:tbl>
              <a:tblPr firstRow="1" bandRow="1">
                <a:tableStyleId>{5C22544A-7EE6-4342-B048-85BDC9FD1C3A}</a:tableStyleId>
              </a:tblPr>
              <a:tblGrid>
                <a:gridCol w="2805375">
                  <a:extLst>
                    <a:ext uri="{9D8B030D-6E8A-4147-A177-3AD203B41FA5}">
                      <a16:colId xmlns:a16="http://schemas.microsoft.com/office/drawing/2014/main" val="3717722980"/>
                    </a:ext>
                  </a:extLst>
                </a:gridCol>
                <a:gridCol w="3737788">
                  <a:extLst>
                    <a:ext uri="{9D8B030D-6E8A-4147-A177-3AD203B41FA5}">
                      <a16:colId xmlns:a16="http://schemas.microsoft.com/office/drawing/2014/main" val="1263533514"/>
                    </a:ext>
                  </a:extLst>
                </a:gridCol>
              </a:tblGrid>
              <a:tr h="1384452">
                <a:tc>
                  <a:txBody>
                    <a:bodyPr/>
                    <a:lstStyle/>
                    <a:p>
                      <a:endParaRPr lang="en-US"/>
                    </a:p>
                  </a:txBody>
                  <a:tcPr/>
                </a:tc>
                <a:tc>
                  <a:txBody>
                    <a:bodyPr/>
                    <a:lstStyle/>
                    <a:p>
                      <a:endParaRPr lang="en-US"/>
                    </a:p>
                  </a:txBody>
                  <a:tcPr/>
                </a:tc>
                <a:extLst>
                  <a:ext uri="{0D108BD9-81ED-4DB2-BD59-A6C34878D82A}">
                    <a16:rowId xmlns:a16="http://schemas.microsoft.com/office/drawing/2014/main" val="2484651446"/>
                  </a:ext>
                </a:extLst>
              </a:tr>
              <a:tr h="692226">
                <a:tc>
                  <a:txBody>
                    <a:bodyPr/>
                    <a:lstStyle/>
                    <a:p>
                      <a:endParaRPr lang="en-US"/>
                    </a:p>
                  </a:txBody>
                  <a:tcPr>
                    <a:solidFill>
                      <a:schemeClr val="accent5">
                        <a:lumMod val="40000"/>
                        <a:lumOff val="60000"/>
                        <a:alpha val="57000"/>
                      </a:schemeClr>
                    </a:solidFill>
                  </a:tcPr>
                </a:tc>
                <a:tc>
                  <a:txBody>
                    <a:bodyPr/>
                    <a:lstStyle/>
                    <a:p>
                      <a:endParaRPr lang="en-US"/>
                    </a:p>
                    <a:p>
                      <a:endParaRPr lang="en-US"/>
                    </a:p>
                    <a:p>
                      <a:endParaRPr lang="en-US"/>
                    </a:p>
                  </a:txBody>
                  <a:tcPr>
                    <a:solidFill>
                      <a:schemeClr val="accent5">
                        <a:lumMod val="40000"/>
                        <a:lumOff val="60000"/>
                        <a:alpha val="57000"/>
                      </a:schemeClr>
                    </a:solidFill>
                  </a:tcPr>
                </a:tc>
                <a:extLst>
                  <a:ext uri="{0D108BD9-81ED-4DB2-BD59-A6C34878D82A}">
                    <a16:rowId xmlns:a16="http://schemas.microsoft.com/office/drawing/2014/main" val="1886588568"/>
                  </a:ext>
                </a:extLst>
              </a:tr>
              <a:tr h="692226">
                <a:tc>
                  <a:txBody>
                    <a:bodyPr/>
                    <a:lstStyle/>
                    <a:p>
                      <a:endParaRPr lang="en-US"/>
                    </a:p>
                  </a:txBody>
                  <a:tcPr>
                    <a:solidFill>
                      <a:schemeClr val="accent4">
                        <a:lumMod val="40000"/>
                        <a:lumOff val="60000"/>
                      </a:schemeClr>
                    </a:solidFill>
                  </a:tcPr>
                </a:tc>
                <a:tc>
                  <a:txBody>
                    <a:bodyPr/>
                    <a:lstStyle/>
                    <a:p>
                      <a:endParaRPr lang="en-US"/>
                    </a:p>
                    <a:p>
                      <a:endParaRPr lang="en-US"/>
                    </a:p>
                    <a:p>
                      <a:endParaRPr lang="en-US"/>
                    </a:p>
                    <a:p>
                      <a:endParaRPr lang="en-US"/>
                    </a:p>
                    <a:p>
                      <a:endParaRPr lang="en-US"/>
                    </a:p>
                  </a:txBody>
                  <a:tcPr>
                    <a:solidFill>
                      <a:schemeClr val="accent4">
                        <a:lumMod val="40000"/>
                        <a:lumOff val="60000"/>
                      </a:schemeClr>
                    </a:solidFill>
                  </a:tcPr>
                </a:tc>
                <a:extLst>
                  <a:ext uri="{0D108BD9-81ED-4DB2-BD59-A6C34878D82A}">
                    <a16:rowId xmlns:a16="http://schemas.microsoft.com/office/drawing/2014/main" val="330008771"/>
                  </a:ext>
                </a:extLst>
              </a:tr>
              <a:tr h="692226">
                <a:tc>
                  <a:txBody>
                    <a:bodyPr/>
                    <a:lstStyle/>
                    <a:p>
                      <a:endParaRPr lang="en-US"/>
                    </a:p>
                  </a:txBody>
                  <a:tcPr/>
                </a:tc>
                <a:tc>
                  <a:txBody>
                    <a:bodyPr/>
                    <a:lstStyle/>
                    <a:p>
                      <a:endParaRPr lang="en-US"/>
                    </a:p>
                    <a:p>
                      <a:endParaRPr lang="en-US"/>
                    </a:p>
                    <a:p>
                      <a:endParaRPr lang="en-US"/>
                    </a:p>
                  </a:txBody>
                  <a:tcPr/>
                </a:tc>
                <a:extLst>
                  <a:ext uri="{0D108BD9-81ED-4DB2-BD59-A6C34878D82A}">
                    <a16:rowId xmlns:a16="http://schemas.microsoft.com/office/drawing/2014/main" val="1638538056"/>
                  </a:ext>
                </a:extLst>
              </a:tr>
              <a:tr h="692226">
                <a:tc>
                  <a:txBody>
                    <a:bodyPr/>
                    <a:lstStyle/>
                    <a:p>
                      <a:endParaRPr lang="en-US"/>
                    </a:p>
                  </a:txBody>
                  <a:tcPr>
                    <a:solidFill>
                      <a:schemeClr val="accent2">
                        <a:lumMod val="40000"/>
                        <a:lumOff val="60000"/>
                      </a:schemeClr>
                    </a:solidFill>
                  </a:tcPr>
                </a:tc>
                <a:tc>
                  <a:txBody>
                    <a:bodyPr/>
                    <a:lstStyle/>
                    <a:p>
                      <a:endParaRPr lang="en-US"/>
                    </a:p>
                    <a:p>
                      <a:endParaRPr lang="en-US"/>
                    </a:p>
                    <a:p>
                      <a:endParaRPr lang="en-US"/>
                    </a:p>
                  </a:txBody>
                  <a:tcPr>
                    <a:solidFill>
                      <a:schemeClr val="accent2">
                        <a:lumMod val="40000"/>
                        <a:lumOff val="60000"/>
                      </a:schemeClr>
                    </a:solidFill>
                  </a:tcPr>
                </a:tc>
                <a:extLst>
                  <a:ext uri="{0D108BD9-81ED-4DB2-BD59-A6C34878D82A}">
                    <a16:rowId xmlns:a16="http://schemas.microsoft.com/office/drawing/2014/main" val="4287397815"/>
                  </a:ext>
                </a:extLst>
              </a:tr>
            </a:tbl>
          </a:graphicData>
        </a:graphic>
      </p:graphicFrame>
      <p:sp>
        <p:nvSpPr>
          <p:cNvPr id="34" name="TextBox 33">
            <a:extLst>
              <a:ext uri="{FF2B5EF4-FFF2-40B4-BE49-F238E27FC236}">
                <a16:creationId xmlns:a16="http://schemas.microsoft.com/office/drawing/2014/main" id="{00F8E2AF-7CA6-44BE-9EAD-1A8D4D7BBD80}"/>
              </a:ext>
            </a:extLst>
          </p:cNvPr>
          <p:cNvSpPr txBox="1"/>
          <p:nvPr/>
        </p:nvSpPr>
        <p:spPr>
          <a:xfrm>
            <a:off x="2941737" y="1458593"/>
            <a:ext cx="3974392" cy="1077218"/>
          </a:xfrm>
          <a:prstGeom prst="rect">
            <a:avLst/>
          </a:prstGeom>
          <a:noFill/>
        </p:spPr>
        <p:txBody>
          <a:bodyPr wrap="square" rtlCol="0">
            <a:spAutoFit/>
          </a:bodyPr>
          <a:lstStyle/>
          <a:p>
            <a:pPr algn="ctr"/>
            <a:r>
              <a:rPr lang="en-US" sz="3200" b="1">
                <a:solidFill>
                  <a:schemeClr val="bg1"/>
                </a:solidFill>
                <a:latin typeface="Arial" panose="020B0604020202020204" pitchFamily="34" charset="0"/>
                <a:cs typeface="Arial" panose="020B0604020202020204" pitchFamily="34" charset="0"/>
              </a:rPr>
              <a:t>Cận nhiệt </a:t>
            </a:r>
          </a:p>
          <a:p>
            <a:pPr algn="ctr"/>
            <a:r>
              <a:rPr lang="en-US" sz="3200" b="1">
                <a:solidFill>
                  <a:schemeClr val="bg1"/>
                </a:solidFill>
                <a:latin typeface="Arial" panose="020B0604020202020204" pitchFamily="34" charset="0"/>
                <a:cs typeface="Arial" panose="020B0604020202020204" pitchFamily="34" charset="0"/>
              </a:rPr>
              <a:t>Địa Trung hải</a:t>
            </a:r>
          </a:p>
        </p:txBody>
      </p:sp>
      <p:sp>
        <p:nvSpPr>
          <p:cNvPr id="39" name="TextBox 38">
            <a:extLst>
              <a:ext uri="{FF2B5EF4-FFF2-40B4-BE49-F238E27FC236}">
                <a16:creationId xmlns:a16="http://schemas.microsoft.com/office/drawing/2014/main" id="{318D1F76-112A-4E21-98D6-0E890E49F7D8}"/>
              </a:ext>
            </a:extLst>
          </p:cNvPr>
          <p:cNvSpPr txBox="1"/>
          <p:nvPr/>
        </p:nvSpPr>
        <p:spPr>
          <a:xfrm>
            <a:off x="9821334" y="2643953"/>
            <a:ext cx="2677099" cy="584775"/>
          </a:xfrm>
          <a:prstGeom prst="rect">
            <a:avLst/>
          </a:prstGeom>
          <a:noFill/>
        </p:spPr>
        <p:txBody>
          <a:bodyPr wrap="square" rtlCol="0">
            <a:spAutoFit/>
          </a:bodyPr>
          <a:lstStyle/>
          <a:p>
            <a:r>
              <a:rPr lang="en-US" sz="3200" b="1">
                <a:solidFill>
                  <a:schemeClr val="bg1"/>
                </a:solidFill>
                <a:latin typeface="Arial" panose="020B0604020202020204" pitchFamily="34" charset="0"/>
                <a:cs typeface="Arial" panose="020B0604020202020204" pitchFamily="34" charset="0"/>
              </a:rPr>
              <a:t>Cận nhiệt</a:t>
            </a:r>
          </a:p>
        </p:txBody>
      </p:sp>
      <p:cxnSp>
        <p:nvCxnSpPr>
          <p:cNvPr id="40" name="Straight Connector 39">
            <a:extLst>
              <a:ext uri="{FF2B5EF4-FFF2-40B4-BE49-F238E27FC236}">
                <a16:creationId xmlns:a16="http://schemas.microsoft.com/office/drawing/2014/main" id="{6F19B437-82D3-4DE3-BC7F-772B90E8ADA5}"/>
              </a:ext>
            </a:extLst>
          </p:cNvPr>
          <p:cNvCxnSpPr>
            <a:cxnSpLocks/>
          </p:cNvCxnSpPr>
          <p:nvPr/>
        </p:nvCxnSpPr>
        <p:spPr>
          <a:xfrm>
            <a:off x="239748" y="1278124"/>
            <a:ext cx="2735001" cy="1281393"/>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id="{534336A6-751D-4ADC-8556-AE1F516C55DC}"/>
              </a:ext>
            </a:extLst>
          </p:cNvPr>
          <p:cNvSpPr txBox="1"/>
          <p:nvPr/>
        </p:nvSpPr>
        <p:spPr>
          <a:xfrm>
            <a:off x="1330218" y="1400151"/>
            <a:ext cx="2677099" cy="584775"/>
          </a:xfrm>
          <a:prstGeom prst="rect">
            <a:avLst/>
          </a:prstGeom>
          <a:noFill/>
        </p:spPr>
        <p:txBody>
          <a:bodyPr wrap="square" rtlCol="0">
            <a:spAutoFit/>
          </a:bodyPr>
          <a:lstStyle/>
          <a:p>
            <a:r>
              <a:rPr lang="en-US" sz="3200" b="1">
                <a:solidFill>
                  <a:schemeClr val="bg1"/>
                </a:solidFill>
                <a:latin typeface="Arial" panose="020B0604020202020204" pitchFamily="34" charset="0"/>
                <a:cs typeface="Arial" panose="020B0604020202020204" pitchFamily="34" charset="0"/>
              </a:rPr>
              <a:t>Khí hậu</a:t>
            </a:r>
          </a:p>
        </p:txBody>
      </p:sp>
      <p:sp>
        <p:nvSpPr>
          <p:cNvPr id="42" name="TextBox 41">
            <a:extLst>
              <a:ext uri="{FF2B5EF4-FFF2-40B4-BE49-F238E27FC236}">
                <a16:creationId xmlns:a16="http://schemas.microsoft.com/office/drawing/2014/main" id="{6FD98765-11A9-407F-A015-19F405C63639}"/>
              </a:ext>
            </a:extLst>
          </p:cNvPr>
          <p:cNvSpPr txBox="1"/>
          <p:nvPr/>
        </p:nvSpPr>
        <p:spPr>
          <a:xfrm>
            <a:off x="365245" y="2131049"/>
            <a:ext cx="2677099" cy="584775"/>
          </a:xfrm>
          <a:prstGeom prst="rect">
            <a:avLst/>
          </a:prstGeom>
          <a:noFill/>
        </p:spPr>
        <p:txBody>
          <a:bodyPr wrap="square" rtlCol="0">
            <a:spAutoFit/>
          </a:bodyPr>
          <a:lstStyle/>
          <a:p>
            <a:r>
              <a:rPr lang="en-US" sz="3200" b="1">
                <a:solidFill>
                  <a:schemeClr val="bg1"/>
                </a:solidFill>
                <a:latin typeface="Arial" panose="020B0604020202020204" pitchFamily="34" charset="0"/>
                <a:cs typeface="Arial" panose="020B0604020202020204" pitchFamily="34" charset="0"/>
              </a:rPr>
              <a:t>Yếu tố</a:t>
            </a:r>
          </a:p>
        </p:txBody>
      </p:sp>
      <p:sp>
        <p:nvSpPr>
          <p:cNvPr id="43" name="TextBox 42">
            <a:extLst>
              <a:ext uri="{FF2B5EF4-FFF2-40B4-BE49-F238E27FC236}">
                <a16:creationId xmlns:a16="http://schemas.microsoft.com/office/drawing/2014/main" id="{1B5D2B28-C236-4994-AC48-CC8837B8B835}"/>
              </a:ext>
            </a:extLst>
          </p:cNvPr>
          <p:cNvSpPr txBox="1"/>
          <p:nvPr/>
        </p:nvSpPr>
        <p:spPr>
          <a:xfrm>
            <a:off x="602989" y="4079128"/>
            <a:ext cx="2677099" cy="553998"/>
          </a:xfrm>
          <a:prstGeom prst="rect">
            <a:avLst/>
          </a:prstGeom>
          <a:noFill/>
        </p:spPr>
        <p:txBody>
          <a:bodyPr wrap="square" rtlCol="0">
            <a:spAutoFit/>
          </a:bodyPr>
          <a:lstStyle/>
          <a:p>
            <a:r>
              <a:rPr lang="en-US" sz="3000">
                <a:solidFill>
                  <a:srgbClr val="1C11AF"/>
                </a:solidFill>
                <a:latin typeface="Arial" panose="020B0604020202020204" pitchFamily="34" charset="0"/>
                <a:cs typeface="Arial" panose="020B0604020202020204" pitchFamily="34" charset="0"/>
              </a:rPr>
              <a:t>Nhiệt độ</a:t>
            </a:r>
          </a:p>
        </p:txBody>
      </p:sp>
      <p:sp>
        <p:nvSpPr>
          <p:cNvPr id="44" name="TextBox 43">
            <a:extLst>
              <a:ext uri="{FF2B5EF4-FFF2-40B4-BE49-F238E27FC236}">
                <a16:creationId xmlns:a16="http://schemas.microsoft.com/office/drawing/2014/main" id="{2AA4AAA4-EDEE-4C2E-B376-4D901E8A7784}"/>
              </a:ext>
            </a:extLst>
          </p:cNvPr>
          <p:cNvSpPr txBox="1"/>
          <p:nvPr/>
        </p:nvSpPr>
        <p:spPr>
          <a:xfrm>
            <a:off x="394371" y="5201961"/>
            <a:ext cx="2677099" cy="553998"/>
          </a:xfrm>
          <a:prstGeom prst="rect">
            <a:avLst/>
          </a:prstGeom>
          <a:noFill/>
        </p:spPr>
        <p:txBody>
          <a:bodyPr wrap="square" rtlCol="0">
            <a:spAutoFit/>
          </a:bodyPr>
          <a:lstStyle/>
          <a:p>
            <a:r>
              <a:rPr lang="en-US" sz="3000">
                <a:solidFill>
                  <a:srgbClr val="1C11AF"/>
                </a:solidFill>
                <a:latin typeface="Arial" panose="020B0604020202020204" pitchFamily="34" charset="0"/>
                <a:cs typeface="Arial" panose="020B0604020202020204" pitchFamily="34" charset="0"/>
              </a:rPr>
              <a:t>Lượng mưa</a:t>
            </a:r>
          </a:p>
        </p:txBody>
      </p:sp>
      <p:sp>
        <p:nvSpPr>
          <p:cNvPr id="47" name="TextBox 46">
            <a:extLst>
              <a:ext uri="{FF2B5EF4-FFF2-40B4-BE49-F238E27FC236}">
                <a16:creationId xmlns:a16="http://schemas.microsoft.com/office/drawing/2014/main" id="{2149B2BB-21F9-4DA2-9A2C-410DED4DEA2A}"/>
              </a:ext>
            </a:extLst>
          </p:cNvPr>
          <p:cNvSpPr txBox="1"/>
          <p:nvPr/>
        </p:nvSpPr>
        <p:spPr>
          <a:xfrm>
            <a:off x="576084" y="2894042"/>
            <a:ext cx="2677099" cy="553998"/>
          </a:xfrm>
          <a:prstGeom prst="rect">
            <a:avLst/>
          </a:prstGeom>
          <a:noFill/>
        </p:spPr>
        <p:txBody>
          <a:bodyPr wrap="square" rtlCol="0">
            <a:spAutoFit/>
          </a:bodyPr>
          <a:lstStyle/>
          <a:p>
            <a:r>
              <a:rPr lang="en-US" sz="3000">
                <a:solidFill>
                  <a:srgbClr val="1C11AF"/>
                </a:solidFill>
                <a:latin typeface="Arial" panose="020B0604020202020204" pitchFamily="34" charset="0"/>
                <a:cs typeface="Arial" panose="020B0604020202020204" pitchFamily="34" charset="0"/>
              </a:rPr>
              <a:t>Phân bố</a:t>
            </a:r>
          </a:p>
        </p:txBody>
      </p:sp>
      <p:sp>
        <p:nvSpPr>
          <p:cNvPr id="48" name="TextBox 47">
            <a:extLst>
              <a:ext uri="{FF2B5EF4-FFF2-40B4-BE49-F238E27FC236}">
                <a16:creationId xmlns:a16="http://schemas.microsoft.com/office/drawing/2014/main" id="{1A2358F6-A28E-413E-A0BA-71C278414652}"/>
              </a:ext>
            </a:extLst>
          </p:cNvPr>
          <p:cNvSpPr txBox="1"/>
          <p:nvPr/>
        </p:nvSpPr>
        <p:spPr>
          <a:xfrm>
            <a:off x="343455" y="6058106"/>
            <a:ext cx="2677099" cy="553998"/>
          </a:xfrm>
          <a:prstGeom prst="rect">
            <a:avLst/>
          </a:prstGeom>
          <a:noFill/>
        </p:spPr>
        <p:txBody>
          <a:bodyPr wrap="square" rtlCol="0">
            <a:spAutoFit/>
          </a:bodyPr>
          <a:lstStyle/>
          <a:p>
            <a:r>
              <a:rPr lang="en-US" sz="3000">
                <a:solidFill>
                  <a:srgbClr val="1C11AF"/>
                </a:solidFill>
                <a:latin typeface="Arial" panose="020B0604020202020204" pitchFamily="34" charset="0"/>
                <a:cs typeface="Arial" panose="020B0604020202020204" pitchFamily="34" charset="0"/>
              </a:rPr>
              <a:t>Nguyên nhân</a:t>
            </a:r>
          </a:p>
        </p:txBody>
      </p:sp>
      <p:sp>
        <p:nvSpPr>
          <p:cNvPr id="29" name="Rectangle: Rounded Corners 28">
            <a:extLst>
              <a:ext uri="{FF2B5EF4-FFF2-40B4-BE49-F238E27FC236}">
                <a16:creationId xmlns:a16="http://schemas.microsoft.com/office/drawing/2014/main" id="{9DC003D1-9C5E-4FDE-8F84-218A132023B8}"/>
              </a:ext>
            </a:extLst>
          </p:cNvPr>
          <p:cNvSpPr/>
          <p:nvPr/>
        </p:nvSpPr>
        <p:spPr>
          <a:xfrm>
            <a:off x="131417" y="35208"/>
            <a:ext cx="2326350" cy="683865"/>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FFFF00"/>
                </a:solidFill>
                <a:latin typeface="Arial" panose="020B0604020202020204" pitchFamily="34" charset="0"/>
                <a:cs typeface="Arial" panose="020B0604020202020204" pitchFamily="34" charset="0"/>
              </a:rPr>
              <a:t>b. Khí hậu</a:t>
            </a:r>
          </a:p>
        </p:txBody>
      </p:sp>
      <p:sp>
        <p:nvSpPr>
          <p:cNvPr id="46" name="TextBox 45">
            <a:extLst>
              <a:ext uri="{FF2B5EF4-FFF2-40B4-BE49-F238E27FC236}">
                <a16:creationId xmlns:a16="http://schemas.microsoft.com/office/drawing/2014/main" id="{B208B6B1-0C03-45B8-BA1A-C6A716DC3F3C}"/>
              </a:ext>
            </a:extLst>
          </p:cNvPr>
          <p:cNvSpPr txBox="1"/>
          <p:nvPr/>
        </p:nvSpPr>
        <p:spPr>
          <a:xfrm>
            <a:off x="3129863" y="2901402"/>
            <a:ext cx="3385296" cy="553998"/>
          </a:xfrm>
          <a:prstGeom prst="rect">
            <a:avLst/>
          </a:prstGeom>
          <a:noFill/>
        </p:spPr>
        <p:txBody>
          <a:bodyPr wrap="square" rtlCol="0">
            <a:spAutoFit/>
          </a:bodyPr>
          <a:lstStyle/>
          <a:p>
            <a:r>
              <a:rPr lang="en-US" sz="3000">
                <a:solidFill>
                  <a:srgbClr val="1C11AF"/>
                </a:solidFill>
                <a:latin typeface="Arial" panose="020B0604020202020204" pitchFamily="34" charset="0"/>
                <a:cs typeface="Arial" panose="020B0604020202020204" pitchFamily="34" charset="0"/>
              </a:rPr>
              <a:t>Nam Âu</a:t>
            </a:r>
          </a:p>
        </p:txBody>
      </p:sp>
      <p:sp>
        <p:nvSpPr>
          <p:cNvPr id="53" name="TextBox 52">
            <a:extLst>
              <a:ext uri="{FF2B5EF4-FFF2-40B4-BE49-F238E27FC236}">
                <a16:creationId xmlns:a16="http://schemas.microsoft.com/office/drawing/2014/main" id="{5770E8D7-0F26-4B4C-835B-0A52C298E3BA}"/>
              </a:ext>
            </a:extLst>
          </p:cNvPr>
          <p:cNvSpPr txBox="1"/>
          <p:nvPr/>
        </p:nvSpPr>
        <p:spPr>
          <a:xfrm>
            <a:off x="3042344" y="3583526"/>
            <a:ext cx="3974392" cy="1477328"/>
          </a:xfrm>
          <a:prstGeom prst="rect">
            <a:avLst/>
          </a:prstGeom>
          <a:noFill/>
        </p:spPr>
        <p:txBody>
          <a:bodyPr wrap="square" rtlCol="0">
            <a:spAutoFit/>
          </a:bodyPr>
          <a:lstStyle/>
          <a:p>
            <a:r>
              <a:rPr lang="en-US" sz="3000">
                <a:solidFill>
                  <a:srgbClr val="1C11AF"/>
                </a:solidFill>
                <a:latin typeface="Arial" panose="020B0604020202020204" pitchFamily="34" charset="0"/>
                <a:cs typeface="Arial" panose="020B0604020202020204" pitchFamily="34" charset="0"/>
              </a:rPr>
              <a:t>Mùa hạ nóng khô, mùa đông ấm mưa nhiều</a:t>
            </a:r>
          </a:p>
        </p:txBody>
      </p:sp>
      <p:sp>
        <p:nvSpPr>
          <p:cNvPr id="54" name="TextBox 53">
            <a:extLst>
              <a:ext uri="{FF2B5EF4-FFF2-40B4-BE49-F238E27FC236}">
                <a16:creationId xmlns:a16="http://schemas.microsoft.com/office/drawing/2014/main" id="{08129631-B0DE-4183-A5F5-3CA2EC23C946}"/>
              </a:ext>
            </a:extLst>
          </p:cNvPr>
          <p:cNvSpPr txBox="1"/>
          <p:nvPr/>
        </p:nvSpPr>
        <p:spPr>
          <a:xfrm>
            <a:off x="3190363" y="5179579"/>
            <a:ext cx="3673998" cy="553998"/>
          </a:xfrm>
          <a:prstGeom prst="rect">
            <a:avLst/>
          </a:prstGeom>
          <a:noFill/>
        </p:spPr>
        <p:txBody>
          <a:bodyPr wrap="square" rtlCol="0">
            <a:spAutoFit/>
          </a:bodyPr>
          <a:lstStyle/>
          <a:p>
            <a:r>
              <a:rPr lang="en-US" sz="3000">
                <a:solidFill>
                  <a:srgbClr val="1C11AF"/>
                </a:solidFill>
                <a:latin typeface="Arial" panose="020B0604020202020204" pitchFamily="34" charset="0"/>
                <a:cs typeface="Arial" panose="020B0604020202020204" pitchFamily="34" charset="0"/>
              </a:rPr>
              <a:t>500 -700mm</a:t>
            </a:r>
          </a:p>
        </p:txBody>
      </p:sp>
      <p:sp>
        <p:nvSpPr>
          <p:cNvPr id="55" name="TextBox 54">
            <a:extLst>
              <a:ext uri="{FF2B5EF4-FFF2-40B4-BE49-F238E27FC236}">
                <a16:creationId xmlns:a16="http://schemas.microsoft.com/office/drawing/2014/main" id="{D0DE65F3-F523-4D21-A725-7DCB14598021}"/>
              </a:ext>
            </a:extLst>
          </p:cNvPr>
          <p:cNvSpPr txBox="1"/>
          <p:nvPr/>
        </p:nvSpPr>
        <p:spPr>
          <a:xfrm>
            <a:off x="3212620" y="5861580"/>
            <a:ext cx="3673998" cy="1015663"/>
          </a:xfrm>
          <a:prstGeom prst="rect">
            <a:avLst/>
          </a:prstGeom>
          <a:noFill/>
        </p:spPr>
        <p:txBody>
          <a:bodyPr wrap="square" rtlCol="0">
            <a:spAutoFit/>
          </a:bodyPr>
          <a:lstStyle/>
          <a:p>
            <a:r>
              <a:rPr lang="en-US" sz="3000">
                <a:solidFill>
                  <a:srgbClr val="1C11AF"/>
                </a:solidFill>
                <a:latin typeface="Arial" panose="020B0604020202020204" pitchFamily="34" charset="0"/>
                <a:cs typeface="Arial" panose="020B0604020202020204" pitchFamily="34" charset="0"/>
              </a:rPr>
              <a:t>Áp cao cận nhiệt đới,gió tây ôn đới</a:t>
            </a:r>
          </a:p>
        </p:txBody>
      </p:sp>
      <p:pic>
        <p:nvPicPr>
          <p:cNvPr id="22" name="Picture 21">
            <a:extLst>
              <a:ext uri="{FF2B5EF4-FFF2-40B4-BE49-F238E27FC236}">
                <a16:creationId xmlns:a16="http://schemas.microsoft.com/office/drawing/2014/main" id="{0C6AC4B8-1F86-452A-AC3E-4602FA8BA2D6}"/>
              </a:ext>
            </a:extLst>
          </p:cNvPr>
          <p:cNvPicPr>
            <a:picLocks noChangeAspect="1"/>
          </p:cNvPicPr>
          <p:nvPr/>
        </p:nvPicPr>
        <p:blipFill rotWithShape="1">
          <a:blip r:embed="rId3"/>
          <a:srcRect l="1978" t="1949" r="2904"/>
          <a:stretch/>
        </p:blipFill>
        <p:spPr>
          <a:xfrm>
            <a:off x="7050524" y="1129415"/>
            <a:ext cx="4798022" cy="5704034"/>
          </a:xfrm>
          <a:prstGeom prst="rect">
            <a:avLst/>
          </a:prstGeom>
        </p:spPr>
      </p:pic>
    </p:spTree>
    <p:extLst>
      <p:ext uri="{BB962C8B-B14F-4D97-AF65-F5344CB8AC3E}">
        <p14:creationId xmlns:p14="http://schemas.microsoft.com/office/powerpoint/2010/main" val="131129176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500"/>
                                        <p:tgtEl>
                                          <p:spTgt spid="16"/>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9"/>
                                        </p:tgtEl>
                                        <p:attrNameLst>
                                          <p:attrName>style.visibility</p:attrName>
                                        </p:attrNameLst>
                                      </p:cBhvr>
                                      <p:to>
                                        <p:strVal val="visible"/>
                                      </p:to>
                                    </p:set>
                                    <p:animEffect transition="in" filter="fade">
                                      <p:cBhvr>
                                        <p:cTn id="19" dur="500"/>
                                        <p:tgtEl>
                                          <p:spTgt spid="39"/>
                                        </p:tgtEl>
                                      </p:cBhvr>
                                    </p:animEffect>
                                  </p:childTnLst>
                                </p:cTn>
                              </p:par>
                              <p:par>
                                <p:cTn id="20" presetID="10" presetClass="entr" presetSubtype="0" fill="hold" nodeType="withEffect">
                                  <p:stCondLst>
                                    <p:cond delay="0"/>
                                  </p:stCondLst>
                                  <p:childTnLst>
                                    <p:set>
                                      <p:cBhvr>
                                        <p:cTn id="21" dur="1" fill="hold">
                                          <p:stCondLst>
                                            <p:cond delay="0"/>
                                          </p:stCondLst>
                                        </p:cTn>
                                        <p:tgtEl>
                                          <p:spTgt spid="40"/>
                                        </p:tgtEl>
                                        <p:attrNameLst>
                                          <p:attrName>style.visibility</p:attrName>
                                        </p:attrNameLst>
                                      </p:cBhvr>
                                      <p:to>
                                        <p:strVal val="visible"/>
                                      </p:to>
                                    </p:set>
                                    <p:animEffect transition="in" filter="fade">
                                      <p:cBhvr>
                                        <p:cTn id="22" dur="500"/>
                                        <p:tgtEl>
                                          <p:spTgt spid="40"/>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46"/>
                                        </p:tgtEl>
                                        <p:attrNameLst>
                                          <p:attrName>style.visibility</p:attrName>
                                        </p:attrNameLst>
                                      </p:cBhvr>
                                      <p:to>
                                        <p:strVal val="visible"/>
                                      </p:to>
                                    </p:set>
                                    <p:animEffect transition="in" filter="barn(inVertical)">
                                      <p:cBhvr>
                                        <p:cTn id="27" dur="500"/>
                                        <p:tgtEl>
                                          <p:spTgt spid="46"/>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53"/>
                                        </p:tgtEl>
                                        <p:attrNameLst>
                                          <p:attrName>style.visibility</p:attrName>
                                        </p:attrNameLst>
                                      </p:cBhvr>
                                      <p:to>
                                        <p:strVal val="visible"/>
                                      </p:to>
                                    </p:set>
                                    <p:animEffect transition="in" filter="barn(inVertical)">
                                      <p:cBhvr>
                                        <p:cTn id="32" dur="500"/>
                                        <p:tgtEl>
                                          <p:spTgt spid="53"/>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54"/>
                                        </p:tgtEl>
                                        <p:attrNameLst>
                                          <p:attrName>style.visibility</p:attrName>
                                        </p:attrNameLst>
                                      </p:cBhvr>
                                      <p:to>
                                        <p:strVal val="visible"/>
                                      </p:to>
                                    </p:set>
                                    <p:animEffect transition="in" filter="barn(inVertical)">
                                      <p:cBhvr>
                                        <p:cTn id="37" dur="500"/>
                                        <p:tgtEl>
                                          <p:spTgt spid="54"/>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55"/>
                                        </p:tgtEl>
                                        <p:attrNameLst>
                                          <p:attrName>style.visibility</p:attrName>
                                        </p:attrNameLst>
                                      </p:cBhvr>
                                      <p:to>
                                        <p:strVal val="visible"/>
                                      </p:to>
                                    </p:set>
                                    <p:animEffect transition="in" filter="barn(inVertical)">
                                      <p:cBhvr>
                                        <p:cTn id="42"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6" grpId="0"/>
      <p:bldP spid="17" grpId="0"/>
      <p:bldP spid="39" grpId="0"/>
      <p:bldP spid="46" grpId="0"/>
      <p:bldP spid="53" grpId="0"/>
      <p:bldP spid="54" grpId="0"/>
      <p:bldP spid="5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257.png" descr="Image result for Phân hóa môi trường núi An pơ">
            <a:extLst>
              <a:ext uri="{FF2B5EF4-FFF2-40B4-BE49-F238E27FC236}">
                <a16:creationId xmlns:a16="http://schemas.microsoft.com/office/drawing/2014/main" id="{8820ACE8-83C5-469F-9B2E-D698D4FAF64F}"/>
              </a:ext>
            </a:extLst>
          </p:cNvPr>
          <p:cNvPicPr/>
          <p:nvPr/>
        </p:nvPicPr>
        <p:blipFill>
          <a:blip r:embed="rId3"/>
          <a:srcRect/>
          <a:stretch>
            <a:fillRect/>
          </a:stretch>
        </p:blipFill>
        <p:spPr>
          <a:xfrm>
            <a:off x="389890" y="149860"/>
            <a:ext cx="5613400" cy="3954780"/>
          </a:xfrm>
          <a:prstGeom prst="rect">
            <a:avLst/>
          </a:prstGeom>
          <a:ln/>
        </p:spPr>
      </p:pic>
      <p:pic>
        <p:nvPicPr>
          <p:cNvPr id="5" name="image250.jpg" descr="Image result for Phân hóa môi trường núi An pơ">
            <a:extLst>
              <a:ext uri="{FF2B5EF4-FFF2-40B4-BE49-F238E27FC236}">
                <a16:creationId xmlns:a16="http://schemas.microsoft.com/office/drawing/2014/main" id="{9D694468-089A-4828-B6CE-40A2E23256A0}"/>
              </a:ext>
            </a:extLst>
          </p:cNvPr>
          <p:cNvPicPr/>
          <p:nvPr/>
        </p:nvPicPr>
        <p:blipFill>
          <a:blip r:embed="rId4"/>
          <a:srcRect/>
          <a:stretch>
            <a:fillRect/>
          </a:stretch>
        </p:blipFill>
        <p:spPr>
          <a:xfrm>
            <a:off x="6096000" y="149860"/>
            <a:ext cx="5981700" cy="4361180"/>
          </a:xfrm>
          <a:prstGeom prst="rect">
            <a:avLst/>
          </a:prstGeom>
          <a:ln/>
        </p:spPr>
      </p:pic>
      <p:sp>
        <p:nvSpPr>
          <p:cNvPr id="6" name="Rectangle 5">
            <a:extLst>
              <a:ext uri="{FF2B5EF4-FFF2-40B4-BE49-F238E27FC236}">
                <a16:creationId xmlns:a16="http://schemas.microsoft.com/office/drawing/2014/main" id="{876C1F6B-611C-4D6C-8615-66EEE5AD44A5}"/>
              </a:ext>
            </a:extLst>
          </p:cNvPr>
          <p:cNvSpPr/>
          <p:nvPr/>
        </p:nvSpPr>
        <p:spPr>
          <a:xfrm>
            <a:off x="723014" y="4732214"/>
            <a:ext cx="11089758" cy="1766637"/>
          </a:xfrm>
          <a:prstGeom prst="rect">
            <a:avLst/>
          </a:prstGeom>
        </p:spPr>
        <p:txBody>
          <a:bodyPr wrap="square">
            <a:spAutoFit/>
          </a:bodyPr>
          <a:lstStyle/>
          <a:p>
            <a:pPr indent="180340" algn="just">
              <a:lnSpc>
                <a:spcPct val="120000"/>
              </a:lnSpc>
              <a:spcAft>
                <a:spcPts val="0"/>
              </a:spcAft>
            </a:pPr>
            <a:r>
              <a:rPr lang="vi-VN" sz="3200" i="1">
                <a:solidFill>
                  <a:srgbClr val="FF0000"/>
                </a:solidFill>
                <a:ea typeface="Cambria" panose="02040503050406030204" pitchFamily="18" charset="0"/>
              </a:rPr>
              <a:t>+ Trên sườn núi Alps có những vành đai thực vật nào, độ cao của từng vành đai? </a:t>
            </a:r>
            <a:endParaRPr lang="en-US" sz="3200">
              <a:solidFill>
                <a:srgbClr val="FF0000"/>
              </a:solidFill>
              <a:ea typeface="Times New Roman" panose="02020603050405020304" pitchFamily="18" charset="0"/>
            </a:endParaRPr>
          </a:p>
          <a:p>
            <a:r>
              <a:rPr lang="vi-VN" sz="3200" i="1">
                <a:solidFill>
                  <a:srgbClr val="FF0000"/>
                </a:solidFill>
                <a:ea typeface="Cambria" panose="02040503050406030204" pitchFamily="18" charset="0"/>
              </a:rPr>
              <a:t>+ Tại sao thảm thực vật lại thay đổi như vậy</a:t>
            </a:r>
            <a:r>
              <a:rPr lang="en-US" sz="3200" i="1">
                <a:solidFill>
                  <a:srgbClr val="FF0000"/>
                </a:solidFill>
                <a:ea typeface="Cambria" panose="02040503050406030204" pitchFamily="18" charset="0"/>
              </a:rPr>
              <a:t>?</a:t>
            </a:r>
            <a:endParaRPr lang="en-US" sz="3200">
              <a:solidFill>
                <a:srgbClr val="FF0000"/>
              </a:solidFill>
            </a:endParaRPr>
          </a:p>
        </p:txBody>
      </p:sp>
    </p:spTree>
    <p:extLst>
      <p:ext uri="{BB962C8B-B14F-4D97-AF65-F5344CB8AC3E}">
        <p14:creationId xmlns:p14="http://schemas.microsoft.com/office/powerpoint/2010/main" val="3017982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63B6E6D2-AF45-4920-AD8E-DD7E10638100}"/>
              </a:ext>
            </a:extLst>
          </p:cNvPr>
          <p:cNvCxnSpPr>
            <a:cxnSpLocks/>
          </p:cNvCxnSpPr>
          <p:nvPr/>
        </p:nvCxnSpPr>
        <p:spPr>
          <a:xfrm>
            <a:off x="182237" y="2449323"/>
            <a:ext cx="3017477" cy="170509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32F24E60-0967-41A5-A16A-93F2E8F38159}"/>
              </a:ext>
            </a:extLst>
          </p:cNvPr>
          <p:cNvSpPr txBox="1"/>
          <p:nvPr/>
        </p:nvSpPr>
        <p:spPr>
          <a:xfrm>
            <a:off x="284831" y="3569638"/>
            <a:ext cx="2677099" cy="584775"/>
          </a:xfrm>
          <a:prstGeom prst="rect">
            <a:avLst/>
          </a:prstGeom>
          <a:noFill/>
        </p:spPr>
        <p:txBody>
          <a:bodyPr wrap="square" rtlCol="0">
            <a:spAutoFit/>
          </a:bodyPr>
          <a:lstStyle/>
          <a:p>
            <a:r>
              <a:rPr lang="en-US" sz="3200" b="1">
                <a:solidFill>
                  <a:schemeClr val="bg1"/>
                </a:solidFill>
                <a:latin typeface="Arial" panose="020B0604020202020204" pitchFamily="34" charset="0"/>
                <a:cs typeface="Arial" panose="020B0604020202020204" pitchFamily="34" charset="0"/>
              </a:rPr>
              <a:t>Yếu tố</a:t>
            </a:r>
          </a:p>
        </p:txBody>
      </p:sp>
      <p:sp>
        <p:nvSpPr>
          <p:cNvPr id="39" name="TextBox 38">
            <a:extLst>
              <a:ext uri="{FF2B5EF4-FFF2-40B4-BE49-F238E27FC236}">
                <a16:creationId xmlns:a16="http://schemas.microsoft.com/office/drawing/2014/main" id="{318D1F76-112A-4E21-98D6-0E890E49F7D8}"/>
              </a:ext>
            </a:extLst>
          </p:cNvPr>
          <p:cNvSpPr txBox="1"/>
          <p:nvPr/>
        </p:nvSpPr>
        <p:spPr>
          <a:xfrm>
            <a:off x="9821334" y="2643953"/>
            <a:ext cx="2677099" cy="584775"/>
          </a:xfrm>
          <a:prstGeom prst="rect">
            <a:avLst/>
          </a:prstGeom>
          <a:noFill/>
        </p:spPr>
        <p:txBody>
          <a:bodyPr wrap="square" rtlCol="0">
            <a:spAutoFit/>
          </a:bodyPr>
          <a:lstStyle/>
          <a:p>
            <a:r>
              <a:rPr lang="en-US" sz="3200" b="1">
                <a:solidFill>
                  <a:schemeClr val="bg1"/>
                </a:solidFill>
                <a:latin typeface="Arial" panose="020B0604020202020204" pitchFamily="34" charset="0"/>
                <a:cs typeface="Arial" panose="020B0604020202020204" pitchFamily="34" charset="0"/>
              </a:rPr>
              <a:t>Cận nhiệt</a:t>
            </a:r>
          </a:p>
        </p:txBody>
      </p:sp>
      <p:cxnSp>
        <p:nvCxnSpPr>
          <p:cNvPr id="40" name="Straight Connector 39">
            <a:extLst>
              <a:ext uri="{FF2B5EF4-FFF2-40B4-BE49-F238E27FC236}">
                <a16:creationId xmlns:a16="http://schemas.microsoft.com/office/drawing/2014/main" id="{6F19B437-82D3-4DE3-BC7F-772B90E8ADA5}"/>
              </a:ext>
            </a:extLst>
          </p:cNvPr>
          <p:cNvCxnSpPr>
            <a:cxnSpLocks/>
          </p:cNvCxnSpPr>
          <p:nvPr/>
        </p:nvCxnSpPr>
        <p:spPr>
          <a:xfrm>
            <a:off x="129227" y="2467548"/>
            <a:ext cx="2328540" cy="1276096"/>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6FD98765-11A9-407F-A015-19F405C63639}"/>
              </a:ext>
            </a:extLst>
          </p:cNvPr>
          <p:cNvSpPr txBox="1"/>
          <p:nvPr/>
        </p:nvSpPr>
        <p:spPr>
          <a:xfrm>
            <a:off x="284831" y="3254490"/>
            <a:ext cx="2677099" cy="584775"/>
          </a:xfrm>
          <a:prstGeom prst="rect">
            <a:avLst/>
          </a:prstGeom>
          <a:noFill/>
        </p:spPr>
        <p:txBody>
          <a:bodyPr wrap="square" rtlCol="0">
            <a:spAutoFit/>
          </a:bodyPr>
          <a:lstStyle/>
          <a:p>
            <a:r>
              <a:rPr lang="en-US" sz="3200" b="1">
                <a:solidFill>
                  <a:schemeClr val="bg1"/>
                </a:solidFill>
                <a:latin typeface="Arial" panose="020B0604020202020204" pitchFamily="34" charset="0"/>
                <a:cs typeface="Arial" panose="020B0604020202020204" pitchFamily="34" charset="0"/>
              </a:rPr>
              <a:t>Yếu tố</a:t>
            </a:r>
          </a:p>
        </p:txBody>
      </p:sp>
      <p:sp>
        <p:nvSpPr>
          <p:cNvPr id="29" name="Rectangle: Rounded Corners 28">
            <a:extLst>
              <a:ext uri="{FF2B5EF4-FFF2-40B4-BE49-F238E27FC236}">
                <a16:creationId xmlns:a16="http://schemas.microsoft.com/office/drawing/2014/main" id="{9DC003D1-9C5E-4FDE-8F84-218A132023B8}"/>
              </a:ext>
            </a:extLst>
          </p:cNvPr>
          <p:cNvSpPr/>
          <p:nvPr/>
        </p:nvSpPr>
        <p:spPr>
          <a:xfrm>
            <a:off x="131417" y="35208"/>
            <a:ext cx="2326350" cy="683865"/>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FFFF00"/>
                </a:solidFill>
                <a:latin typeface="Arial" panose="020B0604020202020204" pitchFamily="34" charset="0"/>
                <a:cs typeface="Arial" panose="020B0604020202020204" pitchFamily="34" charset="0"/>
              </a:rPr>
              <a:t>b. Khí hậu</a:t>
            </a:r>
          </a:p>
        </p:txBody>
      </p:sp>
      <p:pic>
        <p:nvPicPr>
          <p:cNvPr id="26" name="Picture 25" descr="book9">
            <a:extLst>
              <a:ext uri="{FF2B5EF4-FFF2-40B4-BE49-F238E27FC236}">
                <a16:creationId xmlns:a16="http://schemas.microsoft.com/office/drawing/2014/main" id="{8E0C0CF5-B310-4FE7-BDFC-1C5F2D0A5F20}"/>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29226" y="871034"/>
            <a:ext cx="1243039" cy="8545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Text Box 13">
            <a:extLst>
              <a:ext uri="{FF2B5EF4-FFF2-40B4-BE49-F238E27FC236}">
                <a16:creationId xmlns:a16="http://schemas.microsoft.com/office/drawing/2014/main" id="{B0A28095-8DF8-4D43-B481-954CE8D8CD23}"/>
              </a:ext>
            </a:extLst>
          </p:cNvPr>
          <p:cNvSpPr txBox="1">
            <a:spLocks noChangeArrowheads="1"/>
          </p:cNvSpPr>
          <p:nvPr/>
        </p:nvSpPr>
        <p:spPr bwMode="auto">
          <a:xfrm>
            <a:off x="317306" y="2055373"/>
            <a:ext cx="11874694" cy="24929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eaLnBrk="1" hangingPunct="1">
              <a:spcBef>
                <a:spcPct val="50000"/>
              </a:spcBef>
            </a:pPr>
            <a:r>
              <a:rPr lang="en-US" altLang="en-US" sz="4000">
                <a:solidFill>
                  <a:srgbClr val="1C11AF"/>
                </a:solidFill>
                <a:latin typeface="Arial" panose="020B0604020202020204" pitchFamily="34" charset="0"/>
              </a:rPr>
              <a:t>- Đại bộ phận lãnh thổ châu Âu có khí hậu ôn đới, chỉ một phần nhỏ phía bắc có khí hậu cực, cận cực và phía nam có khí hậu cận nhiệt Địa Trung Hải.</a:t>
            </a:r>
          </a:p>
          <a:p>
            <a:pPr eaLnBrk="1" hangingPunct="1">
              <a:spcBef>
                <a:spcPct val="50000"/>
              </a:spcBef>
            </a:pPr>
            <a:endParaRPr lang="en-US" altLang="en-US" sz="2400">
              <a:solidFill>
                <a:srgbClr val="1C11AF"/>
              </a:solidFill>
            </a:endParaRPr>
          </a:p>
        </p:txBody>
      </p:sp>
    </p:spTree>
    <p:extLst>
      <p:ext uri="{BB962C8B-B14F-4D97-AF65-F5344CB8AC3E}">
        <p14:creationId xmlns:p14="http://schemas.microsoft.com/office/powerpoint/2010/main" val="221864285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9"/>
                                        </p:tgtEl>
                                        <p:attrNameLst>
                                          <p:attrName>style.visibility</p:attrName>
                                        </p:attrNameLst>
                                      </p:cBhvr>
                                      <p:to>
                                        <p:strVal val="visible"/>
                                      </p:to>
                                    </p:set>
                                    <p:animEffect transition="in" filter="fade">
                                      <p:cBhvr>
                                        <p:cTn id="13" dur="500"/>
                                        <p:tgtEl>
                                          <p:spTgt spid="39"/>
                                        </p:tgtEl>
                                      </p:cBhvr>
                                    </p:animEffect>
                                  </p:childTnLst>
                                </p:cTn>
                              </p:par>
                              <p:par>
                                <p:cTn id="14" presetID="10" presetClass="entr" presetSubtype="0" fill="hold" nodeType="withEffect">
                                  <p:stCondLst>
                                    <p:cond delay="0"/>
                                  </p:stCondLst>
                                  <p:childTnLst>
                                    <p:set>
                                      <p:cBhvr>
                                        <p:cTn id="15" dur="1" fill="hold">
                                          <p:stCondLst>
                                            <p:cond delay="0"/>
                                          </p:stCondLst>
                                        </p:cTn>
                                        <p:tgtEl>
                                          <p:spTgt spid="40"/>
                                        </p:tgtEl>
                                        <p:attrNameLst>
                                          <p:attrName>style.visibility</p:attrName>
                                        </p:attrNameLst>
                                      </p:cBhvr>
                                      <p:to>
                                        <p:strVal val="visible"/>
                                      </p:to>
                                    </p:set>
                                    <p:animEffect transition="in" filter="fade">
                                      <p:cBhvr>
                                        <p:cTn id="16" dur="500"/>
                                        <p:tgtEl>
                                          <p:spTgt spid="40"/>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42"/>
                                        </p:tgtEl>
                                        <p:attrNameLst>
                                          <p:attrName>style.visibility</p:attrName>
                                        </p:attrNameLst>
                                      </p:cBhvr>
                                      <p:to>
                                        <p:strVal val="visible"/>
                                      </p:to>
                                    </p:set>
                                    <p:animEffect transition="in" filter="fade">
                                      <p:cBhvr>
                                        <p:cTn id="19" dur="500"/>
                                        <p:tgtEl>
                                          <p:spTgt spid="42"/>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0" fill="hold" nodeType="clickEffect">
                                  <p:stCondLst>
                                    <p:cond delay="0"/>
                                  </p:stCondLst>
                                  <p:childTnLst>
                                    <p:set>
                                      <p:cBhvr>
                                        <p:cTn id="23" dur="1" fill="hold">
                                          <p:stCondLst>
                                            <p:cond delay="0"/>
                                          </p:stCondLst>
                                        </p:cTn>
                                        <p:tgtEl>
                                          <p:spTgt spid="26"/>
                                        </p:tgtEl>
                                        <p:attrNameLst>
                                          <p:attrName>style.visibility</p:attrName>
                                        </p:attrNameLst>
                                      </p:cBhvr>
                                      <p:to>
                                        <p:strVal val="visible"/>
                                      </p:to>
                                    </p:set>
                                    <p:anim calcmode="lin" valueType="num">
                                      <p:cBhvr>
                                        <p:cTn id="24" dur="500" fill="hold"/>
                                        <p:tgtEl>
                                          <p:spTgt spid="26"/>
                                        </p:tgtEl>
                                        <p:attrNameLst>
                                          <p:attrName>ppt_w</p:attrName>
                                        </p:attrNameLst>
                                      </p:cBhvr>
                                      <p:tavLst>
                                        <p:tav tm="0">
                                          <p:val>
                                            <p:fltVal val="0"/>
                                          </p:val>
                                        </p:tav>
                                        <p:tav tm="100000">
                                          <p:val>
                                            <p:strVal val="#ppt_w"/>
                                          </p:val>
                                        </p:tav>
                                      </p:tavLst>
                                    </p:anim>
                                    <p:anim calcmode="lin" valueType="num">
                                      <p:cBhvr>
                                        <p:cTn id="25" dur="500" fill="hold"/>
                                        <p:tgtEl>
                                          <p:spTgt spid="26"/>
                                        </p:tgtEl>
                                        <p:attrNameLst>
                                          <p:attrName>ppt_h</p:attrName>
                                        </p:attrNameLst>
                                      </p:cBhvr>
                                      <p:tavLst>
                                        <p:tav tm="0">
                                          <p:val>
                                            <p:fltVal val="0"/>
                                          </p:val>
                                        </p:tav>
                                        <p:tav tm="100000">
                                          <p:val>
                                            <p:strVal val="#ppt_h"/>
                                          </p:val>
                                        </p:tav>
                                      </p:tavLst>
                                    </p:anim>
                                    <p:animEffect transition="in" filter="fade">
                                      <p:cBhvr>
                                        <p:cTn id="26" dur="500"/>
                                        <p:tgtEl>
                                          <p:spTgt spid="26"/>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27">
                                            <p:txEl>
                                              <p:pRg st="0" end="0"/>
                                            </p:txEl>
                                          </p:spTgt>
                                        </p:tgtEl>
                                        <p:attrNameLst>
                                          <p:attrName>style.visibility</p:attrName>
                                        </p:attrNameLst>
                                      </p:cBhvr>
                                      <p:to>
                                        <p:strVal val="visible"/>
                                      </p:to>
                                    </p:set>
                                    <p:animEffect transition="in" filter="wipe(left)">
                                      <p:cBhvr>
                                        <p:cTn id="31" dur="500"/>
                                        <p:tgtEl>
                                          <p:spTgt spid="2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39" grpId="0"/>
      <p:bldP spid="4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3" descr="Luoc do tu nhien chau Au ">
            <a:extLst>
              <a:ext uri="{FF2B5EF4-FFF2-40B4-BE49-F238E27FC236}">
                <a16:creationId xmlns:a16="http://schemas.microsoft.com/office/drawing/2014/main" id="{253D6E9A-FF5B-4BDD-958C-2DB08F37E56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0" y="304800"/>
            <a:ext cx="4038600" cy="426720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30723" name="Picture 4" descr="Luoc do khi hau chau Au">
            <a:extLst>
              <a:ext uri="{FF2B5EF4-FFF2-40B4-BE49-F238E27FC236}">
                <a16:creationId xmlns:a16="http://schemas.microsoft.com/office/drawing/2014/main" id="{426FBF5B-4071-44E9-8458-95BDDFCECFA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304800"/>
            <a:ext cx="4191000" cy="426720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30724" name="Text Box 5">
            <a:extLst>
              <a:ext uri="{FF2B5EF4-FFF2-40B4-BE49-F238E27FC236}">
                <a16:creationId xmlns:a16="http://schemas.microsoft.com/office/drawing/2014/main" id="{0CB80894-8FBE-4A64-8548-EF992CC50D11}"/>
              </a:ext>
            </a:extLst>
          </p:cNvPr>
          <p:cNvSpPr txBox="1">
            <a:spLocks noChangeArrowheads="1"/>
          </p:cNvSpPr>
          <p:nvPr/>
        </p:nvSpPr>
        <p:spPr bwMode="auto">
          <a:xfrm>
            <a:off x="1905000" y="4648201"/>
            <a:ext cx="4038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lgn="ctr" eaLnBrk="1" hangingPunct="1">
              <a:spcBef>
                <a:spcPct val="50000"/>
              </a:spcBef>
            </a:pPr>
            <a:r>
              <a:rPr lang="en-US" altLang="en-US" b="1">
                <a:solidFill>
                  <a:srgbClr val="002060"/>
                </a:solidFill>
                <a:latin typeface="Arial" panose="020B0604020202020204" pitchFamily="34" charset="0"/>
              </a:rPr>
              <a:t>H.51.1: Lược đồ tự nhiên châu Âu</a:t>
            </a:r>
          </a:p>
        </p:txBody>
      </p:sp>
      <p:sp>
        <p:nvSpPr>
          <p:cNvPr id="30725" name="Text Box 6">
            <a:extLst>
              <a:ext uri="{FF2B5EF4-FFF2-40B4-BE49-F238E27FC236}">
                <a16:creationId xmlns:a16="http://schemas.microsoft.com/office/drawing/2014/main" id="{4D535E68-4279-4A3C-8CF7-8A00B6EC3AD1}"/>
              </a:ext>
            </a:extLst>
          </p:cNvPr>
          <p:cNvSpPr txBox="1">
            <a:spLocks noChangeArrowheads="1"/>
          </p:cNvSpPr>
          <p:nvPr/>
        </p:nvSpPr>
        <p:spPr bwMode="auto">
          <a:xfrm>
            <a:off x="6096000" y="4572001"/>
            <a:ext cx="4191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lgn="ctr" eaLnBrk="1" hangingPunct="1">
              <a:spcBef>
                <a:spcPct val="50000"/>
              </a:spcBef>
            </a:pPr>
            <a:r>
              <a:rPr lang="en-US" altLang="en-US" b="1">
                <a:solidFill>
                  <a:srgbClr val="002060"/>
                </a:solidFill>
                <a:latin typeface="Arial" panose="020B0604020202020204" pitchFamily="34" charset="0"/>
              </a:rPr>
              <a:t>H.51.2: Lược đồ khí hậu châu Âu</a:t>
            </a:r>
          </a:p>
        </p:txBody>
      </p:sp>
      <p:sp>
        <p:nvSpPr>
          <p:cNvPr id="31751" name="Freeform 7">
            <a:extLst>
              <a:ext uri="{FF2B5EF4-FFF2-40B4-BE49-F238E27FC236}">
                <a16:creationId xmlns:a16="http://schemas.microsoft.com/office/drawing/2014/main" id="{2341F3D3-D277-4060-B5D9-2B3D92C2ADDD}"/>
              </a:ext>
            </a:extLst>
          </p:cNvPr>
          <p:cNvSpPr>
            <a:spLocks/>
          </p:cNvSpPr>
          <p:nvPr/>
        </p:nvSpPr>
        <p:spPr bwMode="auto">
          <a:xfrm>
            <a:off x="1981200" y="2057400"/>
            <a:ext cx="381000" cy="228600"/>
          </a:xfrm>
          <a:custGeom>
            <a:avLst/>
            <a:gdLst>
              <a:gd name="T0" fmla="*/ 0 w 240"/>
              <a:gd name="T1" fmla="*/ 2147483647 h 144"/>
              <a:gd name="T2" fmla="*/ 2147483647 w 240"/>
              <a:gd name="T3" fmla="*/ 2147483647 h 144"/>
              <a:gd name="T4" fmla="*/ 2147483647 w 240"/>
              <a:gd name="T5" fmla="*/ 0 h 144"/>
              <a:gd name="T6" fmla="*/ 0 60000 65536"/>
              <a:gd name="T7" fmla="*/ 0 60000 65536"/>
              <a:gd name="T8" fmla="*/ 0 60000 65536"/>
              <a:gd name="T9" fmla="*/ 0 w 240"/>
              <a:gd name="T10" fmla="*/ 0 h 144"/>
              <a:gd name="T11" fmla="*/ 240 w 240"/>
              <a:gd name="T12" fmla="*/ 144 h 144"/>
            </a:gdLst>
            <a:ahLst/>
            <a:cxnLst>
              <a:cxn ang="T6">
                <a:pos x="T0" y="T1"/>
              </a:cxn>
              <a:cxn ang="T7">
                <a:pos x="T2" y="T3"/>
              </a:cxn>
              <a:cxn ang="T8">
                <a:pos x="T4" y="T5"/>
              </a:cxn>
            </a:cxnLst>
            <a:rect l="T9" t="T10" r="T11" b="T12"/>
            <a:pathLst>
              <a:path w="240" h="144">
                <a:moveTo>
                  <a:pt x="0" y="144"/>
                </a:moveTo>
                <a:cubicBezTo>
                  <a:pt x="76" y="108"/>
                  <a:pt x="152" y="72"/>
                  <a:pt x="192" y="48"/>
                </a:cubicBezTo>
                <a:cubicBezTo>
                  <a:pt x="232" y="24"/>
                  <a:pt x="232" y="8"/>
                  <a:pt x="240" y="0"/>
                </a:cubicBezTo>
              </a:path>
            </a:pathLst>
          </a:custGeom>
          <a:noFill/>
          <a:ln w="38100">
            <a:solidFill>
              <a:srgbClr val="FF00FF"/>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1752" name="Freeform 8">
            <a:extLst>
              <a:ext uri="{FF2B5EF4-FFF2-40B4-BE49-F238E27FC236}">
                <a16:creationId xmlns:a16="http://schemas.microsoft.com/office/drawing/2014/main" id="{47081D4D-0A51-41BF-A34E-B49269D21628}"/>
              </a:ext>
            </a:extLst>
          </p:cNvPr>
          <p:cNvSpPr>
            <a:spLocks/>
          </p:cNvSpPr>
          <p:nvPr/>
        </p:nvSpPr>
        <p:spPr bwMode="auto">
          <a:xfrm>
            <a:off x="2743200" y="1752600"/>
            <a:ext cx="381000" cy="228600"/>
          </a:xfrm>
          <a:custGeom>
            <a:avLst/>
            <a:gdLst>
              <a:gd name="T0" fmla="*/ 0 w 240"/>
              <a:gd name="T1" fmla="*/ 2147483647 h 144"/>
              <a:gd name="T2" fmla="*/ 2147483647 w 240"/>
              <a:gd name="T3" fmla="*/ 2147483647 h 144"/>
              <a:gd name="T4" fmla="*/ 2147483647 w 240"/>
              <a:gd name="T5" fmla="*/ 0 h 144"/>
              <a:gd name="T6" fmla="*/ 0 60000 65536"/>
              <a:gd name="T7" fmla="*/ 0 60000 65536"/>
              <a:gd name="T8" fmla="*/ 0 60000 65536"/>
              <a:gd name="T9" fmla="*/ 0 w 240"/>
              <a:gd name="T10" fmla="*/ 0 h 144"/>
              <a:gd name="T11" fmla="*/ 240 w 240"/>
              <a:gd name="T12" fmla="*/ 144 h 144"/>
            </a:gdLst>
            <a:ahLst/>
            <a:cxnLst>
              <a:cxn ang="T6">
                <a:pos x="T0" y="T1"/>
              </a:cxn>
              <a:cxn ang="T7">
                <a:pos x="T2" y="T3"/>
              </a:cxn>
              <a:cxn ang="T8">
                <a:pos x="T4" y="T5"/>
              </a:cxn>
            </a:cxnLst>
            <a:rect l="T9" t="T10" r="T11" b="T12"/>
            <a:pathLst>
              <a:path w="240" h="144">
                <a:moveTo>
                  <a:pt x="0" y="144"/>
                </a:moveTo>
                <a:cubicBezTo>
                  <a:pt x="76" y="108"/>
                  <a:pt x="152" y="72"/>
                  <a:pt x="192" y="48"/>
                </a:cubicBezTo>
                <a:cubicBezTo>
                  <a:pt x="232" y="24"/>
                  <a:pt x="232" y="8"/>
                  <a:pt x="240" y="0"/>
                </a:cubicBezTo>
              </a:path>
            </a:pathLst>
          </a:custGeom>
          <a:noFill/>
          <a:ln w="38100">
            <a:solidFill>
              <a:srgbClr val="FF00FF"/>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0728" name="Freeform 9">
            <a:extLst>
              <a:ext uri="{FF2B5EF4-FFF2-40B4-BE49-F238E27FC236}">
                <a16:creationId xmlns:a16="http://schemas.microsoft.com/office/drawing/2014/main" id="{59D8426C-2E6E-4EFE-A80A-B0255A6073AA}"/>
              </a:ext>
            </a:extLst>
          </p:cNvPr>
          <p:cNvSpPr>
            <a:spLocks/>
          </p:cNvSpPr>
          <p:nvPr/>
        </p:nvSpPr>
        <p:spPr bwMode="auto">
          <a:xfrm>
            <a:off x="2438400" y="1752600"/>
            <a:ext cx="381000" cy="228600"/>
          </a:xfrm>
          <a:custGeom>
            <a:avLst/>
            <a:gdLst>
              <a:gd name="T0" fmla="*/ 0 w 240"/>
              <a:gd name="T1" fmla="*/ 2147483647 h 144"/>
              <a:gd name="T2" fmla="*/ 2147483647 w 240"/>
              <a:gd name="T3" fmla="*/ 2147483647 h 144"/>
              <a:gd name="T4" fmla="*/ 2147483647 w 240"/>
              <a:gd name="T5" fmla="*/ 0 h 144"/>
              <a:gd name="T6" fmla="*/ 0 60000 65536"/>
              <a:gd name="T7" fmla="*/ 0 60000 65536"/>
              <a:gd name="T8" fmla="*/ 0 60000 65536"/>
              <a:gd name="T9" fmla="*/ 0 w 240"/>
              <a:gd name="T10" fmla="*/ 0 h 144"/>
              <a:gd name="T11" fmla="*/ 240 w 240"/>
              <a:gd name="T12" fmla="*/ 144 h 144"/>
            </a:gdLst>
            <a:ahLst/>
            <a:cxnLst>
              <a:cxn ang="T6">
                <a:pos x="T0" y="T1"/>
              </a:cxn>
              <a:cxn ang="T7">
                <a:pos x="T2" y="T3"/>
              </a:cxn>
              <a:cxn ang="T8">
                <a:pos x="T4" y="T5"/>
              </a:cxn>
            </a:cxnLst>
            <a:rect l="T9" t="T10" r="T11" b="T12"/>
            <a:pathLst>
              <a:path w="240" h="144">
                <a:moveTo>
                  <a:pt x="0" y="144"/>
                </a:moveTo>
                <a:cubicBezTo>
                  <a:pt x="76" y="108"/>
                  <a:pt x="152" y="72"/>
                  <a:pt x="192" y="48"/>
                </a:cubicBezTo>
                <a:cubicBezTo>
                  <a:pt x="232" y="24"/>
                  <a:pt x="232" y="8"/>
                  <a:pt x="240" y="0"/>
                </a:cubicBezTo>
              </a:path>
            </a:pathLst>
          </a:custGeom>
          <a:noFill/>
          <a:ln w="38100">
            <a:solidFill>
              <a:srgbClr val="FF00FF"/>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1754" name="Freeform 10">
            <a:extLst>
              <a:ext uri="{FF2B5EF4-FFF2-40B4-BE49-F238E27FC236}">
                <a16:creationId xmlns:a16="http://schemas.microsoft.com/office/drawing/2014/main" id="{1E74961E-9392-4D6D-B4AC-04F1C3AB324D}"/>
              </a:ext>
            </a:extLst>
          </p:cNvPr>
          <p:cNvSpPr>
            <a:spLocks/>
          </p:cNvSpPr>
          <p:nvPr/>
        </p:nvSpPr>
        <p:spPr bwMode="auto">
          <a:xfrm>
            <a:off x="1981200" y="2286000"/>
            <a:ext cx="381000" cy="76200"/>
          </a:xfrm>
          <a:custGeom>
            <a:avLst/>
            <a:gdLst>
              <a:gd name="T0" fmla="*/ 0 w 240"/>
              <a:gd name="T1" fmla="*/ 2147483647 h 48"/>
              <a:gd name="T2" fmla="*/ 2147483647 w 240"/>
              <a:gd name="T3" fmla="*/ 0 h 48"/>
              <a:gd name="T4" fmla="*/ 2147483647 w 240"/>
              <a:gd name="T5" fmla="*/ 2147483647 h 48"/>
              <a:gd name="T6" fmla="*/ 0 60000 65536"/>
              <a:gd name="T7" fmla="*/ 0 60000 65536"/>
              <a:gd name="T8" fmla="*/ 0 60000 65536"/>
              <a:gd name="T9" fmla="*/ 0 w 240"/>
              <a:gd name="T10" fmla="*/ 0 h 48"/>
              <a:gd name="T11" fmla="*/ 240 w 240"/>
              <a:gd name="T12" fmla="*/ 48 h 48"/>
            </a:gdLst>
            <a:ahLst/>
            <a:cxnLst>
              <a:cxn ang="T6">
                <a:pos x="T0" y="T1"/>
              </a:cxn>
              <a:cxn ang="T7">
                <a:pos x="T2" y="T3"/>
              </a:cxn>
              <a:cxn ang="T8">
                <a:pos x="T4" y="T5"/>
              </a:cxn>
            </a:cxnLst>
            <a:rect l="T9" t="T10" r="T11" b="T12"/>
            <a:pathLst>
              <a:path w="240" h="48">
                <a:moveTo>
                  <a:pt x="0" y="48"/>
                </a:moveTo>
                <a:cubicBezTo>
                  <a:pt x="28" y="24"/>
                  <a:pt x="56" y="0"/>
                  <a:pt x="96" y="0"/>
                </a:cubicBezTo>
                <a:cubicBezTo>
                  <a:pt x="136" y="0"/>
                  <a:pt x="216" y="40"/>
                  <a:pt x="240" y="48"/>
                </a:cubicBezTo>
              </a:path>
            </a:pathLst>
          </a:custGeom>
          <a:noFill/>
          <a:ln w="38100">
            <a:solidFill>
              <a:srgbClr val="FF00FF"/>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1755" name="Freeform 11">
            <a:extLst>
              <a:ext uri="{FF2B5EF4-FFF2-40B4-BE49-F238E27FC236}">
                <a16:creationId xmlns:a16="http://schemas.microsoft.com/office/drawing/2014/main" id="{AAE12CA5-2B93-4D5B-B9B0-03559A542364}"/>
              </a:ext>
            </a:extLst>
          </p:cNvPr>
          <p:cNvSpPr>
            <a:spLocks/>
          </p:cNvSpPr>
          <p:nvPr/>
        </p:nvSpPr>
        <p:spPr bwMode="auto">
          <a:xfrm>
            <a:off x="2425700" y="1981200"/>
            <a:ext cx="381000" cy="228600"/>
          </a:xfrm>
          <a:custGeom>
            <a:avLst/>
            <a:gdLst>
              <a:gd name="T0" fmla="*/ 0 w 240"/>
              <a:gd name="T1" fmla="*/ 2147483647 h 144"/>
              <a:gd name="T2" fmla="*/ 2147483647 w 240"/>
              <a:gd name="T3" fmla="*/ 2147483647 h 144"/>
              <a:gd name="T4" fmla="*/ 2147483647 w 240"/>
              <a:gd name="T5" fmla="*/ 0 h 144"/>
              <a:gd name="T6" fmla="*/ 0 60000 65536"/>
              <a:gd name="T7" fmla="*/ 0 60000 65536"/>
              <a:gd name="T8" fmla="*/ 0 60000 65536"/>
              <a:gd name="T9" fmla="*/ 0 w 240"/>
              <a:gd name="T10" fmla="*/ 0 h 144"/>
              <a:gd name="T11" fmla="*/ 240 w 240"/>
              <a:gd name="T12" fmla="*/ 144 h 144"/>
            </a:gdLst>
            <a:ahLst/>
            <a:cxnLst>
              <a:cxn ang="T6">
                <a:pos x="T0" y="T1"/>
              </a:cxn>
              <a:cxn ang="T7">
                <a:pos x="T2" y="T3"/>
              </a:cxn>
              <a:cxn ang="T8">
                <a:pos x="T4" y="T5"/>
              </a:cxn>
            </a:cxnLst>
            <a:rect l="T9" t="T10" r="T11" b="T12"/>
            <a:pathLst>
              <a:path w="240" h="144">
                <a:moveTo>
                  <a:pt x="0" y="144"/>
                </a:moveTo>
                <a:cubicBezTo>
                  <a:pt x="76" y="108"/>
                  <a:pt x="152" y="72"/>
                  <a:pt x="192" y="48"/>
                </a:cubicBezTo>
                <a:cubicBezTo>
                  <a:pt x="232" y="24"/>
                  <a:pt x="232" y="8"/>
                  <a:pt x="240" y="0"/>
                </a:cubicBezTo>
              </a:path>
            </a:pathLst>
          </a:custGeom>
          <a:noFill/>
          <a:ln w="38100">
            <a:solidFill>
              <a:srgbClr val="FF00FF"/>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0731" name="Freeform 13">
            <a:extLst>
              <a:ext uri="{FF2B5EF4-FFF2-40B4-BE49-F238E27FC236}">
                <a16:creationId xmlns:a16="http://schemas.microsoft.com/office/drawing/2014/main" id="{49A12B18-ED6E-4999-A763-F5C50C6D78B0}"/>
              </a:ext>
            </a:extLst>
          </p:cNvPr>
          <p:cNvSpPr>
            <a:spLocks/>
          </p:cNvSpPr>
          <p:nvPr/>
        </p:nvSpPr>
        <p:spPr bwMode="auto">
          <a:xfrm>
            <a:off x="3276600" y="1295400"/>
            <a:ext cx="457200" cy="381000"/>
          </a:xfrm>
          <a:custGeom>
            <a:avLst/>
            <a:gdLst>
              <a:gd name="T0" fmla="*/ 0 w 288"/>
              <a:gd name="T1" fmla="*/ 2147483647 h 240"/>
              <a:gd name="T2" fmla="*/ 2147483647 w 288"/>
              <a:gd name="T3" fmla="*/ 0 h 240"/>
              <a:gd name="T4" fmla="*/ 0 60000 65536"/>
              <a:gd name="T5" fmla="*/ 0 60000 65536"/>
              <a:gd name="T6" fmla="*/ 0 w 288"/>
              <a:gd name="T7" fmla="*/ 0 h 240"/>
              <a:gd name="T8" fmla="*/ 288 w 288"/>
              <a:gd name="T9" fmla="*/ 240 h 240"/>
            </a:gdLst>
            <a:ahLst/>
            <a:cxnLst>
              <a:cxn ang="T4">
                <a:pos x="T0" y="T1"/>
              </a:cxn>
              <a:cxn ang="T5">
                <a:pos x="T2" y="T3"/>
              </a:cxn>
            </a:cxnLst>
            <a:rect l="T6" t="T7" r="T8" b="T9"/>
            <a:pathLst>
              <a:path w="288" h="240">
                <a:moveTo>
                  <a:pt x="0" y="240"/>
                </a:moveTo>
                <a:cubicBezTo>
                  <a:pt x="120" y="140"/>
                  <a:pt x="240" y="40"/>
                  <a:pt x="288" y="0"/>
                </a:cubicBezTo>
              </a:path>
            </a:pathLst>
          </a:custGeom>
          <a:noFill/>
          <a:ln w="38100">
            <a:solidFill>
              <a:srgbClr val="FF00FF"/>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1758" name="Freeform 14">
            <a:extLst>
              <a:ext uri="{FF2B5EF4-FFF2-40B4-BE49-F238E27FC236}">
                <a16:creationId xmlns:a16="http://schemas.microsoft.com/office/drawing/2014/main" id="{1E384F91-1DE4-40B7-8278-3090BE0295C2}"/>
              </a:ext>
            </a:extLst>
          </p:cNvPr>
          <p:cNvSpPr>
            <a:spLocks/>
          </p:cNvSpPr>
          <p:nvPr/>
        </p:nvSpPr>
        <p:spPr bwMode="auto">
          <a:xfrm>
            <a:off x="3429000" y="1295400"/>
            <a:ext cx="457200" cy="381000"/>
          </a:xfrm>
          <a:custGeom>
            <a:avLst/>
            <a:gdLst>
              <a:gd name="T0" fmla="*/ 0 w 288"/>
              <a:gd name="T1" fmla="*/ 2147483647 h 240"/>
              <a:gd name="T2" fmla="*/ 2147483647 w 288"/>
              <a:gd name="T3" fmla="*/ 0 h 240"/>
              <a:gd name="T4" fmla="*/ 0 60000 65536"/>
              <a:gd name="T5" fmla="*/ 0 60000 65536"/>
              <a:gd name="T6" fmla="*/ 0 w 288"/>
              <a:gd name="T7" fmla="*/ 0 h 240"/>
              <a:gd name="T8" fmla="*/ 288 w 288"/>
              <a:gd name="T9" fmla="*/ 240 h 240"/>
            </a:gdLst>
            <a:ahLst/>
            <a:cxnLst>
              <a:cxn ang="T4">
                <a:pos x="T0" y="T1"/>
              </a:cxn>
              <a:cxn ang="T5">
                <a:pos x="T2" y="T3"/>
              </a:cxn>
            </a:cxnLst>
            <a:rect l="T6" t="T7" r="T8" b="T9"/>
            <a:pathLst>
              <a:path w="288" h="240">
                <a:moveTo>
                  <a:pt x="0" y="240"/>
                </a:moveTo>
                <a:cubicBezTo>
                  <a:pt x="120" y="140"/>
                  <a:pt x="240" y="40"/>
                  <a:pt x="288" y="0"/>
                </a:cubicBezTo>
              </a:path>
            </a:pathLst>
          </a:custGeom>
          <a:noFill/>
          <a:ln w="38100">
            <a:solidFill>
              <a:srgbClr val="FF00FF"/>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1759" name="Freeform 15">
            <a:extLst>
              <a:ext uri="{FF2B5EF4-FFF2-40B4-BE49-F238E27FC236}">
                <a16:creationId xmlns:a16="http://schemas.microsoft.com/office/drawing/2014/main" id="{B53C0901-0719-4729-A5CA-33E51BF79D2F}"/>
              </a:ext>
            </a:extLst>
          </p:cNvPr>
          <p:cNvSpPr>
            <a:spLocks/>
          </p:cNvSpPr>
          <p:nvPr/>
        </p:nvSpPr>
        <p:spPr bwMode="auto">
          <a:xfrm rot="20910206">
            <a:off x="3276600" y="1066800"/>
            <a:ext cx="457200" cy="381000"/>
          </a:xfrm>
          <a:custGeom>
            <a:avLst/>
            <a:gdLst>
              <a:gd name="T0" fmla="*/ 0 w 288"/>
              <a:gd name="T1" fmla="*/ 2147483647 h 240"/>
              <a:gd name="T2" fmla="*/ 2147483647 w 288"/>
              <a:gd name="T3" fmla="*/ 0 h 240"/>
              <a:gd name="T4" fmla="*/ 0 60000 65536"/>
              <a:gd name="T5" fmla="*/ 0 60000 65536"/>
              <a:gd name="T6" fmla="*/ 0 w 288"/>
              <a:gd name="T7" fmla="*/ 0 h 240"/>
              <a:gd name="T8" fmla="*/ 288 w 288"/>
              <a:gd name="T9" fmla="*/ 240 h 240"/>
            </a:gdLst>
            <a:ahLst/>
            <a:cxnLst>
              <a:cxn ang="T4">
                <a:pos x="T0" y="T1"/>
              </a:cxn>
              <a:cxn ang="T5">
                <a:pos x="T2" y="T3"/>
              </a:cxn>
            </a:cxnLst>
            <a:rect l="T6" t="T7" r="T8" b="T9"/>
            <a:pathLst>
              <a:path w="288" h="240">
                <a:moveTo>
                  <a:pt x="0" y="240"/>
                </a:moveTo>
                <a:cubicBezTo>
                  <a:pt x="120" y="140"/>
                  <a:pt x="240" y="40"/>
                  <a:pt x="288" y="0"/>
                </a:cubicBezTo>
              </a:path>
            </a:pathLst>
          </a:custGeom>
          <a:noFill/>
          <a:ln w="38100">
            <a:solidFill>
              <a:srgbClr val="FF00FF"/>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1760" name="AutoShape 16">
            <a:extLst>
              <a:ext uri="{FF2B5EF4-FFF2-40B4-BE49-F238E27FC236}">
                <a16:creationId xmlns:a16="http://schemas.microsoft.com/office/drawing/2014/main" id="{F6ED7482-94B7-4BA4-ADFB-FE462AC472D6}"/>
              </a:ext>
            </a:extLst>
          </p:cNvPr>
          <p:cNvSpPr>
            <a:spLocks noChangeArrowheads="1"/>
          </p:cNvSpPr>
          <p:nvPr/>
        </p:nvSpPr>
        <p:spPr bwMode="auto">
          <a:xfrm>
            <a:off x="2362200" y="2590800"/>
            <a:ext cx="533400" cy="76200"/>
          </a:xfrm>
          <a:prstGeom prst="rightArrow">
            <a:avLst>
              <a:gd name="adj1" fmla="val 50000"/>
              <a:gd name="adj2" fmla="val 175000"/>
            </a:avLst>
          </a:prstGeom>
          <a:solidFill>
            <a:srgbClr val="3333FF"/>
          </a:solidFill>
          <a:ln w="9525">
            <a:solidFill>
              <a:srgbClr val="3333FF"/>
            </a:solidFill>
            <a:miter lim="800000"/>
            <a:headEnd/>
            <a:tailEnd/>
          </a:ln>
        </p:spPr>
        <p:txBody>
          <a:bodyPr wrap="none" anchor="ct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eaLnBrk="1" hangingPunct="1"/>
            <a:endParaRPr lang="vi-VN" altLang="en-US" sz="2800">
              <a:latin typeface="Arial" panose="020B0604020202020204" pitchFamily="34" charset="0"/>
            </a:endParaRPr>
          </a:p>
        </p:txBody>
      </p:sp>
      <p:sp>
        <p:nvSpPr>
          <p:cNvPr id="31761" name="AutoShape 17">
            <a:extLst>
              <a:ext uri="{FF2B5EF4-FFF2-40B4-BE49-F238E27FC236}">
                <a16:creationId xmlns:a16="http://schemas.microsoft.com/office/drawing/2014/main" id="{0AFB1B27-08D5-4A53-92AF-D88F3D75B39F}"/>
              </a:ext>
            </a:extLst>
          </p:cNvPr>
          <p:cNvSpPr>
            <a:spLocks noChangeArrowheads="1"/>
          </p:cNvSpPr>
          <p:nvPr/>
        </p:nvSpPr>
        <p:spPr bwMode="auto">
          <a:xfrm rot="1784693">
            <a:off x="2209800" y="2971800"/>
            <a:ext cx="533400" cy="76200"/>
          </a:xfrm>
          <a:prstGeom prst="rightArrow">
            <a:avLst>
              <a:gd name="adj1" fmla="val 50000"/>
              <a:gd name="adj2" fmla="val 175000"/>
            </a:avLst>
          </a:prstGeom>
          <a:solidFill>
            <a:srgbClr val="3333FF"/>
          </a:solidFill>
          <a:ln w="9525">
            <a:solidFill>
              <a:srgbClr val="3333FF"/>
            </a:solidFill>
            <a:miter lim="800000"/>
            <a:headEnd/>
            <a:tailEnd/>
          </a:ln>
        </p:spPr>
        <p:txBody>
          <a:bodyPr wrap="none" anchor="ct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eaLnBrk="1" hangingPunct="1"/>
            <a:endParaRPr lang="vi-VN" altLang="en-US" sz="2800">
              <a:latin typeface="Arial" panose="020B0604020202020204" pitchFamily="34" charset="0"/>
            </a:endParaRPr>
          </a:p>
        </p:txBody>
      </p:sp>
      <p:sp>
        <p:nvSpPr>
          <p:cNvPr id="31762" name="AutoShape 18">
            <a:extLst>
              <a:ext uri="{FF2B5EF4-FFF2-40B4-BE49-F238E27FC236}">
                <a16:creationId xmlns:a16="http://schemas.microsoft.com/office/drawing/2014/main" id="{3D1CF49C-8B89-4690-8440-58283DB4C438}"/>
              </a:ext>
            </a:extLst>
          </p:cNvPr>
          <p:cNvSpPr>
            <a:spLocks noChangeArrowheads="1"/>
          </p:cNvSpPr>
          <p:nvPr/>
        </p:nvSpPr>
        <p:spPr bwMode="auto">
          <a:xfrm rot="2099521">
            <a:off x="2057400" y="2057400"/>
            <a:ext cx="533400" cy="76200"/>
          </a:xfrm>
          <a:prstGeom prst="rightArrow">
            <a:avLst>
              <a:gd name="adj1" fmla="val 50000"/>
              <a:gd name="adj2" fmla="val 175000"/>
            </a:avLst>
          </a:prstGeom>
          <a:solidFill>
            <a:srgbClr val="3333FF"/>
          </a:solidFill>
          <a:ln w="9525">
            <a:solidFill>
              <a:srgbClr val="3333FF"/>
            </a:solidFill>
            <a:miter lim="800000"/>
            <a:headEnd/>
            <a:tailEnd/>
          </a:ln>
        </p:spPr>
        <p:txBody>
          <a:bodyPr wrap="none" anchor="ct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eaLnBrk="1" hangingPunct="1"/>
            <a:endParaRPr lang="vi-VN" altLang="en-US" sz="2800">
              <a:latin typeface="Arial" panose="020B0604020202020204" pitchFamily="34" charset="0"/>
            </a:endParaRPr>
          </a:p>
        </p:txBody>
      </p:sp>
      <p:sp>
        <p:nvSpPr>
          <p:cNvPr id="30737" name="Freeform 22">
            <a:extLst>
              <a:ext uri="{FF2B5EF4-FFF2-40B4-BE49-F238E27FC236}">
                <a16:creationId xmlns:a16="http://schemas.microsoft.com/office/drawing/2014/main" id="{0AEC6D01-9AAF-4A7D-BC03-27002CE0A1C1}"/>
              </a:ext>
            </a:extLst>
          </p:cNvPr>
          <p:cNvSpPr>
            <a:spLocks/>
          </p:cNvSpPr>
          <p:nvPr/>
        </p:nvSpPr>
        <p:spPr bwMode="auto">
          <a:xfrm rot="2767398">
            <a:off x="1981200" y="2286000"/>
            <a:ext cx="381000" cy="228600"/>
          </a:xfrm>
          <a:custGeom>
            <a:avLst/>
            <a:gdLst>
              <a:gd name="T0" fmla="*/ 0 w 240"/>
              <a:gd name="T1" fmla="*/ 2147483647 h 144"/>
              <a:gd name="T2" fmla="*/ 2147483647 w 240"/>
              <a:gd name="T3" fmla="*/ 2147483647 h 144"/>
              <a:gd name="T4" fmla="*/ 2147483647 w 240"/>
              <a:gd name="T5" fmla="*/ 0 h 144"/>
              <a:gd name="T6" fmla="*/ 0 60000 65536"/>
              <a:gd name="T7" fmla="*/ 0 60000 65536"/>
              <a:gd name="T8" fmla="*/ 0 60000 65536"/>
              <a:gd name="T9" fmla="*/ 0 w 240"/>
              <a:gd name="T10" fmla="*/ 0 h 144"/>
              <a:gd name="T11" fmla="*/ 240 w 240"/>
              <a:gd name="T12" fmla="*/ 144 h 144"/>
            </a:gdLst>
            <a:ahLst/>
            <a:cxnLst>
              <a:cxn ang="T6">
                <a:pos x="T0" y="T1"/>
              </a:cxn>
              <a:cxn ang="T7">
                <a:pos x="T2" y="T3"/>
              </a:cxn>
              <a:cxn ang="T8">
                <a:pos x="T4" y="T5"/>
              </a:cxn>
            </a:cxnLst>
            <a:rect l="T9" t="T10" r="T11" b="T12"/>
            <a:pathLst>
              <a:path w="240" h="144">
                <a:moveTo>
                  <a:pt x="0" y="144"/>
                </a:moveTo>
                <a:cubicBezTo>
                  <a:pt x="76" y="108"/>
                  <a:pt x="152" y="72"/>
                  <a:pt x="192" y="48"/>
                </a:cubicBezTo>
                <a:cubicBezTo>
                  <a:pt x="232" y="24"/>
                  <a:pt x="232" y="8"/>
                  <a:pt x="240" y="0"/>
                </a:cubicBezTo>
              </a:path>
            </a:pathLst>
          </a:custGeom>
          <a:noFill/>
          <a:ln w="9525">
            <a:solidFill>
              <a:srgbClr val="FF00FF"/>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0738" name="Text Box 18">
            <a:extLst>
              <a:ext uri="{FF2B5EF4-FFF2-40B4-BE49-F238E27FC236}">
                <a16:creationId xmlns:a16="http://schemas.microsoft.com/office/drawing/2014/main" id="{ED20AF23-2FC2-498D-8084-01B9CA2A7287}"/>
              </a:ext>
            </a:extLst>
          </p:cNvPr>
          <p:cNvSpPr txBox="1">
            <a:spLocks noChangeArrowheads="1"/>
          </p:cNvSpPr>
          <p:nvPr/>
        </p:nvSpPr>
        <p:spPr bwMode="auto">
          <a:xfrm>
            <a:off x="486581" y="4953000"/>
            <a:ext cx="11523642"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eaLnBrk="1" hangingPunct="1">
              <a:spcBef>
                <a:spcPct val="50000"/>
              </a:spcBef>
            </a:pPr>
            <a:r>
              <a:rPr lang="en-US" altLang="en-US" sz="2400">
                <a:solidFill>
                  <a:srgbClr val="0033CC"/>
                </a:solidFill>
                <a:latin typeface="Arial" panose="020B0604020202020204" pitchFamily="34" charset="0"/>
              </a:rPr>
              <a:t>Dòng biển nóng làm cho biển và KH ấm hơn về mùa đông. Hơi ấm và ẩm của biển được gió Tây ôn đới thổi quanh năm đưa sâu vào trong đất liền. Ven biển TÂ chịu ảnh hưởng của biển mạnh hơn, kk ẩm của biển khi đi sâu vào đất liền bị biến tính dần, ảnh hưởng của biển càng đi sâu về phía Đ và ĐN càng yếu đi. Vì thế, càng đi về phía T, KH Châu Âu càng ấm áp, mưa nhiều và ôn hòa hơn.</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9" presetClass="path" presetSubtype="0" repeatCount="indefinite" accel="50000" decel="50000" fill="hold" nodeType="withEffect">
                                  <p:stCondLst>
                                    <p:cond delay="0"/>
                                  </p:stCondLst>
                                  <p:endCondLst>
                                    <p:cond evt="onNext" delay="0">
                                      <p:tgtEl>
                                        <p:sldTgt/>
                                      </p:tgtEl>
                                    </p:cond>
                                  </p:endCondLst>
                                  <p:childTnLst>
                                    <p:animMotion origin="layout" path="M -3.33333E-6 2.22222E-6 L 0.07084 -0.05 " pathEditMode="relative" rAng="0" ptsTypes="AA">
                                      <p:cBhvr>
                                        <p:cTn id="6" dur="2000" fill="hold"/>
                                        <p:tgtEl>
                                          <p:spTgt spid="31751"/>
                                        </p:tgtEl>
                                        <p:attrNameLst>
                                          <p:attrName>ppt_x</p:attrName>
                                          <p:attrName>ppt_y</p:attrName>
                                        </p:attrNameLst>
                                      </p:cBhvr>
                                      <p:rCtr x="3542" y="-2500"/>
                                    </p:animMotion>
                                  </p:childTnLst>
                                </p:cTn>
                              </p:par>
                              <p:par>
                                <p:cTn id="7" presetID="49" presetClass="path" presetSubtype="0" repeatCount="indefinite" accel="50000" decel="50000" fill="hold" nodeType="withEffect">
                                  <p:stCondLst>
                                    <p:cond delay="0"/>
                                  </p:stCondLst>
                                  <p:endCondLst>
                                    <p:cond evt="onNext" delay="0">
                                      <p:tgtEl>
                                        <p:sldTgt/>
                                      </p:tgtEl>
                                    </p:cond>
                                  </p:endCondLst>
                                  <p:childTnLst>
                                    <p:animMotion origin="layout" path="M -3.33333E-6 0 L 0.07917 -0.03889 " pathEditMode="relative" rAng="0" ptsTypes="AA">
                                      <p:cBhvr>
                                        <p:cTn id="8" dur="2000" fill="hold"/>
                                        <p:tgtEl>
                                          <p:spTgt spid="31754"/>
                                        </p:tgtEl>
                                        <p:attrNameLst>
                                          <p:attrName>ppt_x</p:attrName>
                                          <p:attrName>ppt_y</p:attrName>
                                        </p:attrNameLst>
                                      </p:cBhvr>
                                      <p:rCtr x="3958" y="-1944"/>
                                    </p:animMotion>
                                  </p:childTnLst>
                                </p:cTn>
                              </p:par>
                              <p:par>
                                <p:cTn id="9" presetID="49" presetClass="path" presetSubtype="0" repeatCount="indefinite" accel="50000" decel="50000" fill="hold" nodeType="withEffect">
                                  <p:stCondLst>
                                    <p:cond delay="0"/>
                                  </p:stCondLst>
                                  <p:endCondLst>
                                    <p:cond evt="onNext" delay="0">
                                      <p:tgtEl>
                                        <p:sldTgt/>
                                      </p:tgtEl>
                                    </p:cond>
                                  </p:endCondLst>
                                  <p:childTnLst>
                                    <p:animMotion origin="layout" path="M -0.0125 -0.01667 L 0.05833 -0.06667 " pathEditMode="relative" rAng="0" ptsTypes="AA">
                                      <p:cBhvr>
                                        <p:cTn id="10" dur="2000" fill="hold"/>
                                        <p:tgtEl>
                                          <p:spTgt spid="31752"/>
                                        </p:tgtEl>
                                        <p:attrNameLst>
                                          <p:attrName>ppt_x</p:attrName>
                                          <p:attrName>ppt_y</p:attrName>
                                        </p:attrNameLst>
                                      </p:cBhvr>
                                      <p:rCtr x="3542" y="-2500"/>
                                    </p:animMotion>
                                  </p:childTnLst>
                                </p:cTn>
                              </p:par>
                              <p:par>
                                <p:cTn id="11" presetID="49" presetClass="path" presetSubtype="0" repeatCount="indefinite" accel="50000" decel="50000" fill="hold" nodeType="withEffect">
                                  <p:stCondLst>
                                    <p:cond delay="0"/>
                                  </p:stCondLst>
                                  <p:endCondLst>
                                    <p:cond evt="onNext" delay="0">
                                      <p:tgtEl>
                                        <p:sldTgt/>
                                      </p:tgtEl>
                                    </p:cond>
                                  </p:endCondLst>
                                  <p:childTnLst>
                                    <p:animMotion origin="layout" path="M -0.02084 -0.00556 L 0.05416 -0.07222 " pathEditMode="relative" rAng="0" ptsTypes="AA">
                                      <p:cBhvr>
                                        <p:cTn id="12" dur="2000" fill="hold"/>
                                        <p:tgtEl>
                                          <p:spTgt spid="31758"/>
                                        </p:tgtEl>
                                        <p:attrNameLst>
                                          <p:attrName>ppt_x</p:attrName>
                                          <p:attrName>ppt_y</p:attrName>
                                        </p:attrNameLst>
                                      </p:cBhvr>
                                      <p:rCtr x="3750" y="-3333"/>
                                    </p:animMotion>
                                  </p:childTnLst>
                                </p:cTn>
                              </p:par>
                              <p:par>
                                <p:cTn id="13" presetID="49" presetClass="path" presetSubtype="0" repeatCount="indefinite" accel="50000" decel="50000" fill="hold" nodeType="withEffect">
                                  <p:stCondLst>
                                    <p:cond delay="0"/>
                                  </p:stCondLst>
                                  <p:endCondLst>
                                    <p:cond evt="onNext" delay="0">
                                      <p:tgtEl>
                                        <p:sldTgt/>
                                      </p:tgtEl>
                                    </p:cond>
                                  </p:endCondLst>
                                  <p:childTnLst>
                                    <p:animMotion origin="layout" path="M -0.00416 0.03333 L 0.05417 -0.02778 " pathEditMode="relative" rAng="0" ptsTypes="AA">
                                      <p:cBhvr>
                                        <p:cTn id="14" dur="2000" fill="hold"/>
                                        <p:tgtEl>
                                          <p:spTgt spid="31759"/>
                                        </p:tgtEl>
                                        <p:attrNameLst>
                                          <p:attrName>ppt_x</p:attrName>
                                          <p:attrName>ppt_y</p:attrName>
                                        </p:attrNameLst>
                                      </p:cBhvr>
                                      <p:rCtr x="2917" y="-3056"/>
                                    </p:animMotion>
                                  </p:childTnLst>
                                </p:cTn>
                              </p:par>
                              <p:par>
                                <p:cTn id="15" presetID="49" presetClass="path" presetSubtype="0" repeatCount="indefinite" accel="50000" decel="50000" fill="hold" nodeType="withEffect">
                                  <p:stCondLst>
                                    <p:cond delay="0"/>
                                  </p:stCondLst>
                                  <p:endCondLst>
                                    <p:cond evt="onNext" delay="0">
                                      <p:tgtEl>
                                        <p:sldTgt/>
                                      </p:tgtEl>
                                    </p:cond>
                                  </p:endCondLst>
                                  <p:childTnLst>
                                    <p:animMotion origin="layout" path="M 0.03055 -0.03148 L 0.11944 -0.1074 " pathEditMode="relative" rAng="0" ptsTypes="AA">
                                      <p:cBhvr>
                                        <p:cTn id="16" dur="2000" fill="hold"/>
                                        <p:tgtEl>
                                          <p:spTgt spid="31755"/>
                                        </p:tgtEl>
                                        <p:attrNameLst>
                                          <p:attrName>ppt_x</p:attrName>
                                          <p:attrName>ppt_y</p:attrName>
                                        </p:attrNameLst>
                                      </p:cBhvr>
                                      <p:rCtr x="4444" y="-3796"/>
                                    </p:animMotion>
                                  </p:childTnLst>
                                </p:cTn>
                              </p:par>
                              <p:par>
                                <p:cTn id="17" presetID="49" presetClass="path" presetSubtype="0" repeatCount="indefinite" accel="50000" decel="50000" fill="hold" nodeType="withEffect">
                                  <p:stCondLst>
                                    <p:cond delay="0"/>
                                  </p:stCondLst>
                                  <p:endCondLst>
                                    <p:cond evt="onNext" delay="0">
                                      <p:tgtEl>
                                        <p:sldTgt/>
                                      </p:tgtEl>
                                    </p:cond>
                                  </p:endCondLst>
                                  <p:childTnLst>
                                    <p:animMotion origin="layout" path="M 0 3.33333E-6 L 0.06667 -0.06111 " pathEditMode="relative" rAng="0" ptsTypes="AA">
                                      <p:cBhvr>
                                        <p:cTn id="18" dur="2000" fill="hold"/>
                                        <p:tgtEl>
                                          <p:spTgt spid="31759"/>
                                        </p:tgtEl>
                                        <p:attrNameLst>
                                          <p:attrName>ppt_x</p:attrName>
                                          <p:attrName>ppt_y</p:attrName>
                                        </p:attrNameLst>
                                      </p:cBhvr>
                                      <p:rCtr x="3333" y="-3056"/>
                                    </p:animMotion>
                                  </p:childTnLst>
                                </p:cTn>
                              </p:par>
                            </p:childTnLst>
                          </p:cTn>
                        </p:par>
                        <p:par>
                          <p:cTn id="19" fill="hold" nodeType="afterGroup">
                            <p:stCondLst>
                              <p:cond delay="2000"/>
                            </p:stCondLst>
                            <p:childTnLst>
                              <p:par>
                                <p:cTn id="20" presetID="49" presetClass="path" presetSubtype="0" repeatCount="indefinite" accel="50000" decel="50000" fill="hold" grpId="0" nodeType="afterEffect">
                                  <p:stCondLst>
                                    <p:cond delay="0"/>
                                  </p:stCondLst>
                                  <p:endCondLst>
                                    <p:cond evt="onNext" delay="0">
                                      <p:tgtEl>
                                        <p:sldTgt/>
                                      </p:tgtEl>
                                    </p:cond>
                                  </p:endCondLst>
                                  <p:childTnLst>
                                    <p:animMotion origin="layout" path="M 1.38778E-17 3.33333E-6 L 0.0875 0.06111 " pathEditMode="relative" rAng="0" ptsTypes="AA">
                                      <p:cBhvr>
                                        <p:cTn id="21" dur="2000" fill="hold"/>
                                        <p:tgtEl>
                                          <p:spTgt spid="31762"/>
                                        </p:tgtEl>
                                        <p:attrNameLst>
                                          <p:attrName>ppt_x</p:attrName>
                                          <p:attrName>ppt_y</p:attrName>
                                        </p:attrNameLst>
                                      </p:cBhvr>
                                      <p:rCtr x="4375" y="3056"/>
                                    </p:animMotion>
                                  </p:childTnLst>
                                </p:cTn>
                              </p:par>
                            </p:childTnLst>
                          </p:cTn>
                        </p:par>
                        <p:par>
                          <p:cTn id="22" fill="hold" nodeType="afterGroup">
                            <p:stCondLst>
                              <p:cond delay="4000"/>
                            </p:stCondLst>
                            <p:childTnLst>
                              <p:par>
                                <p:cTn id="23" presetID="49" presetClass="path" presetSubtype="0" repeatCount="indefinite" accel="50000" decel="50000" fill="hold" grpId="0" nodeType="afterEffect">
                                  <p:stCondLst>
                                    <p:cond delay="0"/>
                                  </p:stCondLst>
                                  <p:endCondLst>
                                    <p:cond evt="onNext" delay="0">
                                      <p:tgtEl>
                                        <p:sldTgt/>
                                      </p:tgtEl>
                                    </p:cond>
                                  </p:endCondLst>
                                  <p:childTnLst>
                                    <p:animMotion origin="layout" path="M -3.33333E-6 -4.44444E-6 L 0.09584 0.00556 " pathEditMode="relative" rAng="0" ptsTypes="AA">
                                      <p:cBhvr>
                                        <p:cTn id="24" dur="2000" fill="hold"/>
                                        <p:tgtEl>
                                          <p:spTgt spid="31760"/>
                                        </p:tgtEl>
                                        <p:attrNameLst>
                                          <p:attrName>ppt_x</p:attrName>
                                          <p:attrName>ppt_y</p:attrName>
                                        </p:attrNameLst>
                                      </p:cBhvr>
                                      <p:rCtr x="4792" y="278"/>
                                    </p:animMotion>
                                  </p:childTnLst>
                                </p:cTn>
                              </p:par>
                            </p:childTnLst>
                          </p:cTn>
                        </p:par>
                        <p:par>
                          <p:cTn id="25" fill="hold" nodeType="afterGroup">
                            <p:stCondLst>
                              <p:cond delay="6000"/>
                            </p:stCondLst>
                            <p:childTnLst>
                              <p:par>
                                <p:cTn id="26" presetID="49" presetClass="path" presetSubtype="0" repeatCount="indefinite" accel="50000" decel="50000" fill="hold" grpId="0" nodeType="afterEffect">
                                  <p:stCondLst>
                                    <p:cond delay="0"/>
                                  </p:stCondLst>
                                  <p:endCondLst>
                                    <p:cond evt="onNext" delay="0">
                                      <p:tgtEl>
                                        <p:sldTgt/>
                                      </p:tgtEl>
                                    </p:cond>
                                  </p:endCondLst>
                                  <p:childTnLst>
                                    <p:animMotion origin="layout" path="M 3.33333E-6 0 L 0.0875 0.00556 " pathEditMode="relative" rAng="0" ptsTypes="AA">
                                      <p:cBhvr>
                                        <p:cTn id="27" dur="2000" fill="hold"/>
                                        <p:tgtEl>
                                          <p:spTgt spid="31761"/>
                                        </p:tgtEl>
                                        <p:attrNameLst>
                                          <p:attrName>ppt_x</p:attrName>
                                          <p:attrName>ppt_y</p:attrName>
                                        </p:attrNameLst>
                                      </p:cBhvr>
                                      <p:rCtr x="4375" y="27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60" grpId="0" animBg="1"/>
      <p:bldP spid="31761" grpId="0" animBg="1"/>
      <p:bldP spid="31762"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C21CD49-C912-446F-9D04-0E04CCD20E5D}"/>
              </a:ext>
            </a:extLst>
          </p:cNvPr>
          <p:cNvPicPr>
            <a:picLocks noChangeAspect="1"/>
          </p:cNvPicPr>
          <p:nvPr/>
        </p:nvPicPr>
        <p:blipFill rotWithShape="1">
          <a:blip r:embed="rId3"/>
          <a:srcRect l="49250" t="16517" r="40417" b="67812"/>
          <a:stretch/>
        </p:blipFill>
        <p:spPr>
          <a:xfrm>
            <a:off x="10932160" y="26173"/>
            <a:ext cx="1259840" cy="1074695"/>
          </a:xfrm>
          <a:prstGeom prst="rect">
            <a:avLst/>
          </a:prstGeom>
        </p:spPr>
      </p:pic>
      <p:sp>
        <p:nvSpPr>
          <p:cNvPr id="2" name="Rectangle: Rounded Corners 1">
            <a:extLst>
              <a:ext uri="{FF2B5EF4-FFF2-40B4-BE49-F238E27FC236}">
                <a16:creationId xmlns:a16="http://schemas.microsoft.com/office/drawing/2014/main" id="{82E2CD21-15FD-4861-BB2A-1F4B30D53918}"/>
              </a:ext>
            </a:extLst>
          </p:cNvPr>
          <p:cNvSpPr/>
          <p:nvPr/>
        </p:nvSpPr>
        <p:spPr>
          <a:xfrm>
            <a:off x="165958" y="176128"/>
            <a:ext cx="2654518" cy="683865"/>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FFFF00"/>
                </a:solidFill>
                <a:latin typeface="Arial" panose="020B0604020202020204" pitchFamily="34" charset="0"/>
                <a:cs typeface="Arial" panose="020B0604020202020204" pitchFamily="34" charset="0"/>
              </a:rPr>
              <a:t>c. Sông ngòi</a:t>
            </a:r>
          </a:p>
        </p:txBody>
      </p:sp>
      <p:pic>
        <p:nvPicPr>
          <p:cNvPr id="10" name="Picture 9">
            <a:extLst>
              <a:ext uri="{FF2B5EF4-FFF2-40B4-BE49-F238E27FC236}">
                <a16:creationId xmlns:a16="http://schemas.microsoft.com/office/drawing/2014/main" id="{A559E779-7886-4683-A502-078C7407431D}"/>
              </a:ext>
            </a:extLst>
          </p:cNvPr>
          <p:cNvPicPr>
            <a:picLocks noChangeAspect="1"/>
          </p:cNvPicPr>
          <p:nvPr/>
        </p:nvPicPr>
        <p:blipFill>
          <a:blip r:embed="rId4"/>
          <a:stretch>
            <a:fillRect/>
          </a:stretch>
        </p:blipFill>
        <p:spPr>
          <a:xfrm>
            <a:off x="6257582" y="859993"/>
            <a:ext cx="5044278" cy="5817377"/>
          </a:xfrm>
          <a:prstGeom prst="rect">
            <a:avLst/>
          </a:prstGeom>
        </p:spPr>
      </p:pic>
      <p:pic>
        <p:nvPicPr>
          <p:cNvPr id="11" name="Picture 4" descr="Luoc do tu nhien chau Au ">
            <a:extLst>
              <a:ext uri="{FF2B5EF4-FFF2-40B4-BE49-F238E27FC236}">
                <a16:creationId xmlns:a16="http://schemas.microsoft.com/office/drawing/2014/main" id="{CB033830-FBA3-43AF-AD85-B124A3CF592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62305" y="919270"/>
            <a:ext cx="6934200" cy="548640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grpSp>
        <p:nvGrpSpPr>
          <p:cNvPr id="12" name="Group 17">
            <a:extLst>
              <a:ext uri="{FF2B5EF4-FFF2-40B4-BE49-F238E27FC236}">
                <a16:creationId xmlns:a16="http://schemas.microsoft.com/office/drawing/2014/main" id="{8EFFBF18-B562-484C-B587-47CF904951E0}"/>
              </a:ext>
            </a:extLst>
          </p:cNvPr>
          <p:cNvGrpSpPr>
            <a:grpSpLocks/>
          </p:cNvGrpSpPr>
          <p:nvPr/>
        </p:nvGrpSpPr>
        <p:grpSpPr bwMode="auto">
          <a:xfrm>
            <a:off x="10420105" y="2595670"/>
            <a:ext cx="838200" cy="1752600"/>
            <a:chOff x="4258" y="1085"/>
            <a:chExt cx="734" cy="1091"/>
          </a:xfrm>
        </p:grpSpPr>
        <p:sp>
          <p:nvSpPr>
            <p:cNvPr id="13" name="Freeform 9">
              <a:extLst>
                <a:ext uri="{FF2B5EF4-FFF2-40B4-BE49-F238E27FC236}">
                  <a16:creationId xmlns:a16="http://schemas.microsoft.com/office/drawing/2014/main" id="{4E353B36-BF3E-44A9-9AF3-52A6C1BBDB9A}"/>
                </a:ext>
              </a:extLst>
            </p:cNvPr>
            <p:cNvSpPr>
              <a:spLocks/>
            </p:cNvSpPr>
            <p:nvPr/>
          </p:nvSpPr>
          <p:spPr bwMode="auto">
            <a:xfrm>
              <a:off x="4258" y="1085"/>
              <a:ext cx="734" cy="1091"/>
            </a:xfrm>
            <a:custGeom>
              <a:avLst/>
              <a:gdLst>
                <a:gd name="T0" fmla="*/ 560 w 734"/>
                <a:gd name="T1" fmla="*/ 140 h 1091"/>
                <a:gd name="T2" fmla="*/ 469 w 734"/>
                <a:gd name="T3" fmla="*/ 94 h 1091"/>
                <a:gd name="T4" fmla="*/ 487 w 734"/>
                <a:gd name="T5" fmla="*/ 40 h 1091"/>
                <a:gd name="T6" fmla="*/ 441 w 734"/>
                <a:gd name="T7" fmla="*/ 21 h 1091"/>
                <a:gd name="T8" fmla="*/ 460 w 734"/>
                <a:gd name="T9" fmla="*/ 3 h 1091"/>
                <a:gd name="T10" fmla="*/ 588 w 734"/>
                <a:gd name="T11" fmla="*/ 12 h 1091"/>
                <a:gd name="T12" fmla="*/ 679 w 734"/>
                <a:gd name="T13" fmla="*/ 76 h 1091"/>
                <a:gd name="T14" fmla="*/ 716 w 734"/>
                <a:gd name="T15" fmla="*/ 149 h 1091"/>
                <a:gd name="T16" fmla="*/ 633 w 734"/>
                <a:gd name="T17" fmla="*/ 314 h 1091"/>
                <a:gd name="T18" fmla="*/ 542 w 734"/>
                <a:gd name="T19" fmla="*/ 369 h 1091"/>
                <a:gd name="T20" fmla="*/ 487 w 734"/>
                <a:gd name="T21" fmla="*/ 433 h 1091"/>
                <a:gd name="T22" fmla="*/ 496 w 734"/>
                <a:gd name="T23" fmla="*/ 478 h 1091"/>
                <a:gd name="T24" fmla="*/ 606 w 734"/>
                <a:gd name="T25" fmla="*/ 506 h 1091"/>
                <a:gd name="T26" fmla="*/ 542 w 734"/>
                <a:gd name="T27" fmla="*/ 561 h 1091"/>
                <a:gd name="T28" fmla="*/ 478 w 734"/>
                <a:gd name="T29" fmla="*/ 652 h 1091"/>
                <a:gd name="T30" fmla="*/ 460 w 734"/>
                <a:gd name="T31" fmla="*/ 680 h 1091"/>
                <a:gd name="T32" fmla="*/ 441 w 734"/>
                <a:gd name="T33" fmla="*/ 698 h 1091"/>
                <a:gd name="T34" fmla="*/ 460 w 734"/>
                <a:gd name="T35" fmla="*/ 808 h 1091"/>
                <a:gd name="T36" fmla="*/ 396 w 734"/>
                <a:gd name="T37" fmla="*/ 853 h 1091"/>
                <a:gd name="T38" fmla="*/ 350 w 734"/>
                <a:gd name="T39" fmla="*/ 899 h 1091"/>
                <a:gd name="T40" fmla="*/ 341 w 734"/>
                <a:gd name="T41" fmla="*/ 926 h 1091"/>
                <a:gd name="T42" fmla="*/ 249 w 734"/>
                <a:gd name="T43" fmla="*/ 945 h 1091"/>
                <a:gd name="T44" fmla="*/ 350 w 734"/>
                <a:gd name="T45" fmla="*/ 954 h 1091"/>
                <a:gd name="T46" fmla="*/ 368 w 734"/>
                <a:gd name="T47" fmla="*/ 981 h 1091"/>
                <a:gd name="T48" fmla="*/ 323 w 734"/>
                <a:gd name="T49" fmla="*/ 990 h 1091"/>
                <a:gd name="T50" fmla="*/ 222 w 734"/>
                <a:gd name="T51" fmla="*/ 1000 h 1091"/>
                <a:gd name="T52" fmla="*/ 76 w 734"/>
                <a:gd name="T53" fmla="*/ 1064 h 1091"/>
                <a:gd name="T54" fmla="*/ 3 w 734"/>
                <a:gd name="T55" fmla="*/ 1091 h 1091"/>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734"/>
                <a:gd name="T85" fmla="*/ 0 h 1091"/>
                <a:gd name="T86" fmla="*/ 734 w 734"/>
                <a:gd name="T87" fmla="*/ 1091 h 1091"/>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734" h="1091">
                  <a:moveTo>
                    <a:pt x="560" y="140"/>
                  </a:moveTo>
                  <a:cubicBezTo>
                    <a:pt x="547" y="137"/>
                    <a:pt x="469" y="135"/>
                    <a:pt x="469" y="94"/>
                  </a:cubicBezTo>
                  <a:cubicBezTo>
                    <a:pt x="469" y="75"/>
                    <a:pt x="487" y="40"/>
                    <a:pt x="487" y="40"/>
                  </a:cubicBezTo>
                  <a:cubicBezTo>
                    <a:pt x="472" y="34"/>
                    <a:pt x="451" y="34"/>
                    <a:pt x="441" y="21"/>
                  </a:cubicBezTo>
                  <a:cubicBezTo>
                    <a:pt x="436" y="14"/>
                    <a:pt x="451" y="4"/>
                    <a:pt x="460" y="3"/>
                  </a:cubicBezTo>
                  <a:cubicBezTo>
                    <a:pt x="503" y="0"/>
                    <a:pt x="545" y="9"/>
                    <a:pt x="588" y="12"/>
                  </a:cubicBezTo>
                  <a:cubicBezTo>
                    <a:pt x="625" y="24"/>
                    <a:pt x="646" y="54"/>
                    <a:pt x="679" y="76"/>
                  </a:cubicBezTo>
                  <a:cubicBezTo>
                    <a:pt x="689" y="107"/>
                    <a:pt x="706" y="119"/>
                    <a:pt x="716" y="149"/>
                  </a:cubicBezTo>
                  <a:cubicBezTo>
                    <a:pt x="696" y="305"/>
                    <a:pt x="734" y="289"/>
                    <a:pt x="633" y="314"/>
                  </a:cubicBezTo>
                  <a:cubicBezTo>
                    <a:pt x="579" y="341"/>
                    <a:pt x="600" y="355"/>
                    <a:pt x="542" y="369"/>
                  </a:cubicBezTo>
                  <a:cubicBezTo>
                    <a:pt x="525" y="394"/>
                    <a:pt x="507" y="411"/>
                    <a:pt x="487" y="433"/>
                  </a:cubicBezTo>
                  <a:cubicBezTo>
                    <a:pt x="490" y="448"/>
                    <a:pt x="487" y="465"/>
                    <a:pt x="496" y="478"/>
                  </a:cubicBezTo>
                  <a:cubicBezTo>
                    <a:pt x="503" y="488"/>
                    <a:pt x="589" y="502"/>
                    <a:pt x="606" y="506"/>
                  </a:cubicBezTo>
                  <a:cubicBezTo>
                    <a:pt x="594" y="542"/>
                    <a:pt x="578" y="549"/>
                    <a:pt x="542" y="561"/>
                  </a:cubicBezTo>
                  <a:cubicBezTo>
                    <a:pt x="562" y="620"/>
                    <a:pt x="527" y="636"/>
                    <a:pt x="478" y="652"/>
                  </a:cubicBezTo>
                  <a:cubicBezTo>
                    <a:pt x="472" y="661"/>
                    <a:pt x="467" y="671"/>
                    <a:pt x="460" y="680"/>
                  </a:cubicBezTo>
                  <a:cubicBezTo>
                    <a:pt x="455" y="687"/>
                    <a:pt x="442" y="689"/>
                    <a:pt x="441" y="698"/>
                  </a:cubicBezTo>
                  <a:cubicBezTo>
                    <a:pt x="437" y="742"/>
                    <a:pt x="448" y="771"/>
                    <a:pt x="460" y="808"/>
                  </a:cubicBezTo>
                  <a:cubicBezTo>
                    <a:pt x="432" y="817"/>
                    <a:pt x="396" y="818"/>
                    <a:pt x="396" y="853"/>
                  </a:cubicBezTo>
                  <a:cubicBezTo>
                    <a:pt x="376" y="935"/>
                    <a:pt x="407" y="854"/>
                    <a:pt x="350" y="899"/>
                  </a:cubicBezTo>
                  <a:cubicBezTo>
                    <a:pt x="343" y="905"/>
                    <a:pt x="348" y="919"/>
                    <a:pt x="341" y="926"/>
                  </a:cubicBezTo>
                  <a:cubicBezTo>
                    <a:pt x="319" y="948"/>
                    <a:pt x="280" y="941"/>
                    <a:pt x="249" y="945"/>
                  </a:cubicBezTo>
                  <a:cubicBezTo>
                    <a:pt x="283" y="948"/>
                    <a:pt x="318" y="944"/>
                    <a:pt x="350" y="954"/>
                  </a:cubicBezTo>
                  <a:cubicBezTo>
                    <a:pt x="360" y="957"/>
                    <a:pt x="374" y="972"/>
                    <a:pt x="368" y="981"/>
                  </a:cubicBezTo>
                  <a:cubicBezTo>
                    <a:pt x="359" y="993"/>
                    <a:pt x="338" y="988"/>
                    <a:pt x="323" y="990"/>
                  </a:cubicBezTo>
                  <a:cubicBezTo>
                    <a:pt x="289" y="994"/>
                    <a:pt x="256" y="997"/>
                    <a:pt x="222" y="1000"/>
                  </a:cubicBezTo>
                  <a:cubicBezTo>
                    <a:pt x="169" y="1013"/>
                    <a:pt x="130" y="1049"/>
                    <a:pt x="76" y="1064"/>
                  </a:cubicBezTo>
                  <a:cubicBezTo>
                    <a:pt x="0" y="1085"/>
                    <a:pt x="3" y="1057"/>
                    <a:pt x="3" y="1091"/>
                  </a:cubicBezTo>
                </a:path>
              </a:pathLst>
            </a:custGeom>
            <a:noFill/>
            <a:ln w="28575">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 name="WordArt 10">
              <a:extLst>
                <a:ext uri="{FF2B5EF4-FFF2-40B4-BE49-F238E27FC236}">
                  <a16:creationId xmlns:a16="http://schemas.microsoft.com/office/drawing/2014/main" id="{EBD38AF4-D456-4928-9D33-740C9F60658B}"/>
                </a:ext>
              </a:extLst>
            </p:cNvPr>
            <p:cNvSpPr>
              <a:spLocks noChangeArrowheads="1" noChangeShapeType="1" noTextEdit="1"/>
            </p:cNvSpPr>
            <p:nvPr/>
          </p:nvSpPr>
          <p:spPr bwMode="auto">
            <a:xfrm rot="-3878646">
              <a:off x="4304" y="1600"/>
              <a:ext cx="480" cy="256"/>
            </a:xfrm>
            <a:prstGeom prst="rect">
              <a:avLst/>
            </a:prstGeom>
          </p:spPr>
          <p:txBody>
            <a:bodyPr wrap="none" fromWordArt="1">
              <a:prstTxWarp prst="textCurveUp">
                <a:avLst>
                  <a:gd name="adj" fmla="val 40356"/>
                </a:avLst>
              </a:prstTxWarp>
            </a:bodyPr>
            <a:lstStyle/>
            <a:p>
              <a:pPr algn="ctr"/>
              <a:r>
                <a:rPr lang="en-US" sz="3600" kern="10">
                  <a:ln w="28575">
                    <a:solidFill>
                      <a:srgbClr val="CC0000"/>
                    </a:solidFill>
                    <a:round/>
                    <a:headEnd/>
                    <a:tailEnd/>
                  </a:ln>
                  <a:solidFill>
                    <a:srgbClr val="66FF66"/>
                  </a:solidFill>
                  <a:effectLst>
                    <a:outerShdw dist="45791" dir="2021404" algn="ctr" rotWithShape="0">
                      <a:srgbClr val="808080">
                        <a:alpha val="79999"/>
                      </a:srgbClr>
                    </a:outerShdw>
                  </a:effectLst>
                  <a:latin typeface="Arial" panose="020B0604020202020204" pitchFamily="34" charset="0"/>
                </a:rPr>
                <a:t>S.VonGa</a:t>
              </a:r>
            </a:p>
          </p:txBody>
        </p:sp>
      </p:grpSp>
      <p:sp>
        <p:nvSpPr>
          <p:cNvPr id="15" name="WordArt 11">
            <a:extLst>
              <a:ext uri="{FF2B5EF4-FFF2-40B4-BE49-F238E27FC236}">
                <a16:creationId xmlns:a16="http://schemas.microsoft.com/office/drawing/2014/main" id="{DA18BFEF-41B4-4A26-97D2-78C98FFBFE28}"/>
              </a:ext>
            </a:extLst>
          </p:cNvPr>
          <p:cNvSpPr>
            <a:spLocks noChangeArrowheads="1" noChangeShapeType="1" noTextEdit="1"/>
          </p:cNvSpPr>
          <p:nvPr/>
        </p:nvSpPr>
        <p:spPr bwMode="auto">
          <a:xfrm rot="648589">
            <a:off x="8667505" y="4272071"/>
            <a:ext cx="617538" cy="460375"/>
          </a:xfrm>
          <a:prstGeom prst="rect">
            <a:avLst/>
          </a:prstGeom>
        </p:spPr>
        <p:txBody>
          <a:bodyPr wrap="none" fromWordArt="1">
            <a:prstTxWarp prst="textCurveUp">
              <a:avLst>
                <a:gd name="adj" fmla="val 40356"/>
              </a:avLst>
            </a:prstTxWarp>
          </a:bodyPr>
          <a:lstStyle/>
          <a:p>
            <a:pPr algn="ctr"/>
            <a:r>
              <a:rPr lang="en-US" sz="3600" kern="10">
                <a:ln w="12700">
                  <a:solidFill>
                    <a:srgbClr val="FF0000"/>
                  </a:solidFill>
                  <a:round/>
                  <a:headEnd/>
                  <a:tailEnd/>
                </a:ln>
                <a:solidFill>
                  <a:srgbClr val="FF00FF"/>
                </a:solidFill>
                <a:effectLst>
                  <a:outerShdw dist="45791" dir="2021404" algn="ctr" rotWithShape="0">
                    <a:srgbClr val="808080">
                      <a:alpha val="79999"/>
                    </a:srgbClr>
                  </a:outerShdw>
                </a:effectLst>
                <a:latin typeface="Arial" panose="020B0604020202020204" pitchFamily="34" charset="0"/>
              </a:rPr>
              <a:t>S.Đanuyp</a:t>
            </a:r>
          </a:p>
        </p:txBody>
      </p:sp>
      <p:sp>
        <p:nvSpPr>
          <p:cNvPr id="16" name="WordArt 12">
            <a:extLst>
              <a:ext uri="{FF2B5EF4-FFF2-40B4-BE49-F238E27FC236}">
                <a16:creationId xmlns:a16="http://schemas.microsoft.com/office/drawing/2014/main" id="{A5133183-442A-4DF9-9D50-0BD2A4BFBB92}"/>
              </a:ext>
            </a:extLst>
          </p:cNvPr>
          <p:cNvSpPr>
            <a:spLocks noChangeArrowheads="1" noChangeShapeType="1" noTextEdit="1"/>
          </p:cNvSpPr>
          <p:nvPr/>
        </p:nvSpPr>
        <p:spPr bwMode="auto">
          <a:xfrm rot="4550892">
            <a:off x="7311780" y="3754545"/>
            <a:ext cx="793750" cy="393700"/>
          </a:xfrm>
          <a:prstGeom prst="rect">
            <a:avLst/>
          </a:prstGeom>
        </p:spPr>
        <p:txBody>
          <a:bodyPr wrap="none" fromWordArt="1">
            <a:prstTxWarp prst="textCurveUp">
              <a:avLst>
                <a:gd name="adj" fmla="val 40356"/>
              </a:avLst>
            </a:prstTxWarp>
          </a:bodyPr>
          <a:lstStyle/>
          <a:p>
            <a:pPr algn="ctr"/>
            <a:r>
              <a:rPr lang="vi-VN" sz="3600" kern="10">
                <a:ln w="12700">
                  <a:solidFill>
                    <a:srgbClr val="FF0000"/>
                  </a:solidFill>
                  <a:round/>
                  <a:headEnd/>
                  <a:tailEnd/>
                </a:ln>
                <a:solidFill>
                  <a:srgbClr val="FF0000"/>
                </a:solidFill>
                <a:effectLst>
                  <a:outerShdw dist="45791" dir="2021404" algn="ctr" rotWithShape="0">
                    <a:srgbClr val="808080">
                      <a:alpha val="79999"/>
                    </a:srgbClr>
                  </a:outerShdw>
                </a:effectLst>
                <a:latin typeface="Arial" panose="020B0604020202020204" pitchFamily="34" charset="0"/>
              </a:rPr>
              <a:t>S.Rainơ</a:t>
            </a:r>
            <a:endParaRPr lang="en-US" sz="3600" kern="10">
              <a:ln w="12700">
                <a:solidFill>
                  <a:srgbClr val="FF0000"/>
                </a:solidFill>
                <a:round/>
                <a:headEnd/>
                <a:tailEnd/>
              </a:ln>
              <a:solidFill>
                <a:srgbClr val="FF0000"/>
              </a:solidFill>
              <a:effectLst>
                <a:outerShdw dist="45791" dir="2021404" algn="ctr" rotWithShape="0">
                  <a:srgbClr val="808080">
                    <a:alpha val="79999"/>
                  </a:srgbClr>
                </a:outerShdw>
              </a:effectLst>
              <a:latin typeface="Arial" panose="020B0604020202020204" pitchFamily="34" charset="0"/>
            </a:endParaRPr>
          </a:p>
        </p:txBody>
      </p:sp>
      <p:grpSp>
        <p:nvGrpSpPr>
          <p:cNvPr id="17" name="Group 16">
            <a:extLst>
              <a:ext uri="{FF2B5EF4-FFF2-40B4-BE49-F238E27FC236}">
                <a16:creationId xmlns:a16="http://schemas.microsoft.com/office/drawing/2014/main" id="{6BFE9AA5-1BC6-4412-81CA-76006AC20B07}"/>
              </a:ext>
            </a:extLst>
          </p:cNvPr>
          <p:cNvGrpSpPr>
            <a:grpSpLocks/>
          </p:cNvGrpSpPr>
          <p:nvPr/>
        </p:nvGrpSpPr>
        <p:grpSpPr bwMode="auto">
          <a:xfrm>
            <a:off x="9429505" y="3586270"/>
            <a:ext cx="609600" cy="838200"/>
            <a:chOff x="3552" y="1584"/>
            <a:chExt cx="547" cy="672"/>
          </a:xfrm>
        </p:grpSpPr>
        <p:sp>
          <p:nvSpPr>
            <p:cNvPr id="18" name="Freeform 8">
              <a:extLst>
                <a:ext uri="{FF2B5EF4-FFF2-40B4-BE49-F238E27FC236}">
                  <a16:creationId xmlns:a16="http://schemas.microsoft.com/office/drawing/2014/main" id="{C3F9C465-B84E-4868-9128-418FBD9E5891}"/>
                </a:ext>
              </a:extLst>
            </p:cNvPr>
            <p:cNvSpPr>
              <a:spLocks/>
            </p:cNvSpPr>
            <p:nvPr/>
          </p:nvSpPr>
          <p:spPr bwMode="auto">
            <a:xfrm>
              <a:off x="3552" y="1646"/>
              <a:ext cx="520" cy="610"/>
            </a:xfrm>
            <a:custGeom>
              <a:avLst/>
              <a:gdLst>
                <a:gd name="T0" fmla="*/ 206 w 520"/>
                <a:gd name="T1" fmla="*/ 0 h 610"/>
                <a:gd name="T2" fmla="*/ 187 w 520"/>
                <a:gd name="T3" fmla="*/ 55 h 610"/>
                <a:gd name="T4" fmla="*/ 160 w 520"/>
                <a:gd name="T5" fmla="*/ 64 h 610"/>
                <a:gd name="T6" fmla="*/ 32 w 520"/>
                <a:gd name="T7" fmla="*/ 91 h 610"/>
                <a:gd name="T8" fmla="*/ 5 w 520"/>
                <a:gd name="T9" fmla="*/ 100 h 610"/>
                <a:gd name="T10" fmla="*/ 14 w 520"/>
                <a:gd name="T11" fmla="*/ 137 h 610"/>
                <a:gd name="T12" fmla="*/ 50 w 520"/>
                <a:gd name="T13" fmla="*/ 228 h 610"/>
                <a:gd name="T14" fmla="*/ 69 w 520"/>
                <a:gd name="T15" fmla="*/ 256 h 610"/>
                <a:gd name="T16" fmla="*/ 114 w 520"/>
                <a:gd name="T17" fmla="*/ 237 h 610"/>
                <a:gd name="T18" fmla="*/ 78 w 520"/>
                <a:gd name="T19" fmla="*/ 292 h 610"/>
                <a:gd name="T20" fmla="*/ 105 w 520"/>
                <a:gd name="T21" fmla="*/ 365 h 610"/>
                <a:gd name="T22" fmla="*/ 270 w 520"/>
                <a:gd name="T23" fmla="*/ 402 h 610"/>
                <a:gd name="T24" fmla="*/ 443 w 520"/>
                <a:gd name="T25" fmla="*/ 439 h 610"/>
                <a:gd name="T26" fmla="*/ 462 w 520"/>
                <a:gd name="T27" fmla="*/ 457 h 610"/>
                <a:gd name="T28" fmla="*/ 434 w 520"/>
                <a:gd name="T29" fmla="*/ 466 h 610"/>
                <a:gd name="T30" fmla="*/ 443 w 520"/>
                <a:gd name="T31" fmla="*/ 420 h 610"/>
                <a:gd name="T32" fmla="*/ 480 w 520"/>
                <a:gd name="T33" fmla="*/ 466 h 610"/>
                <a:gd name="T34" fmla="*/ 517 w 520"/>
                <a:gd name="T35" fmla="*/ 493 h 610"/>
                <a:gd name="T36" fmla="*/ 498 w 520"/>
                <a:gd name="T37" fmla="*/ 512 h 610"/>
                <a:gd name="T38" fmla="*/ 434 w 520"/>
                <a:gd name="T39" fmla="*/ 539 h 610"/>
                <a:gd name="T40" fmla="*/ 325 w 520"/>
                <a:gd name="T41" fmla="*/ 576 h 610"/>
                <a:gd name="T42" fmla="*/ 233 w 520"/>
                <a:gd name="T43" fmla="*/ 603 h 610"/>
                <a:gd name="T44" fmla="*/ 288 w 520"/>
                <a:gd name="T45" fmla="*/ 610 h 61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520"/>
                <a:gd name="T70" fmla="*/ 0 h 610"/>
                <a:gd name="T71" fmla="*/ 520 w 520"/>
                <a:gd name="T72" fmla="*/ 610 h 610"/>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520" h="610">
                  <a:moveTo>
                    <a:pt x="206" y="0"/>
                  </a:moveTo>
                  <a:cubicBezTo>
                    <a:pt x="200" y="18"/>
                    <a:pt x="198" y="39"/>
                    <a:pt x="187" y="55"/>
                  </a:cubicBezTo>
                  <a:cubicBezTo>
                    <a:pt x="181" y="63"/>
                    <a:pt x="169" y="62"/>
                    <a:pt x="160" y="64"/>
                  </a:cubicBezTo>
                  <a:cubicBezTo>
                    <a:pt x="89" y="83"/>
                    <a:pt x="97" y="80"/>
                    <a:pt x="32" y="91"/>
                  </a:cubicBezTo>
                  <a:cubicBezTo>
                    <a:pt x="23" y="94"/>
                    <a:pt x="8" y="91"/>
                    <a:pt x="5" y="100"/>
                  </a:cubicBezTo>
                  <a:cubicBezTo>
                    <a:pt x="0" y="112"/>
                    <a:pt x="12" y="124"/>
                    <a:pt x="14" y="137"/>
                  </a:cubicBezTo>
                  <a:cubicBezTo>
                    <a:pt x="28" y="223"/>
                    <a:pt x="1" y="195"/>
                    <a:pt x="50" y="228"/>
                  </a:cubicBezTo>
                  <a:cubicBezTo>
                    <a:pt x="56" y="237"/>
                    <a:pt x="58" y="254"/>
                    <a:pt x="69" y="256"/>
                  </a:cubicBezTo>
                  <a:cubicBezTo>
                    <a:pt x="85" y="258"/>
                    <a:pt x="110" y="221"/>
                    <a:pt x="114" y="237"/>
                  </a:cubicBezTo>
                  <a:cubicBezTo>
                    <a:pt x="119" y="258"/>
                    <a:pt x="78" y="292"/>
                    <a:pt x="78" y="292"/>
                  </a:cubicBezTo>
                  <a:cubicBezTo>
                    <a:pt x="118" y="334"/>
                    <a:pt x="135" y="305"/>
                    <a:pt x="105" y="365"/>
                  </a:cubicBezTo>
                  <a:cubicBezTo>
                    <a:pt x="142" y="404"/>
                    <a:pt x="221" y="397"/>
                    <a:pt x="270" y="402"/>
                  </a:cubicBezTo>
                  <a:cubicBezTo>
                    <a:pt x="341" y="425"/>
                    <a:pt x="364" y="430"/>
                    <a:pt x="443" y="439"/>
                  </a:cubicBezTo>
                  <a:cubicBezTo>
                    <a:pt x="449" y="445"/>
                    <a:pt x="465" y="449"/>
                    <a:pt x="462" y="457"/>
                  </a:cubicBezTo>
                  <a:cubicBezTo>
                    <a:pt x="459" y="466"/>
                    <a:pt x="440" y="474"/>
                    <a:pt x="434" y="466"/>
                  </a:cubicBezTo>
                  <a:cubicBezTo>
                    <a:pt x="425" y="453"/>
                    <a:pt x="443" y="436"/>
                    <a:pt x="443" y="420"/>
                  </a:cubicBezTo>
                  <a:cubicBezTo>
                    <a:pt x="455" y="435"/>
                    <a:pt x="466" y="452"/>
                    <a:pt x="480" y="466"/>
                  </a:cubicBezTo>
                  <a:cubicBezTo>
                    <a:pt x="491" y="477"/>
                    <a:pt x="511" y="479"/>
                    <a:pt x="517" y="493"/>
                  </a:cubicBezTo>
                  <a:cubicBezTo>
                    <a:pt x="520" y="501"/>
                    <a:pt x="505" y="507"/>
                    <a:pt x="498" y="512"/>
                  </a:cubicBezTo>
                  <a:cubicBezTo>
                    <a:pt x="475" y="527"/>
                    <a:pt x="459" y="531"/>
                    <a:pt x="434" y="539"/>
                  </a:cubicBezTo>
                  <a:cubicBezTo>
                    <a:pt x="399" y="562"/>
                    <a:pt x="365" y="564"/>
                    <a:pt x="325" y="576"/>
                  </a:cubicBezTo>
                  <a:cubicBezTo>
                    <a:pt x="299" y="584"/>
                    <a:pt x="263" y="603"/>
                    <a:pt x="233" y="603"/>
                  </a:cubicBezTo>
                  <a:lnTo>
                    <a:pt x="288" y="610"/>
                  </a:lnTo>
                </a:path>
              </a:pathLst>
            </a:custGeom>
            <a:noFill/>
            <a:ln w="28575">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9" name="WordArt 13">
              <a:extLst>
                <a:ext uri="{FF2B5EF4-FFF2-40B4-BE49-F238E27FC236}">
                  <a16:creationId xmlns:a16="http://schemas.microsoft.com/office/drawing/2014/main" id="{0EB322E6-F42C-4306-8DA8-3F32A07B3B2E}"/>
                </a:ext>
              </a:extLst>
            </p:cNvPr>
            <p:cNvSpPr>
              <a:spLocks noChangeArrowheads="1" noChangeShapeType="1" noTextEdit="1"/>
            </p:cNvSpPr>
            <p:nvPr/>
          </p:nvSpPr>
          <p:spPr bwMode="auto">
            <a:xfrm rot="4550892">
              <a:off x="3696" y="1680"/>
              <a:ext cx="500" cy="307"/>
            </a:xfrm>
            <a:prstGeom prst="rect">
              <a:avLst/>
            </a:prstGeom>
          </p:spPr>
          <p:txBody>
            <a:bodyPr wrap="none" fromWordArt="1">
              <a:prstTxWarp prst="textCurveUp">
                <a:avLst>
                  <a:gd name="adj" fmla="val 40356"/>
                </a:avLst>
              </a:prstTxWarp>
            </a:bodyPr>
            <a:lstStyle/>
            <a:p>
              <a:pPr algn="ctr"/>
              <a:r>
                <a:rPr lang="en-US" sz="3600" kern="10">
                  <a:ln w="28575">
                    <a:solidFill>
                      <a:srgbClr val="FF0000"/>
                    </a:solidFill>
                    <a:round/>
                    <a:headEnd/>
                    <a:tailEnd/>
                  </a:ln>
                  <a:solidFill>
                    <a:srgbClr val="FF00FF"/>
                  </a:solidFill>
                  <a:effectLst>
                    <a:outerShdw dist="45791" dir="2021404" algn="ctr" rotWithShape="0">
                      <a:srgbClr val="808080">
                        <a:alpha val="79999"/>
                      </a:srgbClr>
                    </a:outerShdw>
                  </a:effectLst>
                  <a:latin typeface="Arial" panose="020B0604020202020204" pitchFamily="34" charset="0"/>
                </a:rPr>
                <a:t>S.Đniep</a:t>
              </a:r>
            </a:p>
          </p:txBody>
        </p:sp>
      </p:grpSp>
      <p:sp>
        <p:nvSpPr>
          <p:cNvPr id="20" name="Freeform 22">
            <a:extLst>
              <a:ext uri="{FF2B5EF4-FFF2-40B4-BE49-F238E27FC236}">
                <a16:creationId xmlns:a16="http://schemas.microsoft.com/office/drawing/2014/main" id="{8768E18C-6F66-4168-A5D3-EC1DDCECCF1E}"/>
              </a:ext>
            </a:extLst>
          </p:cNvPr>
          <p:cNvSpPr>
            <a:spLocks/>
          </p:cNvSpPr>
          <p:nvPr/>
        </p:nvSpPr>
        <p:spPr bwMode="auto">
          <a:xfrm>
            <a:off x="7641980" y="4254609"/>
            <a:ext cx="1924050" cy="574675"/>
          </a:xfrm>
          <a:custGeom>
            <a:avLst/>
            <a:gdLst>
              <a:gd name="T0" fmla="*/ 0 w 1212"/>
              <a:gd name="T1" fmla="*/ 2147483647 h 362"/>
              <a:gd name="T2" fmla="*/ 2147483647 w 1212"/>
              <a:gd name="T3" fmla="*/ 2147483647 h 362"/>
              <a:gd name="T4" fmla="*/ 2147483647 w 1212"/>
              <a:gd name="T5" fmla="*/ 2147483647 h 362"/>
              <a:gd name="T6" fmla="*/ 2147483647 w 1212"/>
              <a:gd name="T7" fmla="*/ 2147483647 h 362"/>
              <a:gd name="T8" fmla="*/ 2147483647 w 1212"/>
              <a:gd name="T9" fmla="*/ 2147483647 h 362"/>
              <a:gd name="T10" fmla="*/ 2147483647 w 1212"/>
              <a:gd name="T11" fmla="*/ 2147483647 h 362"/>
              <a:gd name="T12" fmla="*/ 2147483647 w 1212"/>
              <a:gd name="T13" fmla="*/ 2147483647 h 362"/>
              <a:gd name="T14" fmla="*/ 2147483647 w 1212"/>
              <a:gd name="T15" fmla="*/ 2147483647 h 362"/>
              <a:gd name="T16" fmla="*/ 2147483647 w 1212"/>
              <a:gd name="T17" fmla="*/ 2147483647 h 362"/>
              <a:gd name="T18" fmla="*/ 2147483647 w 1212"/>
              <a:gd name="T19" fmla="*/ 2147483647 h 362"/>
              <a:gd name="T20" fmla="*/ 2147483647 w 1212"/>
              <a:gd name="T21" fmla="*/ 2147483647 h 362"/>
              <a:gd name="T22" fmla="*/ 2147483647 w 1212"/>
              <a:gd name="T23" fmla="*/ 2147483647 h 362"/>
              <a:gd name="T24" fmla="*/ 2147483647 w 1212"/>
              <a:gd name="T25" fmla="*/ 2147483647 h 362"/>
              <a:gd name="T26" fmla="*/ 2147483647 w 1212"/>
              <a:gd name="T27" fmla="*/ 2147483647 h 362"/>
              <a:gd name="T28" fmla="*/ 2147483647 w 1212"/>
              <a:gd name="T29" fmla="*/ 2147483647 h 362"/>
              <a:gd name="T30" fmla="*/ 2147483647 w 1212"/>
              <a:gd name="T31" fmla="*/ 2147483647 h 362"/>
              <a:gd name="T32" fmla="*/ 2147483647 w 1212"/>
              <a:gd name="T33" fmla="*/ 2147483647 h 362"/>
              <a:gd name="T34" fmla="*/ 2147483647 w 1212"/>
              <a:gd name="T35" fmla="*/ 2147483647 h 362"/>
              <a:gd name="T36" fmla="*/ 2147483647 w 1212"/>
              <a:gd name="T37" fmla="*/ 2147483647 h 362"/>
              <a:gd name="T38" fmla="*/ 2147483647 w 1212"/>
              <a:gd name="T39" fmla="*/ 2147483647 h 36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212"/>
              <a:gd name="T61" fmla="*/ 0 h 362"/>
              <a:gd name="T62" fmla="*/ 1212 w 1212"/>
              <a:gd name="T63" fmla="*/ 362 h 362"/>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212" h="362">
                <a:moveTo>
                  <a:pt x="0" y="34"/>
                </a:moveTo>
                <a:cubicBezTo>
                  <a:pt x="86" y="9"/>
                  <a:pt x="46" y="14"/>
                  <a:pt x="120" y="14"/>
                </a:cubicBezTo>
                <a:cubicBezTo>
                  <a:pt x="135" y="13"/>
                  <a:pt x="151" y="13"/>
                  <a:pt x="166" y="11"/>
                </a:cubicBezTo>
                <a:cubicBezTo>
                  <a:pt x="177" y="10"/>
                  <a:pt x="188" y="0"/>
                  <a:pt x="199" y="4"/>
                </a:cubicBezTo>
                <a:cubicBezTo>
                  <a:pt x="222" y="12"/>
                  <a:pt x="259" y="44"/>
                  <a:pt x="259" y="44"/>
                </a:cubicBezTo>
                <a:cubicBezTo>
                  <a:pt x="269" y="57"/>
                  <a:pt x="272" y="80"/>
                  <a:pt x="288" y="84"/>
                </a:cubicBezTo>
                <a:cubicBezTo>
                  <a:pt x="309" y="89"/>
                  <a:pt x="327" y="66"/>
                  <a:pt x="348" y="64"/>
                </a:cubicBezTo>
                <a:cubicBezTo>
                  <a:pt x="432" y="58"/>
                  <a:pt x="525" y="93"/>
                  <a:pt x="606" y="114"/>
                </a:cubicBezTo>
                <a:cubicBezTo>
                  <a:pt x="642" y="218"/>
                  <a:pt x="596" y="60"/>
                  <a:pt x="596" y="173"/>
                </a:cubicBezTo>
                <a:cubicBezTo>
                  <a:pt x="596" y="182"/>
                  <a:pt x="618" y="251"/>
                  <a:pt x="636" y="263"/>
                </a:cubicBezTo>
                <a:cubicBezTo>
                  <a:pt x="647" y="271"/>
                  <a:pt x="663" y="270"/>
                  <a:pt x="676" y="273"/>
                </a:cubicBezTo>
                <a:cubicBezTo>
                  <a:pt x="583" y="290"/>
                  <a:pt x="638" y="274"/>
                  <a:pt x="666" y="302"/>
                </a:cubicBezTo>
                <a:cubicBezTo>
                  <a:pt x="737" y="292"/>
                  <a:pt x="719" y="285"/>
                  <a:pt x="775" y="302"/>
                </a:cubicBezTo>
                <a:cubicBezTo>
                  <a:pt x="795" y="308"/>
                  <a:pt x="835" y="322"/>
                  <a:pt x="835" y="322"/>
                </a:cubicBezTo>
                <a:cubicBezTo>
                  <a:pt x="876" y="351"/>
                  <a:pt x="902" y="353"/>
                  <a:pt x="954" y="362"/>
                </a:cubicBezTo>
                <a:cubicBezTo>
                  <a:pt x="1019" y="318"/>
                  <a:pt x="1014" y="303"/>
                  <a:pt x="1093" y="342"/>
                </a:cubicBezTo>
                <a:cubicBezTo>
                  <a:pt x="1104" y="328"/>
                  <a:pt x="1113" y="312"/>
                  <a:pt x="1126" y="299"/>
                </a:cubicBezTo>
                <a:cubicBezTo>
                  <a:pt x="1133" y="292"/>
                  <a:pt x="1153" y="292"/>
                  <a:pt x="1152" y="282"/>
                </a:cubicBezTo>
                <a:cubicBezTo>
                  <a:pt x="1151" y="270"/>
                  <a:pt x="1133" y="269"/>
                  <a:pt x="1123" y="263"/>
                </a:cubicBezTo>
                <a:cubicBezTo>
                  <a:pt x="1145" y="218"/>
                  <a:pt x="1155" y="186"/>
                  <a:pt x="1212" y="243"/>
                </a:cubicBezTo>
              </a:path>
            </a:pathLst>
          </a:custGeom>
          <a:noFill/>
          <a:ln w="28575">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1" name="Freeform 26">
            <a:extLst>
              <a:ext uri="{FF2B5EF4-FFF2-40B4-BE49-F238E27FC236}">
                <a16:creationId xmlns:a16="http://schemas.microsoft.com/office/drawing/2014/main" id="{D10158B2-1C6C-4592-B87A-78E4CE87F818}"/>
              </a:ext>
            </a:extLst>
          </p:cNvPr>
          <p:cNvSpPr>
            <a:spLocks/>
          </p:cNvSpPr>
          <p:nvPr/>
        </p:nvSpPr>
        <p:spPr bwMode="auto">
          <a:xfrm>
            <a:off x="7348293" y="3851384"/>
            <a:ext cx="404812" cy="649287"/>
          </a:xfrm>
          <a:custGeom>
            <a:avLst/>
            <a:gdLst>
              <a:gd name="T0" fmla="*/ 2147483647 w 245"/>
              <a:gd name="T1" fmla="*/ 0 h 348"/>
              <a:gd name="T2" fmla="*/ 2147483647 w 245"/>
              <a:gd name="T3" fmla="*/ 2147483647 h 348"/>
              <a:gd name="T4" fmla="*/ 2147483647 w 245"/>
              <a:gd name="T5" fmla="*/ 2147483647 h 348"/>
              <a:gd name="T6" fmla="*/ 2147483647 w 245"/>
              <a:gd name="T7" fmla="*/ 2147483647 h 348"/>
              <a:gd name="T8" fmla="*/ 2147483647 w 245"/>
              <a:gd name="T9" fmla="*/ 2147483647 h 348"/>
              <a:gd name="T10" fmla="*/ 2147483647 w 245"/>
              <a:gd name="T11" fmla="*/ 2147483647 h 348"/>
              <a:gd name="T12" fmla="*/ 2147483647 w 245"/>
              <a:gd name="T13" fmla="*/ 2147483647 h 348"/>
              <a:gd name="T14" fmla="*/ 2147483647 w 245"/>
              <a:gd name="T15" fmla="*/ 2147483647 h 348"/>
              <a:gd name="T16" fmla="*/ 2147483647 w 245"/>
              <a:gd name="T17" fmla="*/ 2147483647 h 348"/>
              <a:gd name="T18" fmla="*/ 2147483647 w 245"/>
              <a:gd name="T19" fmla="*/ 2147483647 h 348"/>
              <a:gd name="T20" fmla="*/ 2147483647 w 245"/>
              <a:gd name="T21" fmla="*/ 2147483647 h 348"/>
              <a:gd name="T22" fmla="*/ 2147483647 w 245"/>
              <a:gd name="T23" fmla="*/ 2147483647 h 348"/>
              <a:gd name="T24" fmla="*/ 2147483647 w 245"/>
              <a:gd name="T25" fmla="*/ 2147483647 h 348"/>
              <a:gd name="T26" fmla="*/ 2147483647 w 245"/>
              <a:gd name="T27" fmla="*/ 2147483647 h 348"/>
              <a:gd name="T28" fmla="*/ 2147483647 w 245"/>
              <a:gd name="T29" fmla="*/ 2147483647 h 34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45"/>
              <a:gd name="T46" fmla="*/ 0 h 348"/>
              <a:gd name="T47" fmla="*/ 245 w 245"/>
              <a:gd name="T48" fmla="*/ 348 h 34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45" h="348">
                <a:moveTo>
                  <a:pt x="27" y="0"/>
                </a:moveTo>
                <a:cubicBezTo>
                  <a:pt x="20" y="10"/>
                  <a:pt x="0" y="21"/>
                  <a:pt x="7" y="30"/>
                </a:cubicBezTo>
                <a:cubicBezTo>
                  <a:pt x="20" y="46"/>
                  <a:pt x="46" y="43"/>
                  <a:pt x="66" y="50"/>
                </a:cubicBezTo>
                <a:cubicBezTo>
                  <a:pt x="76" y="53"/>
                  <a:pt x="96" y="60"/>
                  <a:pt x="96" y="60"/>
                </a:cubicBezTo>
                <a:cubicBezTo>
                  <a:pt x="124" y="103"/>
                  <a:pt x="131" y="139"/>
                  <a:pt x="176" y="169"/>
                </a:cubicBezTo>
                <a:cubicBezTo>
                  <a:pt x="163" y="189"/>
                  <a:pt x="149" y="209"/>
                  <a:pt x="136" y="229"/>
                </a:cubicBezTo>
                <a:cubicBezTo>
                  <a:pt x="130" y="238"/>
                  <a:pt x="136" y="258"/>
                  <a:pt x="146" y="258"/>
                </a:cubicBezTo>
                <a:cubicBezTo>
                  <a:pt x="156" y="258"/>
                  <a:pt x="146" y="239"/>
                  <a:pt x="146" y="229"/>
                </a:cubicBezTo>
                <a:cubicBezTo>
                  <a:pt x="134" y="225"/>
                  <a:pt x="120" y="208"/>
                  <a:pt x="111" y="217"/>
                </a:cubicBezTo>
                <a:cubicBezTo>
                  <a:pt x="103" y="225"/>
                  <a:pt x="138" y="228"/>
                  <a:pt x="136" y="239"/>
                </a:cubicBezTo>
                <a:cubicBezTo>
                  <a:pt x="134" y="249"/>
                  <a:pt x="116" y="245"/>
                  <a:pt x="106" y="248"/>
                </a:cubicBezTo>
                <a:cubicBezTo>
                  <a:pt x="84" y="325"/>
                  <a:pt x="108" y="307"/>
                  <a:pt x="66" y="328"/>
                </a:cubicBezTo>
                <a:cubicBezTo>
                  <a:pt x="81" y="323"/>
                  <a:pt x="95" y="313"/>
                  <a:pt x="111" y="313"/>
                </a:cubicBezTo>
                <a:cubicBezTo>
                  <a:pt x="124" y="313"/>
                  <a:pt x="134" y="323"/>
                  <a:pt x="146" y="328"/>
                </a:cubicBezTo>
                <a:cubicBezTo>
                  <a:pt x="179" y="341"/>
                  <a:pt x="210" y="348"/>
                  <a:pt x="245" y="348"/>
                </a:cubicBezTo>
              </a:path>
            </a:pathLst>
          </a:custGeom>
          <a:noFill/>
          <a:ln w="28575">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2" name="Text Box 27">
            <a:extLst>
              <a:ext uri="{FF2B5EF4-FFF2-40B4-BE49-F238E27FC236}">
                <a16:creationId xmlns:a16="http://schemas.microsoft.com/office/drawing/2014/main" id="{7D4F7E20-20EC-4969-BF01-8B332938AB16}"/>
              </a:ext>
            </a:extLst>
          </p:cNvPr>
          <p:cNvSpPr txBox="1">
            <a:spLocks noChangeArrowheads="1"/>
          </p:cNvSpPr>
          <p:nvPr/>
        </p:nvSpPr>
        <p:spPr bwMode="auto">
          <a:xfrm>
            <a:off x="6878054" y="6397303"/>
            <a:ext cx="3778599" cy="461665"/>
          </a:xfrm>
          <a:prstGeom prst="rect">
            <a:avLst/>
          </a:prstGeom>
          <a:solidFill>
            <a:schemeClr val="bg1"/>
          </a:solidFill>
          <a:ln>
            <a:noFill/>
          </a:ln>
        </p:spPr>
        <p:txBody>
          <a:bodyPr wrap="none">
            <a:spAutoFit/>
          </a:bodyP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eaLnBrk="1" hangingPunct="1"/>
            <a:r>
              <a:rPr lang="en-US" altLang="en-US" sz="2400">
                <a:solidFill>
                  <a:srgbClr val="1C11AF"/>
                </a:solidFill>
                <a:latin typeface="Arial" panose="020B0604020202020204" pitchFamily="34" charset="0"/>
              </a:rPr>
              <a:t>Lược đồ tự nhiên châu Âu</a:t>
            </a:r>
          </a:p>
        </p:txBody>
      </p:sp>
      <p:sp>
        <p:nvSpPr>
          <p:cNvPr id="23" name="Text Box 19">
            <a:extLst>
              <a:ext uri="{FF2B5EF4-FFF2-40B4-BE49-F238E27FC236}">
                <a16:creationId xmlns:a16="http://schemas.microsoft.com/office/drawing/2014/main" id="{AC9002E7-19A6-4E1E-BD7F-B99B2A576974}"/>
              </a:ext>
            </a:extLst>
          </p:cNvPr>
          <p:cNvSpPr txBox="1">
            <a:spLocks noChangeArrowheads="1"/>
          </p:cNvSpPr>
          <p:nvPr/>
        </p:nvSpPr>
        <p:spPr bwMode="auto">
          <a:xfrm>
            <a:off x="311407" y="2035502"/>
            <a:ext cx="4439808"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eaLnBrk="1" hangingPunct="1"/>
            <a:r>
              <a:rPr lang="en-US" altLang="en-US" sz="2800">
                <a:solidFill>
                  <a:srgbClr val="FF0000"/>
                </a:solidFill>
                <a:latin typeface="Arial" panose="020B0604020202020204" pitchFamily="34" charset="0"/>
              </a:rPr>
              <a:t> Xác định các sông lớn ở </a:t>
            </a:r>
          </a:p>
          <a:p>
            <a:pPr eaLnBrk="1" hangingPunct="1"/>
            <a:r>
              <a:rPr lang="en-US" altLang="en-US" sz="2800">
                <a:solidFill>
                  <a:srgbClr val="FF0000"/>
                </a:solidFill>
                <a:latin typeface="Arial" panose="020B0604020202020204" pitchFamily="34" charset="0"/>
              </a:rPr>
              <a:t>châu Âu. Nhận xét mật độ </a:t>
            </a:r>
          </a:p>
          <a:p>
            <a:pPr eaLnBrk="1" hangingPunct="1"/>
            <a:r>
              <a:rPr lang="en-US" altLang="en-US" sz="2800">
                <a:solidFill>
                  <a:srgbClr val="FF0000"/>
                </a:solidFill>
                <a:latin typeface="Arial" panose="020B0604020202020204" pitchFamily="34" charset="0"/>
              </a:rPr>
              <a:t>sông ngòi  và chế độ nước sông ở châu Âu?</a:t>
            </a:r>
          </a:p>
        </p:txBody>
      </p:sp>
    </p:spTree>
    <p:extLst>
      <p:ext uri="{BB962C8B-B14F-4D97-AF65-F5344CB8AC3E}">
        <p14:creationId xmlns:p14="http://schemas.microsoft.com/office/powerpoint/2010/main" val="934914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0" presetClass="entr" presetSubtype="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edge">
                                      <p:cBhvr>
                                        <p:cTn id="12" dur="2000"/>
                                        <p:tgtEl>
                                          <p:spTgt spid="16"/>
                                        </p:tgtEl>
                                      </p:cBhvr>
                                    </p:animEffect>
                                  </p:childTnLst>
                                </p:cTn>
                              </p:par>
                              <p:par>
                                <p:cTn id="13" presetID="20" presetClass="entr" presetSubtype="0" fill="hold" nodeType="with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wedge">
                                      <p:cBhvr>
                                        <p:cTn id="15" dur="2000"/>
                                        <p:tgtEl>
                                          <p:spTgt spid="21"/>
                                        </p:tgtEl>
                                      </p:cBhvr>
                                    </p:animEffect>
                                  </p:childTnLst>
                                </p:cTn>
                              </p:par>
                            </p:childTnLst>
                          </p:cTn>
                        </p:par>
                      </p:childTnLst>
                    </p:cTn>
                  </p:par>
                  <p:par>
                    <p:cTn id="16" fill="hold">
                      <p:stCondLst>
                        <p:cond delay="indefinite"/>
                      </p:stCondLst>
                      <p:childTnLst>
                        <p:par>
                          <p:cTn id="17" fill="hold">
                            <p:stCondLst>
                              <p:cond delay="0"/>
                            </p:stCondLst>
                            <p:childTnLst>
                              <p:par>
                                <p:cTn id="18" presetID="5"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checkerboard(across)">
                                      <p:cBhvr>
                                        <p:cTn id="20" dur="500"/>
                                        <p:tgtEl>
                                          <p:spTgt spid="15"/>
                                        </p:tgtEl>
                                      </p:cBhvr>
                                    </p:animEffect>
                                  </p:childTnLst>
                                </p:cTn>
                              </p:par>
                              <p:par>
                                <p:cTn id="21" presetID="5" presetClass="entr" presetSubtype="10" fill="hold" nodeType="with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checkerboard(across)">
                                      <p:cBhvr>
                                        <p:cTn id="23" dur="500"/>
                                        <p:tgtEl>
                                          <p:spTgt spid="20"/>
                                        </p:tgtEl>
                                      </p:cBhvr>
                                    </p:animEffect>
                                  </p:childTnLst>
                                </p:cTn>
                              </p:par>
                            </p:childTnLst>
                          </p:cTn>
                        </p:par>
                      </p:childTnLst>
                    </p:cTn>
                  </p:par>
                  <p:par>
                    <p:cTn id="24" fill="hold">
                      <p:stCondLst>
                        <p:cond delay="indefinite"/>
                      </p:stCondLst>
                      <p:childTnLst>
                        <p:par>
                          <p:cTn id="25" fill="hold">
                            <p:stCondLst>
                              <p:cond delay="0"/>
                            </p:stCondLst>
                            <p:childTnLst>
                              <p:par>
                                <p:cTn id="26" presetID="20" presetClass="entr" presetSubtype="0" fill="hold"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wedge">
                                      <p:cBhvr>
                                        <p:cTn id="28" dur="2000"/>
                                        <p:tgtEl>
                                          <p:spTgt spid="17"/>
                                        </p:tgtEl>
                                      </p:cBhvr>
                                    </p:animEffect>
                                  </p:childTnLst>
                                </p:cTn>
                              </p:par>
                            </p:childTnLst>
                          </p:cTn>
                        </p:par>
                      </p:childTnLst>
                    </p:cTn>
                  </p:par>
                  <p:par>
                    <p:cTn id="29" fill="hold">
                      <p:stCondLst>
                        <p:cond delay="indefinite"/>
                      </p:stCondLst>
                      <p:childTnLst>
                        <p:par>
                          <p:cTn id="30" fill="hold">
                            <p:stCondLst>
                              <p:cond delay="0"/>
                            </p:stCondLst>
                            <p:childTnLst>
                              <p:par>
                                <p:cTn id="31" presetID="20" presetClass="entr" presetSubtype="0" fill="hold" nodeType="click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wedge">
                                      <p:cBhvr>
                                        <p:cTn id="33" dur="2000"/>
                                        <p:tgtEl>
                                          <p:spTgt spid="12"/>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23">
                                            <p:txEl>
                                              <p:pRg st="0" end="0"/>
                                            </p:txEl>
                                          </p:spTgt>
                                        </p:tgtEl>
                                        <p:attrNameLst>
                                          <p:attrName>style.visibility</p:attrName>
                                        </p:attrNameLst>
                                      </p:cBhvr>
                                      <p:to>
                                        <p:strVal val="visible"/>
                                      </p:to>
                                    </p:set>
                                    <p:animEffect transition="in" filter="barn(inVertical)">
                                      <p:cBhvr>
                                        <p:cTn id="38" dur="500"/>
                                        <p:tgtEl>
                                          <p:spTgt spid="23">
                                            <p:txEl>
                                              <p:pRg st="0" end="0"/>
                                            </p:txEl>
                                          </p:spTgt>
                                        </p:tgtEl>
                                      </p:cBhvr>
                                    </p:animEffect>
                                  </p:childTnLst>
                                </p:cTn>
                              </p:par>
                              <p:par>
                                <p:cTn id="39" presetID="16" presetClass="entr" presetSubtype="21" fill="hold" nodeType="withEffect">
                                  <p:stCondLst>
                                    <p:cond delay="0"/>
                                  </p:stCondLst>
                                  <p:childTnLst>
                                    <p:set>
                                      <p:cBhvr>
                                        <p:cTn id="40" dur="1" fill="hold">
                                          <p:stCondLst>
                                            <p:cond delay="0"/>
                                          </p:stCondLst>
                                        </p:cTn>
                                        <p:tgtEl>
                                          <p:spTgt spid="23">
                                            <p:txEl>
                                              <p:pRg st="1" end="1"/>
                                            </p:txEl>
                                          </p:spTgt>
                                        </p:tgtEl>
                                        <p:attrNameLst>
                                          <p:attrName>style.visibility</p:attrName>
                                        </p:attrNameLst>
                                      </p:cBhvr>
                                      <p:to>
                                        <p:strVal val="visible"/>
                                      </p:to>
                                    </p:set>
                                    <p:animEffect transition="in" filter="barn(inVertical)">
                                      <p:cBhvr>
                                        <p:cTn id="41" dur="500"/>
                                        <p:tgtEl>
                                          <p:spTgt spid="23">
                                            <p:txEl>
                                              <p:pRg st="1" end="1"/>
                                            </p:txEl>
                                          </p:spTgt>
                                        </p:tgtEl>
                                      </p:cBhvr>
                                    </p:animEffect>
                                  </p:childTnLst>
                                </p:cTn>
                              </p:par>
                              <p:par>
                                <p:cTn id="42" presetID="16" presetClass="entr" presetSubtype="21" fill="hold" nodeType="withEffect">
                                  <p:stCondLst>
                                    <p:cond delay="0"/>
                                  </p:stCondLst>
                                  <p:childTnLst>
                                    <p:set>
                                      <p:cBhvr>
                                        <p:cTn id="43" dur="1" fill="hold">
                                          <p:stCondLst>
                                            <p:cond delay="0"/>
                                          </p:stCondLst>
                                        </p:cTn>
                                        <p:tgtEl>
                                          <p:spTgt spid="23">
                                            <p:txEl>
                                              <p:pRg st="2" end="2"/>
                                            </p:txEl>
                                          </p:spTgt>
                                        </p:tgtEl>
                                        <p:attrNameLst>
                                          <p:attrName>style.visibility</p:attrName>
                                        </p:attrNameLst>
                                      </p:cBhvr>
                                      <p:to>
                                        <p:strVal val="visible"/>
                                      </p:to>
                                    </p:set>
                                    <p:animEffect transition="in" filter="barn(inVertical)">
                                      <p:cBhvr>
                                        <p:cTn id="44" dur="500"/>
                                        <p:tgtEl>
                                          <p:spTgt spid="2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Rounded Corners 15">
            <a:extLst>
              <a:ext uri="{FF2B5EF4-FFF2-40B4-BE49-F238E27FC236}">
                <a16:creationId xmlns:a16="http://schemas.microsoft.com/office/drawing/2014/main" id="{F6A14328-7F14-4FE6-BA3C-406225856E3F}"/>
              </a:ext>
            </a:extLst>
          </p:cNvPr>
          <p:cNvSpPr/>
          <p:nvPr/>
        </p:nvSpPr>
        <p:spPr>
          <a:xfrm>
            <a:off x="165958" y="176128"/>
            <a:ext cx="2654518" cy="683865"/>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FFFF00"/>
                </a:solidFill>
                <a:latin typeface="Arial" panose="020B0604020202020204" pitchFamily="34" charset="0"/>
                <a:cs typeface="Arial" panose="020B0604020202020204" pitchFamily="34" charset="0"/>
              </a:rPr>
              <a:t>c. Sông ngòi</a:t>
            </a:r>
          </a:p>
        </p:txBody>
      </p:sp>
      <p:pic>
        <p:nvPicPr>
          <p:cNvPr id="2" name="Picture 1">
            <a:extLst>
              <a:ext uri="{FF2B5EF4-FFF2-40B4-BE49-F238E27FC236}">
                <a16:creationId xmlns:a16="http://schemas.microsoft.com/office/drawing/2014/main" id="{94615627-01E9-46FD-82E5-FEA7D6B6B17F}"/>
              </a:ext>
            </a:extLst>
          </p:cNvPr>
          <p:cNvPicPr>
            <a:picLocks noChangeAspect="1"/>
          </p:cNvPicPr>
          <p:nvPr/>
        </p:nvPicPr>
        <p:blipFill>
          <a:blip r:embed="rId2"/>
          <a:stretch>
            <a:fillRect/>
          </a:stretch>
        </p:blipFill>
        <p:spPr>
          <a:xfrm>
            <a:off x="4590155" y="1357023"/>
            <a:ext cx="7474226" cy="4982817"/>
          </a:xfrm>
          <a:prstGeom prst="rect">
            <a:avLst/>
          </a:prstGeom>
        </p:spPr>
      </p:pic>
      <p:sp>
        <p:nvSpPr>
          <p:cNvPr id="3" name="TextBox 2">
            <a:extLst>
              <a:ext uri="{FF2B5EF4-FFF2-40B4-BE49-F238E27FC236}">
                <a16:creationId xmlns:a16="http://schemas.microsoft.com/office/drawing/2014/main" id="{43B75B7C-1DC0-4FA2-9FA6-1CF099847D4D}"/>
              </a:ext>
            </a:extLst>
          </p:cNvPr>
          <p:cNvSpPr txBox="1"/>
          <p:nvPr/>
        </p:nvSpPr>
        <p:spPr>
          <a:xfrm>
            <a:off x="165957" y="1357023"/>
            <a:ext cx="4276989" cy="2246769"/>
          </a:xfrm>
          <a:prstGeom prst="rect">
            <a:avLst/>
          </a:prstGeom>
          <a:noFill/>
          <a:ln>
            <a:solidFill>
              <a:srgbClr val="00B050"/>
            </a:solidFill>
            <a:prstDash val="dash"/>
          </a:ln>
        </p:spPr>
        <p:txBody>
          <a:bodyPr wrap="square" rtlCol="0">
            <a:spAutoFit/>
          </a:bodyPr>
          <a:lstStyle/>
          <a:p>
            <a:pPr algn="just"/>
            <a:r>
              <a:rPr lang="vi-VN" sz="2800">
                <a:solidFill>
                  <a:srgbClr val="1C11AF"/>
                </a:solidFill>
                <a:latin typeface="Arial" panose="020B0604020202020204" pitchFamily="34" charset="0"/>
                <a:cs typeface="Arial" panose="020B0604020202020204" pitchFamily="34" charset="0"/>
              </a:rPr>
              <a:t>Sông Volga </a:t>
            </a:r>
            <a:r>
              <a:rPr lang="en-US" sz="2800">
                <a:solidFill>
                  <a:srgbClr val="1C11AF"/>
                </a:solidFill>
                <a:latin typeface="Arial" panose="020B0604020202020204" pitchFamily="34" charset="0"/>
                <a:cs typeface="Arial" panose="020B0604020202020204" pitchFamily="34" charset="0"/>
              </a:rPr>
              <a:t> (3 690km) </a:t>
            </a:r>
            <a:r>
              <a:rPr lang="vi-VN" sz="2800">
                <a:solidFill>
                  <a:srgbClr val="1C11AF"/>
                </a:solidFill>
                <a:latin typeface="Arial" panose="020B0604020202020204" pitchFamily="34" charset="0"/>
                <a:cs typeface="Arial" panose="020B0604020202020204" pitchFamily="34" charset="0"/>
              </a:rPr>
              <a:t>là con sông dài nhất tại châu Âu bắt nguồn từ vùng đồi Va</a:t>
            </a:r>
            <a:r>
              <a:rPr lang="en-US" sz="2800">
                <a:solidFill>
                  <a:srgbClr val="1C11AF"/>
                </a:solidFill>
                <a:latin typeface="Arial" panose="020B0604020202020204" pitchFamily="34" charset="0"/>
                <a:cs typeface="Arial" panose="020B0604020202020204" pitchFamily="34" charset="0"/>
              </a:rPr>
              <a:t>n-đ</a:t>
            </a:r>
            <a:r>
              <a:rPr lang="vi-VN" sz="2800">
                <a:solidFill>
                  <a:srgbClr val="1C11AF"/>
                </a:solidFill>
                <a:latin typeface="Arial" panose="020B0604020202020204" pitchFamily="34" charset="0"/>
                <a:cs typeface="Arial" panose="020B0604020202020204" pitchFamily="34" charset="0"/>
              </a:rPr>
              <a:t>ai và </a:t>
            </a:r>
            <a:r>
              <a:rPr lang="en-US" sz="2800">
                <a:solidFill>
                  <a:srgbClr val="1C11AF"/>
                </a:solidFill>
                <a:latin typeface="Arial" panose="020B0604020202020204" pitchFamily="34" charset="0"/>
                <a:cs typeface="Arial" panose="020B0604020202020204" pitchFamily="34" charset="0"/>
              </a:rPr>
              <a:t>đổ vào hồ Ca-xpi</a:t>
            </a:r>
            <a:r>
              <a:rPr lang="vi-VN" sz="2800">
                <a:solidFill>
                  <a:srgbClr val="1C11AF"/>
                </a:solidFill>
                <a:latin typeface="Arial" panose="020B0604020202020204" pitchFamily="34" charset="0"/>
                <a:cs typeface="Arial" panose="020B0604020202020204" pitchFamily="34" charset="0"/>
              </a:rPr>
              <a:t>. </a:t>
            </a:r>
            <a:endParaRPr lang="en-US" sz="2800">
              <a:solidFill>
                <a:srgbClr val="1C11AF"/>
              </a:solidFill>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6E913044-D39B-4759-B6E6-595FB95D23D8}"/>
              </a:ext>
            </a:extLst>
          </p:cNvPr>
          <p:cNvSpPr/>
          <p:nvPr/>
        </p:nvSpPr>
        <p:spPr>
          <a:xfrm>
            <a:off x="127619" y="3706498"/>
            <a:ext cx="4315328" cy="2677656"/>
          </a:xfrm>
          <a:prstGeom prst="rect">
            <a:avLst/>
          </a:prstGeom>
          <a:ln>
            <a:solidFill>
              <a:srgbClr val="00B050"/>
            </a:solidFill>
            <a:prstDash val="dash"/>
          </a:ln>
        </p:spPr>
        <p:txBody>
          <a:bodyPr wrap="square">
            <a:spAutoFit/>
          </a:bodyPr>
          <a:lstStyle/>
          <a:p>
            <a:pPr algn="just"/>
            <a:r>
              <a:rPr lang="en-US" sz="2800">
                <a:solidFill>
                  <a:srgbClr val="1C11AF"/>
                </a:solidFill>
                <a:latin typeface="Arial" panose="020B0604020202020204" pitchFamily="34" charset="0"/>
                <a:cs typeface="Arial" panose="020B0604020202020204" pitchFamily="34" charset="0"/>
              </a:rPr>
              <a:t>Sông Đa-nuýp (2 850km) là con sông dài thứ hai, bắt nguồn từ s</a:t>
            </a:r>
            <a:r>
              <a:rPr lang="vi-VN" sz="2800">
                <a:solidFill>
                  <a:srgbClr val="1C11AF"/>
                </a:solidFill>
                <a:latin typeface="Arial" panose="020B0604020202020204" pitchFamily="34" charset="0"/>
                <a:cs typeface="Arial" panose="020B0604020202020204" pitchFamily="34" charset="0"/>
              </a:rPr>
              <a:t>ư</a:t>
            </a:r>
            <a:r>
              <a:rPr lang="en-US" sz="2800">
                <a:solidFill>
                  <a:srgbClr val="1C11AF"/>
                </a:solidFill>
                <a:latin typeface="Arial" panose="020B0604020202020204" pitchFamily="34" charset="0"/>
                <a:cs typeface="Arial" panose="020B0604020202020204" pitchFamily="34" charset="0"/>
              </a:rPr>
              <a:t>ờn đông dãy núi Rừng Đen thuộc lãnh thổ Đức và đổ vào Biển Đen.</a:t>
            </a:r>
          </a:p>
        </p:txBody>
      </p:sp>
      <p:sp>
        <p:nvSpPr>
          <p:cNvPr id="8" name="Rectangle 7">
            <a:extLst>
              <a:ext uri="{FF2B5EF4-FFF2-40B4-BE49-F238E27FC236}">
                <a16:creationId xmlns:a16="http://schemas.microsoft.com/office/drawing/2014/main" id="{9792F380-0769-49EF-A7B5-790FB8640047}"/>
              </a:ext>
            </a:extLst>
          </p:cNvPr>
          <p:cNvSpPr/>
          <p:nvPr/>
        </p:nvSpPr>
        <p:spPr>
          <a:xfrm>
            <a:off x="185126" y="1335620"/>
            <a:ext cx="4276989" cy="2246769"/>
          </a:xfrm>
          <a:prstGeom prst="rect">
            <a:avLst/>
          </a:prstGeom>
          <a:solidFill>
            <a:schemeClr val="bg1"/>
          </a:solidFill>
          <a:ln>
            <a:solidFill>
              <a:srgbClr val="00B050"/>
            </a:solidFill>
            <a:prstDash val="dash"/>
          </a:ln>
        </p:spPr>
        <p:txBody>
          <a:bodyPr wrap="square">
            <a:spAutoFit/>
          </a:bodyPr>
          <a:lstStyle/>
          <a:p>
            <a:r>
              <a:rPr lang="en-US" sz="2800" dirty="0" err="1">
                <a:solidFill>
                  <a:srgbClr val="1C11AF"/>
                </a:solidFill>
                <a:latin typeface="Arial" panose="020B0604020202020204" pitchFamily="34" charset="0"/>
                <a:cs typeface="Arial" panose="020B0604020202020204" pitchFamily="34" charset="0"/>
              </a:rPr>
              <a:t>Sông</a:t>
            </a:r>
            <a:r>
              <a:rPr lang="en-US" sz="2800" dirty="0">
                <a:solidFill>
                  <a:srgbClr val="1C11AF"/>
                </a:solidFill>
                <a:latin typeface="Arial" panose="020B0604020202020204" pitchFamily="34" charset="0"/>
                <a:cs typeface="Arial" panose="020B0604020202020204" pitchFamily="34" charset="0"/>
              </a:rPr>
              <a:t> Rai-n</a:t>
            </a:r>
            <a:r>
              <a:rPr lang="vi-VN" sz="2800" dirty="0">
                <a:solidFill>
                  <a:srgbClr val="1C11AF"/>
                </a:solidFill>
                <a:latin typeface="Arial" panose="020B0604020202020204" pitchFamily="34" charset="0"/>
                <a:cs typeface="Arial" panose="020B0604020202020204" pitchFamily="34" charset="0"/>
              </a:rPr>
              <a:t>ơ</a:t>
            </a:r>
            <a:r>
              <a:rPr lang="en-US" sz="2800" dirty="0">
                <a:solidFill>
                  <a:srgbClr val="1C11AF"/>
                </a:solidFill>
                <a:latin typeface="Arial" panose="020B0604020202020204" pitchFamily="34" charset="0"/>
                <a:cs typeface="Arial" panose="020B0604020202020204" pitchFamily="34" charset="0"/>
              </a:rPr>
              <a:t> </a:t>
            </a:r>
            <a:r>
              <a:rPr lang="en-US" sz="2800" dirty="0" err="1">
                <a:solidFill>
                  <a:srgbClr val="1C11AF"/>
                </a:solidFill>
                <a:latin typeface="Arial" panose="020B0604020202020204" pitchFamily="34" charset="0"/>
                <a:cs typeface="Arial" panose="020B0604020202020204" pitchFamily="34" charset="0"/>
              </a:rPr>
              <a:t>dài</a:t>
            </a:r>
            <a:r>
              <a:rPr lang="en-US" sz="2800" dirty="0">
                <a:solidFill>
                  <a:srgbClr val="1C11AF"/>
                </a:solidFill>
                <a:latin typeface="Arial" panose="020B0604020202020204" pitchFamily="34" charset="0"/>
                <a:cs typeface="Arial" panose="020B0604020202020204" pitchFamily="34" charset="0"/>
              </a:rPr>
              <a:t> 1 320 km </a:t>
            </a:r>
            <a:r>
              <a:rPr lang="en-US" sz="2800" dirty="0" err="1">
                <a:solidFill>
                  <a:srgbClr val="1C11AF"/>
                </a:solidFill>
                <a:latin typeface="Arial" panose="020B0604020202020204" pitchFamily="34" charset="0"/>
                <a:cs typeface="Arial" panose="020B0604020202020204" pitchFamily="34" charset="0"/>
              </a:rPr>
              <a:t>bắt</a:t>
            </a:r>
            <a:r>
              <a:rPr lang="en-US" sz="2800" dirty="0">
                <a:solidFill>
                  <a:srgbClr val="1C11AF"/>
                </a:solidFill>
                <a:latin typeface="Arial" panose="020B0604020202020204" pitchFamily="34" charset="0"/>
                <a:cs typeface="Arial" panose="020B0604020202020204" pitchFamily="34" charset="0"/>
              </a:rPr>
              <a:t> </a:t>
            </a:r>
            <a:r>
              <a:rPr lang="en-US" sz="2800" dirty="0" err="1">
                <a:solidFill>
                  <a:srgbClr val="1C11AF"/>
                </a:solidFill>
                <a:latin typeface="Arial" panose="020B0604020202020204" pitchFamily="34" charset="0"/>
                <a:cs typeface="Arial" panose="020B0604020202020204" pitchFamily="34" charset="0"/>
              </a:rPr>
              <a:t>nguồn</a:t>
            </a:r>
            <a:r>
              <a:rPr lang="en-US" sz="2800" dirty="0">
                <a:solidFill>
                  <a:srgbClr val="1C11AF"/>
                </a:solidFill>
                <a:latin typeface="Arial" panose="020B0604020202020204" pitchFamily="34" charset="0"/>
                <a:cs typeface="Arial" panose="020B0604020202020204" pitchFamily="34" charset="0"/>
              </a:rPr>
              <a:t> </a:t>
            </a:r>
            <a:r>
              <a:rPr lang="en-US" sz="2800" dirty="0" err="1">
                <a:solidFill>
                  <a:srgbClr val="1C11AF"/>
                </a:solidFill>
                <a:latin typeface="Arial" panose="020B0604020202020204" pitchFamily="34" charset="0"/>
                <a:cs typeface="Arial" panose="020B0604020202020204" pitchFamily="34" charset="0"/>
              </a:rPr>
              <a:t>từ</a:t>
            </a:r>
            <a:r>
              <a:rPr lang="en-US" sz="2800" dirty="0">
                <a:solidFill>
                  <a:srgbClr val="1C11AF"/>
                </a:solidFill>
                <a:latin typeface="Arial" panose="020B0604020202020204" pitchFamily="34" charset="0"/>
                <a:cs typeface="Arial" panose="020B0604020202020204" pitchFamily="34" charset="0"/>
              </a:rPr>
              <a:t> </a:t>
            </a:r>
            <a:r>
              <a:rPr lang="en-US" sz="2800" dirty="0" err="1">
                <a:solidFill>
                  <a:srgbClr val="1C11AF"/>
                </a:solidFill>
                <a:latin typeface="Arial" panose="020B0604020202020204" pitchFamily="34" charset="0"/>
                <a:cs typeface="Arial" panose="020B0604020202020204" pitchFamily="34" charset="0"/>
              </a:rPr>
              <a:t>hồ</a:t>
            </a:r>
            <a:r>
              <a:rPr lang="en-US" sz="2800" dirty="0">
                <a:solidFill>
                  <a:srgbClr val="1C11AF"/>
                </a:solidFill>
                <a:latin typeface="Arial" panose="020B0604020202020204" pitchFamily="34" charset="0"/>
                <a:cs typeface="Arial" panose="020B0604020202020204" pitchFamily="34" charset="0"/>
              </a:rPr>
              <a:t> </a:t>
            </a:r>
            <a:r>
              <a:rPr lang="en-US" sz="2800" dirty="0" err="1">
                <a:solidFill>
                  <a:srgbClr val="1C11AF"/>
                </a:solidFill>
                <a:latin typeface="Arial" panose="020B0604020202020204" pitchFamily="34" charset="0"/>
                <a:cs typeface="Arial" panose="020B0604020202020204" pitchFamily="34" charset="0"/>
              </a:rPr>
              <a:t>trên</a:t>
            </a:r>
            <a:r>
              <a:rPr lang="en-US" sz="2800" dirty="0">
                <a:solidFill>
                  <a:srgbClr val="1C11AF"/>
                </a:solidFill>
                <a:latin typeface="Arial" panose="020B0604020202020204" pitchFamily="34" charset="0"/>
                <a:cs typeface="Arial" panose="020B0604020202020204" pitchFamily="34" charset="0"/>
              </a:rPr>
              <a:t> </a:t>
            </a:r>
            <a:r>
              <a:rPr lang="en-US" sz="2800" dirty="0" err="1">
                <a:solidFill>
                  <a:srgbClr val="1C11AF"/>
                </a:solidFill>
                <a:latin typeface="Arial" panose="020B0604020202020204" pitchFamily="34" charset="0"/>
                <a:cs typeface="Arial" panose="020B0604020202020204" pitchFamily="34" charset="0"/>
              </a:rPr>
              <a:t>dãy</a:t>
            </a:r>
            <a:r>
              <a:rPr lang="en-US" sz="2800" dirty="0">
                <a:solidFill>
                  <a:srgbClr val="1C11AF"/>
                </a:solidFill>
                <a:latin typeface="Arial" panose="020B0604020202020204" pitchFamily="34" charset="0"/>
                <a:cs typeface="Arial" panose="020B0604020202020204" pitchFamily="34" charset="0"/>
              </a:rPr>
              <a:t> An-p</a:t>
            </a:r>
            <a:r>
              <a:rPr lang="vi-VN" sz="2800" dirty="0">
                <a:solidFill>
                  <a:srgbClr val="1C11AF"/>
                </a:solidFill>
                <a:latin typeface="Arial" panose="020B0604020202020204" pitchFamily="34" charset="0"/>
                <a:cs typeface="Arial" panose="020B0604020202020204" pitchFamily="34" charset="0"/>
              </a:rPr>
              <a:t>ơ</a:t>
            </a:r>
            <a:r>
              <a:rPr lang="en-US" sz="2800" dirty="0">
                <a:solidFill>
                  <a:srgbClr val="1C11AF"/>
                </a:solidFill>
                <a:latin typeface="Arial" panose="020B0604020202020204" pitchFamily="34" charset="0"/>
                <a:cs typeface="Arial" panose="020B0604020202020204" pitchFamily="34" charset="0"/>
              </a:rPr>
              <a:t> </a:t>
            </a:r>
            <a:r>
              <a:rPr lang="en-US" sz="2800" dirty="0" err="1">
                <a:solidFill>
                  <a:srgbClr val="1C11AF"/>
                </a:solidFill>
                <a:latin typeface="Arial" panose="020B0604020202020204" pitchFamily="34" charset="0"/>
                <a:cs typeface="Arial" panose="020B0604020202020204" pitchFamily="34" charset="0"/>
              </a:rPr>
              <a:t>thuộc</a:t>
            </a:r>
            <a:r>
              <a:rPr lang="en-US" sz="2800" dirty="0">
                <a:solidFill>
                  <a:srgbClr val="1C11AF"/>
                </a:solidFill>
                <a:latin typeface="Arial" panose="020B0604020202020204" pitchFamily="34" charset="0"/>
                <a:cs typeface="Arial" panose="020B0604020202020204" pitchFamily="34" charset="0"/>
              </a:rPr>
              <a:t> </a:t>
            </a:r>
            <a:r>
              <a:rPr lang="en-US" sz="2800" dirty="0" err="1">
                <a:solidFill>
                  <a:srgbClr val="1C11AF"/>
                </a:solidFill>
                <a:latin typeface="Arial" panose="020B0604020202020204" pitchFamily="34" charset="0"/>
                <a:cs typeface="Arial" panose="020B0604020202020204" pitchFamily="34" charset="0"/>
              </a:rPr>
              <a:t>Thụy</a:t>
            </a:r>
            <a:r>
              <a:rPr lang="en-US" sz="2800" dirty="0">
                <a:solidFill>
                  <a:srgbClr val="1C11AF"/>
                </a:solidFill>
                <a:latin typeface="Arial" panose="020B0604020202020204" pitchFamily="34" charset="0"/>
                <a:cs typeface="Arial" panose="020B0604020202020204" pitchFamily="34" charset="0"/>
              </a:rPr>
              <a:t> </a:t>
            </a:r>
            <a:r>
              <a:rPr lang="en-US" sz="2800" dirty="0" err="1">
                <a:solidFill>
                  <a:srgbClr val="1C11AF"/>
                </a:solidFill>
                <a:latin typeface="Arial" panose="020B0604020202020204" pitchFamily="34" charset="0"/>
                <a:cs typeface="Arial" panose="020B0604020202020204" pitchFamily="34" charset="0"/>
              </a:rPr>
              <a:t>Sỹ</a:t>
            </a:r>
            <a:r>
              <a:rPr lang="en-US" sz="2800" dirty="0">
                <a:solidFill>
                  <a:srgbClr val="1C11AF"/>
                </a:solidFill>
                <a:latin typeface="Arial" panose="020B0604020202020204" pitchFamily="34" charset="0"/>
                <a:cs typeface="Arial" panose="020B0604020202020204" pitchFamily="34" charset="0"/>
              </a:rPr>
              <a:t> </a:t>
            </a:r>
            <a:r>
              <a:rPr lang="en-US" sz="2800" dirty="0" err="1">
                <a:solidFill>
                  <a:srgbClr val="1C11AF"/>
                </a:solidFill>
                <a:latin typeface="Arial" panose="020B0604020202020204" pitchFamily="34" charset="0"/>
                <a:cs typeface="Arial" panose="020B0604020202020204" pitchFamily="34" charset="0"/>
              </a:rPr>
              <a:t>và</a:t>
            </a:r>
            <a:r>
              <a:rPr lang="en-US" sz="2800" dirty="0">
                <a:solidFill>
                  <a:srgbClr val="1C11AF"/>
                </a:solidFill>
                <a:latin typeface="Arial" panose="020B0604020202020204" pitchFamily="34" charset="0"/>
                <a:cs typeface="Arial" panose="020B0604020202020204" pitchFamily="34" charset="0"/>
              </a:rPr>
              <a:t> </a:t>
            </a:r>
            <a:r>
              <a:rPr lang="en-US" sz="2800" dirty="0" err="1">
                <a:solidFill>
                  <a:srgbClr val="1C11AF"/>
                </a:solidFill>
                <a:latin typeface="Arial" panose="020B0604020202020204" pitchFamily="34" charset="0"/>
                <a:cs typeface="Arial" panose="020B0604020202020204" pitchFamily="34" charset="0"/>
              </a:rPr>
              <a:t>đổ</a:t>
            </a:r>
            <a:r>
              <a:rPr lang="en-US" sz="2800" dirty="0">
                <a:solidFill>
                  <a:srgbClr val="1C11AF"/>
                </a:solidFill>
                <a:latin typeface="Arial" panose="020B0604020202020204" pitchFamily="34" charset="0"/>
                <a:cs typeface="Arial" panose="020B0604020202020204" pitchFamily="34" charset="0"/>
              </a:rPr>
              <a:t> </a:t>
            </a:r>
            <a:r>
              <a:rPr lang="en-US" sz="2800" dirty="0" err="1">
                <a:solidFill>
                  <a:srgbClr val="1C11AF"/>
                </a:solidFill>
                <a:latin typeface="Arial" panose="020B0604020202020204" pitchFamily="34" charset="0"/>
                <a:cs typeface="Arial" panose="020B0604020202020204" pitchFamily="34" charset="0"/>
              </a:rPr>
              <a:t>vào</a:t>
            </a:r>
            <a:r>
              <a:rPr lang="en-US" sz="2800" dirty="0">
                <a:solidFill>
                  <a:srgbClr val="1C11AF"/>
                </a:solidFill>
                <a:latin typeface="Arial" panose="020B0604020202020204" pitchFamily="34" charset="0"/>
                <a:cs typeface="Arial" panose="020B0604020202020204" pitchFamily="34" charset="0"/>
              </a:rPr>
              <a:t> </a:t>
            </a:r>
            <a:r>
              <a:rPr lang="en-US" sz="2800" dirty="0" err="1">
                <a:solidFill>
                  <a:srgbClr val="1C11AF"/>
                </a:solidFill>
                <a:latin typeface="Arial" panose="020B0604020202020204" pitchFamily="34" charset="0"/>
                <a:cs typeface="Arial" panose="020B0604020202020204" pitchFamily="34" charset="0"/>
              </a:rPr>
              <a:t>Biển</a:t>
            </a:r>
            <a:r>
              <a:rPr lang="en-US" sz="2800" dirty="0">
                <a:solidFill>
                  <a:srgbClr val="1C11AF"/>
                </a:solidFill>
                <a:latin typeface="Arial" panose="020B0604020202020204" pitchFamily="34" charset="0"/>
                <a:cs typeface="Arial" panose="020B0604020202020204" pitchFamily="34" charset="0"/>
              </a:rPr>
              <a:t> </a:t>
            </a:r>
            <a:r>
              <a:rPr lang="en-US" sz="2800" dirty="0" err="1">
                <a:solidFill>
                  <a:srgbClr val="1C11AF"/>
                </a:solidFill>
                <a:latin typeface="Arial" panose="020B0604020202020204" pitchFamily="34" charset="0"/>
                <a:cs typeface="Arial" panose="020B0604020202020204" pitchFamily="34" charset="0"/>
              </a:rPr>
              <a:t>Bắc</a:t>
            </a:r>
            <a:r>
              <a:rPr lang="en-US" sz="2800" dirty="0">
                <a:solidFill>
                  <a:srgbClr val="1C11AF"/>
                </a:solidFill>
                <a:latin typeface="Arial" panose="020B0604020202020204" pitchFamily="34" charset="0"/>
                <a:cs typeface="Arial" panose="020B0604020202020204" pitchFamily="34" charset="0"/>
              </a:rPr>
              <a:t>.</a:t>
            </a:r>
          </a:p>
          <a:p>
            <a:endParaRPr lang="en-US" sz="2800" dirty="0">
              <a:solidFill>
                <a:srgbClr val="1C11AF"/>
              </a:solidFill>
              <a:latin typeface="Arial" panose="020B0604020202020204" pitchFamily="34" charset="0"/>
              <a:cs typeface="Arial" panose="020B0604020202020204" pitchFamily="34" charset="0"/>
            </a:endParaRPr>
          </a:p>
        </p:txBody>
      </p:sp>
      <p:grpSp>
        <p:nvGrpSpPr>
          <p:cNvPr id="9" name="Group 8">
            <a:extLst>
              <a:ext uri="{FF2B5EF4-FFF2-40B4-BE49-F238E27FC236}">
                <a16:creationId xmlns:a16="http://schemas.microsoft.com/office/drawing/2014/main" id="{B51FD437-4ABF-4846-BE52-4CE570C67801}"/>
              </a:ext>
            </a:extLst>
          </p:cNvPr>
          <p:cNvGrpSpPr/>
          <p:nvPr/>
        </p:nvGrpSpPr>
        <p:grpSpPr>
          <a:xfrm>
            <a:off x="4590155" y="1357023"/>
            <a:ext cx="7435887" cy="4982817"/>
            <a:chOff x="4590155" y="1357023"/>
            <a:chExt cx="7435887" cy="4982817"/>
          </a:xfrm>
        </p:grpSpPr>
        <p:pic>
          <p:nvPicPr>
            <p:cNvPr id="6" name="Picture 5">
              <a:extLst>
                <a:ext uri="{FF2B5EF4-FFF2-40B4-BE49-F238E27FC236}">
                  <a16:creationId xmlns:a16="http://schemas.microsoft.com/office/drawing/2014/main" id="{011236DE-2C77-4EEC-A669-261E430640BA}"/>
                </a:ext>
              </a:extLst>
            </p:cNvPr>
            <p:cNvPicPr>
              <a:picLocks noChangeAspect="1"/>
            </p:cNvPicPr>
            <p:nvPr/>
          </p:nvPicPr>
          <p:blipFill>
            <a:blip r:embed="rId3"/>
            <a:stretch>
              <a:fillRect/>
            </a:stretch>
          </p:blipFill>
          <p:spPr>
            <a:xfrm>
              <a:off x="4590155" y="1357023"/>
              <a:ext cx="7435887" cy="4982817"/>
            </a:xfrm>
            <a:prstGeom prst="rect">
              <a:avLst/>
            </a:prstGeom>
          </p:spPr>
        </p:pic>
        <p:sp>
          <p:nvSpPr>
            <p:cNvPr id="7" name="Rectangle 6">
              <a:extLst>
                <a:ext uri="{FF2B5EF4-FFF2-40B4-BE49-F238E27FC236}">
                  <a16:creationId xmlns:a16="http://schemas.microsoft.com/office/drawing/2014/main" id="{4D7A9BE9-D543-4E9D-BD7E-AF7E1C7B9376}"/>
                </a:ext>
              </a:extLst>
            </p:cNvPr>
            <p:cNvSpPr/>
            <p:nvPr/>
          </p:nvSpPr>
          <p:spPr>
            <a:xfrm>
              <a:off x="6581566" y="1415695"/>
              <a:ext cx="4134273" cy="461665"/>
            </a:xfrm>
            <a:prstGeom prst="rect">
              <a:avLst/>
            </a:prstGeom>
          </p:spPr>
          <p:txBody>
            <a:bodyPr wrap="none">
              <a:spAutoFit/>
            </a:bodyPr>
            <a:lstStyle/>
            <a:p>
              <a:r>
                <a:rPr lang="vi-VN" sz="2400" b="1" i="1">
                  <a:solidFill>
                    <a:schemeClr val="bg1"/>
                  </a:solidFill>
                </a:rPr>
                <a:t>Đường sông Volga - Baltic </a:t>
              </a:r>
              <a:endParaRPr lang="en-US" sz="2400" b="1" i="1">
                <a:solidFill>
                  <a:schemeClr val="bg1"/>
                </a:solidFill>
              </a:endParaRPr>
            </a:p>
          </p:txBody>
        </p:sp>
      </p:grpSp>
      <p:grpSp>
        <p:nvGrpSpPr>
          <p:cNvPr id="12" name="Group 11">
            <a:extLst>
              <a:ext uri="{FF2B5EF4-FFF2-40B4-BE49-F238E27FC236}">
                <a16:creationId xmlns:a16="http://schemas.microsoft.com/office/drawing/2014/main" id="{D6FE484F-C24C-4F5B-91B1-C623D610163A}"/>
              </a:ext>
            </a:extLst>
          </p:cNvPr>
          <p:cNvGrpSpPr/>
          <p:nvPr/>
        </p:nvGrpSpPr>
        <p:grpSpPr>
          <a:xfrm>
            <a:off x="4462115" y="1372806"/>
            <a:ext cx="8269357" cy="5424425"/>
            <a:chOff x="4462115" y="1372806"/>
            <a:chExt cx="8269357" cy="5424425"/>
          </a:xfrm>
        </p:grpSpPr>
        <p:pic>
          <p:nvPicPr>
            <p:cNvPr id="10" name="Picture 9">
              <a:extLst>
                <a:ext uri="{FF2B5EF4-FFF2-40B4-BE49-F238E27FC236}">
                  <a16:creationId xmlns:a16="http://schemas.microsoft.com/office/drawing/2014/main" id="{52D91FF2-00F5-4B35-A206-EF96DF229733}"/>
                </a:ext>
              </a:extLst>
            </p:cNvPr>
            <p:cNvPicPr>
              <a:picLocks noChangeAspect="1"/>
            </p:cNvPicPr>
            <p:nvPr/>
          </p:nvPicPr>
          <p:blipFill>
            <a:blip r:embed="rId4"/>
            <a:stretch>
              <a:fillRect/>
            </a:stretch>
          </p:blipFill>
          <p:spPr>
            <a:xfrm>
              <a:off x="4551816" y="1372806"/>
              <a:ext cx="7435886" cy="4967034"/>
            </a:xfrm>
            <a:prstGeom prst="rect">
              <a:avLst/>
            </a:prstGeom>
          </p:spPr>
        </p:pic>
        <p:sp>
          <p:nvSpPr>
            <p:cNvPr id="11" name="TextBox 10">
              <a:extLst>
                <a:ext uri="{FF2B5EF4-FFF2-40B4-BE49-F238E27FC236}">
                  <a16:creationId xmlns:a16="http://schemas.microsoft.com/office/drawing/2014/main" id="{D23785BB-6951-4019-A32F-40B36791A8B7}"/>
                </a:ext>
              </a:extLst>
            </p:cNvPr>
            <p:cNvSpPr txBox="1"/>
            <p:nvPr/>
          </p:nvSpPr>
          <p:spPr>
            <a:xfrm>
              <a:off x="4462115" y="6366344"/>
              <a:ext cx="8269357" cy="430887"/>
            </a:xfrm>
            <a:prstGeom prst="rect">
              <a:avLst/>
            </a:prstGeom>
            <a:noFill/>
          </p:spPr>
          <p:txBody>
            <a:bodyPr wrap="square" rtlCol="0">
              <a:spAutoFit/>
            </a:bodyPr>
            <a:lstStyle/>
            <a:p>
              <a:r>
                <a:rPr lang="en-US" sz="2200">
                  <a:solidFill>
                    <a:srgbClr val="00B050"/>
                  </a:solidFill>
                  <a:latin typeface="Arial" panose="020B0604020202020204" pitchFamily="34" charset="0"/>
                  <a:cs typeface="Arial" panose="020B0604020202020204" pitchFamily="34" charset="0"/>
                </a:rPr>
                <a:t>Đoạn sông Đa-nuýp chảy qua thủ đô  Bu đa pet- Hung ga ri</a:t>
              </a:r>
            </a:p>
          </p:txBody>
        </p:sp>
      </p:grpSp>
      <p:pic>
        <p:nvPicPr>
          <p:cNvPr id="15" name="Picture 14">
            <a:extLst>
              <a:ext uri="{FF2B5EF4-FFF2-40B4-BE49-F238E27FC236}">
                <a16:creationId xmlns:a16="http://schemas.microsoft.com/office/drawing/2014/main" id="{7364EA34-F6D4-4022-BB21-1AB1A29A1509}"/>
              </a:ext>
            </a:extLst>
          </p:cNvPr>
          <p:cNvPicPr>
            <a:picLocks noChangeAspect="1"/>
          </p:cNvPicPr>
          <p:nvPr/>
        </p:nvPicPr>
        <p:blipFill rotWithShape="1">
          <a:blip r:embed="rId5"/>
          <a:srcRect l="49250" t="16517" r="40417" b="67812"/>
          <a:stretch/>
        </p:blipFill>
        <p:spPr>
          <a:xfrm>
            <a:off x="10804541" y="60769"/>
            <a:ext cx="1259840" cy="1074695"/>
          </a:xfrm>
          <a:prstGeom prst="rect">
            <a:avLst/>
          </a:prstGeom>
        </p:spPr>
      </p:pic>
      <p:pic>
        <p:nvPicPr>
          <p:cNvPr id="14" name="Picture 13">
            <a:extLst>
              <a:ext uri="{FF2B5EF4-FFF2-40B4-BE49-F238E27FC236}">
                <a16:creationId xmlns:a16="http://schemas.microsoft.com/office/drawing/2014/main" id="{804516C2-22A2-4DB2-B2FC-76F44FB024B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90155" y="1372806"/>
            <a:ext cx="7397547" cy="4967034"/>
          </a:xfrm>
          <a:prstGeom prst="rect">
            <a:avLst/>
          </a:prstGeom>
        </p:spPr>
      </p:pic>
      <p:pic>
        <p:nvPicPr>
          <p:cNvPr id="18" name="Picture 17" descr="A picture containing water, boat, outdoor, nature&#10;&#10;Description automatically generated">
            <a:extLst>
              <a:ext uri="{FF2B5EF4-FFF2-40B4-BE49-F238E27FC236}">
                <a16:creationId xmlns:a16="http://schemas.microsoft.com/office/drawing/2014/main" id="{91B2FA1D-6844-452C-8EA7-E0165F119BD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597305" y="1357022"/>
            <a:ext cx="7474226" cy="4982817"/>
          </a:xfrm>
          <a:prstGeom prst="rect">
            <a:avLst/>
          </a:prstGeom>
        </p:spPr>
      </p:pic>
      <p:pic>
        <p:nvPicPr>
          <p:cNvPr id="19" name="Picture 18">
            <a:extLst>
              <a:ext uri="{FF2B5EF4-FFF2-40B4-BE49-F238E27FC236}">
                <a16:creationId xmlns:a16="http://schemas.microsoft.com/office/drawing/2014/main" id="{282CC560-76D0-48AA-9AEE-5E12DBA94D82}"/>
              </a:ext>
            </a:extLst>
          </p:cNvPr>
          <p:cNvPicPr>
            <a:picLocks noChangeAspect="1"/>
          </p:cNvPicPr>
          <p:nvPr/>
        </p:nvPicPr>
        <p:blipFill>
          <a:blip r:embed="rId8"/>
          <a:stretch>
            <a:fillRect/>
          </a:stretch>
        </p:blipFill>
        <p:spPr>
          <a:xfrm>
            <a:off x="4500454" y="1330517"/>
            <a:ext cx="7691546" cy="5009322"/>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left)">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arn(inVertical)">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xit" presetSubtype="32" fill="hold" nodeType="clickEffect">
                                  <p:stCondLst>
                                    <p:cond delay="0"/>
                                  </p:stCondLst>
                                  <p:childTnLst>
                                    <p:anim calcmode="lin" valueType="num">
                                      <p:cBhvr>
                                        <p:cTn id="31" dur="500"/>
                                        <p:tgtEl>
                                          <p:spTgt spid="12"/>
                                        </p:tgtEl>
                                        <p:attrNameLst>
                                          <p:attrName>ppt_w</p:attrName>
                                        </p:attrNameLst>
                                      </p:cBhvr>
                                      <p:tavLst>
                                        <p:tav tm="0">
                                          <p:val>
                                            <p:strVal val="ppt_w"/>
                                          </p:val>
                                        </p:tav>
                                        <p:tav tm="100000">
                                          <p:val>
                                            <p:fltVal val="0"/>
                                          </p:val>
                                        </p:tav>
                                      </p:tavLst>
                                    </p:anim>
                                    <p:anim calcmode="lin" valueType="num">
                                      <p:cBhvr>
                                        <p:cTn id="32" dur="500"/>
                                        <p:tgtEl>
                                          <p:spTgt spid="12"/>
                                        </p:tgtEl>
                                        <p:attrNameLst>
                                          <p:attrName>ppt_h</p:attrName>
                                        </p:attrNameLst>
                                      </p:cBhvr>
                                      <p:tavLst>
                                        <p:tav tm="0">
                                          <p:val>
                                            <p:strVal val="ppt_h"/>
                                          </p:val>
                                        </p:tav>
                                        <p:tav tm="100000">
                                          <p:val>
                                            <p:fltVal val="0"/>
                                          </p:val>
                                        </p:tav>
                                      </p:tavLst>
                                    </p:anim>
                                    <p:animEffect transition="out" filter="fade">
                                      <p:cBhvr>
                                        <p:cTn id="33" dur="500"/>
                                        <p:tgtEl>
                                          <p:spTgt spid="12"/>
                                        </p:tgtEl>
                                      </p:cBhvr>
                                    </p:animEffect>
                                    <p:set>
                                      <p:cBhvr>
                                        <p:cTn id="34" dur="1" fill="hold">
                                          <p:stCondLst>
                                            <p:cond delay="499"/>
                                          </p:stCondLst>
                                        </p:cTn>
                                        <p:tgtEl>
                                          <p:spTgt spid="12"/>
                                        </p:tgtEl>
                                        <p:attrNameLst>
                                          <p:attrName>style.visibility</p:attrName>
                                        </p:attrNameLst>
                                      </p:cBhvr>
                                      <p:to>
                                        <p:strVal val="hidden"/>
                                      </p:to>
                                    </p:set>
                                  </p:childTnLst>
                                </p:cTn>
                              </p:par>
                              <p:par>
                                <p:cTn id="35" presetID="16" presetClass="entr" presetSubtype="21" fill="hold" nodeType="with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barn(inVertical)">
                                      <p:cBhvr>
                                        <p:cTn id="37" dur="500"/>
                                        <p:tgtEl>
                                          <p:spTgt spid="14"/>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barn(inVertical)">
                                      <p:cBhvr>
                                        <p:cTn id="42" dur="500"/>
                                        <p:tgtEl>
                                          <p:spTgt spid="8"/>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barn(inVertical)">
                                      <p:cBhvr>
                                        <p:cTn id="47" dur="500"/>
                                        <p:tgtEl>
                                          <p:spTgt spid="18"/>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nodeType="clickEffect">
                                  <p:stCondLst>
                                    <p:cond delay="0"/>
                                  </p:stCondLst>
                                  <p:childTnLst>
                                    <p:set>
                                      <p:cBhvr>
                                        <p:cTn id="51" dur="1" fill="hold">
                                          <p:stCondLst>
                                            <p:cond delay="0"/>
                                          </p:stCondLst>
                                        </p:cTn>
                                        <p:tgtEl>
                                          <p:spTgt spid="19"/>
                                        </p:tgtEl>
                                        <p:attrNameLst>
                                          <p:attrName>style.visibility</p:attrName>
                                        </p:attrNameLst>
                                      </p:cBhvr>
                                      <p:to>
                                        <p:strVal val="visible"/>
                                      </p:to>
                                    </p:set>
                                    <p:animEffect transition="in" filter="barn(inVertical)">
                                      <p:cBhvr>
                                        <p:cTn id="5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8"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C21CD49-C912-446F-9D04-0E04CCD20E5D}"/>
              </a:ext>
            </a:extLst>
          </p:cNvPr>
          <p:cNvPicPr>
            <a:picLocks noChangeAspect="1"/>
          </p:cNvPicPr>
          <p:nvPr/>
        </p:nvPicPr>
        <p:blipFill rotWithShape="1">
          <a:blip r:embed="rId3"/>
          <a:srcRect l="49250" t="16517" r="40417" b="67812"/>
          <a:stretch/>
        </p:blipFill>
        <p:spPr>
          <a:xfrm>
            <a:off x="10932160" y="26173"/>
            <a:ext cx="1259840" cy="1074695"/>
          </a:xfrm>
          <a:prstGeom prst="rect">
            <a:avLst/>
          </a:prstGeom>
        </p:spPr>
      </p:pic>
      <p:grpSp>
        <p:nvGrpSpPr>
          <p:cNvPr id="4" name="Group 3">
            <a:extLst>
              <a:ext uri="{FF2B5EF4-FFF2-40B4-BE49-F238E27FC236}">
                <a16:creationId xmlns:a16="http://schemas.microsoft.com/office/drawing/2014/main" id="{8E9DB2A6-8042-4122-A94E-49841324FD21}"/>
              </a:ext>
            </a:extLst>
          </p:cNvPr>
          <p:cNvGrpSpPr/>
          <p:nvPr/>
        </p:nvGrpSpPr>
        <p:grpSpPr>
          <a:xfrm>
            <a:off x="175923" y="93462"/>
            <a:ext cx="5519797" cy="872949"/>
            <a:chOff x="1133366" y="2220084"/>
            <a:chExt cx="5681780" cy="914400"/>
          </a:xfrm>
          <a:solidFill>
            <a:schemeClr val="accent6">
              <a:lumMod val="40000"/>
              <a:lumOff val="60000"/>
            </a:schemeClr>
          </a:solidFill>
        </p:grpSpPr>
        <p:sp>
          <p:nvSpPr>
            <p:cNvPr id="5" name="Arrow: Pentagon 4">
              <a:extLst>
                <a:ext uri="{FF2B5EF4-FFF2-40B4-BE49-F238E27FC236}">
                  <a16:creationId xmlns:a16="http://schemas.microsoft.com/office/drawing/2014/main" id="{4278D2B4-AB50-4DF4-AAB8-EBB873A44F8B}"/>
                </a:ext>
              </a:extLst>
            </p:cNvPr>
            <p:cNvSpPr/>
            <p:nvPr/>
          </p:nvSpPr>
          <p:spPr>
            <a:xfrm>
              <a:off x="1133366" y="2220084"/>
              <a:ext cx="56817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6" name="TextBox 5">
              <a:extLst>
                <a:ext uri="{FF2B5EF4-FFF2-40B4-BE49-F238E27FC236}">
                  <a16:creationId xmlns:a16="http://schemas.microsoft.com/office/drawing/2014/main" id="{C9874792-70CB-4082-AC09-35E58254343F}"/>
                </a:ext>
              </a:extLst>
            </p:cNvPr>
            <p:cNvSpPr txBox="1"/>
            <p:nvPr/>
          </p:nvSpPr>
          <p:spPr>
            <a:xfrm>
              <a:off x="1307656" y="2384346"/>
              <a:ext cx="5176902"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7" name="TextBox 6">
            <a:extLst>
              <a:ext uri="{FF2B5EF4-FFF2-40B4-BE49-F238E27FC236}">
                <a16:creationId xmlns:a16="http://schemas.microsoft.com/office/drawing/2014/main" id="{0BAC1BD9-0ABF-4C26-9299-2D1EC8680588}"/>
              </a:ext>
            </a:extLst>
          </p:cNvPr>
          <p:cNvSpPr txBox="1"/>
          <p:nvPr/>
        </p:nvSpPr>
        <p:spPr>
          <a:xfrm>
            <a:off x="211276" y="274318"/>
            <a:ext cx="6046306" cy="523220"/>
          </a:xfrm>
          <a:prstGeom prst="rect">
            <a:avLst/>
          </a:prstGeom>
          <a:noFill/>
        </p:spPr>
        <p:txBody>
          <a:bodyPr wrap="square" rtlCol="0">
            <a:spAutoFit/>
          </a:bodyPr>
          <a:lstStyle/>
          <a:p>
            <a:pPr algn="ctr"/>
            <a:r>
              <a:rPr lang="en-US" sz="2800">
                <a:solidFill>
                  <a:srgbClr val="0070C0"/>
                </a:solidFill>
                <a:latin typeface="Arial" panose="020B0604020202020204" pitchFamily="34" charset="0"/>
                <a:cs typeface="Arial" panose="020B0604020202020204" pitchFamily="34" charset="0"/>
              </a:rPr>
              <a:t>Đặc điểm tự nhiên</a:t>
            </a:r>
          </a:p>
        </p:txBody>
      </p:sp>
      <p:sp>
        <p:nvSpPr>
          <p:cNvPr id="8" name="Arrow: Pentagon 7">
            <a:extLst>
              <a:ext uri="{FF2B5EF4-FFF2-40B4-BE49-F238E27FC236}">
                <a16:creationId xmlns:a16="http://schemas.microsoft.com/office/drawing/2014/main" id="{5FCBE109-D01C-46FB-8FE5-8BC2CE7CF11C}"/>
              </a:ext>
            </a:extLst>
          </p:cNvPr>
          <p:cNvSpPr/>
          <p:nvPr/>
        </p:nvSpPr>
        <p:spPr>
          <a:xfrm>
            <a:off x="66102" y="93463"/>
            <a:ext cx="1301952" cy="881042"/>
          </a:xfrm>
          <a:prstGeom prst="homePlat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2</a:t>
            </a:r>
          </a:p>
        </p:txBody>
      </p:sp>
      <p:sp>
        <p:nvSpPr>
          <p:cNvPr id="9" name="Isosceles Triangle 8">
            <a:extLst>
              <a:ext uri="{FF2B5EF4-FFF2-40B4-BE49-F238E27FC236}">
                <a16:creationId xmlns:a16="http://schemas.microsoft.com/office/drawing/2014/main" id="{E50A0639-B3BC-4FCB-A7DB-AA73AE852CDD}"/>
              </a:ext>
            </a:extLst>
          </p:cNvPr>
          <p:cNvSpPr/>
          <p:nvPr/>
        </p:nvSpPr>
        <p:spPr>
          <a:xfrm rot="5400000">
            <a:off x="1056834" y="408928"/>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Rounded Corners 9">
            <a:extLst>
              <a:ext uri="{FF2B5EF4-FFF2-40B4-BE49-F238E27FC236}">
                <a16:creationId xmlns:a16="http://schemas.microsoft.com/office/drawing/2014/main" id="{C0B90B4C-F392-497D-A5A9-B3CD9DD0C5EA}"/>
              </a:ext>
            </a:extLst>
          </p:cNvPr>
          <p:cNvSpPr/>
          <p:nvPr/>
        </p:nvSpPr>
        <p:spPr>
          <a:xfrm>
            <a:off x="1061031" y="1123226"/>
            <a:ext cx="2654518" cy="683865"/>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FFFF00"/>
                </a:solidFill>
                <a:latin typeface="Arial" panose="020B0604020202020204" pitchFamily="34" charset="0"/>
                <a:cs typeface="Arial" panose="020B0604020202020204" pitchFamily="34" charset="0"/>
              </a:rPr>
              <a:t>c. Sông ngòi</a:t>
            </a:r>
          </a:p>
        </p:txBody>
      </p:sp>
      <p:sp>
        <p:nvSpPr>
          <p:cNvPr id="11" name="Text Box 16">
            <a:extLst>
              <a:ext uri="{FF2B5EF4-FFF2-40B4-BE49-F238E27FC236}">
                <a16:creationId xmlns:a16="http://schemas.microsoft.com/office/drawing/2014/main" id="{BC2681EB-30F9-48FF-9712-A9C4C9EE0D81}"/>
              </a:ext>
            </a:extLst>
          </p:cNvPr>
          <p:cNvSpPr txBox="1">
            <a:spLocks noChangeArrowheads="1"/>
          </p:cNvSpPr>
          <p:nvPr/>
        </p:nvSpPr>
        <p:spPr bwMode="auto">
          <a:xfrm>
            <a:off x="80909" y="2351782"/>
            <a:ext cx="12030182"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lgn="just" eaLnBrk="1" hangingPunct="1">
              <a:spcBef>
                <a:spcPct val="50000"/>
              </a:spcBef>
            </a:pPr>
            <a:r>
              <a:rPr lang="en-US" altLang="en-US" sz="3200">
                <a:latin typeface="Arial" panose="020B0604020202020204" pitchFamily="34" charset="0"/>
              </a:rPr>
              <a:t>    </a:t>
            </a:r>
            <a:r>
              <a:rPr lang="en-US" altLang="en-US" sz="3600">
                <a:solidFill>
                  <a:srgbClr val="1C11AF"/>
                </a:solidFill>
                <a:latin typeface="Arial" panose="020B0604020202020204" pitchFamily="34" charset="0"/>
              </a:rPr>
              <a:t>- Mạng lưới sông ngòi dày đặc, lượng nước dồi dào. Các sông lớn: Đa-nuýp, Rai-nơ, Vôn-ga...</a:t>
            </a:r>
          </a:p>
        </p:txBody>
      </p:sp>
      <p:pic>
        <p:nvPicPr>
          <p:cNvPr id="12" name="Picture 11" descr="book9">
            <a:extLst>
              <a:ext uri="{FF2B5EF4-FFF2-40B4-BE49-F238E27FC236}">
                <a16:creationId xmlns:a16="http://schemas.microsoft.com/office/drawing/2014/main" id="{5F2FDE3C-8AE3-4891-9090-A675244ADD7E}"/>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4249572" y="1078444"/>
            <a:ext cx="1124985" cy="773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791785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blinds(horizontal)">
                                      <p:cBhvr>
                                        <p:cTn id="7" dur="500"/>
                                        <p:tgtEl>
                                          <p:spTgt spid="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500" fill="hold"/>
                                        <p:tgtEl>
                                          <p:spTgt spid="12"/>
                                        </p:tgtEl>
                                        <p:attrNameLst>
                                          <p:attrName>ppt_w</p:attrName>
                                        </p:attrNameLst>
                                      </p:cBhvr>
                                      <p:tavLst>
                                        <p:tav tm="0">
                                          <p:val>
                                            <p:fltVal val="0"/>
                                          </p:val>
                                        </p:tav>
                                        <p:tav tm="100000">
                                          <p:val>
                                            <p:strVal val="#ppt_w"/>
                                          </p:val>
                                        </p:tav>
                                      </p:tavLst>
                                    </p:anim>
                                    <p:anim calcmode="lin" valueType="num">
                                      <p:cBhvr>
                                        <p:cTn id="13" dur="500" fill="hold"/>
                                        <p:tgtEl>
                                          <p:spTgt spid="12"/>
                                        </p:tgtEl>
                                        <p:attrNameLst>
                                          <p:attrName>ppt_h</p:attrName>
                                        </p:attrNameLst>
                                      </p:cBhvr>
                                      <p:tavLst>
                                        <p:tav tm="0">
                                          <p:val>
                                            <p:fltVal val="0"/>
                                          </p:val>
                                        </p:tav>
                                        <p:tav tm="100000">
                                          <p:val>
                                            <p:strVal val="#ppt_h"/>
                                          </p:val>
                                        </p:tav>
                                      </p:tavLst>
                                    </p:anim>
                                    <p:animEffect transition="in" filter="fade">
                                      <p:cBhvr>
                                        <p:cTn id="1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C9EC849-8B9A-4774-AFD7-FF04A83BC6AB}"/>
              </a:ext>
            </a:extLst>
          </p:cNvPr>
          <p:cNvSpPr/>
          <p:nvPr/>
        </p:nvSpPr>
        <p:spPr>
          <a:xfrm>
            <a:off x="0" y="-259695"/>
            <a:ext cx="12192000" cy="6858000"/>
          </a:xfrm>
          <a:prstGeom prst="rect">
            <a:avLst/>
          </a:prstGeom>
          <a:solidFill>
            <a:schemeClr val="accent5">
              <a:lumMod val="50000"/>
            </a:schemeClr>
          </a:solidFill>
          <a:scene3d>
            <a:camera prst="orthographicFront"/>
            <a:lightRig rig="threePt" dir="t"/>
          </a:scene3d>
          <a:sp3d>
            <a:bevelT w="69850" prst="angle"/>
            <a:bevelB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a:extLst>
              <a:ext uri="{FF2B5EF4-FFF2-40B4-BE49-F238E27FC236}">
                <a16:creationId xmlns:a16="http://schemas.microsoft.com/office/drawing/2014/main" id="{37C7C91A-CDC1-4CE7-AC90-D111C03F75E6}"/>
              </a:ext>
            </a:extLst>
          </p:cNvPr>
          <p:cNvGrpSpPr/>
          <p:nvPr/>
        </p:nvGrpSpPr>
        <p:grpSpPr>
          <a:xfrm>
            <a:off x="3358674" y="71145"/>
            <a:ext cx="4815840" cy="970280"/>
            <a:chOff x="3393440" y="164571"/>
            <a:chExt cx="6604000" cy="970280"/>
          </a:xfrm>
          <a:solidFill>
            <a:srgbClr val="E34939"/>
          </a:solidFill>
        </p:grpSpPr>
        <p:sp>
          <p:nvSpPr>
            <p:cNvPr id="6" name="Rectangle: Rounded Corners 5">
              <a:extLst>
                <a:ext uri="{FF2B5EF4-FFF2-40B4-BE49-F238E27FC236}">
                  <a16:creationId xmlns:a16="http://schemas.microsoft.com/office/drawing/2014/main" id="{DC5703B5-72D0-4BA0-87FD-F4D6A1612603}"/>
                </a:ext>
              </a:extLst>
            </p:cNvPr>
            <p:cNvSpPr/>
            <p:nvPr/>
          </p:nvSpPr>
          <p:spPr>
            <a:xfrm>
              <a:off x="3393440" y="164571"/>
              <a:ext cx="6604000" cy="97028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4DCE4710-913C-4E68-8207-3FC3D7607EC4}"/>
                </a:ext>
              </a:extLst>
            </p:cNvPr>
            <p:cNvSpPr txBox="1"/>
            <p:nvPr/>
          </p:nvSpPr>
          <p:spPr>
            <a:xfrm>
              <a:off x="3718560" y="295768"/>
              <a:ext cx="6197600" cy="707886"/>
            </a:xfrm>
            <a:prstGeom prst="rect">
              <a:avLst/>
            </a:prstGeom>
            <a:grpFill/>
          </p:spPr>
          <p:txBody>
            <a:bodyPr wrap="square" rtlCol="0">
              <a:spAutoFit/>
            </a:bodyPr>
            <a:lstStyle/>
            <a:p>
              <a:r>
                <a:rPr lang="en-US" sz="4000" b="1">
                  <a:solidFill>
                    <a:schemeClr val="bg1"/>
                  </a:solidFill>
                  <a:latin typeface="Arial" panose="020B0604020202020204" pitchFamily="34" charset="0"/>
                  <a:cs typeface="Arial" panose="020B0604020202020204" pitchFamily="34" charset="0"/>
                </a:rPr>
                <a:t>AI NHANH H</a:t>
              </a:r>
              <a:r>
                <a:rPr lang="vi-VN" sz="4000" b="1">
                  <a:solidFill>
                    <a:schemeClr val="bg1"/>
                  </a:solidFill>
                  <a:latin typeface="Arial" panose="020B0604020202020204" pitchFamily="34" charset="0"/>
                  <a:cs typeface="Arial" panose="020B0604020202020204" pitchFamily="34" charset="0"/>
                </a:rPr>
                <a:t>Ơ</a:t>
              </a:r>
              <a:r>
                <a:rPr lang="en-US" sz="4000" b="1">
                  <a:solidFill>
                    <a:schemeClr val="bg1"/>
                  </a:solidFill>
                  <a:latin typeface="Arial" panose="020B0604020202020204" pitchFamily="34" charset="0"/>
                  <a:cs typeface="Arial" panose="020B0604020202020204" pitchFamily="34" charset="0"/>
                </a:rPr>
                <a:t>N</a:t>
              </a:r>
            </a:p>
          </p:txBody>
        </p:sp>
      </p:grpSp>
      <p:sp>
        <p:nvSpPr>
          <p:cNvPr id="9" name="Rectangle: Rounded Corners 8">
            <a:extLst>
              <a:ext uri="{FF2B5EF4-FFF2-40B4-BE49-F238E27FC236}">
                <a16:creationId xmlns:a16="http://schemas.microsoft.com/office/drawing/2014/main" id="{F8E85AC4-D12E-4277-9BCA-C60FF4A0F48F}"/>
              </a:ext>
            </a:extLst>
          </p:cNvPr>
          <p:cNvSpPr/>
          <p:nvPr/>
        </p:nvSpPr>
        <p:spPr>
          <a:xfrm>
            <a:off x="447040" y="1402080"/>
            <a:ext cx="7078434" cy="1341120"/>
          </a:xfrm>
          <a:prstGeom prst="roundRect">
            <a:avLst/>
          </a:prstGeom>
          <a:noFill/>
          <a:ln w="412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id="{EF9E392D-0289-43E2-8E8C-72DFB8ED7F86}"/>
              </a:ext>
            </a:extLst>
          </p:cNvPr>
          <p:cNvSpPr/>
          <p:nvPr/>
        </p:nvSpPr>
        <p:spPr>
          <a:xfrm>
            <a:off x="142240" y="1082040"/>
            <a:ext cx="1747520" cy="640080"/>
          </a:xfrm>
          <a:prstGeom prst="roundRect">
            <a:avLst/>
          </a:prstGeom>
          <a:solidFill>
            <a:schemeClr val="accent2"/>
          </a:solidFill>
          <a:scene3d>
            <a:camera prst="orthographicFront"/>
            <a:lightRig rig="threePt" dir="t"/>
          </a:scene3d>
          <a:sp3d>
            <a:bevelT w="139700" h="31750" prst="angle"/>
            <a:bevelB w="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Arial" panose="020B0604020202020204" pitchFamily="34" charset="0"/>
                <a:cs typeface="Arial" panose="020B0604020202020204" pitchFamily="34" charset="0"/>
              </a:rPr>
              <a:t>Câu 2</a:t>
            </a:r>
          </a:p>
        </p:txBody>
      </p:sp>
      <p:sp>
        <p:nvSpPr>
          <p:cNvPr id="13" name="Rectangle: Rounded Corners 12">
            <a:extLst>
              <a:ext uri="{FF2B5EF4-FFF2-40B4-BE49-F238E27FC236}">
                <a16:creationId xmlns:a16="http://schemas.microsoft.com/office/drawing/2014/main" id="{9D738183-A132-4ADD-B6B2-EF399F837337}"/>
              </a:ext>
            </a:extLst>
          </p:cNvPr>
          <p:cNvSpPr/>
          <p:nvPr/>
        </p:nvSpPr>
        <p:spPr>
          <a:xfrm>
            <a:off x="790337" y="2011013"/>
            <a:ext cx="6593840" cy="1957812"/>
          </a:xfrm>
          <a:prstGeom prst="roundRect">
            <a:avLst/>
          </a:prstGeom>
          <a:solidFill>
            <a:schemeClr val="accent4">
              <a:lumMod val="20000"/>
              <a:lumOff val="80000"/>
            </a:schemeClr>
          </a:solidFill>
          <a:ln>
            <a:solidFill>
              <a:srgbClr val="00B0F0"/>
            </a:solidFill>
          </a:ln>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Rounded Corners 24">
            <a:extLst>
              <a:ext uri="{FF2B5EF4-FFF2-40B4-BE49-F238E27FC236}">
                <a16:creationId xmlns:a16="http://schemas.microsoft.com/office/drawing/2014/main" id="{DB38D752-9669-495A-A65B-9C83B65D50DB}"/>
              </a:ext>
            </a:extLst>
          </p:cNvPr>
          <p:cNvSpPr/>
          <p:nvPr/>
        </p:nvSpPr>
        <p:spPr>
          <a:xfrm>
            <a:off x="248565" y="4434791"/>
            <a:ext cx="7188555" cy="1760531"/>
          </a:xfrm>
          <a:prstGeom prst="roundRect">
            <a:avLst/>
          </a:prstGeom>
          <a:solidFill>
            <a:srgbClr val="FFFF99"/>
          </a:solid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0F6F3E22-3C3C-479E-8A33-3FA56D5089F4}"/>
              </a:ext>
            </a:extLst>
          </p:cNvPr>
          <p:cNvSpPr txBox="1"/>
          <p:nvPr/>
        </p:nvSpPr>
        <p:spPr>
          <a:xfrm>
            <a:off x="984731" y="5171910"/>
            <a:ext cx="7672378" cy="954107"/>
          </a:xfrm>
          <a:prstGeom prst="rect">
            <a:avLst/>
          </a:prstGeom>
          <a:noFill/>
        </p:spPr>
        <p:txBody>
          <a:bodyPr wrap="square" rtlCol="0">
            <a:spAutoFit/>
          </a:bodyPr>
          <a:lstStyle/>
          <a:p>
            <a:r>
              <a:rPr lang="en-US" sz="2800" b="1" dirty="0" err="1">
                <a:solidFill>
                  <a:srgbClr val="002060"/>
                </a:solidFill>
                <a:latin typeface="Arial" panose="020B0604020202020204" pitchFamily="34" charset="0"/>
                <a:cs typeface="Arial" panose="020B0604020202020204" pitchFamily="34" charset="0"/>
              </a:rPr>
              <a:t>Tiếp</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giáp</a:t>
            </a:r>
            <a:r>
              <a:rPr lang="en-US" sz="2800" b="1" dirty="0">
                <a:solidFill>
                  <a:srgbClr val="002060"/>
                </a:solidFill>
                <a:latin typeface="Arial" panose="020B0604020202020204" pitchFamily="34" charset="0"/>
                <a:cs typeface="Arial" panose="020B0604020202020204" pitchFamily="34" charset="0"/>
              </a:rPr>
              <a:t> Châu Á</a:t>
            </a:r>
          </a:p>
          <a:p>
            <a:r>
              <a:rPr lang="en-US" sz="2800" b="1" dirty="0" err="1">
                <a:solidFill>
                  <a:srgbClr val="002060"/>
                </a:solidFill>
                <a:latin typeface="Arial" panose="020B0604020202020204" pitchFamily="34" charset="0"/>
                <a:cs typeface="Arial" panose="020B0604020202020204" pitchFamily="34" charset="0"/>
              </a:rPr>
              <a:t>Đại</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Tây</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Dương</a:t>
            </a:r>
            <a:r>
              <a:rPr lang="en-US" sz="2800" b="1" dirty="0">
                <a:solidFill>
                  <a:srgbClr val="002060"/>
                </a:solidFill>
                <a:latin typeface="Arial" panose="020B0604020202020204" pitchFamily="34" charset="0"/>
                <a:cs typeface="Arial" panose="020B0604020202020204" pitchFamily="34" charset="0"/>
              </a:rPr>
              <a:t>, Thái Bình </a:t>
            </a:r>
            <a:r>
              <a:rPr lang="en-US" sz="2800" b="1" dirty="0" err="1">
                <a:solidFill>
                  <a:srgbClr val="002060"/>
                </a:solidFill>
                <a:latin typeface="Arial" panose="020B0604020202020204" pitchFamily="34" charset="0"/>
                <a:cs typeface="Arial" panose="020B0604020202020204" pitchFamily="34" charset="0"/>
              </a:rPr>
              <a:t>Dương</a:t>
            </a:r>
            <a:endParaRPr lang="en-US" sz="2800" b="1" dirty="0">
              <a:solidFill>
                <a:srgbClr val="002060"/>
              </a:solidFill>
              <a:latin typeface="Arial" panose="020B0604020202020204" pitchFamily="34" charset="0"/>
              <a:cs typeface="Arial" panose="020B0604020202020204" pitchFamily="34" charset="0"/>
            </a:endParaRPr>
          </a:p>
        </p:txBody>
      </p:sp>
      <p:sp>
        <p:nvSpPr>
          <p:cNvPr id="30" name="TextBox 29">
            <a:extLst>
              <a:ext uri="{FF2B5EF4-FFF2-40B4-BE49-F238E27FC236}">
                <a16:creationId xmlns:a16="http://schemas.microsoft.com/office/drawing/2014/main" id="{E648F82F-774D-4CA9-90FF-92E82FD2B825}"/>
              </a:ext>
            </a:extLst>
          </p:cNvPr>
          <p:cNvSpPr txBox="1"/>
          <p:nvPr/>
        </p:nvSpPr>
        <p:spPr>
          <a:xfrm>
            <a:off x="844351" y="2359719"/>
            <a:ext cx="6283812" cy="1200329"/>
          </a:xfrm>
          <a:prstGeom prst="rect">
            <a:avLst/>
          </a:prstGeom>
          <a:noFill/>
        </p:spPr>
        <p:txBody>
          <a:bodyPr wrap="square" rtlCol="0">
            <a:spAutoFit/>
          </a:bodyPr>
          <a:lstStyle/>
          <a:p>
            <a:pPr algn="ctr"/>
            <a:r>
              <a:rPr lang="vi-VN" sz="2800" b="1" i="1">
                <a:solidFill>
                  <a:schemeClr val="bg1"/>
                </a:solidFill>
              </a:rPr>
              <a:t> </a:t>
            </a:r>
            <a:r>
              <a:rPr lang="en-US" sz="3600" b="1">
                <a:solidFill>
                  <a:srgbClr val="1C11AF"/>
                </a:solidFill>
                <a:latin typeface="Arial" panose="020B0604020202020204" pitchFamily="34" charset="0"/>
                <a:cs typeface="Arial" panose="020B0604020202020204" pitchFamily="34" charset="0"/>
              </a:rPr>
              <a:t>Châu Âu tiếp giáp Châu lục nào,đại dương nào</a:t>
            </a:r>
            <a:r>
              <a:rPr lang="vi-VN" sz="3600" b="1">
                <a:solidFill>
                  <a:srgbClr val="1C11AF"/>
                </a:solidFill>
                <a:latin typeface="Arial" panose="020B0604020202020204" pitchFamily="34" charset="0"/>
                <a:cs typeface="Arial" panose="020B0604020202020204" pitchFamily="34" charset="0"/>
              </a:rPr>
              <a:t>?</a:t>
            </a:r>
            <a:endParaRPr lang="en-US" sz="3600">
              <a:solidFill>
                <a:srgbClr val="1C11AF"/>
              </a:solidFill>
              <a:latin typeface="Arial" panose="020B0604020202020204" pitchFamily="34" charset="0"/>
              <a:cs typeface="Arial" panose="020B0604020202020204" pitchFamily="34" charset="0"/>
            </a:endParaRPr>
          </a:p>
        </p:txBody>
      </p:sp>
      <p:sp>
        <p:nvSpPr>
          <p:cNvPr id="4" name="Star: 5 Points 3">
            <a:hlinkClick r:id="rId5" action="ppaction://hlinksldjump"/>
            <a:extLst>
              <a:ext uri="{FF2B5EF4-FFF2-40B4-BE49-F238E27FC236}">
                <a16:creationId xmlns:a16="http://schemas.microsoft.com/office/drawing/2014/main" id="{53FDEF60-04C5-41B0-9937-6D49EE952CEC}"/>
              </a:ext>
            </a:extLst>
          </p:cNvPr>
          <p:cNvSpPr/>
          <p:nvPr/>
        </p:nvSpPr>
        <p:spPr>
          <a:xfrm>
            <a:off x="11641094" y="6621321"/>
            <a:ext cx="368453" cy="222243"/>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Rounded Corners 30">
            <a:extLst>
              <a:ext uri="{FF2B5EF4-FFF2-40B4-BE49-F238E27FC236}">
                <a16:creationId xmlns:a16="http://schemas.microsoft.com/office/drawing/2014/main" id="{11868A18-31AB-4B95-A36B-F52A4693B28C}"/>
              </a:ext>
            </a:extLst>
          </p:cNvPr>
          <p:cNvSpPr/>
          <p:nvPr/>
        </p:nvSpPr>
        <p:spPr>
          <a:xfrm>
            <a:off x="445898" y="4484380"/>
            <a:ext cx="2085281" cy="542025"/>
          </a:xfrm>
          <a:prstGeom prst="roundRect">
            <a:avLst/>
          </a:prstGeom>
          <a:solidFill>
            <a:srgbClr val="C00000"/>
          </a:solidFill>
          <a:ln>
            <a:noFill/>
          </a:ln>
          <a:scene3d>
            <a:camera prst="orthographicFront"/>
            <a:lightRig rig="threePt" dir="t"/>
          </a:scene3d>
          <a:sp3d>
            <a:bevelT w="63500"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Arial" panose="020B0604020202020204" pitchFamily="34" charset="0"/>
                <a:cs typeface="Arial" panose="020B0604020202020204" pitchFamily="34" charset="0"/>
              </a:rPr>
              <a:t>Đáp án</a:t>
            </a:r>
          </a:p>
        </p:txBody>
      </p:sp>
      <p:pic>
        <p:nvPicPr>
          <p:cNvPr id="3" name="Tieng-yeah-tre-con-www_nhacchuongvui_com">
            <a:hlinkClick r:id="" action="ppaction://media"/>
            <a:extLst>
              <a:ext uri="{FF2B5EF4-FFF2-40B4-BE49-F238E27FC236}">
                <a16:creationId xmlns:a16="http://schemas.microsoft.com/office/drawing/2014/main" id="{40DBDB50-E65C-4490-8113-593F03C5845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162342" y="6589442"/>
            <a:ext cx="406400" cy="406400"/>
          </a:xfrm>
          <a:prstGeom prst="rect">
            <a:avLst/>
          </a:prstGeom>
        </p:spPr>
      </p:pic>
      <p:pic>
        <p:nvPicPr>
          <p:cNvPr id="16" name="Picture 15">
            <a:extLst>
              <a:ext uri="{FF2B5EF4-FFF2-40B4-BE49-F238E27FC236}">
                <a16:creationId xmlns:a16="http://schemas.microsoft.com/office/drawing/2014/main" id="{2CF8AB80-8701-46CC-AEC6-0A5696DBFC6C}"/>
              </a:ext>
            </a:extLst>
          </p:cNvPr>
          <p:cNvPicPr>
            <a:picLocks noChangeAspect="1"/>
          </p:cNvPicPr>
          <p:nvPr/>
        </p:nvPicPr>
        <p:blipFill rotWithShape="1">
          <a:blip r:embed="rId7"/>
          <a:srcRect l="3637" r="2104"/>
          <a:stretch/>
        </p:blipFill>
        <p:spPr>
          <a:xfrm>
            <a:off x="7727474" y="1468244"/>
            <a:ext cx="4298582" cy="4959413"/>
          </a:xfrm>
          <a:prstGeom prst="rect">
            <a:avLst/>
          </a:prstGeom>
        </p:spPr>
      </p:pic>
    </p:spTree>
    <p:extLst>
      <p:ext uri="{BB962C8B-B14F-4D97-AF65-F5344CB8AC3E}">
        <p14:creationId xmlns:p14="http://schemas.microsoft.com/office/powerpoint/2010/main" val="2747832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left)">
                                      <p:cBhvr>
                                        <p:cTn id="7" dur="500"/>
                                        <p:tgtEl>
                                          <p:spTgt spid="30"/>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31"/>
                                        </p:tgtEl>
                                        <p:attrNameLst>
                                          <p:attrName>style.visibility</p:attrName>
                                        </p:attrNameLst>
                                      </p:cBhvr>
                                      <p:to>
                                        <p:strVal val="visible"/>
                                      </p:to>
                                    </p:set>
                                    <p:animEffect transition="in" filter="barn(inVertical)">
                                      <p:cBhvr>
                                        <p:cTn id="11" dur="500"/>
                                        <p:tgtEl>
                                          <p:spTgt spid="31"/>
                                        </p:tgtEl>
                                      </p:cBhvr>
                                    </p:animEffect>
                                  </p:childTnLst>
                                </p:cTn>
                              </p:par>
                              <p:par>
                                <p:cTn id="12" presetID="16" presetClass="entr" presetSubtype="21" fill="hold" grpId="0" nodeType="with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barn(inVertical)">
                                      <p:cBhvr>
                                        <p:cTn id="14" dur="500"/>
                                        <p:tgtEl>
                                          <p:spTgt spid="25"/>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barn(inVertical)">
                                      <p:cBhvr>
                                        <p:cTn id="19" dur="500"/>
                                        <p:tgtEl>
                                          <p:spTgt spid="29"/>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mediacall" presetSubtype="0" fill="hold" nodeType="clickEffect">
                                  <p:stCondLst>
                                    <p:cond delay="0"/>
                                  </p:stCondLst>
                                  <p:childTnLst>
                                    <p:cmd type="call" cmd="playFrom(0.0)">
                                      <p:cBhvr>
                                        <p:cTn id="23" dur="4414" fill="hold"/>
                                        <p:tgtEl>
                                          <p:spTgt spid="3"/>
                                        </p:tgtEl>
                                      </p:cBhvr>
                                    </p:cmd>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barn(inVertical)">
                                      <p:cBhvr>
                                        <p:cTn id="2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9" fill="hold" display="0">
                  <p:stCondLst>
                    <p:cond delay="indefinite"/>
                  </p:stCondLst>
                  <p:endCondLst>
                    <p:cond evt="onStopAudio" delay="0">
                      <p:tgtEl>
                        <p:sldTgt/>
                      </p:tgtEl>
                    </p:cond>
                  </p:endCondLst>
                </p:cTn>
                <p:tgtEl>
                  <p:spTgt spid="3"/>
                </p:tgtEl>
              </p:cMediaNode>
            </p:audio>
          </p:childTnLst>
        </p:cTn>
      </p:par>
    </p:tnLst>
    <p:bldLst>
      <p:bldP spid="25" grpId="0" animBg="1"/>
      <p:bldP spid="29" grpId="0"/>
      <p:bldP spid="30" grpId="0"/>
      <p:bldP spid="31"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C21CD49-C912-446F-9D04-0E04CCD20E5D}"/>
              </a:ext>
            </a:extLst>
          </p:cNvPr>
          <p:cNvPicPr>
            <a:picLocks noChangeAspect="1"/>
          </p:cNvPicPr>
          <p:nvPr/>
        </p:nvPicPr>
        <p:blipFill rotWithShape="1">
          <a:blip r:embed="rId3"/>
          <a:srcRect l="49250" t="16517" r="40417" b="67812"/>
          <a:stretch/>
        </p:blipFill>
        <p:spPr>
          <a:xfrm>
            <a:off x="10932160" y="26173"/>
            <a:ext cx="1259840" cy="1074695"/>
          </a:xfrm>
          <a:prstGeom prst="rect">
            <a:avLst/>
          </a:prstGeom>
        </p:spPr>
      </p:pic>
      <p:sp>
        <p:nvSpPr>
          <p:cNvPr id="11" name="Rectangle: Rounded Corners 10">
            <a:extLst>
              <a:ext uri="{FF2B5EF4-FFF2-40B4-BE49-F238E27FC236}">
                <a16:creationId xmlns:a16="http://schemas.microsoft.com/office/drawing/2014/main" id="{84E6B574-789B-4493-952B-74179C145F3D}"/>
              </a:ext>
            </a:extLst>
          </p:cNvPr>
          <p:cNvSpPr/>
          <p:nvPr/>
        </p:nvSpPr>
        <p:spPr>
          <a:xfrm>
            <a:off x="122881" y="137574"/>
            <a:ext cx="3463468" cy="683865"/>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FFFF00"/>
                </a:solidFill>
                <a:latin typeface="Arial" panose="020B0604020202020204" pitchFamily="34" charset="0"/>
                <a:cs typeface="Arial" panose="020B0604020202020204" pitchFamily="34" charset="0"/>
              </a:rPr>
              <a:t>d. Đới thiên nhiên</a:t>
            </a:r>
          </a:p>
        </p:txBody>
      </p:sp>
      <p:grpSp>
        <p:nvGrpSpPr>
          <p:cNvPr id="15" name="Group 14">
            <a:extLst>
              <a:ext uri="{FF2B5EF4-FFF2-40B4-BE49-F238E27FC236}">
                <a16:creationId xmlns:a16="http://schemas.microsoft.com/office/drawing/2014/main" id="{880B021E-5CF7-42D6-B11B-C67133D456FE}"/>
              </a:ext>
            </a:extLst>
          </p:cNvPr>
          <p:cNvGrpSpPr/>
          <p:nvPr/>
        </p:nvGrpSpPr>
        <p:grpSpPr>
          <a:xfrm>
            <a:off x="2207454" y="821439"/>
            <a:ext cx="8770852" cy="5757132"/>
            <a:chOff x="2161308" y="1100868"/>
            <a:chExt cx="8770852" cy="5757132"/>
          </a:xfrm>
        </p:grpSpPr>
        <p:sp>
          <p:nvSpPr>
            <p:cNvPr id="13" name="Explosion: 8 Points 12">
              <a:extLst>
                <a:ext uri="{FF2B5EF4-FFF2-40B4-BE49-F238E27FC236}">
                  <a16:creationId xmlns:a16="http://schemas.microsoft.com/office/drawing/2014/main" id="{F2FFBE32-F513-48A9-B070-28983269AE39}"/>
                </a:ext>
              </a:extLst>
            </p:cNvPr>
            <p:cNvSpPr/>
            <p:nvPr/>
          </p:nvSpPr>
          <p:spPr>
            <a:xfrm>
              <a:off x="2161308" y="1100868"/>
              <a:ext cx="8770852" cy="5757132"/>
            </a:xfrm>
            <a:prstGeom prst="irregularSeal1">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BAA4E30F-9615-4A05-898F-E9EE5BB7925F}"/>
                </a:ext>
              </a:extLst>
            </p:cNvPr>
            <p:cNvSpPr txBox="1"/>
            <p:nvPr/>
          </p:nvSpPr>
          <p:spPr>
            <a:xfrm>
              <a:off x="3816629" y="3075336"/>
              <a:ext cx="5427001" cy="1569660"/>
            </a:xfrm>
            <a:prstGeom prst="rect">
              <a:avLst/>
            </a:prstGeom>
            <a:noFill/>
          </p:spPr>
          <p:txBody>
            <a:bodyPr wrap="square" rtlCol="0">
              <a:spAutoFit/>
            </a:bodyPr>
            <a:lstStyle/>
            <a:p>
              <a:pPr algn="ctr"/>
              <a:r>
                <a:rPr lang="en-US" sz="3200">
                  <a:solidFill>
                    <a:srgbClr val="00B050"/>
                  </a:solidFill>
                  <a:latin typeface="Arial" panose="020B0604020202020204" pitchFamily="34" charset="0"/>
                  <a:cs typeface="Arial" panose="020B0604020202020204" pitchFamily="34" charset="0"/>
                </a:rPr>
                <a:t>Kể tên các đới thiên nhiên trên Trái Đất? Châu Âu có những đới thiên nhiên nào?</a:t>
              </a:r>
            </a:p>
          </p:txBody>
        </p:sp>
      </p:grpSp>
      <p:pic>
        <p:nvPicPr>
          <p:cNvPr id="21" name="Picture 20">
            <a:extLst>
              <a:ext uri="{FF2B5EF4-FFF2-40B4-BE49-F238E27FC236}">
                <a16:creationId xmlns:a16="http://schemas.microsoft.com/office/drawing/2014/main" id="{C17F3646-E5F6-4ECF-BCF2-FCC68A238504}"/>
              </a:ext>
            </a:extLst>
          </p:cNvPr>
          <p:cNvPicPr>
            <a:picLocks noChangeAspect="1"/>
          </p:cNvPicPr>
          <p:nvPr/>
        </p:nvPicPr>
        <p:blipFill rotWithShape="1">
          <a:blip r:embed="rId4"/>
          <a:srcRect l="22866" t="22602" r="25274" b="23223"/>
          <a:stretch/>
        </p:blipFill>
        <p:spPr>
          <a:xfrm>
            <a:off x="1430589" y="1024525"/>
            <a:ext cx="9790769" cy="5350959"/>
          </a:xfrm>
          <a:prstGeom prst="rect">
            <a:avLst/>
          </a:prstGeom>
        </p:spPr>
      </p:pic>
      <p:sp>
        <p:nvSpPr>
          <p:cNvPr id="2" name="TextBox 1">
            <a:extLst>
              <a:ext uri="{FF2B5EF4-FFF2-40B4-BE49-F238E27FC236}">
                <a16:creationId xmlns:a16="http://schemas.microsoft.com/office/drawing/2014/main" id="{187B8186-F236-4C71-8C18-1E82ACD2B56D}"/>
              </a:ext>
            </a:extLst>
          </p:cNvPr>
          <p:cNvSpPr txBox="1"/>
          <p:nvPr/>
        </p:nvSpPr>
        <p:spPr>
          <a:xfrm>
            <a:off x="3586349" y="6375484"/>
            <a:ext cx="6564816" cy="461665"/>
          </a:xfrm>
          <a:prstGeom prst="rect">
            <a:avLst/>
          </a:prstGeom>
          <a:noFill/>
        </p:spPr>
        <p:txBody>
          <a:bodyPr wrap="square" rtlCol="0">
            <a:spAutoFit/>
          </a:bodyPr>
          <a:lstStyle/>
          <a:p>
            <a:r>
              <a:rPr lang="en-US" sz="2400">
                <a:solidFill>
                  <a:srgbClr val="1C11AF"/>
                </a:solidFill>
                <a:latin typeface="Arial" panose="020B0604020202020204" pitchFamily="34" charset="0"/>
                <a:cs typeface="Arial" panose="020B0604020202020204" pitchFamily="34" charset="0"/>
              </a:rPr>
              <a:t>Các đới thiên nhiên trên Trái Đất</a:t>
            </a:r>
          </a:p>
        </p:txBody>
      </p:sp>
    </p:spTree>
    <p:extLst>
      <p:ext uri="{BB962C8B-B14F-4D97-AF65-F5344CB8AC3E}">
        <p14:creationId xmlns:p14="http://schemas.microsoft.com/office/powerpoint/2010/main" val="1127324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p:cTn id="12" dur="500" fill="hold"/>
                                        <p:tgtEl>
                                          <p:spTgt spid="15"/>
                                        </p:tgtEl>
                                        <p:attrNameLst>
                                          <p:attrName>ppt_w</p:attrName>
                                        </p:attrNameLst>
                                      </p:cBhvr>
                                      <p:tavLst>
                                        <p:tav tm="0">
                                          <p:val>
                                            <p:fltVal val="0"/>
                                          </p:val>
                                        </p:tav>
                                        <p:tav tm="100000">
                                          <p:val>
                                            <p:strVal val="#ppt_w"/>
                                          </p:val>
                                        </p:tav>
                                      </p:tavLst>
                                    </p:anim>
                                    <p:anim calcmode="lin" valueType="num">
                                      <p:cBhvr>
                                        <p:cTn id="13" dur="500" fill="hold"/>
                                        <p:tgtEl>
                                          <p:spTgt spid="15"/>
                                        </p:tgtEl>
                                        <p:attrNameLst>
                                          <p:attrName>ppt_h</p:attrName>
                                        </p:attrNameLst>
                                      </p:cBhvr>
                                      <p:tavLst>
                                        <p:tav tm="0">
                                          <p:val>
                                            <p:fltVal val="0"/>
                                          </p:val>
                                        </p:tav>
                                        <p:tav tm="100000">
                                          <p:val>
                                            <p:strVal val="#ppt_h"/>
                                          </p:val>
                                        </p:tav>
                                      </p:tavLst>
                                    </p:anim>
                                    <p:animEffect transition="in" filter="fade">
                                      <p:cBhvr>
                                        <p:cTn id="14" dur="500"/>
                                        <p:tgtEl>
                                          <p:spTgt spid="15"/>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xit" presetSubtype="32" fill="hold" nodeType="clickEffect">
                                  <p:stCondLst>
                                    <p:cond delay="0"/>
                                  </p:stCondLst>
                                  <p:childTnLst>
                                    <p:anim calcmode="lin" valueType="num">
                                      <p:cBhvr>
                                        <p:cTn id="18" dur="500"/>
                                        <p:tgtEl>
                                          <p:spTgt spid="15"/>
                                        </p:tgtEl>
                                        <p:attrNameLst>
                                          <p:attrName>ppt_w</p:attrName>
                                        </p:attrNameLst>
                                      </p:cBhvr>
                                      <p:tavLst>
                                        <p:tav tm="0">
                                          <p:val>
                                            <p:strVal val="ppt_w"/>
                                          </p:val>
                                        </p:tav>
                                        <p:tav tm="100000">
                                          <p:val>
                                            <p:fltVal val="0"/>
                                          </p:val>
                                        </p:tav>
                                      </p:tavLst>
                                    </p:anim>
                                    <p:anim calcmode="lin" valueType="num">
                                      <p:cBhvr>
                                        <p:cTn id="19" dur="500"/>
                                        <p:tgtEl>
                                          <p:spTgt spid="15"/>
                                        </p:tgtEl>
                                        <p:attrNameLst>
                                          <p:attrName>ppt_h</p:attrName>
                                        </p:attrNameLst>
                                      </p:cBhvr>
                                      <p:tavLst>
                                        <p:tav tm="0">
                                          <p:val>
                                            <p:strVal val="ppt_h"/>
                                          </p:val>
                                        </p:tav>
                                        <p:tav tm="100000">
                                          <p:val>
                                            <p:fltVal val="0"/>
                                          </p:val>
                                        </p:tav>
                                      </p:tavLst>
                                    </p:anim>
                                    <p:animEffect transition="out" filter="fade">
                                      <p:cBhvr>
                                        <p:cTn id="20" dur="500"/>
                                        <p:tgtEl>
                                          <p:spTgt spid="15"/>
                                        </p:tgtEl>
                                      </p:cBhvr>
                                    </p:animEffect>
                                    <p:set>
                                      <p:cBhvr>
                                        <p:cTn id="21" dur="1" fill="hold">
                                          <p:stCondLst>
                                            <p:cond delay="499"/>
                                          </p:stCondLst>
                                        </p:cTn>
                                        <p:tgtEl>
                                          <p:spTgt spid="15"/>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barn(inVertical)">
                                      <p:cBhvr>
                                        <p:cTn id="26" dur="500"/>
                                        <p:tgtEl>
                                          <p:spTgt spid="2"/>
                                        </p:tgtEl>
                                      </p:cBhvr>
                                    </p:animEffect>
                                  </p:childTnLst>
                                </p:cTn>
                              </p:par>
                              <p:par>
                                <p:cTn id="27" presetID="16" presetClass="entr" presetSubtype="21" fill="hold" nodeType="with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barn(inVertical)">
                                      <p:cBhvr>
                                        <p:cTn id="29"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C21CD49-C912-446F-9D04-0E04CCD20E5D}"/>
              </a:ext>
            </a:extLst>
          </p:cNvPr>
          <p:cNvPicPr>
            <a:picLocks noChangeAspect="1"/>
          </p:cNvPicPr>
          <p:nvPr/>
        </p:nvPicPr>
        <p:blipFill rotWithShape="1">
          <a:blip r:embed="rId5"/>
          <a:srcRect l="49250" t="16517" r="40417" b="67812"/>
          <a:stretch/>
        </p:blipFill>
        <p:spPr>
          <a:xfrm>
            <a:off x="10932160" y="26173"/>
            <a:ext cx="1259840" cy="1074695"/>
          </a:xfrm>
          <a:prstGeom prst="rect">
            <a:avLst/>
          </a:prstGeom>
        </p:spPr>
      </p:pic>
      <p:sp>
        <p:nvSpPr>
          <p:cNvPr id="16" name="Rectangle 15">
            <a:extLst>
              <a:ext uri="{FF2B5EF4-FFF2-40B4-BE49-F238E27FC236}">
                <a16:creationId xmlns:a16="http://schemas.microsoft.com/office/drawing/2014/main" id="{AE2012DF-3715-46F6-A2F3-8A02851CC010}"/>
              </a:ext>
            </a:extLst>
          </p:cNvPr>
          <p:cNvSpPr/>
          <p:nvPr/>
        </p:nvSpPr>
        <p:spPr>
          <a:xfrm>
            <a:off x="1213694" y="1307679"/>
            <a:ext cx="9764612" cy="954107"/>
          </a:xfrm>
          <a:prstGeom prst="rect">
            <a:avLst/>
          </a:prstGeom>
          <a:solidFill>
            <a:schemeClr val="bg1"/>
          </a:solidFill>
          <a:ln w="15875">
            <a:solidFill>
              <a:srgbClr val="00B050"/>
            </a:solidFill>
            <a:prstDash val="dash"/>
          </a:ln>
        </p:spPr>
        <p:txBody>
          <a:bodyPr wrap="square">
            <a:spAutoFit/>
          </a:bodyPr>
          <a:lstStyle/>
          <a:p>
            <a:pPr algn="ctr"/>
            <a:r>
              <a:rPr lang="en-US" sz="2800">
                <a:solidFill>
                  <a:srgbClr val="FF0000"/>
                </a:solidFill>
                <a:latin typeface="Arial" panose="020B0604020202020204" pitchFamily="34" charset="0"/>
                <a:cs typeface="Arial" panose="020B0604020202020204" pitchFamily="34" charset="0"/>
              </a:rPr>
              <a:t>Dựa vào thông tin và quan sát các hình ảnh mục d (SGK):</a:t>
            </a:r>
          </a:p>
          <a:p>
            <a:pPr algn="ctr"/>
            <a:r>
              <a:rPr lang="en-US" sz="2800">
                <a:solidFill>
                  <a:srgbClr val="FF0000"/>
                </a:solidFill>
                <a:latin typeface="Arial" panose="020B0604020202020204" pitchFamily="34" charset="0"/>
                <a:cs typeface="Arial" panose="020B0604020202020204" pitchFamily="34" charset="0"/>
              </a:rPr>
              <a:t>Trình bày đặc điểm các đới thiên nhiên ở Châu Âu?</a:t>
            </a:r>
            <a:endParaRPr lang="en-US" sz="2800" b="1">
              <a:solidFill>
                <a:srgbClr val="FF0000"/>
              </a:solidFill>
              <a:latin typeface="Arial" panose="020B0604020202020204" pitchFamily="34" charset="0"/>
              <a:ea typeface="Cambria" panose="02040503050406030204" pitchFamily="18" charset="0"/>
              <a:cs typeface="Arial" panose="020B0604020202020204" pitchFamily="34" charset="0"/>
            </a:endParaRPr>
          </a:p>
        </p:txBody>
      </p:sp>
      <p:graphicFrame>
        <p:nvGraphicFramePr>
          <p:cNvPr id="17" name="Table 16">
            <a:extLst>
              <a:ext uri="{FF2B5EF4-FFF2-40B4-BE49-F238E27FC236}">
                <a16:creationId xmlns:a16="http://schemas.microsoft.com/office/drawing/2014/main" id="{97AAABC0-3663-47B9-A4B3-5BF4C16B2346}"/>
              </a:ext>
            </a:extLst>
          </p:cNvPr>
          <p:cNvGraphicFramePr>
            <a:graphicFrameLocks noGrp="1"/>
          </p:cNvGraphicFramePr>
          <p:nvPr>
            <p:extLst>
              <p:ext uri="{D42A27DB-BD31-4B8C-83A1-F6EECF244321}">
                <p14:modId xmlns:p14="http://schemas.microsoft.com/office/powerpoint/2010/main" val="1982498389"/>
              </p:ext>
            </p:extLst>
          </p:nvPr>
        </p:nvGraphicFramePr>
        <p:xfrm>
          <a:off x="287849" y="2314165"/>
          <a:ext cx="11616301" cy="4422289"/>
        </p:xfrm>
        <a:graphic>
          <a:graphicData uri="http://schemas.openxmlformats.org/drawingml/2006/table">
            <a:tbl>
              <a:tblPr firstRow="1" firstCol="1" bandRow="1">
                <a:tableStyleId>{5C22544A-7EE6-4342-B048-85BDC9FD1C3A}</a:tableStyleId>
              </a:tblPr>
              <a:tblGrid>
                <a:gridCol w="2882863">
                  <a:extLst>
                    <a:ext uri="{9D8B030D-6E8A-4147-A177-3AD203B41FA5}">
                      <a16:colId xmlns:a16="http://schemas.microsoft.com/office/drawing/2014/main" val="4266050001"/>
                    </a:ext>
                  </a:extLst>
                </a:gridCol>
                <a:gridCol w="4352103">
                  <a:extLst>
                    <a:ext uri="{9D8B030D-6E8A-4147-A177-3AD203B41FA5}">
                      <a16:colId xmlns:a16="http://schemas.microsoft.com/office/drawing/2014/main" val="1878727214"/>
                    </a:ext>
                  </a:extLst>
                </a:gridCol>
                <a:gridCol w="4381335">
                  <a:extLst>
                    <a:ext uri="{9D8B030D-6E8A-4147-A177-3AD203B41FA5}">
                      <a16:colId xmlns:a16="http://schemas.microsoft.com/office/drawing/2014/main" val="2428832482"/>
                    </a:ext>
                  </a:extLst>
                </a:gridCol>
              </a:tblGrid>
              <a:tr h="720109">
                <a:tc>
                  <a:txBody>
                    <a:bodyPr/>
                    <a:lstStyle/>
                    <a:p>
                      <a:pPr algn="ctr">
                        <a:lnSpc>
                          <a:spcPct val="200000"/>
                        </a:lnSpc>
                        <a:spcAft>
                          <a:spcPts val="0"/>
                        </a:spcAft>
                      </a:pPr>
                      <a:r>
                        <a:rPr lang="vi-VN" sz="2800">
                          <a:effectLst/>
                          <a:latin typeface="Arial" panose="020B0604020202020204" pitchFamily="34" charset="0"/>
                          <a:cs typeface="Arial" panose="020B0604020202020204" pitchFamily="34" charset="0"/>
                        </a:rPr>
                        <a:t>Đặc điểm</a:t>
                      </a:r>
                      <a:endParaRPr lang="en-US" sz="28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algn="ctr">
                        <a:lnSpc>
                          <a:spcPct val="200000"/>
                        </a:lnSpc>
                        <a:spcAft>
                          <a:spcPts val="0"/>
                        </a:spcAft>
                      </a:pPr>
                      <a:r>
                        <a:rPr lang="vi-VN" sz="2800">
                          <a:effectLst/>
                        </a:rPr>
                        <a:t>Đới </a:t>
                      </a:r>
                      <a:r>
                        <a:rPr lang="en-US" sz="2800">
                          <a:effectLst/>
                        </a:rPr>
                        <a:t>lạnh</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200000"/>
                        </a:lnSpc>
                        <a:spcAft>
                          <a:spcPts val="0"/>
                        </a:spcAft>
                      </a:pPr>
                      <a:r>
                        <a:rPr lang="en-US" sz="2800">
                          <a:effectLst/>
                        </a:rPr>
                        <a:t>Đ</a:t>
                      </a:r>
                      <a:r>
                        <a:rPr lang="vi-VN" sz="2800">
                          <a:effectLst/>
                        </a:rPr>
                        <a:t>ới ôn hòa</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593872561"/>
                  </a:ext>
                </a:extLst>
              </a:tr>
              <a:tr h="720109">
                <a:tc>
                  <a:txBody>
                    <a:bodyPr/>
                    <a:lstStyle/>
                    <a:p>
                      <a:pPr>
                        <a:lnSpc>
                          <a:spcPct val="200000"/>
                        </a:lnSpc>
                        <a:spcAft>
                          <a:spcPts val="0"/>
                        </a:spcAft>
                      </a:pPr>
                      <a:r>
                        <a:rPr lang="en-US" sz="2800">
                          <a:effectLst/>
                        </a:rPr>
                        <a:t>Phân bố</a:t>
                      </a:r>
                      <a:r>
                        <a:rPr lang="vi-VN" sz="2800">
                          <a:effectLst/>
                        </a:rPr>
                        <a:t>/vị trí</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200000"/>
                        </a:lnSpc>
                        <a:spcAft>
                          <a:spcPts val="0"/>
                        </a:spcAft>
                      </a:pPr>
                      <a:r>
                        <a:rPr lang="vi-VN" sz="1300">
                          <a:effectLst/>
                        </a:rPr>
                        <a:t> </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4">
                        <a:lumMod val="40000"/>
                        <a:lumOff val="60000"/>
                      </a:schemeClr>
                    </a:solidFill>
                  </a:tcPr>
                </a:tc>
                <a:tc>
                  <a:txBody>
                    <a:bodyPr/>
                    <a:lstStyle/>
                    <a:p>
                      <a:pPr>
                        <a:lnSpc>
                          <a:spcPct val="200000"/>
                        </a:lnSpc>
                        <a:spcAft>
                          <a:spcPts val="0"/>
                        </a:spcAft>
                      </a:pPr>
                      <a:r>
                        <a:rPr lang="vi-VN" sz="1300">
                          <a:effectLst/>
                        </a:rPr>
                        <a:t> </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4">
                        <a:lumMod val="40000"/>
                        <a:lumOff val="60000"/>
                      </a:schemeClr>
                    </a:solidFill>
                  </a:tcPr>
                </a:tc>
                <a:extLst>
                  <a:ext uri="{0D108BD9-81ED-4DB2-BD59-A6C34878D82A}">
                    <a16:rowId xmlns:a16="http://schemas.microsoft.com/office/drawing/2014/main" val="23456185"/>
                  </a:ext>
                </a:extLst>
              </a:tr>
              <a:tr h="796754">
                <a:tc>
                  <a:txBody>
                    <a:bodyPr/>
                    <a:lstStyle/>
                    <a:p>
                      <a:pPr>
                        <a:lnSpc>
                          <a:spcPct val="200000"/>
                        </a:lnSpc>
                        <a:spcAft>
                          <a:spcPts val="0"/>
                        </a:spcAft>
                      </a:pPr>
                      <a:r>
                        <a:rPr lang="vi-VN" sz="2800">
                          <a:effectLst/>
                        </a:rPr>
                        <a:t>Khí hậu</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200000"/>
                        </a:lnSpc>
                        <a:spcAft>
                          <a:spcPts val="0"/>
                        </a:spcAft>
                      </a:pPr>
                      <a:r>
                        <a:rPr lang="vi-VN" sz="1300">
                          <a:effectLst/>
                        </a:rPr>
                        <a:t> </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5">
                        <a:lumMod val="20000"/>
                        <a:lumOff val="80000"/>
                      </a:schemeClr>
                    </a:solidFill>
                  </a:tcPr>
                </a:tc>
                <a:tc>
                  <a:txBody>
                    <a:bodyPr/>
                    <a:lstStyle/>
                    <a:p>
                      <a:pPr>
                        <a:lnSpc>
                          <a:spcPct val="200000"/>
                        </a:lnSpc>
                        <a:spcAft>
                          <a:spcPts val="0"/>
                        </a:spcAft>
                      </a:pPr>
                      <a:r>
                        <a:rPr lang="vi-VN" sz="1300">
                          <a:effectLst/>
                        </a:rPr>
                        <a:t> </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5">
                        <a:lumMod val="20000"/>
                        <a:lumOff val="80000"/>
                      </a:schemeClr>
                    </a:solidFill>
                  </a:tcPr>
                </a:tc>
                <a:extLst>
                  <a:ext uri="{0D108BD9-81ED-4DB2-BD59-A6C34878D82A}">
                    <a16:rowId xmlns:a16="http://schemas.microsoft.com/office/drawing/2014/main" val="677132090"/>
                  </a:ext>
                </a:extLst>
              </a:tr>
              <a:tr h="523392">
                <a:tc>
                  <a:txBody>
                    <a:bodyPr/>
                    <a:lstStyle/>
                    <a:p>
                      <a:pPr>
                        <a:lnSpc>
                          <a:spcPct val="200000"/>
                        </a:lnSpc>
                        <a:spcAft>
                          <a:spcPts val="0"/>
                        </a:spcAft>
                      </a:pPr>
                      <a:r>
                        <a:rPr lang="vi-VN" sz="2800">
                          <a:effectLst/>
                          <a:latin typeface="Arial" panose="020B0604020202020204" pitchFamily="34" charset="0"/>
                          <a:ea typeface="Times New Roman" panose="02020603050405020304" pitchFamily="18" charset="0"/>
                          <a:cs typeface="Arial" panose="020B0604020202020204" pitchFamily="34" charset="0"/>
                        </a:rPr>
                        <a:t>Thực</a:t>
                      </a:r>
                      <a:r>
                        <a:rPr lang="en-US" sz="2800">
                          <a:effectLst/>
                          <a:latin typeface="Arial" panose="020B0604020202020204" pitchFamily="34" charset="0"/>
                          <a:ea typeface="Times New Roman" panose="02020603050405020304" pitchFamily="18" charset="0"/>
                          <a:cs typeface="Arial" panose="020B0604020202020204" pitchFamily="34" charset="0"/>
                        </a:rPr>
                        <a:t> vật</a:t>
                      </a:r>
                    </a:p>
                  </a:txBody>
                  <a:tcPr marL="68580" marR="68580" marT="0" marB="0"/>
                </a:tc>
                <a:tc>
                  <a:txBody>
                    <a:bodyPr/>
                    <a:lstStyle/>
                    <a:p>
                      <a:pPr>
                        <a:lnSpc>
                          <a:spcPct val="200000"/>
                        </a:lnSpc>
                        <a:spcAft>
                          <a:spcPts val="0"/>
                        </a:spcAft>
                      </a:pPr>
                      <a:r>
                        <a:rPr lang="vi-VN" sz="1300">
                          <a:effectLst/>
                        </a:rPr>
                        <a:t> </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4">
                        <a:lumMod val="60000"/>
                        <a:lumOff val="40000"/>
                      </a:schemeClr>
                    </a:solidFill>
                  </a:tcPr>
                </a:tc>
                <a:tc>
                  <a:txBody>
                    <a:bodyPr/>
                    <a:lstStyle/>
                    <a:p>
                      <a:pPr>
                        <a:lnSpc>
                          <a:spcPct val="200000"/>
                        </a:lnSpc>
                        <a:spcAft>
                          <a:spcPts val="0"/>
                        </a:spcAft>
                      </a:pPr>
                      <a:r>
                        <a:rPr lang="vi-VN" sz="1300">
                          <a:effectLst/>
                        </a:rPr>
                        <a:t> </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4">
                        <a:lumMod val="60000"/>
                        <a:lumOff val="40000"/>
                      </a:schemeClr>
                    </a:solidFill>
                  </a:tcPr>
                </a:tc>
                <a:extLst>
                  <a:ext uri="{0D108BD9-81ED-4DB2-BD59-A6C34878D82A}">
                    <a16:rowId xmlns:a16="http://schemas.microsoft.com/office/drawing/2014/main" val="138852450"/>
                  </a:ext>
                </a:extLst>
              </a:tr>
              <a:tr h="523393">
                <a:tc>
                  <a:txBody>
                    <a:bodyPr/>
                    <a:lstStyle/>
                    <a:p>
                      <a:pPr>
                        <a:lnSpc>
                          <a:spcPct val="200000"/>
                        </a:lnSpc>
                        <a:spcAft>
                          <a:spcPts val="0"/>
                        </a:spcAft>
                      </a:pPr>
                      <a:r>
                        <a:rPr lang="vi-VN" sz="2800">
                          <a:effectLst/>
                          <a:latin typeface="Arial" panose="020B0604020202020204" pitchFamily="34" charset="0"/>
                          <a:ea typeface="Times New Roman" panose="02020603050405020304" pitchFamily="18" charset="0"/>
                          <a:cs typeface="Arial" panose="020B0604020202020204" pitchFamily="34" charset="0"/>
                        </a:rPr>
                        <a:t>Nhóm đất chính</a:t>
                      </a:r>
                      <a:endParaRPr lang="en-US" sz="28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a:lnSpc>
                          <a:spcPct val="200000"/>
                        </a:lnSpc>
                        <a:spcAft>
                          <a:spcPts val="0"/>
                        </a:spcAft>
                      </a:pP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4">
                        <a:lumMod val="60000"/>
                        <a:lumOff val="40000"/>
                      </a:schemeClr>
                    </a:solidFill>
                  </a:tcPr>
                </a:tc>
                <a:tc>
                  <a:txBody>
                    <a:bodyPr/>
                    <a:lstStyle/>
                    <a:p>
                      <a:pPr>
                        <a:lnSpc>
                          <a:spcPct val="200000"/>
                        </a:lnSpc>
                        <a:spcAft>
                          <a:spcPts val="0"/>
                        </a:spcAft>
                      </a:pP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4">
                        <a:lumMod val="60000"/>
                        <a:lumOff val="40000"/>
                      </a:schemeClr>
                    </a:solidFill>
                  </a:tcPr>
                </a:tc>
                <a:extLst>
                  <a:ext uri="{0D108BD9-81ED-4DB2-BD59-A6C34878D82A}">
                    <a16:rowId xmlns:a16="http://schemas.microsoft.com/office/drawing/2014/main" val="2392568414"/>
                  </a:ext>
                </a:extLst>
              </a:tr>
              <a:tr h="523392">
                <a:tc>
                  <a:txBody>
                    <a:bodyPr/>
                    <a:lstStyle/>
                    <a:p>
                      <a:pPr>
                        <a:lnSpc>
                          <a:spcPct val="200000"/>
                        </a:lnSpc>
                        <a:spcAft>
                          <a:spcPts val="0"/>
                        </a:spcAft>
                      </a:pPr>
                      <a:r>
                        <a:rPr lang="vi-VN" sz="2800">
                          <a:effectLst/>
                          <a:latin typeface="Arial" panose="020B0604020202020204" pitchFamily="34" charset="0"/>
                          <a:ea typeface="Times New Roman" panose="02020603050405020304" pitchFamily="18" charset="0"/>
                          <a:cs typeface="Arial" panose="020B0604020202020204" pitchFamily="34" charset="0"/>
                        </a:rPr>
                        <a:t>Động vật</a:t>
                      </a:r>
                      <a:endParaRPr lang="en-US" sz="28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a:lnSpc>
                          <a:spcPct val="200000"/>
                        </a:lnSpc>
                        <a:spcAft>
                          <a:spcPts val="0"/>
                        </a:spcAft>
                      </a:pP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4">
                        <a:lumMod val="60000"/>
                        <a:lumOff val="40000"/>
                      </a:schemeClr>
                    </a:solidFill>
                  </a:tcPr>
                </a:tc>
                <a:tc>
                  <a:txBody>
                    <a:bodyPr/>
                    <a:lstStyle/>
                    <a:p>
                      <a:pPr>
                        <a:lnSpc>
                          <a:spcPct val="200000"/>
                        </a:lnSpc>
                        <a:spcAft>
                          <a:spcPts val="0"/>
                        </a:spcAft>
                      </a:pP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4">
                        <a:lumMod val="60000"/>
                        <a:lumOff val="40000"/>
                      </a:schemeClr>
                    </a:solidFill>
                  </a:tcPr>
                </a:tc>
                <a:extLst>
                  <a:ext uri="{0D108BD9-81ED-4DB2-BD59-A6C34878D82A}">
                    <a16:rowId xmlns:a16="http://schemas.microsoft.com/office/drawing/2014/main" val="293521259"/>
                  </a:ext>
                </a:extLst>
              </a:tr>
            </a:tbl>
          </a:graphicData>
        </a:graphic>
      </p:graphicFrame>
      <p:grpSp>
        <p:nvGrpSpPr>
          <p:cNvPr id="18" name="Group 17">
            <a:extLst>
              <a:ext uri="{FF2B5EF4-FFF2-40B4-BE49-F238E27FC236}">
                <a16:creationId xmlns:a16="http://schemas.microsoft.com/office/drawing/2014/main" id="{5AEA35D2-F850-435E-85AE-33EE50CD5DA0}"/>
              </a:ext>
            </a:extLst>
          </p:cNvPr>
          <p:cNvGrpSpPr/>
          <p:nvPr/>
        </p:nvGrpSpPr>
        <p:grpSpPr>
          <a:xfrm>
            <a:off x="4034609" y="595402"/>
            <a:ext cx="5709491" cy="646331"/>
            <a:chOff x="4060790" y="1084791"/>
            <a:chExt cx="4276637" cy="646331"/>
          </a:xfrm>
        </p:grpSpPr>
        <p:sp>
          <p:nvSpPr>
            <p:cNvPr id="19" name="Rectangle: Rounded Corners 18">
              <a:extLst>
                <a:ext uri="{FF2B5EF4-FFF2-40B4-BE49-F238E27FC236}">
                  <a16:creationId xmlns:a16="http://schemas.microsoft.com/office/drawing/2014/main" id="{6ECD9D41-D698-42D5-981E-763B03C2B373}"/>
                </a:ext>
              </a:extLst>
            </p:cNvPr>
            <p:cNvSpPr/>
            <p:nvPr/>
          </p:nvSpPr>
          <p:spPr>
            <a:xfrm>
              <a:off x="4109546" y="1116773"/>
              <a:ext cx="3412306" cy="601181"/>
            </a:xfrm>
            <a:prstGeom prst="roundRect">
              <a:avLst/>
            </a:prstGeom>
            <a:solidFill>
              <a:schemeClr val="accent4">
                <a:lumMod val="20000"/>
                <a:lumOff val="8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solidFill>
                  <a:srgbClr val="1C11AF"/>
                </a:solidFill>
              </a:endParaRPr>
            </a:p>
          </p:txBody>
        </p:sp>
        <p:sp>
          <p:nvSpPr>
            <p:cNvPr id="20" name="TextBox 19">
              <a:extLst>
                <a:ext uri="{FF2B5EF4-FFF2-40B4-BE49-F238E27FC236}">
                  <a16:creationId xmlns:a16="http://schemas.microsoft.com/office/drawing/2014/main" id="{B1718065-17BF-4C76-9FD5-7E4C6482D5F1}"/>
                </a:ext>
              </a:extLst>
            </p:cNvPr>
            <p:cNvSpPr txBox="1"/>
            <p:nvPr/>
          </p:nvSpPr>
          <p:spPr>
            <a:xfrm>
              <a:off x="4060790" y="1084791"/>
              <a:ext cx="4276637" cy="646331"/>
            </a:xfrm>
            <a:prstGeom prst="rect">
              <a:avLst/>
            </a:prstGeom>
            <a:noFill/>
          </p:spPr>
          <p:txBody>
            <a:bodyPr wrap="square" rtlCol="0">
              <a:spAutoFit/>
            </a:bodyPr>
            <a:lstStyle/>
            <a:p>
              <a:r>
                <a:rPr lang="en-US" sz="3600" b="1">
                  <a:solidFill>
                    <a:srgbClr val="1C11AF"/>
                  </a:solidFill>
                  <a:latin typeface="Arial" panose="020B0604020202020204" pitchFamily="34" charset="0"/>
                  <a:cs typeface="Arial" panose="020B0604020202020204" pitchFamily="34" charset="0"/>
                </a:rPr>
                <a:t> </a:t>
              </a:r>
              <a:r>
                <a:rPr lang="en-US" sz="3200" b="1">
                  <a:solidFill>
                    <a:srgbClr val="1C11AF"/>
                  </a:solidFill>
                  <a:latin typeface="Arial" panose="020B0604020202020204" pitchFamily="34" charset="0"/>
                  <a:cs typeface="Arial" panose="020B0604020202020204" pitchFamily="34" charset="0"/>
                </a:rPr>
                <a:t>THẢO LUẬN CẶP ĐÔI</a:t>
              </a:r>
            </a:p>
          </p:txBody>
        </p:sp>
      </p:grpSp>
      <p:pic>
        <p:nvPicPr>
          <p:cNvPr id="22" name="3 Minute Timer (Nho)">
            <a:hlinkClick r:id="" action="ppaction://media"/>
            <a:extLst>
              <a:ext uri="{FF2B5EF4-FFF2-40B4-BE49-F238E27FC236}">
                <a16:creationId xmlns:a16="http://schemas.microsoft.com/office/drawing/2014/main" id="{3C449908-5FFE-4ABA-9D18-DE88A0C3A897}"/>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8898239" y="386624"/>
            <a:ext cx="1509416" cy="868676"/>
          </a:xfrm>
          <a:prstGeom prst="rect">
            <a:avLst/>
          </a:prstGeom>
        </p:spPr>
      </p:pic>
      <p:pic>
        <p:nvPicPr>
          <p:cNvPr id="23" name="Picture 22">
            <a:extLst>
              <a:ext uri="{FF2B5EF4-FFF2-40B4-BE49-F238E27FC236}">
                <a16:creationId xmlns:a16="http://schemas.microsoft.com/office/drawing/2014/main" id="{A2E5E2EB-E069-41A4-9097-234E92AB5BA1}"/>
              </a:ext>
            </a:extLst>
          </p:cNvPr>
          <p:cNvPicPr>
            <a:picLocks noChangeAspect="1"/>
          </p:cNvPicPr>
          <p:nvPr/>
        </p:nvPicPr>
        <p:blipFill rotWithShape="1">
          <a:blip r:embed="rId7"/>
          <a:srcRect l="23811" t="49918" r="67591" b="40164"/>
          <a:stretch/>
        </p:blipFill>
        <p:spPr>
          <a:xfrm>
            <a:off x="2390623" y="307614"/>
            <a:ext cx="1381733" cy="896659"/>
          </a:xfrm>
          <a:prstGeom prst="rect">
            <a:avLst/>
          </a:prstGeom>
        </p:spPr>
      </p:pic>
      <p:sp>
        <p:nvSpPr>
          <p:cNvPr id="2" name="TextBox 1">
            <a:extLst>
              <a:ext uri="{FF2B5EF4-FFF2-40B4-BE49-F238E27FC236}">
                <a16:creationId xmlns:a16="http://schemas.microsoft.com/office/drawing/2014/main" id="{0AB7A6C7-6872-4B4C-9C8F-BBCACC8A74EE}"/>
              </a:ext>
            </a:extLst>
          </p:cNvPr>
          <p:cNvSpPr txBox="1"/>
          <p:nvPr/>
        </p:nvSpPr>
        <p:spPr>
          <a:xfrm>
            <a:off x="4034609" y="4239491"/>
            <a:ext cx="2061391" cy="584775"/>
          </a:xfrm>
          <a:prstGeom prst="rect">
            <a:avLst/>
          </a:prstGeom>
          <a:solidFill>
            <a:schemeClr val="bg1"/>
          </a:solidFill>
        </p:spPr>
        <p:txBody>
          <a:bodyPr wrap="square" rtlCol="0">
            <a:spAutoFit/>
          </a:bodyPr>
          <a:lstStyle/>
          <a:p>
            <a:r>
              <a:rPr lang="vi-VN" sz="3200" b="1">
                <a:solidFill>
                  <a:srgbClr val="00B050"/>
                </a:solidFill>
              </a:rPr>
              <a:t>Nhóm 1,3</a:t>
            </a:r>
            <a:endParaRPr lang="en-US" sz="3200" b="1">
              <a:solidFill>
                <a:srgbClr val="00B050"/>
              </a:solidFill>
            </a:endParaRPr>
          </a:p>
        </p:txBody>
      </p:sp>
      <p:sp>
        <p:nvSpPr>
          <p:cNvPr id="11" name="TextBox 10">
            <a:extLst>
              <a:ext uri="{FF2B5EF4-FFF2-40B4-BE49-F238E27FC236}">
                <a16:creationId xmlns:a16="http://schemas.microsoft.com/office/drawing/2014/main" id="{1D772E03-8048-455E-B2E2-1D86B34DE0BA}"/>
              </a:ext>
            </a:extLst>
          </p:cNvPr>
          <p:cNvSpPr txBox="1"/>
          <p:nvPr/>
        </p:nvSpPr>
        <p:spPr>
          <a:xfrm>
            <a:off x="8202418" y="4239491"/>
            <a:ext cx="2061391" cy="584775"/>
          </a:xfrm>
          <a:prstGeom prst="rect">
            <a:avLst/>
          </a:prstGeom>
          <a:solidFill>
            <a:schemeClr val="bg1"/>
          </a:solidFill>
        </p:spPr>
        <p:txBody>
          <a:bodyPr wrap="square" rtlCol="0">
            <a:spAutoFit/>
          </a:bodyPr>
          <a:lstStyle/>
          <a:p>
            <a:r>
              <a:rPr lang="vi-VN" sz="3200" b="1">
                <a:solidFill>
                  <a:srgbClr val="00B050"/>
                </a:solidFill>
              </a:rPr>
              <a:t>Nhóm 2,4</a:t>
            </a:r>
            <a:endParaRPr lang="en-US" sz="3200" b="1">
              <a:solidFill>
                <a:srgbClr val="00B050"/>
              </a:solidFill>
            </a:endParaRPr>
          </a:p>
        </p:txBody>
      </p:sp>
    </p:spTree>
    <p:extLst>
      <p:ext uri="{BB962C8B-B14F-4D97-AF65-F5344CB8AC3E}">
        <p14:creationId xmlns:p14="http://schemas.microsoft.com/office/powerpoint/2010/main" val="2544942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barn(inVertical)">
                                      <p:cBhvr>
                                        <p:cTn id="12" dur="5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barn(inVertical)">
                                      <p:cBhvr>
                                        <p:cTn id="17" dur="500"/>
                                        <p:tgtEl>
                                          <p:spTgt spid="17"/>
                                        </p:tgtEl>
                                      </p:cBhvr>
                                    </p:animEffect>
                                  </p:childTnLst>
                                </p:cTn>
                              </p:par>
                              <p:par>
                                <p:cTn id="18" presetID="16" presetClass="entr" presetSubtype="21" fill="hold" nodeType="with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barn(inVertical)">
                                      <p:cBhvr>
                                        <p:cTn id="20" dur="500"/>
                                        <p:tgtEl>
                                          <p:spTgt spid="18"/>
                                        </p:tgtEl>
                                      </p:cBhvr>
                                    </p:animEffect>
                                  </p:childTnLst>
                                </p:cTn>
                              </p:par>
                              <p:par>
                                <p:cTn id="21" presetID="16" presetClass="entr" presetSubtype="21" fill="hold" nodeType="with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barn(inVertical)">
                                      <p:cBhvr>
                                        <p:cTn id="23" dur="500"/>
                                        <p:tgtEl>
                                          <p:spTgt spid="23"/>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barn(inVertical)">
                                      <p:cBhvr>
                                        <p:cTn id="28" dur="500"/>
                                        <p:tgtEl>
                                          <p:spTgt spid="2"/>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barn(inVertical)">
                                      <p:cBhvr>
                                        <p:cTn id="3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32" fill="hold" display="0">
                  <p:stCondLst>
                    <p:cond delay="indefinite"/>
                  </p:stCondLst>
                </p:cTn>
                <p:tgtEl>
                  <p:spTgt spid="22"/>
                </p:tgtEl>
              </p:cMediaNode>
            </p:video>
          </p:childTnLst>
        </p:cTn>
      </p:par>
    </p:tnLst>
    <p:bldLst>
      <p:bldP spid="16" grpId="0" animBg="1"/>
      <p:bldP spid="2" grpId="0" animBg="1"/>
      <p:bldP spid="11"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C21CD49-C912-446F-9D04-0E04CCD20E5D}"/>
              </a:ext>
            </a:extLst>
          </p:cNvPr>
          <p:cNvPicPr>
            <a:picLocks noChangeAspect="1"/>
          </p:cNvPicPr>
          <p:nvPr/>
        </p:nvPicPr>
        <p:blipFill rotWithShape="1">
          <a:blip r:embed="rId3"/>
          <a:srcRect l="49250" t="16517" r="40417" b="67812"/>
          <a:stretch/>
        </p:blipFill>
        <p:spPr>
          <a:xfrm>
            <a:off x="10932160" y="26173"/>
            <a:ext cx="1259840" cy="1074695"/>
          </a:xfrm>
          <a:prstGeom prst="rect">
            <a:avLst/>
          </a:prstGeom>
        </p:spPr>
      </p:pic>
      <p:sp>
        <p:nvSpPr>
          <p:cNvPr id="11" name="Rectangle: Rounded Corners 10">
            <a:extLst>
              <a:ext uri="{FF2B5EF4-FFF2-40B4-BE49-F238E27FC236}">
                <a16:creationId xmlns:a16="http://schemas.microsoft.com/office/drawing/2014/main" id="{84E6B574-789B-4493-952B-74179C145F3D}"/>
              </a:ext>
            </a:extLst>
          </p:cNvPr>
          <p:cNvSpPr/>
          <p:nvPr/>
        </p:nvSpPr>
        <p:spPr>
          <a:xfrm>
            <a:off x="122881" y="137574"/>
            <a:ext cx="3463468" cy="683865"/>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FFFF00"/>
                </a:solidFill>
                <a:latin typeface="Arial" panose="020B0604020202020204" pitchFamily="34" charset="0"/>
                <a:cs typeface="Arial" panose="020B0604020202020204" pitchFamily="34" charset="0"/>
              </a:rPr>
              <a:t>d. Đới thiên nhiên</a:t>
            </a:r>
          </a:p>
        </p:txBody>
      </p:sp>
      <p:pic>
        <p:nvPicPr>
          <p:cNvPr id="4" name="Picture 3">
            <a:extLst>
              <a:ext uri="{FF2B5EF4-FFF2-40B4-BE49-F238E27FC236}">
                <a16:creationId xmlns:a16="http://schemas.microsoft.com/office/drawing/2014/main" id="{C511BD16-4798-4575-8137-5EE1D3817061}"/>
              </a:ext>
            </a:extLst>
          </p:cNvPr>
          <p:cNvPicPr>
            <a:picLocks noChangeAspect="1"/>
          </p:cNvPicPr>
          <p:nvPr/>
        </p:nvPicPr>
        <p:blipFill rotWithShape="1">
          <a:blip r:embed="rId4"/>
          <a:srcRect l="30542" t="15666" r="32590" b="14699"/>
          <a:stretch/>
        </p:blipFill>
        <p:spPr>
          <a:xfrm>
            <a:off x="5255046" y="59433"/>
            <a:ext cx="7138166" cy="6739133"/>
          </a:xfrm>
          <a:prstGeom prst="rect">
            <a:avLst/>
          </a:prstGeom>
        </p:spPr>
      </p:pic>
      <p:sp>
        <p:nvSpPr>
          <p:cNvPr id="2" name="TextBox 1">
            <a:extLst>
              <a:ext uri="{FF2B5EF4-FFF2-40B4-BE49-F238E27FC236}">
                <a16:creationId xmlns:a16="http://schemas.microsoft.com/office/drawing/2014/main" id="{D8C71300-EAF3-47E6-A454-F15D99BFE1A4}"/>
              </a:ext>
            </a:extLst>
          </p:cNvPr>
          <p:cNvSpPr txBox="1"/>
          <p:nvPr/>
        </p:nvSpPr>
        <p:spPr>
          <a:xfrm>
            <a:off x="6500633" y="6365557"/>
            <a:ext cx="5061447" cy="492443"/>
          </a:xfrm>
          <a:prstGeom prst="rect">
            <a:avLst/>
          </a:prstGeom>
          <a:solidFill>
            <a:schemeClr val="bg1"/>
          </a:solidFill>
        </p:spPr>
        <p:txBody>
          <a:bodyPr wrap="square" rtlCol="0">
            <a:spAutoFit/>
          </a:bodyPr>
          <a:lstStyle/>
          <a:p>
            <a:r>
              <a:rPr lang="en-US" sz="2600">
                <a:solidFill>
                  <a:srgbClr val="1C11AF"/>
                </a:solidFill>
                <a:latin typeface="Arial" panose="020B0604020202020204" pitchFamily="34" charset="0"/>
                <a:cs typeface="Arial" panose="020B0604020202020204" pitchFamily="34" charset="0"/>
              </a:rPr>
              <a:t>L</a:t>
            </a:r>
            <a:r>
              <a:rPr lang="vi-VN" sz="2600">
                <a:solidFill>
                  <a:srgbClr val="1C11AF"/>
                </a:solidFill>
                <a:latin typeface="Arial" panose="020B0604020202020204" pitchFamily="34" charset="0"/>
                <a:cs typeface="Arial" panose="020B0604020202020204" pitchFamily="34" charset="0"/>
              </a:rPr>
              <a:t>ư</a:t>
            </a:r>
            <a:r>
              <a:rPr lang="en-US" sz="2600">
                <a:solidFill>
                  <a:srgbClr val="1C11AF"/>
                </a:solidFill>
                <a:latin typeface="Arial" panose="020B0604020202020204" pitchFamily="34" charset="0"/>
                <a:cs typeface="Arial" panose="020B0604020202020204" pitchFamily="34" charset="0"/>
              </a:rPr>
              <a:t>ợc đồ tự nhiên Châu Âu</a:t>
            </a:r>
          </a:p>
        </p:txBody>
      </p:sp>
      <p:sp>
        <p:nvSpPr>
          <p:cNvPr id="5" name="TextBox 4">
            <a:extLst>
              <a:ext uri="{FF2B5EF4-FFF2-40B4-BE49-F238E27FC236}">
                <a16:creationId xmlns:a16="http://schemas.microsoft.com/office/drawing/2014/main" id="{64E298C6-91D1-4890-984C-F95A082BB4C1}"/>
              </a:ext>
            </a:extLst>
          </p:cNvPr>
          <p:cNvSpPr txBox="1"/>
          <p:nvPr/>
        </p:nvSpPr>
        <p:spPr>
          <a:xfrm>
            <a:off x="503582" y="954157"/>
            <a:ext cx="1736035" cy="584775"/>
          </a:xfrm>
          <a:prstGeom prst="rect">
            <a:avLst/>
          </a:prstGeom>
          <a:solidFill>
            <a:schemeClr val="accent4">
              <a:lumMod val="20000"/>
              <a:lumOff val="80000"/>
            </a:schemeClr>
          </a:solidFill>
          <a:ln w="3175">
            <a:solidFill>
              <a:srgbClr val="0070C0"/>
            </a:solidFill>
          </a:ln>
        </p:spPr>
        <p:txBody>
          <a:bodyPr wrap="square" rtlCol="0">
            <a:spAutoFit/>
          </a:bodyPr>
          <a:lstStyle/>
          <a:p>
            <a:r>
              <a:rPr lang="en-US" sz="3200">
                <a:solidFill>
                  <a:srgbClr val="1C11AF"/>
                </a:solidFill>
                <a:latin typeface="Arial" panose="020B0604020202020204" pitchFamily="34" charset="0"/>
                <a:cs typeface="Arial" panose="020B0604020202020204" pitchFamily="34" charset="0"/>
              </a:rPr>
              <a:t>Đới lạnh</a:t>
            </a:r>
          </a:p>
        </p:txBody>
      </p:sp>
      <p:sp>
        <p:nvSpPr>
          <p:cNvPr id="7" name="Text Box 35">
            <a:extLst>
              <a:ext uri="{FF2B5EF4-FFF2-40B4-BE49-F238E27FC236}">
                <a16:creationId xmlns:a16="http://schemas.microsoft.com/office/drawing/2014/main" id="{729F42CA-EC61-481B-B36D-B32D7AA7842D}"/>
              </a:ext>
            </a:extLst>
          </p:cNvPr>
          <p:cNvSpPr txBox="1">
            <a:spLocks noChangeArrowheads="1"/>
          </p:cNvSpPr>
          <p:nvPr/>
        </p:nvSpPr>
        <p:spPr bwMode="auto">
          <a:xfrm>
            <a:off x="170900" y="1857021"/>
            <a:ext cx="4660261"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457200" indent="-457200" algn="just">
              <a:spcBef>
                <a:spcPct val="50000"/>
              </a:spcBef>
              <a:buFont typeface="Wingdings" panose="05000000000000000000" pitchFamily="2" charset="2"/>
              <a:buChar char="ü"/>
            </a:pPr>
            <a:r>
              <a:rPr lang="en-US" sz="2800">
                <a:solidFill>
                  <a:srgbClr val="0070C0"/>
                </a:solidFill>
                <a:latin typeface="Arial" panose="020B0604020202020204" pitchFamily="34" charset="0"/>
                <a:cs typeface="Arial" panose="020B0604020202020204" pitchFamily="34" charset="0"/>
              </a:rPr>
              <a:t> Phân bố các đảo, quần đảo Bắc Băng Dương, phía bắc Châu Âu</a:t>
            </a:r>
            <a:endParaRPr lang="en-US" sz="2800" dirty="0">
              <a:solidFill>
                <a:srgbClr val="0070C0"/>
              </a:solidFill>
              <a:latin typeface="Arial" panose="020B0604020202020204" pitchFamily="34" charset="0"/>
              <a:cs typeface="Arial" panose="020B0604020202020204" pitchFamily="34" charset="0"/>
            </a:endParaRPr>
          </a:p>
        </p:txBody>
      </p:sp>
      <p:sp>
        <p:nvSpPr>
          <p:cNvPr id="8" name="Text Box 35">
            <a:extLst>
              <a:ext uri="{FF2B5EF4-FFF2-40B4-BE49-F238E27FC236}">
                <a16:creationId xmlns:a16="http://schemas.microsoft.com/office/drawing/2014/main" id="{5D7C0761-FE45-4CE4-8483-72AF6F022259}"/>
              </a:ext>
            </a:extLst>
          </p:cNvPr>
          <p:cNvSpPr txBox="1">
            <a:spLocks noChangeArrowheads="1"/>
          </p:cNvSpPr>
          <p:nvPr/>
        </p:nvSpPr>
        <p:spPr bwMode="auto">
          <a:xfrm>
            <a:off x="170900" y="3585100"/>
            <a:ext cx="466026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457200" indent="-457200" algn="just">
              <a:spcBef>
                <a:spcPct val="50000"/>
              </a:spcBef>
              <a:buFont typeface="Wingdings" panose="05000000000000000000" pitchFamily="2" charset="2"/>
              <a:buChar char="ü"/>
            </a:pPr>
            <a:r>
              <a:rPr lang="en-US" sz="2800">
                <a:solidFill>
                  <a:srgbClr val="0070C0"/>
                </a:solidFill>
                <a:latin typeface="Arial" panose="020B0604020202020204" pitchFamily="34" charset="0"/>
                <a:cs typeface="Arial" panose="020B0604020202020204" pitchFamily="34" charset="0"/>
              </a:rPr>
              <a:t> Thực vật: rêu, địa y</a:t>
            </a:r>
            <a:endParaRPr lang="en-US" sz="2800" dirty="0">
              <a:solidFill>
                <a:srgbClr val="0070C0"/>
              </a:solidFill>
              <a:latin typeface="Arial" panose="020B0604020202020204" pitchFamily="34" charset="0"/>
              <a:cs typeface="Arial" panose="020B0604020202020204" pitchFamily="34" charset="0"/>
            </a:endParaRPr>
          </a:p>
        </p:txBody>
      </p:sp>
      <p:pic>
        <p:nvPicPr>
          <p:cNvPr id="9" name="Picture 8">
            <a:extLst>
              <a:ext uri="{FF2B5EF4-FFF2-40B4-BE49-F238E27FC236}">
                <a16:creationId xmlns:a16="http://schemas.microsoft.com/office/drawing/2014/main" id="{64C0F148-641E-428C-9EBB-2F2238BB1026}"/>
              </a:ext>
            </a:extLst>
          </p:cNvPr>
          <p:cNvPicPr>
            <a:picLocks noChangeAspect="1"/>
          </p:cNvPicPr>
          <p:nvPr/>
        </p:nvPicPr>
        <p:blipFill rotWithShape="1">
          <a:blip r:embed="rId5"/>
          <a:srcRect l="61691" t="50000" r="27320" b="31303"/>
          <a:stretch/>
        </p:blipFill>
        <p:spPr>
          <a:xfrm>
            <a:off x="5448323" y="3242016"/>
            <a:ext cx="5369443" cy="3246540"/>
          </a:xfrm>
          <a:prstGeom prst="rect">
            <a:avLst/>
          </a:prstGeom>
          <a:ln>
            <a:solidFill>
              <a:srgbClr val="0070C0"/>
            </a:solidFill>
          </a:ln>
        </p:spPr>
      </p:pic>
      <p:pic>
        <p:nvPicPr>
          <p:cNvPr id="10" name="Picture 9" descr="A picture containing text, outdoor, mountain, highland&#10;&#10;Description automatically generated">
            <a:extLst>
              <a:ext uri="{FF2B5EF4-FFF2-40B4-BE49-F238E27FC236}">
                <a16:creationId xmlns:a16="http://schemas.microsoft.com/office/drawing/2014/main" id="{2CC2365B-E7B7-4447-9CF4-3A494D5C4A6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48323" y="137574"/>
            <a:ext cx="5369444" cy="297903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2" name="Text Box 35">
            <a:extLst>
              <a:ext uri="{FF2B5EF4-FFF2-40B4-BE49-F238E27FC236}">
                <a16:creationId xmlns:a16="http://schemas.microsoft.com/office/drawing/2014/main" id="{DAE27AD8-B6B2-4C91-8641-80FFC009DDB7}"/>
              </a:ext>
            </a:extLst>
          </p:cNvPr>
          <p:cNvSpPr txBox="1">
            <a:spLocks noChangeArrowheads="1"/>
          </p:cNvSpPr>
          <p:nvPr/>
        </p:nvSpPr>
        <p:spPr bwMode="auto">
          <a:xfrm>
            <a:off x="0" y="4348743"/>
            <a:ext cx="5588632"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457200" indent="-457200" algn="just">
              <a:buFont typeface="Wingdings" panose="05000000000000000000" pitchFamily="2" charset="2"/>
              <a:buChar char="ü"/>
            </a:pPr>
            <a:r>
              <a:rPr lang="en-US" sz="2800">
                <a:solidFill>
                  <a:srgbClr val="0070C0"/>
                </a:solidFill>
                <a:latin typeface="Arial" panose="020B0604020202020204" pitchFamily="34" charset="0"/>
                <a:cs typeface="Arial" panose="020B0604020202020204" pitchFamily="34" charset="0"/>
              </a:rPr>
              <a:t> Động vật: 1 số loài chịu lạnh</a:t>
            </a:r>
          </a:p>
          <a:p>
            <a:pPr algn="just"/>
            <a:r>
              <a:rPr lang="en-US" sz="2800">
                <a:solidFill>
                  <a:srgbClr val="0070C0"/>
                </a:solidFill>
                <a:latin typeface="Arial" panose="020B0604020202020204" pitchFamily="34" charset="0"/>
                <a:cs typeface="Arial" panose="020B0604020202020204" pitchFamily="34" charset="0"/>
              </a:rPr>
              <a:t> (Chuột Lem-mút, chó sói, chồn,</a:t>
            </a:r>
          </a:p>
          <a:p>
            <a:pPr algn="just"/>
            <a:r>
              <a:rPr lang="en-US" sz="2800">
                <a:solidFill>
                  <a:srgbClr val="0070C0"/>
                </a:solidFill>
                <a:latin typeface="Arial" panose="020B0604020202020204" pitchFamily="34" charset="0"/>
                <a:cs typeface="Arial" panose="020B0604020202020204" pitchFamily="34" charset="0"/>
              </a:rPr>
              <a:t>cú bắc cực)</a:t>
            </a:r>
            <a:endParaRPr lang="en-US" sz="2800" dirty="0">
              <a:solidFill>
                <a:srgbClr val="0070C0"/>
              </a:solidFill>
              <a:latin typeface="Arial" panose="020B0604020202020204" pitchFamily="34" charset="0"/>
              <a:cs typeface="Arial" panose="020B0604020202020204" pitchFamily="34" charset="0"/>
            </a:endParaRPr>
          </a:p>
        </p:txBody>
      </p:sp>
      <p:pic>
        <p:nvPicPr>
          <p:cNvPr id="13" name="Picture 12">
            <a:extLst>
              <a:ext uri="{FF2B5EF4-FFF2-40B4-BE49-F238E27FC236}">
                <a16:creationId xmlns:a16="http://schemas.microsoft.com/office/drawing/2014/main" id="{43EDCD14-1601-416B-8078-D4252C94F4FE}"/>
              </a:ext>
            </a:extLst>
          </p:cNvPr>
          <p:cNvPicPr>
            <a:picLocks noChangeAspect="1"/>
          </p:cNvPicPr>
          <p:nvPr/>
        </p:nvPicPr>
        <p:blipFill>
          <a:blip r:embed="rId7"/>
          <a:stretch>
            <a:fillRect/>
          </a:stretch>
        </p:blipFill>
        <p:spPr>
          <a:xfrm>
            <a:off x="5439376" y="3255997"/>
            <a:ext cx="5726802" cy="3368558"/>
          </a:xfrm>
          <a:prstGeom prst="rect">
            <a:avLst/>
          </a:prstGeom>
        </p:spPr>
      </p:pic>
      <p:pic>
        <p:nvPicPr>
          <p:cNvPr id="14" name="Picture 13">
            <a:extLst>
              <a:ext uri="{FF2B5EF4-FFF2-40B4-BE49-F238E27FC236}">
                <a16:creationId xmlns:a16="http://schemas.microsoft.com/office/drawing/2014/main" id="{C0B41779-223F-4047-A022-54CFA89837FD}"/>
              </a:ext>
            </a:extLst>
          </p:cNvPr>
          <p:cNvPicPr>
            <a:picLocks noChangeAspect="1"/>
          </p:cNvPicPr>
          <p:nvPr/>
        </p:nvPicPr>
        <p:blipFill>
          <a:blip r:embed="rId8"/>
          <a:stretch>
            <a:fillRect/>
          </a:stretch>
        </p:blipFill>
        <p:spPr>
          <a:xfrm>
            <a:off x="5439376" y="96118"/>
            <a:ext cx="5726802" cy="3175425"/>
          </a:xfrm>
          <a:prstGeom prst="rect">
            <a:avLst/>
          </a:prstGeom>
        </p:spPr>
      </p:pic>
      <p:pic>
        <p:nvPicPr>
          <p:cNvPr id="16" name="Picture 15">
            <a:extLst>
              <a:ext uri="{FF2B5EF4-FFF2-40B4-BE49-F238E27FC236}">
                <a16:creationId xmlns:a16="http://schemas.microsoft.com/office/drawing/2014/main" id="{2125D19A-D014-40D4-5C7E-7FA46119BEC8}"/>
              </a:ext>
            </a:extLst>
          </p:cNvPr>
          <p:cNvPicPr>
            <a:picLocks noChangeAspect="1"/>
          </p:cNvPicPr>
          <p:nvPr/>
        </p:nvPicPr>
        <p:blipFill>
          <a:blip r:embed="rId9"/>
          <a:stretch>
            <a:fillRect/>
          </a:stretch>
        </p:blipFill>
        <p:spPr>
          <a:xfrm>
            <a:off x="5357308" y="846805"/>
            <a:ext cx="6718392" cy="4721550"/>
          </a:xfrm>
          <a:prstGeom prst="rect">
            <a:avLst/>
          </a:prstGeom>
        </p:spPr>
      </p:pic>
    </p:spTree>
    <p:extLst>
      <p:ext uri="{BB962C8B-B14F-4D97-AF65-F5344CB8AC3E}">
        <p14:creationId xmlns:p14="http://schemas.microsoft.com/office/powerpoint/2010/main" val="1744412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left)">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left)">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xit" presetSubtype="32" fill="hold" nodeType="clickEffect">
                                  <p:stCondLst>
                                    <p:cond delay="0"/>
                                  </p:stCondLst>
                                  <p:childTnLst>
                                    <p:anim calcmode="lin" valueType="num">
                                      <p:cBhvr>
                                        <p:cTn id="24" dur="500"/>
                                        <p:tgtEl>
                                          <p:spTgt spid="4"/>
                                        </p:tgtEl>
                                        <p:attrNameLst>
                                          <p:attrName>ppt_w</p:attrName>
                                        </p:attrNameLst>
                                      </p:cBhvr>
                                      <p:tavLst>
                                        <p:tav tm="0">
                                          <p:val>
                                            <p:strVal val="ppt_w"/>
                                          </p:val>
                                        </p:tav>
                                        <p:tav tm="100000">
                                          <p:val>
                                            <p:fltVal val="0"/>
                                          </p:val>
                                        </p:tav>
                                      </p:tavLst>
                                    </p:anim>
                                    <p:anim calcmode="lin" valueType="num">
                                      <p:cBhvr>
                                        <p:cTn id="25" dur="500"/>
                                        <p:tgtEl>
                                          <p:spTgt spid="4"/>
                                        </p:tgtEl>
                                        <p:attrNameLst>
                                          <p:attrName>ppt_h</p:attrName>
                                        </p:attrNameLst>
                                      </p:cBhvr>
                                      <p:tavLst>
                                        <p:tav tm="0">
                                          <p:val>
                                            <p:strVal val="ppt_h"/>
                                          </p:val>
                                        </p:tav>
                                        <p:tav tm="100000">
                                          <p:val>
                                            <p:fltVal val="0"/>
                                          </p:val>
                                        </p:tav>
                                      </p:tavLst>
                                    </p:anim>
                                    <p:animEffect transition="out" filter="fade">
                                      <p:cBhvr>
                                        <p:cTn id="26" dur="500"/>
                                        <p:tgtEl>
                                          <p:spTgt spid="4"/>
                                        </p:tgtEl>
                                      </p:cBhvr>
                                    </p:animEffect>
                                    <p:set>
                                      <p:cBhvr>
                                        <p:cTn id="27" dur="1" fill="hold">
                                          <p:stCondLst>
                                            <p:cond delay="499"/>
                                          </p:stCondLst>
                                        </p:cTn>
                                        <p:tgtEl>
                                          <p:spTgt spid="4"/>
                                        </p:tgtEl>
                                        <p:attrNameLst>
                                          <p:attrName>style.visibility</p:attrName>
                                        </p:attrNameLst>
                                      </p:cBhvr>
                                      <p:to>
                                        <p:strVal val="hidden"/>
                                      </p:to>
                                    </p:set>
                                  </p:childTnLst>
                                </p:cTn>
                              </p:par>
                              <p:par>
                                <p:cTn id="28" presetID="53" presetClass="exit" presetSubtype="32" fill="hold" grpId="1" nodeType="withEffect">
                                  <p:stCondLst>
                                    <p:cond delay="0"/>
                                  </p:stCondLst>
                                  <p:childTnLst>
                                    <p:anim calcmode="lin" valueType="num">
                                      <p:cBhvr>
                                        <p:cTn id="29" dur="500"/>
                                        <p:tgtEl>
                                          <p:spTgt spid="2"/>
                                        </p:tgtEl>
                                        <p:attrNameLst>
                                          <p:attrName>ppt_w</p:attrName>
                                        </p:attrNameLst>
                                      </p:cBhvr>
                                      <p:tavLst>
                                        <p:tav tm="0">
                                          <p:val>
                                            <p:strVal val="ppt_w"/>
                                          </p:val>
                                        </p:tav>
                                        <p:tav tm="100000">
                                          <p:val>
                                            <p:fltVal val="0"/>
                                          </p:val>
                                        </p:tav>
                                      </p:tavLst>
                                    </p:anim>
                                    <p:anim calcmode="lin" valueType="num">
                                      <p:cBhvr>
                                        <p:cTn id="30" dur="500"/>
                                        <p:tgtEl>
                                          <p:spTgt spid="2"/>
                                        </p:tgtEl>
                                        <p:attrNameLst>
                                          <p:attrName>ppt_h</p:attrName>
                                        </p:attrNameLst>
                                      </p:cBhvr>
                                      <p:tavLst>
                                        <p:tav tm="0">
                                          <p:val>
                                            <p:strVal val="ppt_h"/>
                                          </p:val>
                                        </p:tav>
                                        <p:tav tm="100000">
                                          <p:val>
                                            <p:fltVal val="0"/>
                                          </p:val>
                                        </p:tav>
                                      </p:tavLst>
                                    </p:anim>
                                    <p:animEffect transition="out" filter="fade">
                                      <p:cBhvr>
                                        <p:cTn id="31" dur="500"/>
                                        <p:tgtEl>
                                          <p:spTgt spid="2"/>
                                        </p:tgtEl>
                                      </p:cBhvr>
                                    </p:animEffect>
                                    <p:set>
                                      <p:cBhvr>
                                        <p:cTn id="32" dur="1" fill="hold">
                                          <p:stCondLst>
                                            <p:cond delay="499"/>
                                          </p:stCondLst>
                                        </p:cTn>
                                        <p:tgtEl>
                                          <p:spTgt spid="2"/>
                                        </p:tgtEl>
                                        <p:attrNameLst>
                                          <p:attrName>style.visibility</p:attrName>
                                        </p:attrNameLst>
                                      </p:cBhvr>
                                      <p:to>
                                        <p:strVal val="hidden"/>
                                      </p:to>
                                    </p:set>
                                  </p:childTnLst>
                                </p:cTn>
                              </p:par>
                            </p:childTnLst>
                          </p:cTn>
                        </p:par>
                        <p:par>
                          <p:cTn id="33" fill="hold">
                            <p:stCondLst>
                              <p:cond delay="500"/>
                            </p:stCondLst>
                            <p:childTnLst>
                              <p:par>
                                <p:cTn id="34" presetID="16" presetClass="entr" presetSubtype="21" fill="hold" nodeType="after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barn(inVertical)">
                                      <p:cBhvr>
                                        <p:cTn id="36" dur="500"/>
                                        <p:tgtEl>
                                          <p:spTgt spid="10"/>
                                        </p:tgtEl>
                                      </p:cBhvr>
                                    </p:animEffect>
                                  </p:childTnLst>
                                </p:cTn>
                              </p:par>
                              <p:par>
                                <p:cTn id="37" presetID="16" presetClass="entr" presetSubtype="21" fill="hold" nodeType="with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barn(inVertical)">
                                      <p:cBhvr>
                                        <p:cTn id="39" dur="500"/>
                                        <p:tgtEl>
                                          <p:spTgt spid="9"/>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grpId="0" nodeType="clickEffect">
                                  <p:stCondLst>
                                    <p:cond delay="0"/>
                                  </p:stCondLst>
                                  <p:childTnLst>
                                    <p:set>
                                      <p:cBhvr>
                                        <p:cTn id="43" dur="1" fill="hold">
                                          <p:stCondLst>
                                            <p:cond delay="0"/>
                                          </p:stCondLst>
                                        </p:cTn>
                                        <p:tgtEl>
                                          <p:spTgt spid="12"/>
                                        </p:tgtEl>
                                        <p:attrNameLst>
                                          <p:attrName>style.visibility</p:attrName>
                                        </p:attrNameLst>
                                      </p:cBhvr>
                                      <p:to>
                                        <p:strVal val="visible"/>
                                      </p:to>
                                    </p:set>
                                    <p:animEffect transition="in" filter="wipe(left)">
                                      <p:cBhvr>
                                        <p:cTn id="44" dur="500"/>
                                        <p:tgtEl>
                                          <p:spTgt spid="12"/>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nodeType="clickEffect">
                                  <p:stCondLst>
                                    <p:cond delay="0"/>
                                  </p:stCondLst>
                                  <p:childTnLst>
                                    <p:set>
                                      <p:cBhvr>
                                        <p:cTn id="48" dur="1" fill="hold">
                                          <p:stCondLst>
                                            <p:cond delay="0"/>
                                          </p:stCondLst>
                                        </p:cTn>
                                        <p:tgtEl>
                                          <p:spTgt spid="14"/>
                                        </p:tgtEl>
                                        <p:attrNameLst>
                                          <p:attrName>style.visibility</p:attrName>
                                        </p:attrNameLst>
                                      </p:cBhvr>
                                      <p:to>
                                        <p:strVal val="visible"/>
                                      </p:to>
                                    </p:set>
                                    <p:animEffect transition="in" filter="barn(inVertical)">
                                      <p:cBhvr>
                                        <p:cTn id="49" dur="500"/>
                                        <p:tgtEl>
                                          <p:spTgt spid="14"/>
                                        </p:tgtEl>
                                      </p:cBhvr>
                                    </p:animEffec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nodeType="clickEffect">
                                  <p:stCondLst>
                                    <p:cond delay="0"/>
                                  </p:stCondLst>
                                  <p:childTnLst>
                                    <p:set>
                                      <p:cBhvr>
                                        <p:cTn id="53" dur="1" fill="hold">
                                          <p:stCondLst>
                                            <p:cond delay="0"/>
                                          </p:stCondLst>
                                        </p:cTn>
                                        <p:tgtEl>
                                          <p:spTgt spid="13"/>
                                        </p:tgtEl>
                                        <p:attrNameLst>
                                          <p:attrName>style.visibility</p:attrName>
                                        </p:attrNameLst>
                                      </p:cBhvr>
                                      <p:to>
                                        <p:strVal val="visible"/>
                                      </p:to>
                                    </p:set>
                                    <p:animEffect transition="in" filter="barn(inVertical)">
                                      <p:cBhvr>
                                        <p:cTn id="54" dur="500"/>
                                        <p:tgtEl>
                                          <p:spTgt spid="13"/>
                                        </p:tgtEl>
                                      </p:cBhvr>
                                    </p:animEffect>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nodeType="clickEffect">
                                  <p:stCondLst>
                                    <p:cond delay="0"/>
                                  </p:stCondLst>
                                  <p:childTnLst>
                                    <p:set>
                                      <p:cBhvr>
                                        <p:cTn id="58" dur="1" fill="hold">
                                          <p:stCondLst>
                                            <p:cond delay="0"/>
                                          </p:stCondLst>
                                        </p:cTn>
                                        <p:tgtEl>
                                          <p:spTgt spid="16"/>
                                        </p:tgtEl>
                                        <p:attrNameLst>
                                          <p:attrName>style.visibility</p:attrName>
                                        </p:attrNameLst>
                                      </p:cBhvr>
                                      <p:to>
                                        <p:strVal val="visible"/>
                                      </p:to>
                                    </p:set>
                                    <p:anim calcmode="lin" valueType="num">
                                      <p:cBhvr additive="base">
                                        <p:cTn id="59" dur="500" fill="hold"/>
                                        <p:tgtEl>
                                          <p:spTgt spid="16"/>
                                        </p:tgtEl>
                                        <p:attrNameLst>
                                          <p:attrName>ppt_x</p:attrName>
                                        </p:attrNameLst>
                                      </p:cBhvr>
                                      <p:tavLst>
                                        <p:tav tm="0">
                                          <p:val>
                                            <p:strVal val="#ppt_x"/>
                                          </p:val>
                                        </p:tav>
                                        <p:tav tm="100000">
                                          <p:val>
                                            <p:strVal val="#ppt_x"/>
                                          </p:val>
                                        </p:tav>
                                      </p:tavLst>
                                    </p:anim>
                                    <p:anim calcmode="lin" valueType="num">
                                      <p:cBhvr additive="base">
                                        <p:cTn id="6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7" grpId="0"/>
      <p:bldP spid="8" grpId="0"/>
      <p:bldP spid="12"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C21CD49-C912-446F-9D04-0E04CCD20E5D}"/>
              </a:ext>
            </a:extLst>
          </p:cNvPr>
          <p:cNvPicPr>
            <a:picLocks noChangeAspect="1"/>
          </p:cNvPicPr>
          <p:nvPr/>
        </p:nvPicPr>
        <p:blipFill rotWithShape="1">
          <a:blip r:embed="rId3"/>
          <a:srcRect l="49250" t="16517" r="40417" b="67812"/>
          <a:stretch/>
        </p:blipFill>
        <p:spPr>
          <a:xfrm>
            <a:off x="10932160" y="26173"/>
            <a:ext cx="1259840" cy="1074695"/>
          </a:xfrm>
          <a:prstGeom prst="rect">
            <a:avLst/>
          </a:prstGeom>
        </p:spPr>
      </p:pic>
      <p:sp>
        <p:nvSpPr>
          <p:cNvPr id="11" name="Rectangle: Rounded Corners 10">
            <a:extLst>
              <a:ext uri="{FF2B5EF4-FFF2-40B4-BE49-F238E27FC236}">
                <a16:creationId xmlns:a16="http://schemas.microsoft.com/office/drawing/2014/main" id="{84E6B574-789B-4493-952B-74179C145F3D}"/>
              </a:ext>
            </a:extLst>
          </p:cNvPr>
          <p:cNvSpPr/>
          <p:nvPr/>
        </p:nvSpPr>
        <p:spPr>
          <a:xfrm>
            <a:off x="122881" y="137574"/>
            <a:ext cx="3463468" cy="683865"/>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FFFF00"/>
                </a:solidFill>
                <a:latin typeface="Arial" panose="020B0604020202020204" pitchFamily="34" charset="0"/>
                <a:cs typeface="Arial" panose="020B0604020202020204" pitchFamily="34" charset="0"/>
              </a:rPr>
              <a:t>d. Đới thiên nhiên</a:t>
            </a:r>
          </a:p>
        </p:txBody>
      </p:sp>
      <p:pic>
        <p:nvPicPr>
          <p:cNvPr id="4" name="Picture 3">
            <a:extLst>
              <a:ext uri="{FF2B5EF4-FFF2-40B4-BE49-F238E27FC236}">
                <a16:creationId xmlns:a16="http://schemas.microsoft.com/office/drawing/2014/main" id="{C511BD16-4798-4575-8137-5EE1D3817061}"/>
              </a:ext>
            </a:extLst>
          </p:cNvPr>
          <p:cNvPicPr>
            <a:picLocks noChangeAspect="1"/>
          </p:cNvPicPr>
          <p:nvPr/>
        </p:nvPicPr>
        <p:blipFill rotWithShape="1">
          <a:blip r:embed="rId4"/>
          <a:srcRect l="30542" t="15666" r="32590" b="14699"/>
          <a:stretch/>
        </p:blipFill>
        <p:spPr>
          <a:xfrm>
            <a:off x="5535783" y="357557"/>
            <a:ext cx="6592191" cy="6488723"/>
          </a:xfrm>
          <a:prstGeom prst="rect">
            <a:avLst/>
          </a:prstGeom>
        </p:spPr>
      </p:pic>
      <p:sp>
        <p:nvSpPr>
          <p:cNvPr id="2" name="TextBox 1">
            <a:extLst>
              <a:ext uri="{FF2B5EF4-FFF2-40B4-BE49-F238E27FC236}">
                <a16:creationId xmlns:a16="http://schemas.microsoft.com/office/drawing/2014/main" id="{D8C71300-EAF3-47E6-A454-F15D99BFE1A4}"/>
              </a:ext>
            </a:extLst>
          </p:cNvPr>
          <p:cNvSpPr txBox="1"/>
          <p:nvPr/>
        </p:nvSpPr>
        <p:spPr>
          <a:xfrm>
            <a:off x="6500633" y="6365557"/>
            <a:ext cx="5061447" cy="492443"/>
          </a:xfrm>
          <a:prstGeom prst="rect">
            <a:avLst/>
          </a:prstGeom>
          <a:solidFill>
            <a:schemeClr val="bg1"/>
          </a:solidFill>
        </p:spPr>
        <p:txBody>
          <a:bodyPr wrap="square" rtlCol="0">
            <a:spAutoFit/>
          </a:bodyPr>
          <a:lstStyle/>
          <a:p>
            <a:r>
              <a:rPr lang="en-US" sz="2600">
                <a:solidFill>
                  <a:srgbClr val="1C11AF"/>
                </a:solidFill>
                <a:latin typeface="Arial" panose="020B0604020202020204" pitchFamily="34" charset="0"/>
                <a:cs typeface="Arial" panose="020B0604020202020204" pitchFamily="34" charset="0"/>
              </a:rPr>
              <a:t>L</a:t>
            </a:r>
            <a:r>
              <a:rPr lang="vi-VN" sz="2600">
                <a:solidFill>
                  <a:srgbClr val="1C11AF"/>
                </a:solidFill>
                <a:latin typeface="Arial" panose="020B0604020202020204" pitchFamily="34" charset="0"/>
                <a:cs typeface="Arial" panose="020B0604020202020204" pitchFamily="34" charset="0"/>
              </a:rPr>
              <a:t>ư</a:t>
            </a:r>
            <a:r>
              <a:rPr lang="en-US" sz="2600">
                <a:solidFill>
                  <a:srgbClr val="1C11AF"/>
                </a:solidFill>
                <a:latin typeface="Arial" panose="020B0604020202020204" pitchFamily="34" charset="0"/>
                <a:cs typeface="Arial" panose="020B0604020202020204" pitchFamily="34" charset="0"/>
              </a:rPr>
              <a:t>ợc đồ tự nhiên Châu Âu</a:t>
            </a:r>
          </a:p>
        </p:txBody>
      </p:sp>
      <p:sp>
        <p:nvSpPr>
          <p:cNvPr id="5" name="TextBox 4">
            <a:extLst>
              <a:ext uri="{FF2B5EF4-FFF2-40B4-BE49-F238E27FC236}">
                <a16:creationId xmlns:a16="http://schemas.microsoft.com/office/drawing/2014/main" id="{64E298C6-91D1-4890-984C-F95A082BB4C1}"/>
              </a:ext>
            </a:extLst>
          </p:cNvPr>
          <p:cNvSpPr txBox="1"/>
          <p:nvPr/>
        </p:nvSpPr>
        <p:spPr>
          <a:xfrm>
            <a:off x="503582" y="954157"/>
            <a:ext cx="2287119" cy="584775"/>
          </a:xfrm>
          <a:prstGeom prst="rect">
            <a:avLst/>
          </a:prstGeom>
          <a:solidFill>
            <a:schemeClr val="accent4">
              <a:lumMod val="20000"/>
              <a:lumOff val="80000"/>
            </a:schemeClr>
          </a:solidFill>
          <a:ln w="3175">
            <a:solidFill>
              <a:srgbClr val="0070C0"/>
            </a:solidFill>
          </a:ln>
        </p:spPr>
        <p:txBody>
          <a:bodyPr wrap="square" rtlCol="0">
            <a:spAutoFit/>
          </a:bodyPr>
          <a:lstStyle/>
          <a:p>
            <a:r>
              <a:rPr lang="en-US" sz="3200">
                <a:solidFill>
                  <a:srgbClr val="1C11AF"/>
                </a:solidFill>
                <a:latin typeface="Arial" panose="020B0604020202020204" pitchFamily="34" charset="0"/>
                <a:cs typeface="Arial" panose="020B0604020202020204" pitchFamily="34" charset="0"/>
              </a:rPr>
              <a:t>Đới ôn hòa</a:t>
            </a:r>
          </a:p>
        </p:txBody>
      </p:sp>
      <p:sp>
        <p:nvSpPr>
          <p:cNvPr id="7" name="Text Box 35">
            <a:extLst>
              <a:ext uri="{FF2B5EF4-FFF2-40B4-BE49-F238E27FC236}">
                <a16:creationId xmlns:a16="http://schemas.microsoft.com/office/drawing/2014/main" id="{729F42CA-EC61-481B-B36D-B32D7AA7842D}"/>
              </a:ext>
            </a:extLst>
          </p:cNvPr>
          <p:cNvSpPr txBox="1">
            <a:spLocks noChangeArrowheads="1"/>
          </p:cNvSpPr>
          <p:nvPr/>
        </p:nvSpPr>
        <p:spPr bwMode="auto">
          <a:xfrm>
            <a:off x="64025" y="1857021"/>
            <a:ext cx="4660261"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457200" indent="-457200" algn="just">
              <a:spcBef>
                <a:spcPct val="50000"/>
              </a:spcBef>
              <a:buFont typeface="Wingdings" panose="05000000000000000000" pitchFamily="2" charset="2"/>
              <a:buChar char="ü"/>
            </a:pPr>
            <a:r>
              <a:rPr lang="en-US" sz="2800">
                <a:solidFill>
                  <a:srgbClr val="0070C0"/>
                </a:solidFill>
                <a:latin typeface="Arial" panose="020B0604020202020204" pitchFamily="34" charset="0"/>
                <a:cs typeface="Arial" panose="020B0604020202020204" pitchFamily="34" charset="0"/>
              </a:rPr>
              <a:t> Phân bố phần lớn lãnh thổ Châu Âu</a:t>
            </a:r>
            <a:endParaRPr lang="en-US" sz="2800" dirty="0">
              <a:solidFill>
                <a:srgbClr val="0070C0"/>
              </a:solidFill>
              <a:latin typeface="Arial" panose="020B0604020202020204" pitchFamily="34" charset="0"/>
              <a:cs typeface="Arial" panose="020B0604020202020204" pitchFamily="34" charset="0"/>
            </a:endParaRPr>
          </a:p>
        </p:txBody>
      </p:sp>
      <p:sp>
        <p:nvSpPr>
          <p:cNvPr id="8" name="Text Box 35">
            <a:extLst>
              <a:ext uri="{FF2B5EF4-FFF2-40B4-BE49-F238E27FC236}">
                <a16:creationId xmlns:a16="http://schemas.microsoft.com/office/drawing/2014/main" id="{5D7C0761-FE45-4CE4-8483-72AF6F022259}"/>
              </a:ext>
            </a:extLst>
          </p:cNvPr>
          <p:cNvSpPr txBox="1">
            <a:spLocks noChangeArrowheads="1"/>
          </p:cNvSpPr>
          <p:nvPr/>
        </p:nvSpPr>
        <p:spPr bwMode="auto">
          <a:xfrm>
            <a:off x="59631" y="2726943"/>
            <a:ext cx="5462139"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457200" indent="-457200" algn="just">
              <a:spcBef>
                <a:spcPct val="50000"/>
              </a:spcBef>
              <a:buFont typeface="Wingdings" panose="05000000000000000000" pitchFamily="2" charset="2"/>
              <a:buChar char="ü"/>
            </a:pPr>
            <a:r>
              <a:rPr lang="en-US" sz="2800" b="1" dirty="0" err="1">
                <a:solidFill>
                  <a:srgbClr val="0070C0"/>
                </a:solidFill>
                <a:latin typeface="Arial" panose="020B0604020202020204" pitchFamily="34" charset="0"/>
                <a:cs typeface="Arial" panose="020B0604020202020204" pitchFamily="34" charset="0"/>
              </a:rPr>
              <a:t>Thực</a:t>
            </a:r>
            <a:r>
              <a:rPr lang="en-US" sz="2800" b="1" dirty="0">
                <a:solidFill>
                  <a:srgbClr val="0070C0"/>
                </a:solidFill>
                <a:latin typeface="Arial" panose="020B0604020202020204" pitchFamily="34" charset="0"/>
                <a:cs typeface="Arial" panose="020B0604020202020204" pitchFamily="34" charset="0"/>
              </a:rPr>
              <a:t> </a:t>
            </a:r>
            <a:r>
              <a:rPr lang="en-US" sz="2800" b="1" dirty="0" err="1">
                <a:solidFill>
                  <a:srgbClr val="0070C0"/>
                </a:solidFill>
                <a:latin typeface="Arial" panose="020B0604020202020204" pitchFamily="34" charset="0"/>
                <a:cs typeface="Arial" panose="020B0604020202020204" pitchFamily="34" charset="0"/>
              </a:rPr>
              <a:t>vật</a:t>
            </a:r>
            <a:r>
              <a:rPr lang="en-US" sz="2800" b="1" dirty="0">
                <a:solidFill>
                  <a:srgbClr val="0070C0"/>
                </a:solidFill>
                <a:latin typeface="Arial" panose="020B0604020202020204" pitchFamily="34" charset="0"/>
                <a:cs typeface="Arial" panose="020B0604020202020204" pitchFamily="34" charset="0"/>
              </a:rPr>
              <a:t> </a:t>
            </a:r>
            <a:r>
              <a:rPr lang="en-US" altLang="en-US" sz="2800" b="1" dirty="0" err="1">
                <a:solidFill>
                  <a:srgbClr val="0070C0"/>
                </a:solidFill>
                <a:latin typeface="Arial" panose="020B0604020202020204" pitchFamily="34" charset="0"/>
              </a:rPr>
              <a:t>thay</a:t>
            </a:r>
            <a:r>
              <a:rPr lang="en-US" altLang="en-US" sz="2800" b="1" dirty="0">
                <a:solidFill>
                  <a:srgbClr val="0070C0"/>
                </a:solidFill>
                <a:latin typeface="Arial" panose="020B0604020202020204" pitchFamily="34" charset="0"/>
              </a:rPr>
              <a:t> </a:t>
            </a:r>
            <a:r>
              <a:rPr lang="en-US" altLang="en-US" sz="2800" b="1" dirty="0" err="1">
                <a:solidFill>
                  <a:srgbClr val="0070C0"/>
                </a:solidFill>
                <a:latin typeface="Arial" panose="020B0604020202020204" pitchFamily="34" charset="0"/>
              </a:rPr>
              <a:t>đổi</a:t>
            </a:r>
            <a:r>
              <a:rPr lang="en-US" altLang="en-US" sz="2800" b="1" dirty="0">
                <a:solidFill>
                  <a:srgbClr val="0070C0"/>
                </a:solidFill>
                <a:latin typeface="Arial" panose="020B0604020202020204" pitchFamily="34" charset="0"/>
              </a:rPr>
              <a:t> </a:t>
            </a:r>
            <a:r>
              <a:rPr lang="en-US" altLang="en-US" sz="2800" b="1" dirty="0" err="1">
                <a:solidFill>
                  <a:srgbClr val="0070C0"/>
                </a:solidFill>
                <a:latin typeface="Arial" panose="020B0604020202020204" pitchFamily="34" charset="0"/>
              </a:rPr>
              <a:t>từ</a:t>
            </a:r>
            <a:r>
              <a:rPr lang="en-US" altLang="en-US" sz="2800" b="1" dirty="0">
                <a:solidFill>
                  <a:srgbClr val="0070C0"/>
                </a:solidFill>
                <a:latin typeface="Arial" panose="020B0604020202020204" pitchFamily="34" charset="0"/>
              </a:rPr>
              <a:t> </a:t>
            </a:r>
            <a:r>
              <a:rPr lang="en-US" altLang="en-US" sz="2800" b="1" dirty="0" err="1">
                <a:solidFill>
                  <a:srgbClr val="0070C0"/>
                </a:solidFill>
                <a:latin typeface="Arial" panose="020B0604020202020204" pitchFamily="34" charset="0"/>
              </a:rPr>
              <a:t>bắc</a:t>
            </a:r>
            <a:r>
              <a:rPr lang="en-US" altLang="en-US" sz="2800" b="1" dirty="0">
                <a:solidFill>
                  <a:srgbClr val="0070C0"/>
                </a:solidFill>
                <a:latin typeface="Arial" panose="020B0604020202020204" pitchFamily="34" charset="0"/>
              </a:rPr>
              <a:t> </a:t>
            </a:r>
            <a:r>
              <a:rPr lang="en-US" altLang="en-US" sz="2800" b="1" dirty="0" err="1">
                <a:solidFill>
                  <a:srgbClr val="0070C0"/>
                </a:solidFill>
                <a:latin typeface="Arial" panose="020B0604020202020204" pitchFamily="34" charset="0"/>
              </a:rPr>
              <a:t>xuống</a:t>
            </a:r>
            <a:r>
              <a:rPr lang="en-US" altLang="en-US" sz="2800" b="1" dirty="0">
                <a:solidFill>
                  <a:srgbClr val="0070C0"/>
                </a:solidFill>
                <a:latin typeface="Arial" panose="020B0604020202020204" pitchFamily="34" charset="0"/>
              </a:rPr>
              <a:t> </a:t>
            </a:r>
            <a:r>
              <a:rPr lang="en-US" altLang="en-US" sz="2800" b="1" dirty="0" err="1">
                <a:solidFill>
                  <a:srgbClr val="0070C0"/>
                </a:solidFill>
                <a:latin typeface="Arial" panose="020B0604020202020204" pitchFamily="34" charset="0"/>
              </a:rPr>
              <a:t>nam</a:t>
            </a:r>
            <a:r>
              <a:rPr lang="en-US" altLang="en-US" sz="2800" b="1" dirty="0">
                <a:solidFill>
                  <a:srgbClr val="0070C0"/>
                </a:solidFill>
                <a:latin typeface="Arial" panose="020B0604020202020204" pitchFamily="34" charset="0"/>
              </a:rPr>
              <a:t> </a:t>
            </a:r>
            <a:r>
              <a:rPr lang="en-US" altLang="en-US" sz="2800" b="1" dirty="0" err="1">
                <a:solidFill>
                  <a:srgbClr val="0070C0"/>
                </a:solidFill>
                <a:latin typeface="Arial" panose="020B0604020202020204" pitchFamily="34" charset="0"/>
              </a:rPr>
              <a:t>và</a:t>
            </a:r>
            <a:r>
              <a:rPr lang="en-US" altLang="en-US" sz="2800" b="1" dirty="0">
                <a:solidFill>
                  <a:srgbClr val="0070C0"/>
                </a:solidFill>
                <a:latin typeface="Arial" panose="020B0604020202020204" pitchFamily="34" charset="0"/>
              </a:rPr>
              <a:t> </a:t>
            </a:r>
            <a:r>
              <a:rPr lang="en-US" altLang="en-US" sz="2800" b="1" dirty="0" err="1">
                <a:solidFill>
                  <a:srgbClr val="0070C0"/>
                </a:solidFill>
                <a:latin typeface="Arial" panose="020B0604020202020204" pitchFamily="34" charset="0"/>
              </a:rPr>
              <a:t>tây</a:t>
            </a:r>
            <a:r>
              <a:rPr lang="en-US" altLang="en-US" sz="2800" b="1" dirty="0">
                <a:solidFill>
                  <a:srgbClr val="0070C0"/>
                </a:solidFill>
                <a:latin typeface="Arial" panose="020B0604020202020204" pitchFamily="34" charset="0"/>
              </a:rPr>
              <a:t> sang </a:t>
            </a:r>
            <a:r>
              <a:rPr lang="en-US" altLang="en-US" sz="2800" b="1" dirty="0" err="1">
                <a:solidFill>
                  <a:srgbClr val="0070C0"/>
                </a:solidFill>
                <a:latin typeface="Arial" panose="020B0604020202020204" pitchFamily="34" charset="0"/>
              </a:rPr>
              <a:t>đông</a:t>
            </a:r>
            <a:r>
              <a:rPr lang="en-US" altLang="en-US" sz="2800" dirty="0">
                <a:solidFill>
                  <a:srgbClr val="0070C0"/>
                </a:solidFill>
                <a:latin typeface="Arial" panose="020B0604020202020204" pitchFamily="34" charset="0"/>
              </a:rPr>
              <a:t>:</a:t>
            </a:r>
            <a:endParaRPr lang="en-US" sz="2800" dirty="0">
              <a:solidFill>
                <a:srgbClr val="0070C0"/>
              </a:solidFill>
              <a:latin typeface="Arial" panose="020B0604020202020204" pitchFamily="34" charset="0"/>
              <a:cs typeface="Arial" panose="020B0604020202020204" pitchFamily="34" charset="0"/>
            </a:endParaRPr>
          </a:p>
        </p:txBody>
      </p:sp>
      <p:sp>
        <p:nvSpPr>
          <p:cNvPr id="15" name="Text Box 19">
            <a:extLst>
              <a:ext uri="{FF2B5EF4-FFF2-40B4-BE49-F238E27FC236}">
                <a16:creationId xmlns:a16="http://schemas.microsoft.com/office/drawing/2014/main" id="{1E0CD685-41C3-4AFD-BAD4-DE3773FEC47E}"/>
              </a:ext>
            </a:extLst>
          </p:cNvPr>
          <p:cNvSpPr txBox="1">
            <a:spLocks noChangeArrowheads="1"/>
          </p:cNvSpPr>
          <p:nvPr/>
        </p:nvSpPr>
        <p:spPr bwMode="auto">
          <a:xfrm>
            <a:off x="206127" y="4056218"/>
            <a:ext cx="5794871" cy="289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lgn="just" eaLnBrk="1" hangingPunct="1"/>
            <a:r>
              <a:rPr lang="en-US" altLang="en-US" sz="2800" dirty="0">
                <a:solidFill>
                  <a:srgbClr val="0070C0"/>
                </a:solidFill>
                <a:latin typeface="Arial" panose="020B0604020202020204" pitchFamily="34" charset="0"/>
              </a:rPr>
              <a:t>- </a:t>
            </a:r>
            <a:r>
              <a:rPr lang="en-US" altLang="en-US" sz="2800" dirty="0" err="1">
                <a:solidFill>
                  <a:srgbClr val="0070C0"/>
                </a:solidFill>
                <a:latin typeface="Arial" panose="020B0604020202020204" pitchFamily="34" charset="0"/>
              </a:rPr>
              <a:t>Phía</a:t>
            </a:r>
            <a:r>
              <a:rPr lang="en-US" altLang="en-US" sz="2800" dirty="0">
                <a:solidFill>
                  <a:srgbClr val="0070C0"/>
                </a:solidFill>
                <a:latin typeface="Arial" panose="020B0604020202020204" pitchFamily="34" charset="0"/>
              </a:rPr>
              <a:t> </a:t>
            </a:r>
            <a:r>
              <a:rPr lang="en-US" altLang="en-US" sz="2800" dirty="0" err="1">
                <a:solidFill>
                  <a:srgbClr val="0070C0"/>
                </a:solidFill>
                <a:latin typeface="Arial" panose="020B0604020202020204" pitchFamily="34" charset="0"/>
              </a:rPr>
              <a:t>bắc</a:t>
            </a:r>
            <a:r>
              <a:rPr lang="en-US" altLang="en-US" sz="2800" dirty="0">
                <a:solidFill>
                  <a:srgbClr val="0070C0"/>
                </a:solidFill>
                <a:latin typeface="Arial" panose="020B0604020202020204" pitchFamily="34" charset="0"/>
              </a:rPr>
              <a:t>: </a:t>
            </a:r>
            <a:r>
              <a:rPr lang="en-US" altLang="en-US" sz="2800" dirty="0" err="1">
                <a:solidFill>
                  <a:srgbClr val="0070C0"/>
                </a:solidFill>
                <a:latin typeface="Arial" panose="020B0604020202020204" pitchFamily="34" charset="0"/>
              </a:rPr>
              <a:t>rừng</a:t>
            </a:r>
            <a:r>
              <a:rPr lang="en-US" altLang="en-US" sz="2800" dirty="0">
                <a:solidFill>
                  <a:srgbClr val="0070C0"/>
                </a:solidFill>
                <a:latin typeface="Arial" panose="020B0604020202020204" pitchFamily="34" charset="0"/>
              </a:rPr>
              <a:t> </a:t>
            </a:r>
            <a:r>
              <a:rPr lang="en-US" altLang="en-US" sz="2800" dirty="0" err="1">
                <a:solidFill>
                  <a:srgbClr val="0070C0"/>
                </a:solidFill>
                <a:latin typeface="Arial" panose="020B0604020202020204" pitchFamily="34" charset="0"/>
              </a:rPr>
              <a:t>lá</a:t>
            </a:r>
            <a:r>
              <a:rPr lang="en-US" altLang="en-US" sz="2800" dirty="0">
                <a:solidFill>
                  <a:srgbClr val="0070C0"/>
                </a:solidFill>
                <a:latin typeface="Arial" panose="020B0604020202020204" pitchFamily="34" charset="0"/>
              </a:rPr>
              <a:t> </a:t>
            </a:r>
            <a:r>
              <a:rPr lang="en-US" altLang="en-US" sz="2800" dirty="0" err="1">
                <a:solidFill>
                  <a:srgbClr val="0070C0"/>
                </a:solidFill>
                <a:latin typeface="Arial" panose="020B0604020202020204" pitchFamily="34" charset="0"/>
              </a:rPr>
              <a:t>kim</a:t>
            </a:r>
            <a:endParaRPr lang="en-US" altLang="en-US" sz="2800" dirty="0">
              <a:solidFill>
                <a:srgbClr val="0070C0"/>
              </a:solidFill>
              <a:latin typeface="Arial" panose="020B0604020202020204" pitchFamily="34" charset="0"/>
            </a:endParaRPr>
          </a:p>
          <a:p>
            <a:pPr algn="just" eaLnBrk="1" hangingPunct="1"/>
            <a:r>
              <a:rPr lang="en-US" altLang="en-US" sz="2800" dirty="0">
                <a:solidFill>
                  <a:srgbClr val="0070C0"/>
                </a:solidFill>
                <a:latin typeface="Arial" panose="020B0604020202020204" pitchFamily="34" charset="0"/>
              </a:rPr>
              <a:t>- Ven </a:t>
            </a:r>
            <a:r>
              <a:rPr lang="en-US" altLang="en-US" sz="2800" dirty="0" err="1">
                <a:solidFill>
                  <a:srgbClr val="0070C0"/>
                </a:solidFill>
                <a:latin typeface="Arial" panose="020B0604020202020204" pitchFamily="34" charset="0"/>
              </a:rPr>
              <a:t>biển</a:t>
            </a:r>
            <a:r>
              <a:rPr lang="en-US" altLang="en-US" sz="2800" dirty="0">
                <a:solidFill>
                  <a:srgbClr val="0070C0"/>
                </a:solidFill>
                <a:latin typeface="Arial" panose="020B0604020202020204" pitchFamily="34" charset="0"/>
              </a:rPr>
              <a:t> </a:t>
            </a:r>
            <a:r>
              <a:rPr lang="en-US" altLang="en-US" sz="2800" dirty="0" err="1">
                <a:solidFill>
                  <a:srgbClr val="0070C0"/>
                </a:solidFill>
                <a:latin typeface="Arial" panose="020B0604020202020204" pitchFamily="34" charset="0"/>
              </a:rPr>
              <a:t>Tây</a:t>
            </a:r>
            <a:r>
              <a:rPr lang="en-US" altLang="en-US" sz="2800" dirty="0">
                <a:solidFill>
                  <a:srgbClr val="0070C0"/>
                </a:solidFill>
                <a:latin typeface="Arial" panose="020B0604020202020204" pitchFamily="34" charset="0"/>
              </a:rPr>
              <a:t> </a:t>
            </a:r>
            <a:r>
              <a:rPr lang="en-US" altLang="en-US" sz="2800" dirty="0" err="1">
                <a:solidFill>
                  <a:srgbClr val="0070C0"/>
                </a:solidFill>
                <a:latin typeface="Arial" panose="020B0604020202020204" pitchFamily="34" charset="0"/>
              </a:rPr>
              <a:t>Âu</a:t>
            </a:r>
            <a:r>
              <a:rPr lang="en-US" altLang="en-US" sz="2800" dirty="0">
                <a:solidFill>
                  <a:srgbClr val="0070C0"/>
                </a:solidFill>
                <a:latin typeface="Arial" panose="020B0604020202020204" pitchFamily="34" charset="0"/>
              </a:rPr>
              <a:t>: </a:t>
            </a:r>
            <a:r>
              <a:rPr lang="en-US" altLang="en-US" sz="2800" dirty="0" err="1">
                <a:solidFill>
                  <a:srgbClr val="0070C0"/>
                </a:solidFill>
                <a:latin typeface="Arial" panose="020B0604020202020204" pitchFamily="34" charset="0"/>
              </a:rPr>
              <a:t>rừng</a:t>
            </a:r>
            <a:r>
              <a:rPr lang="en-US" altLang="en-US" sz="2800" dirty="0">
                <a:solidFill>
                  <a:srgbClr val="0070C0"/>
                </a:solidFill>
                <a:latin typeface="Arial" panose="020B0604020202020204" pitchFamily="34" charset="0"/>
              </a:rPr>
              <a:t> </a:t>
            </a:r>
            <a:r>
              <a:rPr lang="en-US" altLang="en-US" sz="2800" dirty="0" err="1">
                <a:solidFill>
                  <a:srgbClr val="0070C0"/>
                </a:solidFill>
                <a:latin typeface="Arial" panose="020B0604020202020204" pitchFamily="34" charset="0"/>
              </a:rPr>
              <a:t>lá</a:t>
            </a:r>
            <a:r>
              <a:rPr lang="en-US" altLang="en-US" sz="2800" dirty="0">
                <a:solidFill>
                  <a:srgbClr val="0070C0"/>
                </a:solidFill>
                <a:latin typeface="Arial" panose="020B0604020202020204" pitchFamily="34" charset="0"/>
              </a:rPr>
              <a:t> </a:t>
            </a:r>
            <a:r>
              <a:rPr lang="en-US" altLang="en-US" sz="2800" dirty="0" err="1">
                <a:solidFill>
                  <a:srgbClr val="0070C0"/>
                </a:solidFill>
                <a:latin typeface="Arial" panose="020B0604020202020204" pitchFamily="34" charset="0"/>
              </a:rPr>
              <a:t>rộng</a:t>
            </a:r>
            <a:endParaRPr lang="en-US" altLang="en-US" sz="2800" dirty="0">
              <a:solidFill>
                <a:srgbClr val="0070C0"/>
              </a:solidFill>
              <a:latin typeface="Arial" panose="020B0604020202020204" pitchFamily="34" charset="0"/>
            </a:endParaRPr>
          </a:p>
          <a:p>
            <a:pPr algn="just" eaLnBrk="1" hangingPunct="1"/>
            <a:r>
              <a:rPr lang="en-US" altLang="en-US" sz="2800" dirty="0">
                <a:solidFill>
                  <a:srgbClr val="0070C0"/>
                </a:solidFill>
                <a:latin typeface="Arial" panose="020B0604020202020204" pitchFamily="34" charset="0"/>
              </a:rPr>
              <a:t>- </a:t>
            </a:r>
            <a:r>
              <a:rPr lang="en-US" altLang="en-US" sz="2800" dirty="0" err="1">
                <a:solidFill>
                  <a:srgbClr val="0070C0"/>
                </a:solidFill>
                <a:latin typeface="Arial" panose="020B0604020202020204" pitchFamily="34" charset="0"/>
              </a:rPr>
              <a:t>Vùng</a:t>
            </a:r>
            <a:r>
              <a:rPr lang="en-US" altLang="en-US" sz="2800" dirty="0">
                <a:solidFill>
                  <a:srgbClr val="0070C0"/>
                </a:solidFill>
                <a:latin typeface="Arial" panose="020B0604020202020204" pitchFamily="34" charset="0"/>
              </a:rPr>
              <a:t> </a:t>
            </a:r>
            <a:r>
              <a:rPr lang="en-US" altLang="en-US" sz="2800" dirty="0" err="1">
                <a:solidFill>
                  <a:srgbClr val="0070C0"/>
                </a:solidFill>
                <a:latin typeface="Arial" panose="020B0604020202020204" pitchFamily="34" charset="0"/>
              </a:rPr>
              <a:t>nội</a:t>
            </a:r>
            <a:r>
              <a:rPr lang="en-US" altLang="en-US" sz="2800" dirty="0">
                <a:solidFill>
                  <a:srgbClr val="0070C0"/>
                </a:solidFill>
                <a:latin typeface="Arial" panose="020B0604020202020204" pitchFamily="34" charset="0"/>
              </a:rPr>
              <a:t> </a:t>
            </a:r>
            <a:r>
              <a:rPr lang="en-US" altLang="en-US" sz="2800" dirty="0" err="1">
                <a:solidFill>
                  <a:srgbClr val="0070C0"/>
                </a:solidFill>
                <a:latin typeface="Arial" panose="020B0604020202020204" pitchFamily="34" charset="0"/>
              </a:rPr>
              <a:t>địa</a:t>
            </a:r>
            <a:r>
              <a:rPr lang="en-US" altLang="en-US" sz="2800" dirty="0">
                <a:solidFill>
                  <a:srgbClr val="0070C0"/>
                </a:solidFill>
                <a:latin typeface="Arial" panose="020B0604020202020204" pitchFamily="34" charset="0"/>
              </a:rPr>
              <a:t>: </a:t>
            </a:r>
            <a:r>
              <a:rPr lang="en-US" altLang="en-US" sz="2800" dirty="0" err="1">
                <a:solidFill>
                  <a:srgbClr val="0070C0"/>
                </a:solidFill>
                <a:latin typeface="Arial" panose="020B0604020202020204" pitchFamily="34" charset="0"/>
              </a:rPr>
              <a:t>rừng</a:t>
            </a:r>
            <a:r>
              <a:rPr lang="en-US" altLang="en-US" sz="2800" dirty="0">
                <a:solidFill>
                  <a:srgbClr val="0070C0"/>
                </a:solidFill>
                <a:latin typeface="Arial" panose="020B0604020202020204" pitchFamily="34" charset="0"/>
              </a:rPr>
              <a:t> </a:t>
            </a:r>
            <a:r>
              <a:rPr lang="en-US" altLang="en-US" sz="2800" dirty="0" err="1">
                <a:solidFill>
                  <a:srgbClr val="0070C0"/>
                </a:solidFill>
                <a:latin typeface="Arial" panose="020B0604020202020204" pitchFamily="34" charset="0"/>
              </a:rPr>
              <a:t>lá</a:t>
            </a:r>
            <a:r>
              <a:rPr lang="en-US" altLang="en-US" sz="2800" dirty="0">
                <a:solidFill>
                  <a:srgbClr val="0070C0"/>
                </a:solidFill>
                <a:latin typeface="Arial" panose="020B0604020202020204" pitchFamily="34" charset="0"/>
              </a:rPr>
              <a:t> </a:t>
            </a:r>
            <a:r>
              <a:rPr lang="en-US" altLang="en-US" sz="2800" dirty="0" err="1">
                <a:solidFill>
                  <a:srgbClr val="0070C0"/>
                </a:solidFill>
                <a:latin typeface="Arial" panose="020B0604020202020204" pitchFamily="34" charset="0"/>
              </a:rPr>
              <a:t>kim</a:t>
            </a:r>
            <a:endParaRPr lang="en-US" altLang="en-US" sz="2800" dirty="0">
              <a:solidFill>
                <a:srgbClr val="0070C0"/>
              </a:solidFill>
              <a:latin typeface="Arial" panose="020B0604020202020204" pitchFamily="34" charset="0"/>
            </a:endParaRPr>
          </a:p>
          <a:p>
            <a:pPr algn="just" eaLnBrk="1" hangingPunct="1"/>
            <a:r>
              <a:rPr lang="en-US" altLang="en-US" sz="2800" dirty="0">
                <a:solidFill>
                  <a:srgbClr val="0070C0"/>
                </a:solidFill>
                <a:latin typeface="Arial" panose="020B0604020202020204" pitchFamily="34" charset="0"/>
              </a:rPr>
              <a:t>- </a:t>
            </a:r>
            <a:r>
              <a:rPr lang="en-US" altLang="en-US" sz="2800" dirty="0" err="1">
                <a:solidFill>
                  <a:srgbClr val="0070C0"/>
                </a:solidFill>
                <a:latin typeface="Arial" panose="020B0604020202020204" pitchFamily="34" charset="0"/>
              </a:rPr>
              <a:t>Phía</a:t>
            </a:r>
            <a:r>
              <a:rPr lang="en-US" altLang="en-US" sz="2800" dirty="0">
                <a:solidFill>
                  <a:srgbClr val="0070C0"/>
                </a:solidFill>
                <a:latin typeface="Arial" panose="020B0604020202020204" pitchFamily="34" charset="0"/>
              </a:rPr>
              <a:t> </a:t>
            </a:r>
            <a:r>
              <a:rPr lang="en-US" altLang="en-US" sz="2800" dirty="0" err="1">
                <a:solidFill>
                  <a:srgbClr val="0070C0"/>
                </a:solidFill>
                <a:latin typeface="Arial" panose="020B0604020202020204" pitchFamily="34" charset="0"/>
              </a:rPr>
              <a:t>đông</a:t>
            </a:r>
            <a:r>
              <a:rPr lang="en-US" altLang="en-US" sz="2800" dirty="0">
                <a:solidFill>
                  <a:srgbClr val="0070C0"/>
                </a:solidFill>
                <a:latin typeface="Arial" panose="020B0604020202020204" pitchFamily="34" charset="0"/>
              </a:rPr>
              <a:t> </a:t>
            </a:r>
            <a:r>
              <a:rPr lang="en-US" altLang="en-US" sz="2800" dirty="0" err="1">
                <a:solidFill>
                  <a:srgbClr val="0070C0"/>
                </a:solidFill>
                <a:latin typeface="Arial" panose="020B0604020202020204" pitchFamily="34" charset="0"/>
              </a:rPr>
              <a:t>nam</a:t>
            </a:r>
            <a:r>
              <a:rPr lang="en-US" altLang="en-US" sz="2800" dirty="0">
                <a:solidFill>
                  <a:srgbClr val="0070C0"/>
                </a:solidFill>
                <a:latin typeface="Arial" panose="020B0604020202020204" pitchFamily="34" charset="0"/>
              </a:rPr>
              <a:t>: </a:t>
            </a:r>
            <a:r>
              <a:rPr lang="en-US" altLang="en-US" sz="2800" dirty="0" err="1">
                <a:solidFill>
                  <a:srgbClr val="0070C0"/>
                </a:solidFill>
                <a:latin typeface="Arial" panose="020B0604020202020204" pitchFamily="34" charset="0"/>
              </a:rPr>
              <a:t>thảo</a:t>
            </a:r>
            <a:r>
              <a:rPr lang="en-US" altLang="en-US" sz="2800" dirty="0">
                <a:solidFill>
                  <a:srgbClr val="0070C0"/>
                </a:solidFill>
                <a:latin typeface="Arial" panose="020B0604020202020204" pitchFamily="34" charset="0"/>
              </a:rPr>
              <a:t> </a:t>
            </a:r>
            <a:r>
              <a:rPr lang="en-US" altLang="en-US" sz="2800" dirty="0" err="1">
                <a:solidFill>
                  <a:srgbClr val="0070C0"/>
                </a:solidFill>
                <a:latin typeface="Arial" panose="020B0604020202020204" pitchFamily="34" charset="0"/>
              </a:rPr>
              <a:t>nguyên</a:t>
            </a:r>
            <a:endParaRPr lang="en-US" altLang="en-US" sz="2800" dirty="0">
              <a:solidFill>
                <a:srgbClr val="0070C0"/>
              </a:solidFill>
              <a:latin typeface="Arial" panose="020B0604020202020204" pitchFamily="34" charset="0"/>
            </a:endParaRPr>
          </a:p>
          <a:p>
            <a:pPr algn="just" eaLnBrk="1" hangingPunct="1"/>
            <a:r>
              <a:rPr lang="en-US" altLang="en-US" sz="2800" dirty="0">
                <a:solidFill>
                  <a:srgbClr val="0070C0"/>
                </a:solidFill>
                <a:latin typeface="Arial" panose="020B0604020202020204" pitchFamily="34" charset="0"/>
              </a:rPr>
              <a:t>- Ven </a:t>
            </a:r>
            <a:r>
              <a:rPr lang="en-US" altLang="en-US" sz="2800" dirty="0" err="1">
                <a:solidFill>
                  <a:srgbClr val="0070C0"/>
                </a:solidFill>
                <a:latin typeface="Arial" panose="020B0604020202020204" pitchFamily="34" charset="0"/>
              </a:rPr>
              <a:t>Địa</a:t>
            </a:r>
            <a:r>
              <a:rPr lang="en-US" altLang="en-US" sz="2800" dirty="0">
                <a:solidFill>
                  <a:srgbClr val="0070C0"/>
                </a:solidFill>
                <a:latin typeface="Arial" panose="020B0604020202020204" pitchFamily="34" charset="0"/>
              </a:rPr>
              <a:t> Trung </a:t>
            </a:r>
            <a:r>
              <a:rPr lang="en-US" altLang="en-US" sz="2800" dirty="0" err="1">
                <a:solidFill>
                  <a:srgbClr val="0070C0"/>
                </a:solidFill>
                <a:latin typeface="Arial" panose="020B0604020202020204" pitchFamily="34" charset="0"/>
              </a:rPr>
              <a:t>Hải</a:t>
            </a:r>
            <a:r>
              <a:rPr lang="en-US" altLang="en-US" sz="2800" dirty="0">
                <a:solidFill>
                  <a:srgbClr val="0070C0"/>
                </a:solidFill>
                <a:latin typeface="Arial" panose="020B0604020202020204" pitchFamily="34" charset="0"/>
              </a:rPr>
              <a:t>: </a:t>
            </a:r>
            <a:r>
              <a:rPr lang="en-US" altLang="en-US" sz="2800" dirty="0" err="1">
                <a:solidFill>
                  <a:srgbClr val="0070C0"/>
                </a:solidFill>
                <a:latin typeface="Arial" panose="020B0604020202020204" pitchFamily="34" charset="0"/>
              </a:rPr>
              <a:t>rừng</a:t>
            </a:r>
            <a:r>
              <a:rPr lang="en-US" altLang="en-US" sz="2800" dirty="0">
                <a:solidFill>
                  <a:srgbClr val="0070C0"/>
                </a:solidFill>
                <a:latin typeface="Arial" panose="020B0604020202020204" pitchFamily="34" charset="0"/>
              </a:rPr>
              <a:t> </a:t>
            </a:r>
            <a:r>
              <a:rPr lang="en-US" altLang="en-US" sz="2800" dirty="0" err="1">
                <a:solidFill>
                  <a:srgbClr val="0070C0"/>
                </a:solidFill>
                <a:latin typeface="Arial" panose="020B0604020202020204" pitchFamily="34" charset="0"/>
              </a:rPr>
              <a:t>lá</a:t>
            </a:r>
            <a:r>
              <a:rPr lang="en-US" altLang="en-US" sz="2800" dirty="0">
                <a:solidFill>
                  <a:srgbClr val="0070C0"/>
                </a:solidFill>
                <a:latin typeface="Arial" panose="020B0604020202020204" pitchFamily="34" charset="0"/>
              </a:rPr>
              <a:t> </a:t>
            </a:r>
            <a:r>
              <a:rPr lang="en-US" altLang="en-US" sz="2800" dirty="0" err="1">
                <a:solidFill>
                  <a:srgbClr val="0070C0"/>
                </a:solidFill>
                <a:latin typeface="Arial" panose="020B0604020202020204" pitchFamily="34" charset="0"/>
              </a:rPr>
              <a:t>cứng</a:t>
            </a:r>
            <a:endParaRPr lang="en-US" altLang="en-US" sz="2800" dirty="0">
              <a:solidFill>
                <a:srgbClr val="0070C0"/>
              </a:solidFill>
              <a:latin typeface="Arial" panose="020B0604020202020204" pitchFamily="34" charset="0"/>
            </a:endParaRPr>
          </a:p>
          <a:p>
            <a:pPr eaLnBrk="1" hangingPunct="1">
              <a:spcBef>
                <a:spcPct val="50000"/>
              </a:spcBef>
            </a:pPr>
            <a:endParaRPr lang="en-US" altLang="en-US" sz="2800" dirty="0">
              <a:latin typeface="Arial" panose="020B0604020202020204" pitchFamily="34" charset="0"/>
            </a:endParaRPr>
          </a:p>
        </p:txBody>
      </p:sp>
      <p:pic>
        <p:nvPicPr>
          <p:cNvPr id="6" name="Picture 5">
            <a:extLst>
              <a:ext uri="{FF2B5EF4-FFF2-40B4-BE49-F238E27FC236}">
                <a16:creationId xmlns:a16="http://schemas.microsoft.com/office/drawing/2014/main" id="{1B6F8EAB-6EFA-425B-BECA-0A8B0C662103}"/>
              </a:ext>
            </a:extLst>
          </p:cNvPr>
          <p:cNvPicPr>
            <a:picLocks noChangeAspect="1"/>
          </p:cNvPicPr>
          <p:nvPr/>
        </p:nvPicPr>
        <p:blipFill>
          <a:blip r:embed="rId5"/>
          <a:stretch>
            <a:fillRect/>
          </a:stretch>
        </p:blipFill>
        <p:spPr>
          <a:xfrm>
            <a:off x="5787614" y="380101"/>
            <a:ext cx="6408713" cy="3377909"/>
          </a:xfrm>
          <a:prstGeom prst="rect">
            <a:avLst/>
          </a:prstGeom>
        </p:spPr>
      </p:pic>
      <p:sp>
        <p:nvSpPr>
          <p:cNvPr id="17" name="Text Box 35">
            <a:extLst>
              <a:ext uri="{FF2B5EF4-FFF2-40B4-BE49-F238E27FC236}">
                <a16:creationId xmlns:a16="http://schemas.microsoft.com/office/drawing/2014/main" id="{E81DE280-A98C-407B-96A2-6CC42FCEEE02}"/>
              </a:ext>
            </a:extLst>
          </p:cNvPr>
          <p:cNvSpPr txBox="1">
            <a:spLocks noChangeArrowheads="1"/>
          </p:cNvSpPr>
          <p:nvPr/>
        </p:nvSpPr>
        <p:spPr bwMode="auto">
          <a:xfrm>
            <a:off x="137774" y="4056218"/>
            <a:ext cx="5132165" cy="1384995"/>
          </a:xfrm>
          <a:prstGeom prst="rect">
            <a:avLst/>
          </a:prstGeom>
          <a:solidFill>
            <a:schemeClr val="bg1"/>
          </a:solidFill>
          <a:ln>
            <a:noFill/>
          </a:ln>
        </p:spPr>
        <p:txBody>
          <a:bodyPr wrap="squar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457200" indent="-457200" algn="just">
              <a:buFont typeface="Wingdings" panose="05000000000000000000" pitchFamily="2" charset="2"/>
              <a:buChar char="ü"/>
            </a:pPr>
            <a:r>
              <a:rPr lang="en-US" sz="2800">
                <a:solidFill>
                  <a:srgbClr val="0070C0"/>
                </a:solidFill>
                <a:latin typeface="Arial" panose="020B0604020202020204" pitchFamily="34" charset="0"/>
                <a:cs typeface="Arial" panose="020B0604020202020204" pitchFamily="34" charset="0"/>
              </a:rPr>
              <a:t>Động vật: gấu nâu, chồn,</a:t>
            </a:r>
          </a:p>
          <a:p>
            <a:pPr algn="just"/>
            <a:r>
              <a:rPr lang="en-US" sz="2800">
                <a:solidFill>
                  <a:srgbClr val="0070C0"/>
                </a:solidFill>
                <a:latin typeface="Arial" panose="020B0604020202020204" pitchFamily="34" charset="0"/>
                <a:cs typeface="Arial" panose="020B0604020202020204" pitchFamily="34" charset="0"/>
              </a:rPr>
              <a:t>sơn dương, linh miêu…</a:t>
            </a:r>
          </a:p>
          <a:p>
            <a:pPr algn="just"/>
            <a:r>
              <a:rPr lang="en-US" sz="2800">
                <a:solidFill>
                  <a:srgbClr val="0070C0"/>
                </a:solidFill>
                <a:latin typeface="Arial" panose="020B0604020202020204" pitchFamily="34" charset="0"/>
                <a:cs typeface="Arial" panose="020B0604020202020204" pitchFamily="34" charset="0"/>
              </a:rPr>
              <a:t>nhiều loài bò sát, chim</a:t>
            </a:r>
            <a:endParaRPr lang="en-US" sz="2800" dirty="0">
              <a:solidFill>
                <a:srgbClr val="0070C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989238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left)">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left)">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3" presetClass="entr" presetSubtype="10" fill="hold" nodeType="clickEffect">
                                  <p:stCondLst>
                                    <p:cond delay="0"/>
                                  </p:stCondLst>
                                  <p:childTnLst>
                                    <p:set>
                                      <p:cBhvr>
                                        <p:cTn id="24" dur="1" fill="hold">
                                          <p:stCondLst>
                                            <p:cond delay="0"/>
                                          </p:stCondLst>
                                        </p:cTn>
                                        <p:tgtEl>
                                          <p:spTgt spid="15">
                                            <p:txEl>
                                              <p:pRg st="0" end="0"/>
                                            </p:txEl>
                                          </p:spTgt>
                                        </p:tgtEl>
                                        <p:attrNameLst>
                                          <p:attrName>style.visibility</p:attrName>
                                        </p:attrNameLst>
                                      </p:cBhvr>
                                      <p:to>
                                        <p:strVal val="visible"/>
                                      </p:to>
                                    </p:set>
                                    <p:animEffect transition="in" filter="blinds(horizontal)">
                                      <p:cBhvr>
                                        <p:cTn id="25" dur="500"/>
                                        <p:tgtEl>
                                          <p:spTgt spid="15">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3" presetClass="entr" presetSubtype="10" fill="hold" nodeType="clickEffect">
                                  <p:stCondLst>
                                    <p:cond delay="0"/>
                                  </p:stCondLst>
                                  <p:childTnLst>
                                    <p:set>
                                      <p:cBhvr>
                                        <p:cTn id="29" dur="1" fill="hold">
                                          <p:stCondLst>
                                            <p:cond delay="0"/>
                                          </p:stCondLst>
                                        </p:cTn>
                                        <p:tgtEl>
                                          <p:spTgt spid="15">
                                            <p:txEl>
                                              <p:pRg st="1" end="1"/>
                                            </p:txEl>
                                          </p:spTgt>
                                        </p:tgtEl>
                                        <p:attrNameLst>
                                          <p:attrName>style.visibility</p:attrName>
                                        </p:attrNameLst>
                                      </p:cBhvr>
                                      <p:to>
                                        <p:strVal val="visible"/>
                                      </p:to>
                                    </p:set>
                                    <p:animEffect transition="in" filter="blinds(horizontal)">
                                      <p:cBhvr>
                                        <p:cTn id="30" dur="500"/>
                                        <p:tgtEl>
                                          <p:spTgt spid="15">
                                            <p:txEl>
                                              <p:pRg st="1" end="1"/>
                                            </p:txEl>
                                          </p:spTgt>
                                        </p:tgtEl>
                                      </p:cBhvr>
                                    </p:animEffect>
                                  </p:childTnLst>
                                </p:cTn>
                              </p:par>
                              <p:par>
                                <p:cTn id="31" presetID="3" presetClass="entr" presetSubtype="10" fill="hold" nodeType="withEffect">
                                  <p:stCondLst>
                                    <p:cond delay="0"/>
                                  </p:stCondLst>
                                  <p:childTnLst>
                                    <p:set>
                                      <p:cBhvr>
                                        <p:cTn id="32" dur="1" fill="hold">
                                          <p:stCondLst>
                                            <p:cond delay="0"/>
                                          </p:stCondLst>
                                        </p:cTn>
                                        <p:tgtEl>
                                          <p:spTgt spid="15">
                                            <p:txEl>
                                              <p:pRg st="2" end="2"/>
                                            </p:txEl>
                                          </p:spTgt>
                                        </p:tgtEl>
                                        <p:attrNameLst>
                                          <p:attrName>style.visibility</p:attrName>
                                        </p:attrNameLst>
                                      </p:cBhvr>
                                      <p:to>
                                        <p:strVal val="visible"/>
                                      </p:to>
                                    </p:set>
                                    <p:animEffect transition="in" filter="blinds(horizontal)">
                                      <p:cBhvr>
                                        <p:cTn id="33" dur="500"/>
                                        <p:tgtEl>
                                          <p:spTgt spid="15">
                                            <p:txEl>
                                              <p:pRg st="2" end="2"/>
                                            </p:txEl>
                                          </p:spTgt>
                                        </p:tgtEl>
                                      </p:cBhvr>
                                    </p:animEffect>
                                  </p:childTnLst>
                                </p:cTn>
                              </p:par>
                              <p:par>
                                <p:cTn id="34" presetID="3" presetClass="entr" presetSubtype="10" fill="hold" nodeType="withEffect">
                                  <p:stCondLst>
                                    <p:cond delay="0"/>
                                  </p:stCondLst>
                                  <p:childTnLst>
                                    <p:set>
                                      <p:cBhvr>
                                        <p:cTn id="35" dur="1" fill="hold">
                                          <p:stCondLst>
                                            <p:cond delay="0"/>
                                          </p:stCondLst>
                                        </p:cTn>
                                        <p:tgtEl>
                                          <p:spTgt spid="15">
                                            <p:txEl>
                                              <p:pRg st="3" end="3"/>
                                            </p:txEl>
                                          </p:spTgt>
                                        </p:tgtEl>
                                        <p:attrNameLst>
                                          <p:attrName>style.visibility</p:attrName>
                                        </p:attrNameLst>
                                      </p:cBhvr>
                                      <p:to>
                                        <p:strVal val="visible"/>
                                      </p:to>
                                    </p:set>
                                    <p:animEffect transition="in" filter="blinds(horizontal)">
                                      <p:cBhvr>
                                        <p:cTn id="36" dur="500"/>
                                        <p:tgtEl>
                                          <p:spTgt spid="15">
                                            <p:txEl>
                                              <p:pRg st="3" end="3"/>
                                            </p:txEl>
                                          </p:spTgt>
                                        </p:tgtEl>
                                      </p:cBhvr>
                                    </p:animEffect>
                                  </p:childTnLst>
                                </p:cTn>
                              </p:par>
                              <p:par>
                                <p:cTn id="37" presetID="3" presetClass="entr" presetSubtype="10" fill="hold" nodeType="withEffect">
                                  <p:stCondLst>
                                    <p:cond delay="0"/>
                                  </p:stCondLst>
                                  <p:childTnLst>
                                    <p:set>
                                      <p:cBhvr>
                                        <p:cTn id="38" dur="1" fill="hold">
                                          <p:stCondLst>
                                            <p:cond delay="0"/>
                                          </p:stCondLst>
                                        </p:cTn>
                                        <p:tgtEl>
                                          <p:spTgt spid="15">
                                            <p:txEl>
                                              <p:pRg st="4" end="4"/>
                                            </p:txEl>
                                          </p:spTgt>
                                        </p:tgtEl>
                                        <p:attrNameLst>
                                          <p:attrName>style.visibility</p:attrName>
                                        </p:attrNameLst>
                                      </p:cBhvr>
                                      <p:to>
                                        <p:strVal val="visible"/>
                                      </p:to>
                                    </p:set>
                                    <p:animEffect transition="in" filter="blinds(horizontal)">
                                      <p:cBhvr>
                                        <p:cTn id="39" dur="500"/>
                                        <p:tgtEl>
                                          <p:spTgt spid="15">
                                            <p:txEl>
                                              <p:pRg st="4" end="4"/>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nodeType="clickEffect">
                                  <p:stCondLst>
                                    <p:cond delay="0"/>
                                  </p:stCondLst>
                                  <p:childTnLst>
                                    <p:set>
                                      <p:cBhvr>
                                        <p:cTn id="43" dur="1" fill="hold">
                                          <p:stCondLst>
                                            <p:cond delay="0"/>
                                          </p:stCondLst>
                                        </p:cTn>
                                        <p:tgtEl>
                                          <p:spTgt spid="6"/>
                                        </p:tgtEl>
                                        <p:attrNameLst>
                                          <p:attrName>style.visibility</p:attrName>
                                        </p:attrNameLst>
                                      </p:cBhvr>
                                      <p:to>
                                        <p:strVal val="visible"/>
                                      </p:to>
                                    </p:set>
                                    <p:animEffect transition="in" filter="barn(inVertical)">
                                      <p:cBhvr>
                                        <p:cTn id="44" dur="500"/>
                                        <p:tgtEl>
                                          <p:spTgt spid="6"/>
                                        </p:tgtEl>
                                      </p:cBhvr>
                                    </p:animEffect>
                                  </p:childTnLst>
                                </p:cTn>
                              </p:par>
                            </p:childTnLst>
                          </p:cTn>
                        </p:par>
                        <p:par>
                          <p:cTn id="45" fill="hold">
                            <p:stCondLst>
                              <p:cond delay="500"/>
                            </p:stCondLst>
                            <p:childTnLst>
                              <p:par>
                                <p:cTn id="46" presetID="10" presetClass="exit" presetSubtype="0" fill="hold" nodeType="afterEffect">
                                  <p:stCondLst>
                                    <p:cond delay="0"/>
                                  </p:stCondLst>
                                  <p:childTnLst>
                                    <p:animEffect transition="out" filter="fade">
                                      <p:cBhvr>
                                        <p:cTn id="47" dur="500"/>
                                        <p:tgtEl>
                                          <p:spTgt spid="4"/>
                                        </p:tgtEl>
                                      </p:cBhvr>
                                    </p:animEffect>
                                    <p:set>
                                      <p:cBhvr>
                                        <p:cTn id="48" dur="1" fill="hold">
                                          <p:stCondLst>
                                            <p:cond delay="499"/>
                                          </p:stCondLst>
                                        </p:cTn>
                                        <p:tgtEl>
                                          <p:spTgt spid="4"/>
                                        </p:tgtEl>
                                        <p:attrNameLst>
                                          <p:attrName>style.visibility</p:attrName>
                                        </p:attrNameLst>
                                      </p:cBhvr>
                                      <p:to>
                                        <p:strVal val="hidden"/>
                                      </p:to>
                                    </p:set>
                                  </p:childTnLst>
                                </p:cTn>
                              </p:par>
                              <p:par>
                                <p:cTn id="49" presetID="10" presetClass="exit" presetSubtype="0" fill="hold" grpId="1" nodeType="withEffect">
                                  <p:stCondLst>
                                    <p:cond delay="0"/>
                                  </p:stCondLst>
                                  <p:childTnLst>
                                    <p:animEffect transition="out" filter="fade">
                                      <p:cBhvr>
                                        <p:cTn id="50" dur="500"/>
                                        <p:tgtEl>
                                          <p:spTgt spid="2"/>
                                        </p:tgtEl>
                                      </p:cBhvr>
                                    </p:animEffect>
                                    <p:set>
                                      <p:cBhvr>
                                        <p:cTn id="51" dur="1" fill="hold">
                                          <p:stCondLst>
                                            <p:cond delay="499"/>
                                          </p:stCondLst>
                                        </p:cTn>
                                        <p:tgtEl>
                                          <p:spTgt spid="2"/>
                                        </p:tgtEl>
                                        <p:attrNameLst>
                                          <p:attrName>style.visibility</p:attrName>
                                        </p:attrNameLst>
                                      </p:cBhvr>
                                      <p:to>
                                        <p:strVal val="hidden"/>
                                      </p:to>
                                    </p:set>
                                  </p:childTnLst>
                                </p:cTn>
                              </p:par>
                            </p:childTnLst>
                          </p:cTn>
                        </p:par>
                      </p:childTnLst>
                    </p:cTn>
                  </p:par>
                  <p:par>
                    <p:cTn id="52" fill="hold">
                      <p:stCondLst>
                        <p:cond delay="indefinite"/>
                      </p:stCondLst>
                      <p:childTnLst>
                        <p:par>
                          <p:cTn id="53" fill="hold">
                            <p:stCondLst>
                              <p:cond delay="0"/>
                            </p:stCondLst>
                            <p:childTnLst>
                              <p:par>
                                <p:cTn id="54" presetID="10" presetClass="exit" presetSubtype="0" fill="hold" grpId="0" nodeType="clickEffect">
                                  <p:stCondLst>
                                    <p:cond delay="0"/>
                                  </p:stCondLst>
                                  <p:childTnLst>
                                    <p:animEffect transition="out" filter="fade">
                                      <p:cBhvr>
                                        <p:cTn id="55" dur="500"/>
                                        <p:tgtEl>
                                          <p:spTgt spid="15">
                                            <p:txEl>
                                              <p:pRg st="0" end="0"/>
                                            </p:txEl>
                                          </p:spTgt>
                                        </p:tgtEl>
                                      </p:cBhvr>
                                    </p:animEffect>
                                    <p:set>
                                      <p:cBhvr>
                                        <p:cTn id="56" dur="1" fill="hold">
                                          <p:stCondLst>
                                            <p:cond delay="499"/>
                                          </p:stCondLst>
                                        </p:cTn>
                                        <p:tgtEl>
                                          <p:spTgt spid="15">
                                            <p:txEl>
                                              <p:pRg st="0" end="0"/>
                                            </p:txEl>
                                          </p:spTgt>
                                        </p:tgtEl>
                                        <p:attrNameLst>
                                          <p:attrName>style.visibility</p:attrName>
                                        </p:attrNameLst>
                                      </p:cBhvr>
                                      <p:to>
                                        <p:strVal val="hidden"/>
                                      </p:to>
                                    </p:set>
                                  </p:childTnLst>
                                </p:cTn>
                              </p:par>
                              <p:par>
                                <p:cTn id="57" presetID="10" presetClass="exit" presetSubtype="0" fill="hold" grpId="0" nodeType="withEffect">
                                  <p:stCondLst>
                                    <p:cond delay="0"/>
                                  </p:stCondLst>
                                  <p:childTnLst>
                                    <p:animEffect transition="out" filter="fade">
                                      <p:cBhvr>
                                        <p:cTn id="58" dur="500"/>
                                        <p:tgtEl>
                                          <p:spTgt spid="15">
                                            <p:txEl>
                                              <p:pRg st="1" end="1"/>
                                            </p:txEl>
                                          </p:spTgt>
                                        </p:tgtEl>
                                      </p:cBhvr>
                                    </p:animEffect>
                                    <p:set>
                                      <p:cBhvr>
                                        <p:cTn id="59" dur="1" fill="hold">
                                          <p:stCondLst>
                                            <p:cond delay="499"/>
                                          </p:stCondLst>
                                        </p:cTn>
                                        <p:tgtEl>
                                          <p:spTgt spid="15">
                                            <p:txEl>
                                              <p:pRg st="1" end="1"/>
                                            </p:txEl>
                                          </p:spTgt>
                                        </p:tgtEl>
                                        <p:attrNameLst>
                                          <p:attrName>style.visibility</p:attrName>
                                        </p:attrNameLst>
                                      </p:cBhvr>
                                      <p:to>
                                        <p:strVal val="hidden"/>
                                      </p:to>
                                    </p:set>
                                  </p:childTnLst>
                                </p:cTn>
                              </p:par>
                              <p:par>
                                <p:cTn id="60" presetID="10" presetClass="exit" presetSubtype="0" fill="hold" grpId="0" nodeType="withEffect">
                                  <p:stCondLst>
                                    <p:cond delay="0"/>
                                  </p:stCondLst>
                                  <p:childTnLst>
                                    <p:animEffect transition="out" filter="fade">
                                      <p:cBhvr>
                                        <p:cTn id="61" dur="500"/>
                                        <p:tgtEl>
                                          <p:spTgt spid="15">
                                            <p:txEl>
                                              <p:pRg st="2" end="2"/>
                                            </p:txEl>
                                          </p:spTgt>
                                        </p:tgtEl>
                                      </p:cBhvr>
                                    </p:animEffect>
                                    <p:set>
                                      <p:cBhvr>
                                        <p:cTn id="62" dur="1" fill="hold">
                                          <p:stCondLst>
                                            <p:cond delay="499"/>
                                          </p:stCondLst>
                                        </p:cTn>
                                        <p:tgtEl>
                                          <p:spTgt spid="15">
                                            <p:txEl>
                                              <p:pRg st="2" end="2"/>
                                            </p:txEl>
                                          </p:spTgt>
                                        </p:tgtEl>
                                        <p:attrNameLst>
                                          <p:attrName>style.visibility</p:attrName>
                                        </p:attrNameLst>
                                      </p:cBhvr>
                                      <p:to>
                                        <p:strVal val="hidden"/>
                                      </p:to>
                                    </p:set>
                                  </p:childTnLst>
                                </p:cTn>
                              </p:par>
                              <p:par>
                                <p:cTn id="63" presetID="10" presetClass="exit" presetSubtype="0" fill="hold" grpId="0" nodeType="withEffect">
                                  <p:stCondLst>
                                    <p:cond delay="0"/>
                                  </p:stCondLst>
                                  <p:childTnLst>
                                    <p:animEffect transition="out" filter="fade">
                                      <p:cBhvr>
                                        <p:cTn id="64" dur="500"/>
                                        <p:tgtEl>
                                          <p:spTgt spid="15">
                                            <p:txEl>
                                              <p:pRg st="3" end="3"/>
                                            </p:txEl>
                                          </p:spTgt>
                                        </p:tgtEl>
                                      </p:cBhvr>
                                    </p:animEffect>
                                    <p:set>
                                      <p:cBhvr>
                                        <p:cTn id="65" dur="1" fill="hold">
                                          <p:stCondLst>
                                            <p:cond delay="499"/>
                                          </p:stCondLst>
                                        </p:cTn>
                                        <p:tgtEl>
                                          <p:spTgt spid="15">
                                            <p:txEl>
                                              <p:pRg st="3" end="3"/>
                                            </p:txEl>
                                          </p:spTgt>
                                        </p:tgtEl>
                                        <p:attrNameLst>
                                          <p:attrName>style.visibility</p:attrName>
                                        </p:attrNameLst>
                                      </p:cBhvr>
                                      <p:to>
                                        <p:strVal val="hidden"/>
                                      </p:to>
                                    </p:set>
                                  </p:childTnLst>
                                </p:cTn>
                              </p:par>
                              <p:par>
                                <p:cTn id="66" presetID="10" presetClass="exit" presetSubtype="0" fill="hold" grpId="0" nodeType="withEffect">
                                  <p:stCondLst>
                                    <p:cond delay="0"/>
                                  </p:stCondLst>
                                  <p:childTnLst>
                                    <p:animEffect transition="out" filter="fade">
                                      <p:cBhvr>
                                        <p:cTn id="67" dur="500"/>
                                        <p:tgtEl>
                                          <p:spTgt spid="15">
                                            <p:txEl>
                                              <p:pRg st="4" end="4"/>
                                            </p:txEl>
                                          </p:spTgt>
                                        </p:tgtEl>
                                      </p:cBhvr>
                                    </p:animEffect>
                                    <p:set>
                                      <p:cBhvr>
                                        <p:cTn id="68" dur="1" fill="hold">
                                          <p:stCondLst>
                                            <p:cond delay="499"/>
                                          </p:stCondLst>
                                        </p:cTn>
                                        <p:tgtEl>
                                          <p:spTgt spid="15">
                                            <p:txEl>
                                              <p:pRg st="4" end="4"/>
                                            </p:txEl>
                                          </p:spTgt>
                                        </p:tgtEl>
                                        <p:attrNameLst>
                                          <p:attrName>style.visibility</p:attrName>
                                        </p:attrNameLst>
                                      </p:cBhvr>
                                      <p:to>
                                        <p:strVal val="hidden"/>
                                      </p:to>
                                    </p:set>
                                  </p:childTnLst>
                                </p:cTn>
                              </p:par>
                            </p:childTnLst>
                          </p:cTn>
                        </p:par>
                      </p:childTnLst>
                    </p:cTn>
                  </p:par>
                  <p:par>
                    <p:cTn id="69" fill="hold">
                      <p:stCondLst>
                        <p:cond delay="indefinite"/>
                      </p:stCondLst>
                      <p:childTnLst>
                        <p:par>
                          <p:cTn id="70" fill="hold">
                            <p:stCondLst>
                              <p:cond delay="0"/>
                            </p:stCondLst>
                            <p:childTnLst>
                              <p:par>
                                <p:cTn id="71" presetID="22" presetClass="entr" presetSubtype="8" fill="hold" grpId="0" nodeType="clickEffect">
                                  <p:stCondLst>
                                    <p:cond delay="0"/>
                                  </p:stCondLst>
                                  <p:childTnLst>
                                    <p:set>
                                      <p:cBhvr>
                                        <p:cTn id="72" dur="1" fill="hold">
                                          <p:stCondLst>
                                            <p:cond delay="0"/>
                                          </p:stCondLst>
                                        </p:cTn>
                                        <p:tgtEl>
                                          <p:spTgt spid="17"/>
                                        </p:tgtEl>
                                        <p:attrNameLst>
                                          <p:attrName>style.visibility</p:attrName>
                                        </p:attrNameLst>
                                      </p:cBhvr>
                                      <p:to>
                                        <p:strVal val="visible"/>
                                      </p:to>
                                    </p:set>
                                    <p:animEffect transition="in" filter="wipe(left)">
                                      <p:cBhvr>
                                        <p:cTn id="7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7" grpId="0"/>
      <p:bldP spid="8" grpId="0"/>
      <p:bldP spid="15" grpId="0" build="allAtOnce"/>
      <p:bldP spid="17"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153.jpg" descr="Káº¿t quáº£ hÃ¬nh áº£nh cho rá»«ng lÃ¡ rá»ng á» phÃ¡p">
            <a:extLst>
              <a:ext uri="{FF2B5EF4-FFF2-40B4-BE49-F238E27FC236}">
                <a16:creationId xmlns:a16="http://schemas.microsoft.com/office/drawing/2014/main" id="{FA7A4141-65B2-4B83-BAB2-73810AA77489}"/>
              </a:ext>
            </a:extLst>
          </p:cNvPr>
          <p:cNvPicPr/>
          <p:nvPr/>
        </p:nvPicPr>
        <p:blipFill rotWithShape="1">
          <a:blip r:embed="rId3"/>
          <a:srcRect t="11278" r="2" b="15882"/>
          <a:stretch/>
        </p:blipFill>
        <p:spPr>
          <a:xfrm>
            <a:off x="6195373" y="171717"/>
            <a:ext cx="5797883" cy="3167426"/>
          </a:xfrm>
          <a:prstGeom prst="rect">
            <a:avLst/>
          </a:prstGeom>
        </p:spPr>
      </p:pic>
      <p:pic>
        <p:nvPicPr>
          <p:cNvPr id="7" name="image230.jpg">
            <a:extLst>
              <a:ext uri="{FF2B5EF4-FFF2-40B4-BE49-F238E27FC236}">
                <a16:creationId xmlns:a16="http://schemas.microsoft.com/office/drawing/2014/main" id="{A6A19F2E-9338-47FF-8A76-A3D57CAC51B5}"/>
              </a:ext>
            </a:extLst>
          </p:cNvPr>
          <p:cNvPicPr/>
          <p:nvPr/>
        </p:nvPicPr>
        <p:blipFill rotWithShape="1">
          <a:blip r:embed="rId4"/>
          <a:srcRect t="27988" r="-2" b="-2"/>
          <a:stretch/>
        </p:blipFill>
        <p:spPr>
          <a:xfrm>
            <a:off x="198739" y="3754291"/>
            <a:ext cx="5804105" cy="2789948"/>
          </a:xfrm>
          <a:prstGeom prst="rect">
            <a:avLst/>
          </a:prstGeom>
        </p:spPr>
      </p:pic>
      <p:pic>
        <p:nvPicPr>
          <p:cNvPr id="6" name="image76.jpg" descr="Thá»¥y Äiá»n, Rá»«ng, CÃ¢y, Há», NÆ°á»c, Pháº£n Xáº¡, Cáº£nh Quan">
            <a:extLst>
              <a:ext uri="{FF2B5EF4-FFF2-40B4-BE49-F238E27FC236}">
                <a16:creationId xmlns:a16="http://schemas.microsoft.com/office/drawing/2014/main" id="{FF2A41EE-F06B-46BB-9614-038E9E88F258}"/>
              </a:ext>
            </a:extLst>
          </p:cNvPr>
          <p:cNvPicPr/>
          <p:nvPr/>
        </p:nvPicPr>
        <p:blipFill rotWithShape="1">
          <a:blip r:embed="rId5"/>
          <a:srcRect t="12305" r="2" b="16931"/>
          <a:stretch/>
        </p:blipFill>
        <p:spPr>
          <a:xfrm>
            <a:off x="6195372" y="3754291"/>
            <a:ext cx="5797883" cy="2789948"/>
          </a:xfrm>
          <a:prstGeom prst="rect">
            <a:avLst/>
          </a:prstGeom>
        </p:spPr>
      </p:pic>
      <p:pic>
        <p:nvPicPr>
          <p:cNvPr id="10" name="Picture 9" descr="A picture containing tree, outdoor, plant, conifer&#10;&#10;Description automatically generated">
            <a:extLst>
              <a:ext uri="{FF2B5EF4-FFF2-40B4-BE49-F238E27FC236}">
                <a16:creationId xmlns:a16="http://schemas.microsoft.com/office/drawing/2014/main" id="{8C55959F-B9F0-4D52-B06B-94003F752D7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8739" y="171717"/>
            <a:ext cx="5797883" cy="3167426"/>
          </a:xfrm>
          <a:prstGeom prst="rect">
            <a:avLst/>
          </a:prstGeom>
        </p:spPr>
      </p:pic>
      <p:sp>
        <p:nvSpPr>
          <p:cNvPr id="13" name="TextBox 12">
            <a:extLst>
              <a:ext uri="{FF2B5EF4-FFF2-40B4-BE49-F238E27FC236}">
                <a16:creationId xmlns:a16="http://schemas.microsoft.com/office/drawing/2014/main" id="{1A562AD5-8859-4956-9497-314C16E800A2}"/>
              </a:ext>
            </a:extLst>
          </p:cNvPr>
          <p:cNvSpPr txBox="1"/>
          <p:nvPr/>
        </p:nvSpPr>
        <p:spPr>
          <a:xfrm>
            <a:off x="311346" y="6049008"/>
            <a:ext cx="1424763" cy="369332"/>
          </a:xfrm>
          <a:prstGeom prst="rect">
            <a:avLst/>
          </a:prstGeom>
          <a:noFill/>
        </p:spPr>
        <p:txBody>
          <a:bodyPr wrap="square" rtlCol="0">
            <a:spAutoFit/>
          </a:bodyPr>
          <a:lstStyle/>
          <a:p>
            <a:r>
              <a:rPr lang="en-US" b="1">
                <a:solidFill>
                  <a:schemeClr val="bg1"/>
                </a:solidFill>
                <a:latin typeface="Arial" panose="020B0604020202020204" pitchFamily="34" charset="0"/>
                <a:cs typeface="Arial" panose="020B0604020202020204" pitchFamily="34" charset="0"/>
              </a:rPr>
              <a:t>Núi cao</a:t>
            </a:r>
          </a:p>
        </p:txBody>
      </p:sp>
      <p:sp>
        <p:nvSpPr>
          <p:cNvPr id="14" name="TextBox 13">
            <a:extLst>
              <a:ext uri="{FF2B5EF4-FFF2-40B4-BE49-F238E27FC236}">
                <a16:creationId xmlns:a16="http://schemas.microsoft.com/office/drawing/2014/main" id="{D4ABBFCE-C2AA-43A2-B7D8-BEA310E85E7A}"/>
              </a:ext>
            </a:extLst>
          </p:cNvPr>
          <p:cNvSpPr txBox="1"/>
          <p:nvPr/>
        </p:nvSpPr>
        <p:spPr>
          <a:xfrm>
            <a:off x="4204848" y="2590340"/>
            <a:ext cx="1791774" cy="369332"/>
          </a:xfrm>
          <a:prstGeom prst="rect">
            <a:avLst/>
          </a:prstGeom>
          <a:noFill/>
        </p:spPr>
        <p:txBody>
          <a:bodyPr wrap="square" rtlCol="0">
            <a:spAutoFit/>
          </a:bodyPr>
          <a:lstStyle/>
          <a:p>
            <a:r>
              <a:rPr lang="en-US" b="1">
                <a:solidFill>
                  <a:schemeClr val="bg1"/>
                </a:solidFill>
                <a:latin typeface="Arial" panose="020B0604020202020204" pitchFamily="34" charset="0"/>
                <a:cs typeface="Arial" panose="020B0604020202020204" pitchFamily="34" charset="0"/>
              </a:rPr>
              <a:t>Rừng lá cứng</a:t>
            </a:r>
          </a:p>
        </p:txBody>
      </p:sp>
      <p:sp>
        <p:nvSpPr>
          <p:cNvPr id="15" name="TextBox 14">
            <a:extLst>
              <a:ext uri="{FF2B5EF4-FFF2-40B4-BE49-F238E27FC236}">
                <a16:creationId xmlns:a16="http://schemas.microsoft.com/office/drawing/2014/main" id="{1F6B3718-BABB-4999-B460-BD771B234381}"/>
              </a:ext>
            </a:extLst>
          </p:cNvPr>
          <p:cNvSpPr txBox="1"/>
          <p:nvPr/>
        </p:nvSpPr>
        <p:spPr>
          <a:xfrm>
            <a:off x="10400226" y="2919043"/>
            <a:ext cx="1791774" cy="369332"/>
          </a:xfrm>
          <a:prstGeom prst="rect">
            <a:avLst/>
          </a:prstGeom>
          <a:noFill/>
        </p:spPr>
        <p:txBody>
          <a:bodyPr wrap="square" rtlCol="0">
            <a:spAutoFit/>
          </a:bodyPr>
          <a:lstStyle/>
          <a:p>
            <a:r>
              <a:rPr lang="en-US" b="1">
                <a:solidFill>
                  <a:schemeClr val="bg1"/>
                </a:solidFill>
                <a:latin typeface="Arial" panose="020B0604020202020204" pitchFamily="34" charset="0"/>
                <a:cs typeface="Arial" panose="020B0604020202020204" pitchFamily="34" charset="0"/>
              </a:rPr>
              <a:t>Rừng lá rộng</a:t>
            </a:r>
          </a:p>
        </p:txBody>
      </p:sp>
      <p:sp>
        <p:nvSpPr>
          <p:cNvPr id="16" name="TextBox 15">
            <a:extLst>
              <a:ext uri="{FF2B5EF4-FFF2-40B4-BE49-F238E27FC236}">
                <a16:creationId xmlns:a16="http://schemas.microsoft.com/office/drawing/2014/main" id="{B55AA2F3-A819-4F0B-BB0B-F2E2794434C7}"/>
              </a:ext>
            </a:extLst>
          </p:cNvPr>
          <p:cNvSpPr txBox="1"/>
          <p:nvPr/>
        </p:nvSpPr>
        <p:spPr>
          <a:xfrm>
            <a:off x="6564496" y="6049008"/>
            <a:ext cx="1791774" cy="369332"/>
          </a:xfrm>
          <a:prstGeom prst="rect">
            <a:avLst/>
          </a:prstGeom>
          <a:noFill/>
        </p:spPr>
        <p:txBody>
          <a:bodyPr wrap="square" rtlCol="0">
            <a:spAutoFit/>
          </a:bodyPr>
          <a:lstStyle/>
          <a:p>
            <a:r>
              <a:rPr lang="en-US" b="1">
                <a:solidFill>
                  <a:schemeClr val="bg1"/>
                </a:solidFill>
                <a:latin typeface="Arial" panose="020B0604020202020204" pitchFamily="34" charset="0"/>
                <a:cs typeface="Arial" panose="020B0604020202020204" pitchFamily="34" charset="0"/>
              </a:rPr>
              <a:t>Rừng lá kim</a:t>
            </a:r>
          </a:p>
        </p:txBody>
      </p:sp>
    </p:spTree>
    <p:extLst>
      <p:ext uri="{BB962C8B-B14F-4D97-AF65-F5344CB8AC3E}">
        <p14:creationId xmlns:p14="http://schemas.microsoft.com/office/powerpoint/2010/main" val="2891361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par>
                                <p:cTn id="11" presetID="16" presetClass="entr" presetSubtype="21"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C21CD49-C912-446F-9D04-0E04CCD20E5D}"/>
              </a:ext>
            </a:extLst>
          </p:cNvPr>
          <p:cNvPicPr>
            <a:picLocks noChangeAspect="1"/>
          </p:cNvPicPr>
          <p:nvPr/>
        </p:nvPicPr>
        <p:blipFill rotWithShape="1">
          <a:blip r:embed="rId3"/>
          <a:srcRect l="49250" t="16517" r="40417" b="67812"/>
          <a:stretch/>
        </p:blipFill>
        <p:spPr>
          <a:xfrm>
            <a:off x="10932160" y="26173"/>
            <a:ext cx="1259840" cy="1074695"/>
          </a:xfrm>
          <a:prstGeom prst="rect">
            <a:avLst/>
          </a:prstGeom>
        </p:spPr>
      </p:pic>
      <p:grpSp>
        <p:nvGrpSpPr>
          <p:cNvPr id="4" name="Group 3">
            <a:extLst>
              <a:ext uri="{FF2B5EF4-FFF2-40B4-BE49-F238E27FC236}">
                <a16:creationId xmlns:a16="http://schemas.microsoft.com/office/drawing/2014/main" id="{8E9DB2A6-8042-4122-A94E-49841324FD21}"/>
              </a:ext>
            </a:extLst>
          </p:cNvPr>
          <p:cNvGrpSpPr/>
          <p:nvPr/>
        </p:nvGrpSpPr>
        <p:grpSpPr>
          <a:xfrm>
            <a:off x="175923" y="93462"/>
            <a:ext cx="5519797" cy="872949"/>
            <a:chOff x="1133366" y="2220084"/>
            <a:chExt cx="5681780" cy="914400"/>
          </a:xfrm>
          <a:solidFill>
            <a:schemeClr val="accent6">
              <a:lumMod val="40000"/>
              <a:lumOff val="60000"/>
            </a:schemeClr>
          </a:solidFill>
        </p:grpSpPr>
        <p:sp>
          <p:nvSpPr>
            <p:cNvPr id="5" name="Arrow: Pentagon 4">
              <a:extLst>
                <a:ext uri="{FF2B5EF4-FFF2-40B4-BE49-F238E27FC236}">
                  <a16:creationId xmlns:a16="http://schemas.microsoft.com/office/drawing/2014/main" id="{4278D2B4-AB50-4DF4-AAB8-EBB873A44F8B}"/>
                </a:ext>
              </a:extLst>
            </p:cNvPr>
            <p:cNvSpPr/>
            <p:nvPr/>
          </p:nvSpPr>
          <p:spPr>
            <a:xfrm>
              <a:off x="1133366" y="2220084"/>
              <a:ext cx="56817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6" name="TextBox 5">
              <a:extLst>
                <a:ext uri="{FF2B5EF4-FFF2-40B4-BE49-F238E27FC236}">
                  <a16:creationId xmlns:a16="http://schemas.microsoft.com/office/drawing/2014/main" id="{C9874792-70CB-4082-AC09-35E58254343F}"/>
                </a:ext>
              </a:extLst>
            </p:cNvPr>
            <p:cNvSpPr txBox="1"/>
            <p:nvPr/>
          </p:nvSpPr>
          <p:spPr>
            <a:xfrm>
              <a:off x="1307656" y="2384346"/>
              <a:ext cx="5176902"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7" name="TextBox 6">
            <a:extLst>
              <a:ext uri="{FF2B5EF4-FFF2-40B4-BE49-F238E27FC236}">
                <a16:creationId xmlns:a16="http://schemas.microsoft.com/office/drawing/2014/main" id="{0BAC1BD9-0ABF-4C26-9299-2D1EC8680588}"/>
              </a:ext>
            </a:extLst>
          </p:cNvPr>
          <p:cNvSpPr txBox="1"/>
          <p:nvPr/>
        </p:nvSpPr>
        <p:spPr>
          <a:xfrm>
            <a:off x="211276" y="274318"/>
            <a:ext cx="6046306" cy="523220"/>
          </a:xfrm>
          <a:prstGeom prst="rect">
            <a:avLst/>
          </a:prstGeom>
          <a:noFill/>
        </p:spPr>
        <p:txBody>
          <a:bodyPr wrap="square" rtlCol="0">
            <a:spAutoFit/>
          </a:bodyPr>
          <a:lstStyle/>
          <a:p>
            <a:pPr algn="ctr"/>
            <a:r>
              <a:rPr lang="en-US" sz="2800">
                <a:solidFill>
                  <a:srgbClr val="0070C0"/>
                </a:solidFill>
                <a:latin typeface="Arial" panose="020B0604020202020204" pitchFamily="34" charset="0"/>
                <a:cs typeface="Arial" panose="020B0604020202020204" pitchFamily="34" charset="0"/>
              </a:rPr>
              <a:t>Đặc điểm tự nhiên</a:t>
            </a:r>
          </a:p>
        </p:txBody>
      </p:sp>
      <p:sp>
        <p:nvSpPr>
          <p:cNvPr id="8" name="Arrow: Pentagon 7">
            <a:extLst>
              <a:ext uri="{FF2B5EF4-FFF2-40B4-BE49-F238E27FC236}">
                <a16:creationId xmlns:a16="http://schemas.microsoft.com/office/drawing/2014/main" id="{5FCBE109-D01C-46FB-8FE5-8BC2CE7CF11C}"/>
              </a:ext>
            </a:extLst>
          </p:cNvPr>
          <p:cNvSpPr/>
          <p:nvPr/>
        </p:nvSpPr>
        <p:spPr>
          <a:xfrm>
            <a:off x="66102" y="93463"/>
            <a:ext cx="1301952" cy="881042"/>
          </a:xfrm>
          <a:prstGeom prst="homePlat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2</a:t>
            </a:r>
          </a:p>
        </p:txBody>
      </p:sp>
      <p:sp>
        <p:nvSpPr>
          <p:cNvPr id="9" name="Isosceles Triangle 8">
            <a:extLst>
              <a:ext uri="{FF2B5EF4-FFF2-40B4-BE49-F238E27FC236}">
                <a16:creationId xmlns:a16="http://schemas.microsoft.com/office/drawing/2014/main" id="{E50A0639-B3BC-4FCB-A7DB-AA73AE852CDD}"/>
              </a:ext>
            </a:extLst>
          </p:cNvPr>
          <p:cNvSpPr/>
          <p:nvPr/>
        </p:nvSpPr>
        <p:spPr>
          <a:xfrm rot="5400000">
            <a:off x="1056834" y="408928"/>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id="{84E6B574-789B-4493-952B-74179C145F3D}"/>
              </a:ext>
            </a:extLst>
          </p:cNvPr>
          <p:cNvSpPr/>
          <p:nvPr/>
        </p:nvSpPr>
        <p:spPr>
          <a:xfrm>
            <a:off x="918527" y="1123226"/>
            <a:ext cx="3463468" cy="683865"/>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FFFF00"/>
                </a:solidFill>
                <a:latin typeface="Arial" panose="020B0604020202020204" pitchFamily="34" charset="0"/>
                <a:cs typeface="Arial" panose="020B0604020202020204" pitchFamily="34" charset="0"/>
              </a:rPr>
              <a:t>d. Đới thiên nhiên</a:t>
            </a:r>
          </a:p>
        </p:txBody>
      </p:sp>
      <p:sp>
        <p:nvSpPr>
          <p:cNvPr id="10" name="Text Box 35">
            <a:extLst>
              <a:ext uri="{FF2B5EF4-FFF2-40B4-BE49-F238E27FC236}">
                <a16:creationId xmlns:a16="http://schemas.microsoft.com/office/drawing/2014/main" id="{D53A47D6-C46C-4645-930A-967B5D84BD7E}"/>
              </a:ext>
            </a:extLst>
          </p:cNvPr>
          <p:cNvSpPr txBox="1">
            <a:spLocks noChangeArrowheads="1"/>
          </p:cNvSpPr>
          <p:nvPr/>
        </p:nvSpPr>
        <p:spPr bwMode="auto">
          <a:xfrm>
            <a:off x="345244" y="2044005"/>
            <a:ext cx="9736338"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just"/>
            <a:r>
              <a:rPr lang="en-US" sz="2800" dirty="0">
                <a:solidFill>
                  <a:srgbClr val="0070C0"/>
                </a:solidFill>
                <a:latin typeface="Arial" panose="020B0604020202020204" pitchFamily="34" charset="0"/>
                <a:cs typeface="Arial" panose="020B0604020202020204" pitchFamily="34" charset="0"/>
              </a:rPr>
              <a:t> - </a:t>
            </a:r>
            <a:r>
              <a:rPr lang="en-US" sz="2800" b="1" dirty="0" err="1">
                <a:solidFill>
                  <a:srgbClr val="0070C0"/>
                </a:solidFill>
                <a:latin typeface="Arial" panose="020B0604020202020204" pitchFamily="34" charset="0"/>
                <a:cs typeface="Arial" panose="020B0604020202020204" pitchFamily="34" charset="0"/>
              </a:rPr>
              <a:t>Đới</a:t>
            </a:r>
            <a:r>
              <a:rPr lang="en-US" sz="2800" b="1" dirty="0">
                <a:solidFill>
                  <a:srgbClr val="0070C0"/>
                </a:solidFill>
                <a:latin typeface="Arial" panose="020B0604020202020204" pitchFamily="34" charset="0"/>
                <a:cs typeface="Arial" panose="020B0604020202020204" pitchFamily="34" charset="0"/>
              </a:rPr>
              <a:t> </a:t>
            </a:r>
            <a:r>
              <a:rPr lang="en-US" sz="2800" b="1" dirty="0" err="1">
                <a:solidFill>
                  <a:srgbClr val="0070C0"/>
                </a:solidFill>
                <a:latin typeface="Arial" panose="020B0604020202020204" pitchFamily="34" charset="0"/>
                <a:cs typeface="Arial" panose="020B0604020202020204" pitchFamily="34" charset="0"/>
              </a:rPr>
              <a:t>lạnh</a:t>
            </a:r>
            <a:r>
              <a:rPr lang="en-US" sz="2800" b="1" dirty="0">
                <a:solidFill>
                  <a:srgbClr val="0070C0"/>
                </a:solidFill>
                <a:latin typeface="Arial" panose="020B0604020202020204" pitchFamily="34" charset="0"/>
                <a:cs typeface="Arial" panose="020B0604020202020204" pitchFamily="34" charset="0"/>
              </a:rPr>
              <a:t> </a:t>
            </a:r>
            <a:r>
              <a:rPr lang="en-US" sz="2800" b="1" dirty="0" err="1">
                <a:solidFill>
                  <a:srgbClr val="0070C0"/>
                </a:solidFill>
                <a:latin typeface="Arial" panose="020B0604020202020204" pitchFamily="34" charset="0"/>
                <a:cs typeface="Arial" panose="020B0604020202020204" pitchFamily="34" charset="0"/>
              </a:rPr>
              <a:t>giới</a:t>
            </a:r>
            <a:r>
              <a:rPr lang="en-US" sz="2800" b="1" dirty="0">
                <a:solidFill>
                  <a:srgbClr val="0070C0"/>
                </a:solidFill>
                <a:latin typeface="Arial" panose="020B0604020202020204" pitchFamily="34" charset="0"/>
                <a:cs typeface="Arial" panose="020B0604020202020204" pitchFamily="34" charset="0"/>
              </a:rPr>
              <a:t> </a:t>
            </a:r>
            <a:r>
              <a:rPr lang="en-US" sz="2800" b="1" dirty="0" err="1">
                <a:solidFill>
                  <a:srgbClr val="0070C0"/>
                </a:solidFill>
                <a:latin typeface="Arial" panose="020B0604020202020204" pitchFamily="34" charset="0"/>
                <a:cs typeface="Arial" panose="020B0604020202020204" pitchFamily="34" charset="0"/>
              </a:rPr>
              <a:t>sinh</a:t>
            </a:r>
            <a:r>
              <a:rPr lang="en-US" sz="2800" b="1" dirty="0">
                <a:solidFill>
                  <a:srgbClr val="0070C0"/>
                </a:solidFill>
                <a:latin typeface="Arial" panose="020B0604020202020204" pitchFamily="34" charset="0"/>
                <a:cs typeface="Arial" panose="020B0604020202020204" pitchFamily="34" charset="0"/>
              </a:rPr>
              <a:t> </a:t>
            </a:r>
            <a:r>
              <a:rPr lang="en-US" sz="2800" b="1" dirty="0" err="1">
                <a:solidFill>
                  <a:srgbClr val="0070C0"/>
                </a:solidFill>
                <a:latin typeface="Arial" panose="020B0604020202020204" pitchFamily="34" charset="0"/>
                <a:cs typeface="Arial" panose="020B0604020202020204" pitchFamily="34" charset="0"/>
              </a:rPr>
              <a:t>vật</a:t>
            </a:r>
            <a:r>
              <a:rPr lang="en-US" sz="2800" b="1" dirty="0">
                <a:solidFill>
                  <a:srgbClr val="0070C0"/>
                </a:solidFill>
                <a:latin typeface="Arial" panose="020B0604020202020204" pitchFamily="34" charset="0"/>
                <a:cs typeface="Arial" panose="020B0604020202020204" pitchFamily="34" charset="0"/>
              </a:rPr>
              <a:t> </a:t>
            </a:r>
            <a:r>
              <a:rPr lang="en-US" sz="2800" b="1" dirty="0" err="1">
                <a:solidFill>
                  <a:srgbClr val="0070C0"/>
                </a:solidFill>
                <a:latin typeface="Arial" panose="020B0604020202020204" pitchFamily="34" charset="0"/>
                <a:cs typeface="Arial" panose="020B0604020202020204" pitchFamily="34" charset="0"/>
              </a:rPr>
              <a:t>nghèo</a:t>
            </a:r>
            <a:r>
              <a:rPr lang="en-US" sz="2800" b="1" dirty="0">
                <a:solidFill>
                  <a:srgbClr val="0070C0"/>
                </a:solidFill>
                <a:latin typeface="Arial" panose="020B0604020202020204" pitchFamily="34" charset="0"/>
                <a:cs typeface="Arial" panose="020B0604020202020204" pitchFamily="34" charset="0"/>
              </a:rPr>
              <a:t> </a:t>
            </a:r>
            <a:r>
              <a:rPr lang="en-US" sz="2800" b="1" dirty="0" err="1">
                <a:solidFill>
                  <a:srgbClr val="0070C0"/>
                </a:solidFill>
                <a:latin typeface="Arial" panose="020B0604020202020204" pitchFamily="34" charset="0"/>
                <a:cs typeface="Arial" panose="020B0604020202020204" pitchFamily="34" charset="0"/>
              </a:rPr>
              <a:t>nàn</a:t>
            </a:r>
            <a:r>
              <a:rPr lang="en-US" sz="2800" dirty="0">
                <a:solidFill>
                  <a:srgbClr val="0070C0"/>
                </a:solidFill>
                <a:latin typeface="Arial" panose="020B0604020202020204" pitchFamily="34" charset="0"/>
                <a:cs typeface="Arial" panose="020B0604020202020204" pitchFamily="34" charset="0"/>
              </a:rPr>
              <a:t>: </a:t>
            </a:r>
          </a:p>
          <a:p>
            <a:pPr algn="just"/>
            <a:r>
              <a:rPr lang="en-US" sz="2800" dirty="0">
                <a:solidFill>
                  <a:srgbClr val="0070C0"/>
                </a:solidFill>
                <a:latin typeface="Arial" panose="020B0604020202020204" pitchFamily="34" charset="0"/>
                <a:cs typeface="Arial" panose="020B0604020202020204" pitchFamily="34" charset="0"/>
              </a:rPr>
              <a:t>+</a:t>
            </a:r>
            <a:r>
              <a:rPr lang="en-US" sz="2800" dirty="0" err="1">
                <a:solidFill>
                  <a:srgbClr val="0070C0"/>
                </a:solidFill>
                <a:latin typeface="Arial" panose="020B0604020202020204" pitchFamily="34" charset="0"/>
                <a:cs typeface="Arial" panose="020B0604020202020204" pitchFamily="34" charset="0"/>
              </a:rPr>
              <a:t>Thực</a:t>
            </a:r>
            <a:r>
              <a:rPr lang="en-US" sz="2800" dirty="0">
                <a:solidFill>
                  <a:srgbClr val="0070C0"/>
                </a:solidFill>
                <a:latin typeface="Arial" panose="020B0604020202020204" pitchFamily="34" charset="0"/>
                <a:cs typeface="Arial" panose="020B0604020202020204" pitchFamily="34" charset="0"/>
              </a:rPr>
              <a:t> </a:t>
            </a:r>
            <a:r>
              <a:rPr lang="en-US" sz="2800" dirty="0" err="1">
                <a:solidFill>
                  <a:srgbClr val="0070C0"/>
                </a:solidFill>
                <a:latin typeface="Arial" panose="020B0604020202020204" pitchFamily="34" charset="0"/>
                <a:cs typeface="Arial" panose="020B0604020202020204" pitchFamily="34" charset="0"/>
              </a:rPr>
              <a:t>vật</a:t>
            </a:r>
            <a:r>
              <a:rPr lang="en-US" sz="2800" dirty="0">
                <a:solidFill>
                  <a:srgbClr val="0070C0"/>
                </a:solidFill>
                <a:latin typeface="Arial" panose="020B0604020202020204" pitchFamily="34" charset="0"/>
                <a:cs typeface="Arial" panose="020B0604020202020204" pitchFamily="34" charset="0"/>
              </a:rPr>
              <a:t>: </a:t>
            </a:r>
            <a:r>
              <a:rPr lang="en-US" sz="2800" dirty="0" err="1">
                <a:solidFill>
                  <a:srgbClr val="0070C0"/>
                </a:solidFill>
                <a:latin typeface="Arial" panose="020B0604020202020204" pitchFamily="34" charset="0"/>
                <a:cs typeface="Arial" panose="020B0604020202020204" pitchFamily="34" charset="0"/>
              </a:rPr>
              <a:t>rêu</a:t>
            </a:r>
            <a:r>
              <a:rPr lang="en-US" sz="2800" dirty="0">
                <a:solidFill>
                  <a:srgbClr val="0070C0"/>
                </a:solidFill>
                <a:latin typeface="Arial" panose="020B0604020202020204" pitchFamily="34" charset="0"/>
                <a:cs typeface="Arial" panose="020B0604020202020204" pitchFamily="34" charset="0"/>
              </a:rPr>
              <a:t>, </a:t>
            </a:r>
            <a:r>
              <a:rPr lang="en-US" sz="2800" dirty="0" err="1">
                <a:solidFill>
                  <a:srgbClr val="0070C0"/>
                </a:solidFill>
                <a:latin typeface="Arial" panose="020B0604020202020204" pitchFamily="34" charset="0"/>
                <a:cs typeface="Arial" panose="020B0604020202020204" pitchFamily="34" charset="0"/>
              </a:rPr>
              <a:t>địa</a:t>
            </a:r>
            <a:r>
              <a:rPr lang="en-US" sz="2800" dirty="0">
                <a:solidFill>
                  <a:srgbClr val="0070C0"/>
                </a:solidFill>
                <a:latin typeface="Arial" panose="020B0604020202020204" pitchFamily="34" charset="0"/>
                <a:cs typeface="Arial" panose="020B0604020202020204" pitchFamily="34" charset="0"/>
              </a:rPr>
              <a:t> y, </a:t>
            </a:r>
            <a:r>
              <a:rPr lang="en-US" sz="2800" dirty="0" err="1">
                <a:solidFill>
                  <a:srgbClr val="0070C0"/>
                </a:solidFill>
                <a:latin typeface="Arial" panose="020B0604020202020204" pitchFamily="34" charset="0"/>
                <a:cs typeface="Arial" panose="020B0604020202020204" pitchFamily="34" charset="0"/>
              </a:rPr>
              <a:t>cây</a:t>
            </a:r>
            <a:r>
              <a:rPr lang="en-US" sz="2800" dirty="0">
                <a:solidFill>
                  <a:srgbClr val="0070C0"/>
                </a:solidFill>
                <a:latin typeface="Arial" panose="020B0604020202020204" pitchFamily="34" charset="0"/>
                <a:cs typeface="Arial" panose="020B0604020202020204" pitchFamily="34" charset="0"/>
              </a:rPr>
              <a:t> </a:t>
            </a:r>
            <a:r>
              <a:rPr lang="en-US" sz="2800" dirty="0" err="1">
                <a:solidFill>
                  <a:srgbClr val="0070C0"/>
                </a:solidFill>
                <a:latin typeface="Arial" panose="020B0604020202020204" pitchFamily="34" charset="0"/>
                <a:cs typeface="Arial" panose="020B0604020202020204" pitchFamily="34" charset="0"/>
              </a:rPr>
              <a:t>bụi</a:t>
            </a:r>
            <a:endParaRPr lang="en-US" sz="2800" dirty="0">
              <a:solidFill>
                <a:srgbClr val="0070C0"/>
              </a:solidFill>
              <a:latin typeface="Arial" panose="020B0604020202020204" pitchFamily="34" charset="0"/>
              <a:cs typeface="Arial" panose="020B0604020202020204" pitchFamily="34" charset="0"/>
            </a:endParaRPr>
          </a:p>
          <a:p>
            <a:pPr algn="just"/>
            <a:r>
              <a:rPr lang="en-US" sz="2800" dirty="0">
                <a:solidFill>
                  <a:srgbClr val="0070C0"/>
                </a:solidFill>
                <a:latin typeface="Arial" panose="020B0604020202020204" pitchFamily="34" charset="0"/>
                <a:cs typeface="Arial" panose="020B0604020202020204" pitchFamily="34" charset="0"/>
              </a:rPr>
              <a:t>+ </a:t>
            </a:r>
            <a:r>
              <a:rPr lang="en-US" sz="2800" dirty="0" err="1">
                <a:solidFill>
                  <a:srgbClr val="0070C0"/>
                </a:solidFill>
                <a:latin typeface="Arial" panose="020B0604020202020204" pitchFamily="34" charset="0"/>
                <a:cs typeface="Arial" panose="020B0604020202020204" pitchFamily="34" charset="0"/>
              </a:rPr>
              <a:t>Động</a:t>
            </a:r>
            <a:r>
              <a:rPr lang="en-US" sz="2800" dirty="0">
                <a:solidFill>
                  <a:srgbClr val="0070C0"/>
                </a:solidFill>
                <a:latin typeface="Arial" panose="020B0604020202020204" pitchFamily="34" charset="0"/>
                <a:cs typeface="Arial" panose="020B0604020202020204" pitchFamily="34" charset="0"/>
              </a:rPr>
              <a:t> </a:t>
            </a:r>
            <a:r>
              <a:rPr lang="en-US" sz="2800" dirty="0" err="1">
                <a:solidFill>
                  <a:srgbClr val="0070C0"/>
                </a:solidFill>
                <a:latin typeface="Arial" panose="020B0604020202020204" pitchFamily="34" charset="0"/>
                <a:cs typeface="Arial" panose="020B0604020202020204" pitchFamily="34" charset="0"/>
              </a:rPr>
              <a:t>vật</a:t>
            </a:r>
            <a:r>
              <a:rPr lang="en-US" sz="2800" dirty="0">
                <a:solidFill>
                  <a:srgbClr val="0070C0"/>
                </a:solidFill>
                <a:latin typeface="Arial" panose="020B0604020202020204" pitchFamily="34" charset="0"/>
                <a:cs typeface="Arial" panose="020B0604020202020204" pitchFamily="34" charset="0"/>
              </a:rPr>
              <a:t>: </a:t>
            </a:r>
            <a:r>
              <a:rPr lang="en-US" sz="2800" dirty="0" err="1">
                <a:solidFill>
                  <a:srgbClr val="0070C0"/>
                </a:solidFill>
                <a:latin typeface="Arial" panose="020B0604020202020204" pitchFamily="34" charset="0"/>
                <a:cs typeface="Arial" panose="020B0604020202020204" pitchFamily="34" charset="0"/>
              </a:rPr>
              <a:t>một</a:t>
            </a:r>
            <a:r>
              <a:rPr lang="en-US" sz="2800" dirty="0">
                <a:solidFill>
                  <a:srgbClr val="0070C0"/>
                </a:solidFill>
                <a:latin typeface="Arial" panose="020B0604020202020204" pitchFamily="34" charset="0"/>
                <a:cs typeface="Arial" panose="020B0604020202020204" pitchFamily="34" charset="0"/>
              </a:rPr>
              <a:t> </a:t>
            </a:r>
            <a:r>
              <a:rPr lang="en-US" sz="2800" dirty="0" err="1">
                <a:solidFill>
                  <a:srgbClr val="0070C0"/>
                </a:solidFill>
                <a:latin typeface="Arial" panose="020B0604020202020204" pitchFamily="34" charset="0"/>
                <a:cs typeface="Arial" panose="020B0604020202020204" pitchFamily="34" charset="0"/>
              </a:rPr>
              <a:t>số</a:t>
            </a:r>
            <a:r>
              <a:rPr lang="en-US" sz="2800" dirty="0">
                <a:solidFill>
                  <a:srgbClr val="0070C0"/>
                </a:solidFill>
                <a:latin typeface="Arial" panose="020B0604020202020204" pitchFamily="34" charset="0"/>
                <a:cs typeface="Arial" panose="020B0604020202020204" pitchFamily="34" charset="0"/>
              </a:rPr>
              <a:t> </a:t>
            </a:r>
            <a:r>
              <a:rPr lang="en-US" sz="2800" dirty="0" err="1">
                <a:solidFill>
                  <a:srgbClr val="0070C0"/>
                </a:solidFill>
                <a:latin typeface="Arial" panose="020B0604020202020204" pitchFamily="34" charset="0"/>
                <a:cs typeface="Arial" panose="020B0604020202020204" pitchFamily="34" charset="0"/>
              </a:rPr>
              <a:t>loài</a:t>
            </a:r>
            <a:r>
              <a:rPr lang="en-US" sz="2800" dirty="0">
                <a:solidFill>
                  <a:srgbClr val="0070C0"/>
                </a:solidFill>
                <a:latin typeface="Arial" panose="020B0604020202020204" pitchFamily="34" charset="0"/>
                <a:cs typeface="Arial" panose="020B0604020202020204" pitchFamily="34" charset="0"/>
              </a:rPr>
              <a:t> </a:t>
            </a:r>
            <a:r>
              <a:rPr lang="en-US" sz="2800" dirty="0" err="1">
                <a:solidFill>
                  <a:srgbClr val="0070C0"/>
                </a:solidFill>
                <a:latin typeface="Arial" panose="020B0604020202020204" pitchFamily="34" charset="0"/>
                <a:cs typeface="Arial" panose="020B0604020202020204" pitchFamily="34" charset="0"/>
              </a:rPr>
              <a:t>chịu</a:t>
            </a:r>
            <a:r>
              <a:rPr lang="en-US" sz="2800" dirty="0">
                <a:solidFill>
                  <a:srgbClr val="0070C0"/>
                </a:solidFill>
                <a:latin typeface="Arial" panose="020B0604020202020204" pitchFamily="34" charset="0"/>
                <a:cs typeface="Arial" panose="020B0604020202020204" pitchFamily="34" charset="0"/>
              </a:rPr>
              <a:t> </a:t>
            </a:r>
            <a:r>
              <a:rPr lang="en-US" sz="2800" dirty="0" err="1">
                <a:solidFill>
                  <a:srgbClr val="0070C0"/>
                </a:solidFill>
                <a:latin typeface="Arial" panose="020B0604020202020204" pitchFamily="34" charset="0"/>
                <a:cs typeface="Arial" panose="020B0604020202020204" pitchFamily="34" charset="0"/>
              </a:rPr>
              <a:t>được</a:t>
            </a:r>
            <a:r>
              <a:rPr lang="en-US" sz="2800" dirty="0">
                <a:solidFill>
                  <a:srgbClr val="0070C0"/>
                </a:solidFill>
                <a:latin typeface="Arial" panose="020B0604020202020204" pitchFamily="34" charset="0"/>
                <a:cs typeface="Arial" panose="020B0604020202020204" pitchFamily="34" charset="0"/>
              </a:rPr>
              <a:t> </a:t>
            </a:r>
            <a:r>
              <a:rPr lang="en-US" sz="2800" dirty="0" err="1">
                <a:solidFill>
                  <a:srgbClr val="0070C0"/>
                </a:solidFill>
                <a:latin typeface="Arial" panose="020B0604020202020204" pitchFamily="34" charset="0"/>
                <a:cs typeface="Arial" panose="020B0604020202020204" pitchFamily="34" charset="0"/>
              </a:rPr>
              <a:t>lạnh</a:t>
            </a:r>
            <a:r>
              <a:rPr lang="en-US" sz="2800" dirty="0">
                <a:solidFill>
                  <a:srgbClr val="0070C0"/>
                </a:solidFill>
                <a:latin typeface="Arial" panose="020B0604020202020204" pitchFamily="34" charset="0"/>
                <a:cs typeface="Arial" panose="020B0604020202020204" pitchFamily="34" charset="0"/>
              </a:rPr>
              <a:t> (</a:t>
            </a:r>
            <a:r>
              <a:rPr lang="en-US" sz="2800" dirty="0" err="1">
                <a:solidFill>
                  <a:srgbClr val="0070C0"/>
                </a:solidFill>
                <a:latin typeface="Arial" panose="020B0604020202020204" pitchFamily="34" charset="0"/>
                <a:cs typeface="Arial" panose="020B0604020202020204" pitchFamily="34" charset="0"/>
              </a:rPr>
              <a:t>cú</a:t>
            </a:r>
            <a:r>
              <a:rPr lang="en-US" sz="2800" dirty="0">
                <a:solidFill>
                  <a:srgbClr val="0070C0"/>
                </a:solidFill>
                <a:latin typeface="Arial" panose="020B0604020202020204" pitchFamily="34" charset="0"/>
                <a:cs typeface="Arial" panose="020B0604020202020204" pitchFamily="34" charset="0"/>
              </a:rPr>
              <a:t> </a:t>
            </a:r>
            <a:r>
              <a:rPr lang="en-US" sz="2800" dirty="0" err="1">
                <a:solidFill>
                  <a:srgbClr val="0070C0"/>
                </a:solidFill>
                <a:latin typeface="Arial" panose="020B0604020202020204" pitchFamily="34" charset="0"/>
                <a:cs typeface="Arial" panose="020B0604020202020204" pitchFamily="34" charset="0"/>
              </a:rPr>
              <a:t>bắc</a:t>
            </a:r>
            <a:r>
              <a:rPr lang="en-US" sz="2800" dirty="0">
                <a:solidFill>
                  <a:srgbClr val="0070C0"/>
                </a:solidFill>
                <a:latin typeface="Arial" panose="020B0604020202020204" pitchFamily="34" charset="0"/>
                <a:cs typeface="Arial" panose="020B0604020202020204" pitchFamily="34" charset="0"/>
              </a:rPr>
              <a:t> </a:t>
            </a:r>
            <a:r>
              <a:rPr lang="en-US" sz="2800" dirty="0" err="1">
                <a:solidFill>
                  <a:srgbClr val="0070C0"/>
                </a:solidFill>
                <a:latin typeface="Arial" panose="020B0604020202020204" pitchFamily="34" charset="0"/>
                <a:cs typeface="Arial" panose="020B0604020202020204" pitchFamily="34" charset="0"/>
              </a:rPr>
              <a:t>cực,chồn</a:t>
            </a:r>
            <a:r>
              <a:rPr lang="en-US" sz="2800" dirty="0">
                <a:solidFill>
                  <a:srgbClr val="0070C0"/>
                </a:solidFill>
                <a:latin typeface="Arial" panose="020B0604020202020204" pitchFamily="34" charset="0"/>
                <a:cs typeface="Arial" panose="020B0604020202020204" pitchFamily="34" charset="0"/>
              </a:rPr>
              <a:t>)</a:t>
            </a:r>
          </a:p>
        </p:txBody>
      </p:sp>
      <p:sp>
        <p:nvSpPr>
          <p:cNvPr id="12" name="Text Box 35">
            <a:extLst>
              <a:ext uri="{FF2B5EF4-FFF2-40B4-BE49-F238E27FC236}">
                <a16:creationId xmlns:a16="http://schemas.microsoft.com/office/drawing/2014/main" id="{9A820D86-E31F-4935-A4A7-1A227BB22C8A}"/>
              </a:ext>
            </a:extLst>
          </p:cNvPr>
          <p:cNvSpPr txBox="1">
            <a:spLocks noChangeArrowheads="1"/>
          </p:cNvSpPr>
          <p:nvPr/>
        </p:nvSpPr>
        <p:spPr bwMode="auto">
          <a:xfrm>
            <a:off x="345244" y="3429000"/>
            <a:ext cx="11625082" cy="3539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just"/>
            <a:r>
              <a:rPr lang="en-US" sz="2800" dirty="0">
                <a:solidFill>
                  <a:srgbClr val="0070C0"/>
                </a:solidFill>
                <a:latin typeface="Arial" panose="020B0604020202020204" pitchFamily="34" charset="0"/>
                <a:cs typeface="Arial" panose="020B0604020202020204" pitchFamily="34" charset="0"/>
              </a:rPr>
              <a:t> - </a:t>
            </a:r>
            <a:r>
              <a:rPr lang="en-US" sz="2800" b="1" dirty="0" err="1">
                <a:solidFill>
                  <a:srgbClr val="0070C0"/>
                </a:solidFill>
                <a:latin typeface="Arial" panose="020B0604020202020204" pitchFamily="34" charset="0"/>
                <a:cs typeface="Arial" panose="020B0604020202020204" pitchFamily="34" charset="0"/>
              </a:rPr>
              <a:t>Đới</a:t>
            </a:r>
            <a:r>
              <a:rPr lang="en-US" sz="2800" b="1" dirty="0">
                <a:solidFill>
                  <a:srgbClr val="0070C0"/>
                </a:solidFill>
                <a:latin typeface="Arial" panose="020B0604020202020204" pitchFamily="34" charset="0"/>
                <a:cs typeface="Arial" panose="020B0604020202020204" pitchFamily="34" charset="0"/>
              </a:rPr>
              <a:t> </a:t>
            </a:r>
            <a:r>
              <a:rPr lang="en-US" sz="2800" b="1" dirty="0" err="1">
                <a:solidFill>
                  <a:srgbClr val="0070C0"/>
                </a:solidFill>
                <a:latin typeface="Arial" panose="020B0604020202020204" pitchFamily="34" charset="0"/>
                <a:cs typeface="Arial" panose="020B0604020202020204" pitchFamily="34" charset="0"/>
              </a:rPr>
              <a:t>ôn</a:t>
            </a:r>
            <a:r>
              <a:rPr lang="en-US" sz="2800" b="1" dirty="0">
                <a:solidFill>
                  <a:srgbClr val="0070C0"/>
                </a:solidFill>
                <a:latin typeface="Arial" panose="020B0604020202020204" pitchFamily="34" charset="0"/>
                <a:cs typeface="Arial" panose="020B0604020202020204" pitchFamily="34" charset="0"/>
              </a:rPr>
              <a:t> </a:t>
            </a:r>
            <a:r>
              <a:rPr lang="en-US" sz="2800" b="1" dirty="0" err="1">
                <a:solidFill>
                  <a:srgbClr val="0070C0"/>
                </a:solidFill>
                <a:latin typeface="Arial" panose="020B0604020202020204" pitchFamily="34" charset="0"/>
                <a:cs typeface="Arial" panose="020B0604020202020204" pitchFamily="34" charset="0"/>
              </a:rPr>
              <a:t>hòa</a:t>
            </a:r>
            <a:r>
              <a:rPr lang="en-US" sz="2800" dirty="0">
                <a:solidFill>
                  <a:srgbClr val="0070C0"/>
                </a:solidFill>
                <a:latin typeface="Arial" panose="020B0604020202020204" pitchFamily="34" charset="0"/>
                <a:cs typeface="Arial" panose="020B0604020202020204" pitchFamily="34" charset="0"/>
              </a:rPr>
              <a:t>:</a:t>
            </a:r>
          </a:p>
          <a:p>
            <a:pPr algn="just"/>
            <a:r>
              <a:rPr lang="en-US" sz="2800" dirty="0">
                <a:solidFill>
                  <a:srgbClr val="0070C0"/>
                </a:solidFill>
                <a:latin typeface="Arial" panose="020B0604020202020204" pitchFamily="34" charset="0"/>
                <a:cs typeface="Arial" panose="020B0604020202020204" pitchFamily="34" charset="0"/>
              </a:rPr>
              <a:t>+</a:t>
            </a:r>
            <a:r>
              <a:rPr lang="en-US" sz="2800" b="1" dirty="0" err="1">
                <a:solidFill>
                  <a:srgbClr val="0070C0"/>
                </a:solidFill>
                <a:latin typeface="Arial" panose="020B0604020202020204" pitchFamily="34" charset="0"/>
                <a:cs typeface="Arial" panose="020B0604020202020204" pitchFamily="34" charset="0"/>
              </a:rPr>
              <a:t>Thực</a:t>
            </a:r>
            <a:r>
              <a:rPr lang="en-US" sz="2800" b="1" dirty="0">
                <a:solidFill>
                  <a:srgbClr val="0070C0"/>
                </a:solidFill>
                <a:latin typeface="Arial" panose="020B0604020202020204" pitchFamily="34" charset="0"/>
                <a:cs typeface="Arial" panose="020B0604020202020204" pitchFamily="34" charset="0"/>
              </a:rPr>
              <a:t> </a:t>
            </a:r>
            <a:r>
              <a:rPr lang="en-US" sz="2800" b="1" dirty="0" err="1">
                <a:solidFill>
                  <a:srgbClr val="0070C0"/>
                </a:solidFill>
                <a:latin typeface="Arial" panose="020B0604020202020204" pitchFamily="34" charset="0"/>
                <a:cs typeface="Arial" panose="020B0604020202020204" pitchFamily="34" charset="0"/>
              </a:rPr>
              <a:t>vật</a:t>
            </a:r>
            <a:r>
              <a:rPr lang="en-US" sz="2800" b="1" dirty="0">
                <a:solidFill>
                  <a:srgbClr val="0070C0"/>
                </a:solidFill>
                <a:latin typeface="Arial" panose="020B0604020202020204" pitchFamily="34" charset="0"/>
                <a:cs typeface="Arial" panose="020B0604020202020204" pitchFamily="34" charset="0"/>
              </a:rPr>
              <a:t> </a:t>
            </a:r>
            <a:r>
              <a:rPr lang="en-US" altLang="en-US" sz="2800" b="1" dirty="0" err="1">
                <a:solidFill>
                  <a:srgbClr val="0070C0"/>
                </a:solidFill>
                <a:latin typeface="Arial" panose="020B0604020202020204" pitchFamily="34" charset="0"/>
              </a:rPr>
              <a:t>thay</a:t>
            </a:r>
            <a:r>
              <a:rPr lang="en-US" altLang="en-US" sz="2800" b="1" dirty="0">
                <a:solidFill>
                  <a:srgbClr val="0070C0"/>
                </a:solidFill>
                <a:latin typeface="Arial" panose="020B0604020202020204" pitchFamily="34" charset="0"/>
              </a:rPr>
              <a:t> </a:t>
            </a:r>
            <a:r>
              <a:rPr lang="en-US" altLang="en-US" sz="2800" b="1" dirty="0" err="1">
                <a:solidFill>
                  <a:srgbClr val="0070C0"/>
                </a:solidFill>
                <a:latin typeface="Arial" panose="020B0604020202020204" pitchFamily="34" charset="0"/>
              </a:rPr>
              <a:t>đổi</a:t>
            </a:r>
            <a:r>
              <a:rPr lang="en-US" altLang="en-US" sz="2800" b="1" dirty="0">
                <a:solidFill>
                  <a:srgbClr val="0070C0"/>
                </a:solidFill>
                <a:latin typeface="Arial" panose="020B0604020202020204" pitchFamily="34" charset="0"/>
              </a:rPr>
              <a:t> </a:t>
            </a:r>
            <a:r>
              <a:rPr lang="en-US" altLang="en-US" sz="2800" b="1" dirty="0" err="1">
                <a:solidFill>
                  <a:srgbClr val="0070C0"/>
                </a:solidFill>
                <a:latin typeface="Arial" panose="020B0604020202020204" pitchFamily="34" charset="0"/>
              </a:rPr>
              <a:t>từ</a:t>
            </a:r>
            <a:r>
              <a:rPr lang="en-US" altLang="en-US" sz="2800" b="1" dirty="0">
                <a:solidFill>
                  <a:srgbClr val="0070C0"/>
                </a:solidFill>
                <a:latin typeface="Arial" panose="020B0604020202020204" pitchFamily="34" charset="0"/>
              </a:rPr>
              <a:t> </a:t>
            </a:r>
            <a:r>
              <a:rPr lang="en-US" altLang="en-US" sz="2800" b="1" dirty="0" err="1">
                <a:solidFill>
                  <a:srgbClr val="0070C0"/>
                </a:solidFill>
                <a:latin typeface="Arial" panose="020B0604020202020204" pitchFamily="34" charset="0"/>
              </a:rPr>
              <a:t>bắc</a:t>
            </a:r>
            <a:r>
              <a:rPr lang="en-US" altLang="en-US" sz="2800" b="1" dirty="0">
                <a:solidFill>
                  <a:srgbClr val="0070C0"/>
                </a:solidFill>
                <a:latin typeface="Arial" panose="020B0604020202020204" pitchFamily="34" charset="0"/>
              </a:rPr>
              <a:t> </a:t>
            </a:r>
            <a:r>
              <a:rPr lang="en-US" altLang="en-US" sz="2800" b="1" dirty="0" err="1">
                <a:solidFill>
                  <a:srgbClr val="0070C0"/>
                </a:solidFill>
                <a:latin typeface="Arial" panose="020B0604020202020204" pitchFamily="34" charset="0"/>
              </a:rPr>
              <a:t>xuống</a:t>
            </a:r>
            <a:r>
              <a:rPr lang="en-US" altLang="en-US" sz="2800" b="1" dirty="0">
                <a:solidFill>
                  <a:srgbClr val="0070C0"/>
                </a:solidFill>
                <a:latin typeface="Arial" panose="020B0604020202020204" pitchFamily="34" charset="0"/>
              </a:rPr>
              <a:t> </a:t>
            </a:r>
            <a:r>
              <a:rPr lang="en-US" altLang="en-US" sz="2800" b="1" dirty="0" err="1">
                <a:solidFill>
                  <a:srgbClr val="0070C0"/>
                </a:solidFill>
                <a:latin typeface="Arial" panose="020B0604020202020204" pitchFamily="34" charset="0"/>
              </a:rPr>
              <a:t>nam</a:t>
            </a:r>
            <a:r>
              <a:rPr lang="en-US" altLang="en-US" sz="2800" b="1" dirty="0">
                <a:solidFill>
                  <a:srgbClr val="0070C0"/>
                </a:solidFill>
                <a:latin typeface="Arial" panose="020B0604020202020204" pitchFamily="34" charset="0"/>
              </a:rPr>
              <a:t> </a:t>
            </a:r>
            <a:r>
              <a:rPr lang="en-US" altLang="en-US" sz="2800" b="1" dirty="0" err="1">
                <a:solidFill>
                  <a:srgbClr val="0070C0"/>
                </a:solidFill>
                <a:latin typeface="Arial" panose="020B0604020202020204" pitchFamily="34" charset="0"/>
              </a:rPr>
              <a:t>và</a:t>
            </a:r>
            <a:r>
              <a:rPr lang="en-US" altLang="en-US" sz="2800" b="1" dirty="0">
                <a:solidFill>
                  <a:srgbClr val="0070C0"/>
                </a:solidFill>
                <a:latin typeface="Arial" panose="020B0604020202020204" pitchFamily="34" charset="0"/>
              </a:rPr>
              <a:t> </a:t>
            </a:r>
            <a:r>
              <a:rPr lang="en-US" altLang="en-US" sz="2800" b="1" dirty="0" err="1">
                <a:solidFill>
                  <a:srgbClr val="0070C0"/>
                </a:solidFill>
                <a:latin typeface="Arial" panose="020B0604020202020204" pitchFamily="34" charset="0"/>
              </a:rPr>
              <a:t>tây</a:t>
            </a:r>
            <a:r>
              <a:rPr lang="en-US" altLang="en-US" sz="2800" b="1" dirty="0">
                <a:solidFill>
                  <a:srgbClr val="0070C0"/>
                </a:solidFill>
                <a:latin typeface="Arial" panose="020B0604020202020204" pitchFamily="34" charset="0"/>
              </a:rPr>
              <a:t> sang </a:t>
            </a:r>
            <a:r>
              <a:rPr lang="en-US" altLang="en-US" sz="2800" b="1" dirty="0" err="1">
                <a:solidFill>
                  <a:srgbClr val="0070C0"/>
                </a:solidFill>
                <a:latin typeface="Arial" panose="020B0604020202020204" pitchFamily="34" charset="0"/>
              </a:rPr>
              <a:t>đông</a:t>
            </a:r>
            <a:r>
              <a:rPr lang="en-US" altLang="en-US" sz="2800" dirty="0">
                <a:solidFill>
                  <a:srgbClr val="0070C0"/>
                </a:solidFill>
                <a:latin typeface="Arial" panose="020B0604020202020204" pitchFamily="34" charset="0"/>
              </a:rPr>
              <a:t>:</a:t>
            </a:r>
          </a:p>
          <a:p>
            <a:pPr marL="457200" indent="-457200" algn="just">
              <a:buFont typeface="Wingdings" panose="05000000000000000000" pitchFamily="2" charset="2"/>
              <a:buChar char="§"/>
            </a:pPr>
            <a:r>
              <a:rPr lang="en-US" altLang="en-US" sz="2800" dirty="0" err="1">
                <a:solidFill>
                  <a:srgbClr val="0070C0"/>
                </a:solidFill>
                <a:latin typeface="Arial" panose="020B0604020202020204" pitchFamily="34" charset="0"/>
              </a:rPr>
              <a:t>Từ</a:t>
            </a:r>
            <a:r>
              <a:rPr lang="en-US" altLang="en-US" sz="2800" dirty="0">
                <a:solidFill>
                  <a:srgbClr val="0070C0"/>
                </a:solidFill>
                <a:latin typeface="Arial" panose="020B0604020202020204" pitchFamily="34" charset="0"/>
              </a:rPr>
              <a:t> </a:t>
            </a:r>
            <a:r>
              <a:rPr lang="en-US" altLang="en-US" sz="2800" dirty="0" err="1">
                <a:solidFill>
                  <a:srgbClr val="0070C0"/>
                </a:solidFill>
                <a:latin typeface="Arial" panose="020B0604020202020204" pitchFamily="34" charset="0"/>
              </a:rPr>
              <a:t>tây</a:t>
            </a:r>
            <a:r>
              <a:rPr lang="en-US" altLang="en-US" sz="2800" dirty="0">
                <a:solidFill>
                  <a:srgbClr val="0070C0"/>
                </a:solidFill>
                <a:latin typeface="Arial" panose="020B0604020202020204" pitchFamily="34" charset="0"/>
              </a:rPr>
              <a:t> sang </a:t>
            </a:r>
            <a:r>
              <a:rPr lang="en-US" altLang="en-US" sz="2800" dirty="0" err="1">
                <a:solidFill>
                  <a:srgbClr val="0070C0"/>
                </a:solidFill>
                <a:latin typeface="Arial" panose="020B0604020202020204" pitchFamily="34" charset="0"/>
              </a:rPr>
              <a:t>đông</a:t>
            </a:r>
            <a:r>
              <a:rPr lang="en-US" altLang="en-US" sz="2800" dirty="0">
                <a:solidFill>
                  <a:srgbClr val="0070C0"/>
                </a:solidFill>
                <a:latin typeface="Arial" panose="020B0604020202020204" pitchFamily="34" charset="0"/>
              </a:rPr>
              <a:t>: </a:t>
            </a:r>
            <a:r>
              <a:rPr lang="en-US" altLang="en-US" sz="2800" dirty="0" err="1">
                <a:solidFill>
                  <a:srgbClr val="0070C0"/>
                </a:solidFill>
                <a:latin typeface="Arial" panose="020B0604020202020204" pitchFamily="34" charset="0"/>
              </a:rPr>
              <a:t>rừng</a:t>
            </a:r>
            <a:r>
              <a:rPr lang="en-US" altLang="en-US" sz="2800" dirty="0">
                <a:solidFill>
                  <a:srgbClr val="0070C0"/>
                </a:solidFill>
                <a:latin typeface="Arial" panose="020B0604020202020204" pitchFamily="34" charset="0"/>
              </a:rPr>
              <a:t> </a:t>
            </a:r>
            <a:r>
              <a:rPr lang="en-US" altLang="en-US" sz="2800" dirty="0" err="1">
                <a:solidFill>
                  <a:srgbClr val="0070C0"/>
                </a:solidFill>
                <a:latin typeface="Arial" panose="020B0604020202020204" pitchFamily="34" charset="0"/>
              </a:rPr>
              <a:t>lá</a:t>
            </a:r>
            <a:r>
              <a:rPr lang="en-US" altLang="en-US" sz="2800" dirty="0">
                <a:solidFill>
                  <a:srgbClr val="0070C0"/>
                </a:solidFill>
                <a:latin typeface="Arial" panose="020B0604020202020204" pitchFamily="34" charset="0"/>
              </a:rPr>
              <a:t> </a:t>
            </a:r>
            <a:r>
              <a:rPr lang="en-US" altLang="en-US" sz="2800" dirty="0" err="1">
                <a:solidFill>
                  <a:srgbClr val="0070C0"/>
                </a:solidFill>
                <a:latin typeface="Arial" panose="020B0604020202020204" pitchFamily="34" charset="0"/>
              </a:rPr>
              <a:t>rộng,rừng</a:t>
            </a:r>
            <a:r>
              <a:rPr lang="en-US" altLang="en-US" sz="2800" dirty="0">
                <a:solidFill>
                  <a:srgbClr val="0070C0"/>
                </a:solidFill>
                <a:latin typeface="Arial" panose="020B0604020202020204" pitchFamily="34" charset="0"/>
              </a:rPr>
              <a:t> </a:t>
            </a:r>
            <a:r>
              <a:rPr lang="en-US" altLang="en-US" sz="2800" dirty="0" err="1">
                <a:solidFill>
                  <a:srgbClr val="0070C0"/>
                </a:solidFill>
                <a:latin typeface="Arial" panose="020B0604020202020204" pitchFamily="34" charset="0"/>
              </a:rPr>
              <a:t>hỗn</a:t>
            </a:r>
            <a:r>
              <a:rPr lang="en-US" altLang="en-US" sz="2800" dirty="0">
                <a:solidFill>
                  <a:srgbClr val="0070C0"/>
                </a:solidFill>
                <a:latin typeface="Arial" panose="020B0604020202020204" pitchFamily="34" charset="0"/>
              </a:rPr>
              <a:t> </a:t>
            </a:r>
            <a:r>
              <a:rPr lang="en-US" altLang="en-US" sz="2800" dirty="0" err="1">
                <a:solidFill>
                  <a:srgbClr val="0070C0"/>
                </a:solidFill>
                <a:latin typeface="Arial" panose="020B0604020202020204" pitchFamily="34" charset="0"/>
              </a:rPr>
              <a:t>giao</a:t>
            </a:r>
            <a:r>
              <a:rPr lang="en-US" altLang="en-US" sz="2800" dirty="0">
                <a:solidFill>
                  <a:srgbClr val="0070C0"/>
                </a:solidFill>
                <a:latin typeface="Arial" panose="020B0604020202020204" pitchFamily="34" charset="0"/>
              </a:rPr>
              <a:t>, </a:t>
            </a:r>
            <a:r>
              <a:rPr lang="en-US" altLang="en-US" sz="2800" dirty="0" err="1">
                <a:solidFill>
                  <a:srgbClr val="0070C0"/>
                </a:solidFill>
                <a:latin typeface="Arial" panose="020B0604020202020204" pitchFamily="34" charset="0"/>
              </a:rPr>
              <a:t>rừng</a:t>
            </a:r>
            <a:r>
              <a:rPr lang="en-US" altLang="en-US" sz="2800" dirty="0">
                <a:solidFill>
                  <a:srgbClr val="0070C0"/>
                </a:solidFill>
                <a:latin typeface="Arial" panose="020B0604020202020204" pitchFamily="34" charset="0"/>
              </a:rPr>
              <a:t> </a:t>
            </a:r>
            <a:r>
              <a:rPr lang="en-US" altLang="en-US" sz="2800" dirty="0" err="1">
                <a:solidFill>
                  <a:srgbClr val="0070C0"/>
                </a:solidFill>
                <a:latin typeface="Arial" panose="020B0604020202020204" pitchFamily="34" charset="0"/>
              </a:rPr>
              <a:t>lá</a:t>
            </a:r>
            <a:r>
              <a:rPr lang="en-US" altLang="en-US" sz="2800" dirty="0">
                <a:solidFill>
                  <a:srgbClr val="0070C0"/>
                </a:solidFill>
                <a:latin typeface="Arial" panose="020B0604020202020204" pitchFamily="34" charset="0"/>
              </a:rPr>
              <a:t> </a:t>
            </a:r>
            <a:r>
              <a:rPr lang="en-US" altLang="en-US" sz="2800" dirty="0" err="1">
                <a:solidFill>
                  <a:srgbClr val="0070C0"/>
                </a:solidFill>
                <a:latin typeface="Arial" panose="020B0604020202020204" pitchFamily="34" charset="0"/>
              </a:rPr>
              <a:t>kim</a:t>
            </a:r>
            <a:endParaRPr lang="en-US" altLang="en-US" sz="2800" dirty="0">
              <a:solidFill>
                <a:srgbClr val="0070C0"/>
              </a:solidFill>
              <a:latin typeface="Arial" panose="020B0604020202020204" pitchFamily="34" charset="0"/>
            </a:endParaRPr>
          </a:p>
          <a:p>
            <a:pPr marL="457200" indent="-457200" algn="just">
              <a:buFont typeface="Wingdings" panose="05000000000000000000" pitchFamily="2" charset="2"/>
              <a:buChar char="§"/>
            </a:pPr>
            <a:r>
              <a:rPr lang="en-US" altLang="en-US" sz="2800" dirty="0" err="1">
                <a:solidFill>
                  <a:srgbClr val="0070C0"/>
                </a:solidFill>
                <a:latin typeface="Arial" panose="020B0604020202020204" pitchFamily="34" charset="0"/>
              </a:rPr>
              <a:t>Từ</a:t>
            </a:r>
            <a:r>
              <a:rPr lang="en-US" altLang="en-US" sz="2800" dirty="0">
                <a:solidFill>
                  <a:srgbClr val="0070C0"/>
                </a:solidFill>
                <a:latin typeface="Arial" panose="020B0604020202020204" pitchFamily="34" charset="0"/>
              </a:rPr>
              <a:t> </a:t>
            </a:r>
            <a:r>
              <a:rPr lang="en-US" altLang="en-US" sz="2800" dirty="0" err="1">
                <a:solidFill>
                  <a:srgbClr val="0070C0"/>
                </a:solidFill>
                <a:latin typeface="Arial" panose="020B0604020202020204" pitchFamily="34" charset="0"/>
              </a:rPr>
              <a:t>bắc</a:t>
            </a:r>
            <a:r>
              <a:rPr lang="en-US" altLang="en-US" sz="2800" dirty="0">
                <a:solidFill>
                  <a:srgbClr val="0070C0"/>
                </a:solidFill>
                <a:latin typeface="Arial" panose="020B0604020202020204" pitchFamily="34" charset="0"/>
              </a:rPr>
              <a:t> </a:t>
            </a:r>
            <a:r>
              <a:rPr lang="en-US" altLang="en-US" sz="2800" dirty="0" err="1">
                <a:solidFill>
                  <a:srgbClr val="0070C0"/>
                </a:solidFill>
                <a:latin typeface="Arial" panose="020B0604020202020204" pitchFamily="34" charset="0"/>
              </a:rPr>
              <a:t>xuống</a:t>
            </a:r>
            <a:r>
              <a:rPr lang="en-US" altLang="en-US" sz="2800" dirty="0">
                <a:solidFill>
                  <a:srgbClr val="0070C0"/>
                </a:solidFill>
                <a:latin typeface="Arial" panose="020B0604020202020204" pitchFamily="34" charset="0"/>
              </a:rPr>
              <a:t> </a:t>
            </a:r>
            <a:r>
              <a:rPr lang="en-US" altLang="en-US" sz="2800" dirty="0" err="1">
                <a:solidFill>
                  <a:srgbClr val="0070C0"/>
                </a:solidFill>
                <a:latin typeface="Arial" panose="020B0604020202020204" pitchFamily="34" charset="0"/>
              </a:rPr>
              <a:t>nam</a:t>
            </a:r>
            <a:r>
              <a:rPr lang="en-US" altLang="en-US" sz="2800" dirty="0">
                <a:solidFill>
                  <a:srgbClr val="0070C0"/>
                </a:solidFill>
                <a:latin typeface="Arial" panose="020B0604020202020204" pitchFamily="34" charset="0"/>
              </a:rPr>
              <a:t>: </a:t>
            </a:r>
            <a:r>
              <a:rPr lang="en-US" altLang="en-US" sz="2800" dirty="0" err="1">
                <a:solidFill>
                  <a:srgbClr val="0070C0"/>
                </a:solidFill>
                <a:latin typeface="Arial" panose="020B0604020202020204" pitchFamily="34" charset="0"/>
              </a:rPr>
              <a:t>rừng</a:t>
            </a:r>
            <a:r>
              <a:rPr lang="en-US" altLang="en-US" sz="2800" dirty="0">
                <a:solidFill>
                  <a:srgbClr val="0070C0"/>
                </a:solidFill>
                <a:latin typeface="Arial" panose="020B0604020202020204" pitchFamily="34" charset="0"/>
              </a:rPr>
              <a:t> </a:t>
            </a:r>
            <a:r>
              <a:rPr lang="en-US" altLang="en-US" sz="2800" dirty="0" err="1">
                <a:solidFill>
                  <a:srgbClr val="0070C0"/>
                </a:solidFill>
                <a:latin typeface="Arial" panose="020B0604020202020204" pitchFamily="34" charset="0"/>
              </a:rPr>
              <a:t>lá</a:t>
            </a:r>
            <a:r>
              <a:rPr lang="en-US" altLang="en-US" sz="2800" dirty="0">
                <a:solidFill>
                  <a:srgbClr val="0070C0"/>
                </a:solidFill>
                <a:latin typeface="Arial" panose="020B0604020202020204" pitchFamily="34" charset="0"/>
              </a:rPr>
              <a:t> </a:t>
            </a:r>
            <a:r>
              <a:rPr lang="en-US" altLang="en-US" sz="2800" dirty="0" err="1">
                <a:solidFill>
                  <a:srgbClr val="0070C0"/>
                </a:solidFill>
                <a:latin typeface="Arial" panose="020B0604020202020204" pitchFamily="34" charset="0"/>
              </a:rPr>
              <a:t>kim</a:t>
            </a:r>
            <a:r>
              <a:rPr lang="en-US" altLang="en-US" sz="2800" dirty="0">
                <a:solidFill>
                  <a:srgbClr val="0070C0"/>
                </a:solidFill>
                <a:latin typeface="Arial" panose="020B0604020202020204" pitchFamily="34" charset="0"/>
              </a:rPr>
              <a:t>, </a:t>
            </a:r>
            <a:r>
              <a:rPr lang="en-US" altLang="en-US" sz="2800" dirty="0" err="1">
                <a:solidFill>
                  <a:srgbClr val="0070C0"/>
                </a:solidFill>
                <a:latin typeface="Arial" panose="020B0604020202020204" pitchFamily="34" charset="0"/>
              </a:rPr>
              <a:t>rừng</a:t>
            </a:r>
            <a:r>
              <a:rPr lang="en-US" altLang="en-US" sz="2800" dirty="0">
                <a:solidFill>
                  <a:srgbClr val="0070C0"/>
                </a:solidFill>
                <a:latin typeface="Arial" panose="020B0604020202020204" pitchFamily="34" charset="0"/>
              </a:rPr>
              <a:t> </a:t>
            </a:r>
            <a:r>
              <a:rPr lang="en-US" altLang="en-US" sz="2800" dirty="0" err="1">
                <a:solidFill>
                  <a:srgbClr val="0070C0"/>
                </a:solidFill>
                <a:latin typeface="Arial" panose="020B0604020202020204" pitchFamily="34" charset="0"/>
              </a:rPr>
              <a:t>lá</a:t>
            </a:r>
            <a:r>
              <a:rPr lang="en-US" altLang="en-US" sz="2800" dirty="0">
                <a:solidFill>
                  <a:srgbClr val="0070C0"/>
                </a:solidFill>
                <a:latin typeface="Arial" panose="020B0604020202020204" pitchFamily="34" charset="0"/>
              </a:rPr>
              <a:t> </a:t>
            </a:r>
            <a:r>
              <a:rPr lang="en-US" altLang="en-US" sz="2800" dirty="0" err="1">
                <a:solidFill>
                  <a:srgbClr val="0070C0"/>
                </a:solidFill>
                <a:latin typeface="Arial" panose="020B0604020202020204" pitchFamily="34" charset="0"/>
              </a:rPr>
              <a:t>rộng</a:t>
            </a:r>
            <a:r>
              <a:rPr lang="en-US" altLang="en-US" sz="2800" dirty="0">
                <a:solidFill>
                  <a:srgbClr val="0070C0"/>
                </a:solidFill>
                <a:latin typeface="Arial" panose="020B0604020202020204" pitchFamily="34" charset="0"/>
              </a:rPr>
              <a:t>, </a:t>
            </a:r>
            <a:r>
              <a:rPr lang="en-US" altLang="en-US" sz="2800" dirty="0" err="1">
                <a:solidFill>
                  <a:srgbClr val="0070C0"/>
                </a:solidFill>
                <a:latin typeface="Arial" panose="020B0604020202020204" pitchFamily="34" charset="0"/>
              </a:rPr>
              <a:t>thảo</a:t>
            </a:r>
            <a:r>
              <a:rPr lang="en-US" altLang="en-US" sz="2800" dirty="0">
                <a:solidFill>
                  <a:srgbClr val="0070C0"/>
                </a:solidFill>
                <a:latin typeface="Arial" panose="020B0604020202020204" pitchFamily="34" charset="0"/>
              </a:rPr>
              <a:t> </a:t>
            </a:r>
            <a:r>
              <a:rPr lang="en-US" altLang="en-US" sz="2800" dirty="0" err="1">
                <a:solidFill>
                  <a:srgbClr val="0070C0"/>
                </a:solidFill>
                <a:latin typeface="Arial" panose="020B0604020202020204" pitchFamily="34" charset="0"/>
              </a:rPr>
              <a:t>nguyên,rừng</a:t>
            </a:r>
            <a:r>
              <a:rPr lang="en-US" altLang="en-US" sz="2800" dirty="0">
                <a:solidFill>
                  <a:srgbClr val="0070C0"/>
                </a:solidFill>
                <a:latin typeface="Arial" panose="020B0604020202020204" pitchFamily="34" charset="0"/>
              </a:rPr>
              <a:t> </a:t>
            </a:r>
            <a:r>
              <a:rPr lang="en-US" altLang="en-US" sz="2800" dirty="0" err="1">
                <a:solidFill>
                  <a:srgbClr val="0070C0"/>
                </a:solidFill>
                <a:latin typeface="Arial" panose="020B0604020202020204" pitchFamily="34" charset="0"/>
              </a:rPr>
              <a:t>lá</a:t>
            </a:r>
            <a:r>
              <a:rPr lang="en-US" altLang="en-US" sz="2800" dirty="0">
                <a:solidFill>
                  <a:srgbClr val="0070C0"/>
                </a:solidFill>
                <a:latin typeface="Arial" panose="020B0604020202020204" pitchFamily="34" charset="0"/>
              </a:rPr>
              <a:t> </a:t>
            </a:r>
            <a:r>
              <a:rPr lang="en-US" altLang="en-US" sz="2800" dirty="0" err="1">
                <a:solidFill>
                  <a:srgbClr val="0070C0"/>
                </a:solidFill>
                <a:latin typeface="Arial" panose="020B0604020202020204" pitchFamily="34" charset="0"/>
              </a:rPr>
              <a:t>cứng</a:t>
            </a:r>
            <a:endParaRPr lang="en-US" altLang="en-US" sz="2800" dirty="0">
              <a:solidFill>
                <a:srgbClr val="0070C0"/>
              </a:solidFill>
              <a:latin typeface="Arial" panose="020B0604020202020204" pitchFamily="34" charset="0"/>
            </a:endParaRPr>
          </a:p>
          <a:p>
            <a:pPr algn="just"/>
            <a:r>
              <a:rPr lang="en-US" sz="2800" dirty="0">
                <a:solidFill>
                  <a:srgbClr val="0070C0"/>
                </a:solidFill>
                <a:latin typeface="Arial" panose="020B0604020202020204" pitchFamily="34" charset="0"/>
                <a:cs typeface="Arial" panose="020B0604020202020204" pitchFamily="34" charset="0"/>
              </a:rPr>
              <a:t>+ </a:t>
            </a:r>
            <a:r>
              <a:rPr lang="en-US" sz="2800" b="1" dirty="0" err="1">
                <a:solidFill>
                  <a:srgbClr val="0070C0"/>
                </a:solidFill>
                <a:latin typeface="Arial" panose="020B0604020202020204" pitchFamily="34" charset="0"/>
                <a:cs typeface="Arial" panose="020B0604020202020204" pitchFamily="34" charset="0"/>
              </a:rPr>
              <a:t>Động</a:t>
            </a:r>
            <a:r>
              <a:rPr lang="en-US" sz="2800" b="1" dirty="0">
                <a:solidFill>
                  <a:srgbClr val="0070C0"/>
                </a:solidFill>
                <a:latin typeface="Arial" panose="020B0604020202020204" pitchFamily="34" charset="0"/>
                <a:cs typeface="Arial" panose="020B0604020202020204" pitchFamily="34" charset="0"/>
              </a:rPr>
              <a:t> </a:t>
            </a:r>
            <a:r>
              <a:rPr lang="en-US" sz="2800" b="1" dirty="0" err="1">
                <a:solidFill>
                  <a:srgbClr val="0070C0"/>
                </a:solidFill>
                <a:latin typeface="Arial" panose="020B0604020202020204" pitchFamily="34" charset="0"/>
                <a:cs typeface="Arial" panose="020B0604020202020204" pitchFamily="34" charset="0"/>
              </a:rPr>
              <a:t>vật</a:t>
            </a:r>
            <a:r>
              <a:rPr lang="en-US" sz="2800" b="1" dirty="0">
                <a:solidFill>
                  <a:srgbClr val="0070C0"/>
                </a:solidFill>
                <a:latin typeface="Arial" panose="020B0604020202020204" pitchFamily="34" charset="0"/>
                <a:cs typeface="Arial" panose="020B0604020202020204" pitchFamily="34" charset="0"/>
              </a:rPr>
              <a:t>: </a:t>
            </a:r>
            <a:r>
              <a:rPr lang="en-US" sz="2800" b="1" dirty="0" err="1">
                <a:solidFill>
                  <a:srgbClr val="0070C0"/>
                </a:solidFill>
                <a:latin typeface="Arial" panose="020B0604020202020204" pitchFamily="34" charset="0"/>
                <a:cs typeface="Arial" panose="020B0604020202020204" pitchFamily="34" charset="0"/>
              </a:rPr>
              <a:t>đa</a:t>
            </a:r>
            <a:r>
              <a:rPr lang="en-US" sz="2800" b="1" dirty="0">
                <a:solidFill>
                  <a:srgbClr val="0070C0"/>
                </a:solidFill>
                <a:latin typeface="Arial" panose="020B0604020202020204" pitchFamily="34" charset="0"/>
                <a:cs typeface="Arial" panose="020B0604020202020204" pitchFamily="34" charset="0"/>
              </a:rPr>
              <a:t> </a:t>
            </a:r>
            <a:r>
              <a:rPr lang="en-US" sz="2800" b="1" dirty="0" err="1">
                <a:solidFill>
                  <a:srgbClr val="0070C0"/>
                </a:solidFill>
                <a:latin typeface="Arial" panose="020B0604020202020204" pitchFamily="34" charset="0"/>
                <a:cs typeface="Arial" panose="020B0604020202020204" pitchFamily="34" charset="0"/>
              </a:rPr>
              <a:t>dạng</a:t>
            </a:r>
            <a:r>
              <a:rPr lang="en-US" sz="2800" b="1" dirty="0">
                <a:solidFill>
                  <a:srgbClr val="0070C0"/>
                </a:solidFill>
                <a:latin typeface="Arial" panose="020B0604020202020204" pitchFamily="34" charset="0"/>
                <a:cs typeface="Arial" panose="020B0604020202020204" pitchFamily="34" charset="0"/>
              </a:rPr>
              <a:t> </a:t>
            </a:r>
            <a:r>
              <a:rPr lang="en-US" sz="2800" b="1" dirty="0" err="1">
                <a:solidFill>
                  <a:srgbClr val="0070C0"/>
                </a:solidFill>
                <a:latin typeface="Arial" panose="020B0604020202020204" pitchFamily="34" charset="0"/>
                <a:cs typeface="Arial" panose="020B0604020202020204" pitchFamily="34" charset="0"/>
              </a:rPr>
              <a:t>về</a:t>
            </a:r>
            <a:r>
              <a:rPr lang="en-US" sz="2800" b="1" dirty="0">
                <a:solidFill>
                  <a:srgbClr val="0070C0"/>
                </a:solidFill>
                <a:latin typeface="Arial" panose="020B0604020202020204" pitchFamily="34" charset="0"/>
                <a:cs typeface="Arial" panose="020B0604020202020204" pitchFamily="34" charset="0"/>
              </a:rPr>
              <a:t> </a:t>
            </a:r>
            <a:r>
              <a:rPr lang="en-US" sz="2800" b="1" dirty="0" err="1">
                <a:solidFill>
                  <a:srgbClr val="0070C0"/>
                </a:solidFill>
                <a:latin typeface="Arial" panose="020B0604020202020204" pitchFamily="34" charset="0"/>
                <a:cs typeface="Arial" panose="020B0604020202020204" pitchFamily="34" charset="0"/>
              </a:rPr>
              <a:t>số</a:t>
            </a:r>
            <a:r>
              <a:rPr lang="en-US" sz="2800" b="1" dirty="0">
                <a:solidFill>
                  <a:srgbClr val="0070C0"/>
                </a:solidFill>
                <a:latin typeface="Arial" panose="020B0604020202020204" pitchFamily="34" charset="0"/>
                <a:cs typeface="Arial" panose="020B0604020202020204" pitchFamily="34" charset="0"/>
              </a:rPr>
              <a:t> </a:t>
            </a:r>
            <a:r>
              <a:rPr lang="en-US" sz="2800" b="1" dirty="0" err="1">
                <a:solidFill>
                  <a:srgbClr val="0070C0"/>
                </a:solidFill>
                <a:latin typeface="Arial" panose="020B0604020202020204" pitchFamily="34" charset="0"/>
                <a:cs typeface="Arial" panose="020B0604020202020204" pitchFamily="34" charset="0"/>
              </a:rPr>
              <a:t>loài</a:t>
            </a:r>
            <a:r>
              <a:rPr lang="en-US" sz="2800" b="1" dirty="0">
                <a:solidFill>
                  <a:srgbClr val="0070C0"/>
                </a:solidFill>
                <a:latin typeface="Arial" panose="020B0604020202020204" pitchFamily="34" charset="0"/>
                <a:cs typeface="Arial" panose="020B0604020202020204" pitchFamily="34" charset="0"/>
              </a:rPr>
              <a:t> </a:t>
            </a:r>
            <a:r>
              <a:rPr lang="en-US" sz="2800" b="1" dirty="0" err="1">
                <a:solidFill>
                  <a:srgbClr val="0070C0"/>
                </a:solidFill>
                <a:latin typeface="Arial" panose="020B0604020202020204" pitchFamily="34" charset="0"/>
                <a:cs typeface="Arial" panose="020B0604020202020204" pitchFamily="34" charset="0"/>
              </a:rPr>
              <a:t>và</a:t>
            </a:r>
            <a:r>
              <a:rPr lang="en-US" sz="2800" b="1" dirty="0">
                <a:solidFill>
                  <a:srgbClr val="0070C0"/>
                </a:solidFill>
                <a:latin typeface="Arial" panose="020B0604020202020204" pitchFamily="34" charset="0"/>
                <a:cs typeface="Arial" panose="020B0604020202020204" pitchFamily="34" charset="0"/>
              </a:rPr>
              <a:t> </a:t>
            </a:r>
            <a:r>
              <a:rPr lang="en-US" sz="2800" b="1" dirty="0" err="1">
                <a:solidFill>
                  <a:srgbClr val="0070C0"/>
                </a:solidFill>
                <a:latin typeface="Arial" panose="020B0604020202020204" pitchFamily="34" charset="0"/>
                <a:cs typeface="Arial" panose="020B0604020202020204" pitchFamily="34" charset="0"/>
              </a:rPr>
              <a:t>số</a:t>
            </a:r>
            <a:r>
              <a:rPr lang="en-US" sz="2800" b="1" dirty="0">
                <a:solidFill>
                  <a:srgbClr val="0070C0"/>
                </a:solidFill>
                <a:latin typeface="Arial" panose="020B0604020202020204" pitchFamily="34" charset="0"/>
                <a:cs typeface="Arial" panose="020B0604020202020204" pitchFamily="34" charset="0"/>
              </a:rPr>
              <a:t> </a:t>
            </a:r>
            <a:r>
              <a:rPr lang="en-US" sz="2800" b="1" dirty="0" err="1">
                <a:solidFill>
                  <a:srgbClr val="0070C0"/>
                </a:solidFill>
                <a:latin typeface="Arial" panose="020B0604020202020204" pitchFamily="34" charset="0"/>
                <a:cs typeface="Arial" panose="020B0604020202020204" pitchFamily="34" charset="0"/>
              </a:rPr>
              <a:t>lượng</a:t>
            </a:r>
            <a:r>
              <a:rPr lang="en-US" sz="2800" dirty="0">
                <a:solidFill>
                  <a:srgbClr val="0070C0"/>
                </a:solidFill>
                <a:latin typeface="Arial" panose="020B0604020202020204" pitchFamily="34" charset="0"/>
                <a:cs typeface="Arial" panose="020B0604020202020204" pitchFamily="34" charset="0"/>
              </a:rPr>
              <a:t>: </a:t>
            </a:r>
            <a:r>
              <a:rPr lang="en-US" sz="2800" dirty="0" err="1">
                <a:solidFill>
                  <a:srgbClr val="0070C0"/>
                </a:solidFill>
                <a:latin typeface="Arial" panose="020B0604020202020204" pitchFamily="34" charset="0"/>
                <a:cs typeface="Arial" panose="020B0604020202020204" pitchFamily="34" charset="0"/>
              </a:rPr>
              <a:t>thú</a:t>
            </a:r>
            <a:r>
              <a:rPr lang="en-US" sz="2800" dirty="0">
                <a:solidFill>
                  <a:srgbClr val="0070C0"/>
                </a:solidFill>
                <a:latin typeface="Arial" panose="020B0604020202020204" pitchFamily="34" charset="0"/>
                <a:cs typeface="Arial" panose="020B0604020202020204" pitchFamily="34" charset="0"/>
              </a:rPr>
              <a:t> </a:t>
            </a:r>
            <a:r>
              <a:rPr lang="en-US" sz="2800" dirty="0" err="1">
                <a:solidFill>
                  <a:srgbClr val="0070C0"/>
                </a:solidFill>
                <a:latin typeface="Arial" panose="020B0604020202020204" pitchFamily="34" charset="0"/>
                <a:cs typeface="Arial" panose="020B0604020202020204" pitchFamily="34" charset="0"/>
              </a:rPr>
              <a:t>lớn</a:t>
            </a:r>
            <a:r>
              <a:rPr lang="en-US" sz="2800" dirty="0">
                <a:solidFill>
                  <a:srgbClr val="0070C0"/>
                </a:solidFill>
                <a:latin typeface="Arial" panose="020B0604020202020204" pitchFamily="34" charset="0"/>
                <a:cs typeface="Arial" panose="020B0604020202020204" pitchFamily="34" charset="0"/>
              </a:rPr>
              <a:t> (</a:t>
            </a:r>
            <a:r>
              <a:rPr lang="en-US" sz="2800" dirty="0" err="1">
                <a:solidFill>
                  <a:srgbClr val="0070C0"/>
                </a:solidFill>
                <a:latin typeface="Arial" panose="020B0604020202020204" pitchFamily="34" charset="0"/>
                <a:cs typeface="Arial" panose="020B0604020202020204" pitchFamily="34" charset="0"/>
              </a:rPr>
              <a:t>gấu</a:t>
            </a:r>
            <a:r>
              <a:rPr lang="en-US" sz="2800" dirty="0">
                <a:solidFill>
                  <a:srgbClr val="0070C0"/>
                </a:solidFill>
                <a:latin typeface="Arial" panose="020B0604020202020204" pitchFamily="34" charset="0"/>
                <a:cs typeface="Arial" panose="020B0604020202020204" pitchFamily="34" charset="0"/>
              </a:rPr>
              <a:t> </a:t>
            </a:r>
            <a:r>
              <a:rPr lang="en-US" sz="2800" dirty="0" err="1">
                <a:solidFill>
                  <a:srgbClr val="0070C0"/>
                </a:solidFill>
                <a:latin typeface="Arial" panose="020B0604020202020204" pitchFamily="34" charset="0"/>
                <a:cs typeface="Arial" panose="020B0604020202020204" pitchFamily="34" charset="0"/>
              </a:rPr>
              <a:t>nâu,chồn,linh</a:t>
            </a:r>
            <a:r>
              <a:rPr lang="en-US" sz="2800" dirty="0">
                <a:solidFill>
                  <a:srgbClr val="0070C0"/>
                </a:solidFill>
                <a:latin typeface="Arial" panose="020B0604020202020204" pitchFamily="34" charset="0"/>
                <a:cs typeface="Arial" panose="020B0604020202020204" pitchFamily="34" charset="0"/>
              </a:rPr>
              <a:t> </a:t>
            </a:r>
            <a:r>
              <a:rPr lang="en-US" sz="2800" dirty="0" err="1">
                <a:solidFill>
                  <a:srgbClr val="0070C0"/>
                </a:solidFill>
                <a:latin typeface="Arial" panose="020B0604020202020204" pitchFamily="34" charset="0"/>
                <a:cs typeface="Arial" panose="020B0604020202020204" pitchFamily="34" charset="0"/>
              </a:rPr>
              <a:t>miêu</a:t>
            </a:r>
            <a:r>
              <a:rPr lang="en-US" sz="2800" dirty="0">
                <a:solidFill>
                  <a:srgbClr val="0070C0"/>
                </a:solidFill>
                <a:latin typeface="Arial" panose="020B0604020202020204" pitchFamily="34" charset="0"/>
                <a:cs typeface="Arial" panose="020B0604020202020204" pitchFamily="34" charset="0"/>
              </a:rPr>
              <a:t>),</a:t>
            </a:r>
            <a:r>
              <a:rPr lang="en-US" sz="2800" dirty="0" err="1">
                <a:solidFill>
                  <a:srgbClr val="0070C0"/>
                </a:solidFill>
                <a:latin typeface="Arial" panose="020B0604020202020204" pitchFamily="34" charset="0"/>
                <a:cs typeface="Arial" panose="020B0604020202020204" pitchFamily="34" charset="0"/>
              </a:rPr>
              <a:t>bò</a:t>
            </a:r>
            <a:r>
              <a:rPr lang="en-US" sz="2800" dirty="0">
                <a:solidFill>
                  <a:srgbClr val="0070C0"/>
                </a:solidFill>
                <a:latin typeface="Arial" panose="020B0604020202020204" pitchFamily="34" charset="0"/>
                <a:cs typeface="Arial" panose="020B0604020202020204" pitchFamily="34" charset="0"/>
              </a:rPr>
              <a:t> </a:t>
            </a:r>
            <a:r>
              <a:rPr lang="en-US" sz="2800" dirty="0" err="1">
                <a:solidFill>
                  <a:srgbClr val="0070C0"/>
                </a:solidFill>
                <a:latin typeface="Arial" panose="020B0604020202020204" pitchFamily="34" charset="0"/>
                <a:cs typeface="Arial" panose="020B0604020202020204" pitchFamily="34" charset="0"/>
              </a:rPr>
              <a:t>sát,chim</a:t>
            </a:r>
            <a:r>
              <a:rPr lang="en-US" sz="2800" dirty="0">
                <a:solidFill>
                  <a:srgbClr val="0070C0"/>
                </a:solidFill>
                <a:latin typeface="Arial" panose="020B0604020202020204" pitchFamily="34" charset="0"/>
                <a:cs typeface="Arial" panose="020B0604020202020204" pitchFamily="34" charset="0"/>
              </a:rPr>
              <a:t>…</a:t>
            </a:r>
          </a:p>
          <a:p>
            <a:pPr algn="just"/>
            <a:endParaRPr lang="en-US" sz="2800" dirty="0">
              <a:solidFill>
                <a:srgbClr val="0070C0"/>
              </a:solidFill>
              <a:latin typeface="Arial" panose="020B0604020202020204" pitchFamily="34" charset="0"/>
              <a:cs typeface="Arial" panose="020B0604020202020204" pitchFamily="34" charset="0"/>
            </a:endParaRPr>
          </a:p>
        </p:txBody>
      </p:sp>
      <p:pic>
        <p:nvPicPr>
          <p:cNvPr id="13" name="Picture 12" descr="book9">
            <a:extLst>
              <a:ext uri="{FF2B5EF4-FFF2-40B4-BE49-F238E27FC236}">
                <a16:creationId xmlns:a16="http://schemas.microsoft.com/office/drawing/2014/main" id="{5AED04B5-DF93-4402-9548-79F17153844A}"/>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5361455" y="978577"/>
            <a:ext cx="1243039" cy="8545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37812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left)">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p:cTn id="17" dur="500" fill="hold"/>
                                        <p:tgtEl>
                                          <p:spTgt spid="13"/>
                                        </p:tgtEl>
                                        <p:attrNameLst>
                                          <p:attrName>ppt_w</p:attrName>
                                        </p:attrNameLst>
                                      </p:cBhvr>
                                      <p:tavLst>
                                        <p:tav tm="0">
                                          <p:val>
                                            <p:fltVal val="0"/>
                                          </p:val>
                                        </p:tav>
                                        <p:tav tm="100000">
                                          <p:val>
                                            <p:strVal val="#ppt_w"/>
                                          </p:val>
                                        </p:tav>
                                      </p:tavLst>
                                    </p:anim>
                                    <p:anim calcmode="lin" valueType="num">
                                      <p:cBhvr>
                                        <p:cTn id="18" dur="500" fill="hold"/>
                                        <p:tgtEl>
                                          <p:spTgt spid="13"/>
                                        </p:tgtEl>
                                        <p:attrNameLst>
                                          <p:attrName>ppt_h</p:attrName>
                                        </p:attrNameLst>
                                      </p:cBhvr>
                                      <p:tavLst>
                                        <p:tav tm="0">
                                          <p:val>
                                            <p:fltVal val="0"/>
                                          </p:val>
                                        </p:tav>
                                        <p:tav tm="100000">
                                          <p:val>
                                            <p:strVal val="#ppt_h"/>
                                          </p:val>
                                        </p:tav>
                                      </p:tavLst>
                                    </p:anim>
                                    <p:animEffect transition="in" filter="fade">
                                      <p:cBhvr>
                                        <p:cTn id="1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BA7242C-4CFC-44D2-B7E7-63D527A0898D}"/>
              </a:ext>
            </a:extLst>
          </p:cNvPr>
          <p:cNvPicPr>
            <a:picLocks noChangeAspect="1"/>
          </p:cNvPicPr>
          <p:nvPr/>
        </p:nvPicPr>
        <p:blipFill rotWithShape="1">
          <a:blip r:embed="rId2"/>
          <a:srcRect l="15417" t="23775" r="29166" b="21182"/>
          <a:stretch/>
        </p:blipFill>
        <p:spPr>
          <a:xfrm>
            <a:off x="0" y="-54703"/>
            <a:ext cx="12192000" cy="7003524"/>
          </a:xfrm>
          <a:prstGeom prst="rect">
            <a:avLst/>
          </a:prstGeom>
        </p:spPr>
      </p:pic>
      <p:sp>
        <p:nvSpPr>
          <p:cNvPr id="4" name="TextBox 3">
            <a:extLst>
              <a:ext uri="{FF2B5EF4-FFF2-40B4-BE49-F238E27FC236}">
                <a16:creationId xmlns:a16="http://schemas.microsoft.com/office/drawing/2014/main" id="{8B855A3E-DA5B-4983-ADF1-97941BD48C2F}"/>
              </a:ext>
            </a:extLst>
          </p:cNvPr>
          <p:cNvSpPr txBox="1"/>
          <p:nvPr/>
        </p:nvSpPr>
        <p:spPr>
          <a:xfrm>
            <a:off x="1527999" y="532670"/>
            <a:ext cx="9132176" cy="1523128"/>
          </a:xfrm>
          <a:prstGeom prst="rect">
            <a:avLst/>
          </a:prstGeom>
          <a:noFill/>
          <a:ln w="57150">
            <a:noFill/>
          </a:ln>
        </p:spPr>
        <p:txBody>
          <a:bodyPr wrap="square" lIns="91078" tIns="45539" rIns="91078" bIns="45539" rtlCol="0">
            <a:spAutoFit/>
          </a:bodyPr>
          <a:lstStyle/>
          <a:p>
            <a:pPr algn="ctr">
              <a:spcBef>
                <a:spcPts val="599"/>
              </a:spcBef>
            </a:pPr>
            <a:r>
              <a:rPr lang="en-US" sz="4400" b="1">
                <a:solidFill>
                  <a:srgbClr val="FF0066"/>
                </a:solidFill>
                <a:latin typeface="Arial" panose="020B0604020202020204" pitchFamily="34" charset="0"/>
                <a:ea typeface="Kids" pitchFamily="2" charset="0"/>
                <a:cs typeface="Arial" panose="020B0604020202020204" pitchFamily="34" charset="0"/>
              </a:rPr>
              <a:t>LUYỆN TẬP</a:t>
            </a:r>
          </a:p>
          <a:p>
            <a:pPr algn="ctr">
              <a:spcBef>
                <a:spcPts val="599"/>
              </a:spcBef>
            </a:pPr>
            <a:r>
              <a:rPr lang="en-US" sz="4400" b="1">
                <a:solidFill>
                  <a:srgbClr val="FF0066"/>
                </a:solidFill>
                <a:latin typeface="Arial" panose="020B0604020202020204" pitchFamily="34" charset="0"/>
                <a:ea typeface="Kids" pitchFamily="2" charset="0"/>
                <a:cs typeface="Arial" panose="020B0604020202020204" pitchFamily="34" charset="0"/>
              </a:rPr>
              <a:t> VÀ VẬN DỤNG</a:t>
            </a:r>
          </a:p>
        </p:txBody>
      </p:sp>
    </p:spTree>
    <p:extLst>
      <p:ext uri="{BB962C8B-B14F-4D97-AF65-F5344CB8AC3E}">
        <p14:creationId xmlns:p14="http://schemas.microsoft.com/office/powerpoint/2010/main" val="3773924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8" presetClass="entr" presetSubtype="0" accel="50000" fill="hold" grpId="0" nodeType="withEffect">
                                  <p:stCondLst>
                                    <p:cond delay="0"/>
                                  </p:stCondLst>
                                  <p:iterate type="lt">
                                    <p:tmPct val="50000"/>
                                  </p:iterate>
                                  <p:childTnLst>
                                    <p:set>
                                      <p:cBhvr>
                                        <p:cTn id="6" dur="1" fill="hold">
                                          <p:stCondLst>
                                            <p:cond delay="0"/>
                                          </p:stCondLst>
                                        </p:cTn>
                                        <p:tgtEl>
                                          <p:spTgt spid="4"/>
                                        </p:tgtEl>
                                        <p:attrNameLst>
                                          <p:attrName>style.visibility</p:attrName>
                                        </p:attrNameLst>
                                      </p:cBhvr>
                                      <p:to>
                                        <p:strVal val="visible"/>
                                      </p:to>
                                    </p:set>
                                    <p:set>
                                      <p:cBhvr>
                                        <p:cTn id="7" dur="114" fill="hold">
                                          <p:stCondLst>
                                            <p:cond delay="0"/>
                                          </p:stCondLst>
                                        </p:cTn>
                                        <p:tgtEl>
                                          <p:spTgt spid="4"/>
                                        </p:tgtEl>
                                        <p:attrNameLst>
                                          <p:attrName>style.rotation</p:attrName>
                                        </p:attrNameLst>
                                      </p:cBhvr>
                                      <p:to>
                                        <p:strVal val="-45.0"/>
                                      </p:to>
                                    </p:set>
                                    <p:anim calcmode="lin" valueType="num">
                                      <p:cBhvr>
                                        <p:cTn id="8" dur="114" fill="hold">
                                          <p:stCondLst>
                                            <p:cond delay="114"/>
                                          </p:stCondLst>
                                        </p:cTn>
                                        <p:tgtEl>
                                          <p:spTgt spid="4"/>
                                        </p:tgtEl>
                                        <p:attrNameLst>
                                          <p:attrName>style.rotation</p:attrName>
                                        </p:attrNameLst>
                                      </p:cBhvr>
                                      <p:tavLst>
                                        <p:tav tm="0">
                                          <p:val>
                                            <p:fltVal val="-45"/>
                                          </p:val>
                                        </p:tav>
                                        <p:tav tm="69900">
                                          <p:val>
                                            <p:fltVal val="45"/>
                                          </p:val>
                                        </p:tav>
                                        <p:tav tm="100000">
                                          <p:val>
                                            <p:fltVal val="0"/>
                                          </p:val>
                                        </p:tav>
                                      </p:tavLst>
                                    </p:anim>
                                    <p:anim calcmode="lin" valueType="num">
                                      <p:cBhvr>
                                        <p:cTn id="9" dur="114" fill="hold">
                                          <p:stCondLst>
                                            <p:cond delay="0"/>
                                          </p:stCondLst>
                                        </p:cTn>
                                        <p:tgtEl>
                                          <p:spTgt spid="4"/>
                                        </p:tgtEl>
                                        <p:attrNameLst>
                                          <p:attrName>ppt_y</p:attrName>
                                        </p:attrNameLst>
                                      </p:cBhvr>
                                      <p:tavLst>
                                        <p:tav tm="0">
                                          <p:val>
                                            <p:strVal val="#ppt_y-1"/>
                                          </p:val>
                                        </p:tav>
                                        <p:tav tm="100000">
                                          <p:val>
                                            <p:strVal val="#ppt_y-(0.354*#ppt_w-0.172*#ppt_h)"/>
                                          </p:val>
                                        </p:tav>
                                      </p:tavLst>
                                    </p:anim>
                                    <p:anim calcmode="lin" valueType="num">
                                      <p:cBhvr>
                                        <p:cTn id="10" dur="39" decel="50000" autoRev="1" fill="hold">
                                          <p:stCondLst>
                                            <p:cond delay="114"/>
                                          </p:stCondLst>
                                        </p:cTn>
                                        <p:tgtEl>
                                          <p:spTgt spid="4"/>
                                        </p:tgtEl>
                                        <p:attrNameLst>
                                          <p:attrName>ppt_y</p:attrName>
                                        </p:attrNameLst>
                                      </p:cBhvr>
                                      <p:tavLst>
                                        <p:tav tm="0">
                                          <p:val>
                                            <p:strVal val="#ppt_y-(0.354*#ppt_w-0.172*#ppt_h)"/>
                                          </p:val>
                                        </p:tav>
                                        <p:tav tm="100000">
                                          <p:val>
                                            <p:strVal val="#ppt_y-(0.354*#ppt_w-0.172*#ppt_h)-#ppt_h/2"/>
                                          </p:val>
                                        </p:tav>
                                      </p:tavLst>
                                    </p:anim>
                                    <p:anim calcmode="lin" valueType="num">
                                      <p:cBhvr>
                                        <p:cTn id="11" dur="34" fill="hold">
                                          <p:stCondLst>
                                            <p:cond delay="216"/>
                                          </p:stCondLst>
                                        </p:cTn>
                                        <p:tgtEl>
                                          <p:spTgt spid="4"/>
                                        </p:tgtEl>
                                        <p:attrNameLst>
                                          <p:attrName>ppt_y</p:attrName>
                                        </p:attrNameLst>
                                      </p:cBhvr>
                                      <p:tavLst>
                                        <p:tav tm="0">
                                          <p:val>
                                            <p:strVal val="#ppt_y-(0.354*#ppt_w-0.172*#ppt_h)"/>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5BA4871F-766E-4BB0-8916-D6077FADF3B7}"/>
              </a:ext>
            </a:extLst>
          </p:cNvPr>
          <p:cNvSpPr txBox="1"/>
          <p:nvPr/>
        </p:nvSpPr>
        <p:spPr>
          <a:xfrm>
            <a:off x="3571240" y="406291"/>
            <a:ext cx="6390640" cy="707886"/>
          </a:xfrm>
          <a:prstGeom prst="rect">
            <a:avLst/>
          </a:prstGeom>
          <a:noFill/>
        </p:spPr>
        <p:txBody>
          <a:bodyPr wrap="square" rtlCol="0">
            <a:spAutoFit/>
          </a:bodyPr>
          <a:lstStyle/>
          <a:p>
            <a:r>
              <a:rPr lang="en-US" sz="4000" b="1">
                <a:solidFill>
                  <a:schemeClr val="bg1"/>
                </a:solidFill>
                <a:latin typeface="Arial" panose="020B0604020202020204" pitchFamily="34" charset="0"/>
                <a:cs typeface="Arial" panose="020B0604020202020204" pitchFamily="34" charset="0"/>
              </a:rPr>
              <a:t>HỎI NHANH – ĐÁP GỌN </a:t>
            </a:r>
          </a:p>
        </p:txBody>
      </p:sp>
      <p:grpSp>
        <p:nvGrpSpPr>
          <p:cNvPr id="8" name="Group 7">
            <a:extLst>
              <a:ext uri="{FF2B5EF4-FFF2-40B4-BE49-F238E27FC236}">
                <a16:creationId xmlns:a16="http://schemas.microsoft.com/office/drawing/2014/main" id="{B45E1151-0762-4A04-8B7B-09762462CF2C}"/>
              </a:ext>
            </a:extLst>
          </p:cNvPr>
          <p:cNvGrpSpPr/>
          <p:nvPr/>
        </p:nvGrpSpPr>
        <p:grpSpPr>
          <a:xfrm>
            <a:off x="4366262" y="102052"/>
            <a:ext cx="4207474" cy="814566"/>
            <a:chOff x="4393530" y="54653"/>
            <a:chExt cx="6603999" cy="970280"/>
          </a:xfrm>
          <a:solidFill>
            <a:srgbClr val="00B050"/>
          </a:solidFill>
        </p:grpSpPr>
        <p:sp>
          <p:nvSpPr>
            <p:cNvPr id="9" name="Rectangle: Rounded Corners 8">
              <a:extLst>
                <a:ext uri="{FF2B5EF4-FFF2-40B4-BE49-F238E27FC236}">
                  <a16:creationId xmlns:a16="http://schemas.microsoft.com/office/drawing/2014/main" id="{992EE820-D682-4F30-BC5C-7EBA87446365}"/>
                </a:ext>
              </a:extLst>
            </p:cNvPr>
            <p:cNvSpPr/>
            <p:nvPr/>
          </p:nvSpPr>
          <p:spPr>
            <a:xfrm>
              <a:off x="4393530" y="54653"/>
              <a:ext cx="6603999" cy="97028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F464C10F-59E1-4530-8472-075176D0DE32}"/>
                </a:ext>
              </a:extLst>
            </p:cNvPr>
            <p:cNvSpPr txBox="1"/>
            <p:nvPr/>
          </p:nvSpPr>
          <p:spPr>
            <a:xfrm>
              <a:off x="4557081" y="132659"/>
              <a:ext cx="6390640" cy="707886"/>
            </a:xfrm>
            <a:prstGeom prst="rect">
              <a:avLst/>
            </a:prstGeom>
            <a:grpFill/>
          </p:spPr>
          <p:txBody>
            <a:bodyPr wrap="square" rtlCol="0">
              <a:spAutoFit/>
            </a:bodyPr>
            <a:lstStyle/>
            <a:p>
              <a:r>
                <a:rPr lang="en-US" sz="4000" b="1">
                  <a:solidFill>
                    <a:schemeClr val="bg1"/>
                  </a:solidFill>
                  <a:latin typeface="Arial" panose="020B0604020202020204" pitchFamily="34" charset="0"/>
                  <a:cs typeface="Arial" panose="020B0604020202020204" pitchFamily="34" charset="0"/>
                </a:rPr>
                <a:t>AI NHANH H</a:t>
              </a:r>
              <a:r>
                <a:rPr lang="vi-VN" sz="4000" b="1">
                  <a:solidFill>
                    <a:schemeClr val="bg1"/>
                  </a:solidFill>
                  <a:latin typeface="Arial" panose="020B0604020202020204" pitchFamily="34" charset="0"/>
                  <a:cs typeface="Arial" panose="020B0604020202020204" pitchFamily="34" charset="0"/>
                </a:rPr>
                <a:t>Ơ</a:t>
              </a:r>
              <a:r>
                <a:rPr lang="en-US" sz="4000" b="1">
                  <a:solidFill>
                    <a:schemeClr val="bg1"/>
                  </a:solidFill>
                  <a:latin typeface="Arial" panose="020B0604020202020204" pitchFamily="34" charset="0"/>
                  <a:cs typeface="Arial" panose="020B0604020202020204" pitchFamily="34" charset="0"/>
                </a:rPr>
                <a:t>N</a:t>
              </a:r>
            </a:p>
          </p:txBody>
        </p:sp>
      </p:grpSp>
      <p:graphicFrame>
        <p:nvGraphicFramePr>
          <p:cNvPr id="3" name="Table 2">
            <a:extLst>
              <a:ext uri="{FF2B5EF4-FFF2-40B4-BE49-F238E27FC236}">
                <a16:creationId xmlns:a16="http://schemas.microsoft.com/office/drawing/2014/main" id="{37B550D5-F726-4CAF-BBB0-728456C35EFC}"/>
              </a:ext>
            </a:extLst>
          </p:cNvPr>
          <p:cNvGraphicFramePr>
            <a:graphicFrameLocks noGrp="1"/>
          </p:cNvGraphicFramePr>
          <p:nvPr/>
        </p:nvGraphicFramePr>
        <p:xfrm>
          <a:off x="741680" y="2697626"/>
          <a:ext cx="11125200" cy="3820132"/>
        </p:xfrm>
        <a:graphic>
          <a:graphicData uri="http://schemas.openxmlformats.org/drawingml/2006/table">
            <a:tbl>
              <a:tblPr bandRow="1">
                <a:tableStyleId>{5C22544A-7EE6-4342-B048-85BDC9FD1C3A}</a:tableStyleId>
              </a:tblPr>
              <a:tblGrid>
                <a:gridCol w="5598160">
                  <a:extLst>
                    <a:ext uri="{9D8B030D-6E8A-4147-A177-3AD203B41FA5}">
                      <a16:colId xmlns:a16="http://schemas.microsoft.com/office/drawing/2014/main" val="3879259261"/>
                    </a:ext>
                  </a:extLst>
                </a:gridCol>
                <a:gridCol w="5527040">
                  <a:extLst>
                    <a:ext uri="{9D8B030D-6E8A-4147-A177-3AD203B41FA5}">
                      <a16:colId xmlns:a16="http://schemas.microsoft.com/office/drawing/2014/main" val="795405563"/>
                    </a:ext>
                  </a:extLst>
                </a:gridCol>
              </a:tblGrid>
              <a:tr h="404382">
                <a:tc>
                  <a:txBody>
                    <a:bodyPr/>
                    <a:lstStyle/>
                    <a:p>
                      <a:pPr indent="180340" algn="ctr">
                        <a:lnSpc>
                          <a:spcPct val="120000"/>
                        </a:lnSpc>
                        <a:spcAft>
                          <a:spcPts val="0"/>
                        </a:spcAft>
                      </a:pPr>
                      <a:r>
                        <a:rPr lang="vi-VN" sz="2400">
                          <a:solidFill>
                            <a:srgbClr val="291CA4"/>
                          </a:solidFill>
                          <a:effectLst/>
                        </a:rPr>
                        <a:t>Quốc gia</a:t>
                      </a:r>
                      <a:endParaRPr lang="en-US" sz="2400">
                        <a:solidFill>
                          <a:srgbClr val="291CA4"/>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indent="180340" algn="ctr">
                        <a:lnSpc>
                          <a:spcPct val="120000"/>
                        </a:lnSpc>
                        <a:spcAft>
                          <a:spcPts val="0"/>
                        </a:spcAft>
                      </a:pPr>
                      <a:r>
                        <a:rPr lang="vi-VN" sz="2400">
                          <a:solidFill>
                            <a:srgbClr val="291CA4"/>
                          </a:solidFill>
                          <a:effectLst/>
                        </a:rPr>
                        <a:t>Môi trường</a:t>
                      </a:r>
                      <a:endParaRPr lang="en-US" sz="2400">
                        <a:solidFill>
                          <a:srgbClr val="291CA4"/>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4146019981"/>
                  </a:ext>
                </a:extLst>
              </a:tr>
              <a:tr h="404382">
                <a:tc>
                  <a:txBody>
                    <a:bodyPr/>
                    <a:lstStyle/>
                    <a:p>
                      <a:pPr indent="180340" algn="ctr">
                        <a:lnSpc>
                          <a:spcPct val="120000"/>
                        </a:lnSpc>
                        <a:spcAft>
                          <a:spcPts val="0"/>
                        </a:spcAft>
                      </a:pPr>
                      <a:endParaRPr lang="en-US" sz="2400">
                        <a:solidFill>
                          <a:srgbClr val="291CA4"/>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rowSpan="2">
                  <a:txBody>
                    <a:bodyPr/>
                    <a:lstStyle/>
                    <a:p>
                      <a:pPr indent="180340" algn="ctr">
                        <a:lnSpc>
                          <a:spcPct val="120000"/>
                        </a:lnSpc>
                        <a:spcAft>
                          <a:spcPts val="0"/>
                        </a:spcAft>
                      </a:pPr>
                      <a:r>
                        <a:rPr lang="vi-VN" sz="2400">
                          <a:solidFill>
                            <a:srgbClr val="291CA4"/>
                          </a:solidFill>
                          <a:effectLst/>
                        </a:rPr>
                        <a:t>Địa Trung Hải</a:t>
                      </a:r>
                      <a:endParaRPr lang="en-US" sz="2400">
                        <a:solidFill>
                          <a:srgbClr val="291CA4"/>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4">
                        <a:lumMod val="20000"/>
                        <a:lumOff val="80000"/>
                      </a:schemeClr>
                    </a:solidFill>
                  </a:tcPr>
                </a:tc>
                <a:extLst>
                  <a:ext uri="{0D108BD9-81ED-4DB2-BD59-A6C34878D82A}">
                    <a16:rowId xmlns:a16="http://schemas.microsoft.com/office/drawing/2014/main" val="2160279654"/>
                  </a:ext>
                </a:extLst>
              </a:tr>
              <a:tr h="439904">
                <a:tc>
                  <a:txBody>
                    <a:bodyPr/>
                    <a:lstStyle/>
                    <a:p>
                      <a:pPr indent="180340" algn="ctr">
                        <a:lnSpc>
                          <a:spcPct val="120000"/>
                        </a:lnSpc>
                        <a:spcAft>
                          <a:spcPts val="0"/>
                        </a:spcAft>
                      </a:pPr>
                      <a:endParaRPr lang="en-US" sz="2400">
                        <a:solidFill>
                          <a:srgbClr val="291CA4"/>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vMerge="1">
                  <a:txBody>
                    <a:bodyPr/>
                    <a:lstStyle/>
                    <a:p>
                      <a:endParaRPr lang="en-US"/>
                    </a:p>
                  </a:txBody>
                  <a:tcPr/>
                </a:tc>
                <a:extLst>
                  <a:ext uri="{0D108BD9-81ED-4DB2-BD59-A6C34878D82A}">
                    <a16:rowId xmlns:a16="http://schemas.microsoft.com/office/drawing/2014/main" val="1521710193"/>
                  </a:ext>
                </a:extLst>
              </a:tr>
              <a:tr h="439904">
                <a:tc>
                  <a:txBody>
                    <a:bodyPr/>
                    <a:lstStyle/>
                    <a:p>
                      <a:pPr indent="180340" algn="ctr">
                        <a:lnSpc>
                          <a:spcPct val="120000"/>
                        </a:lnSpc>
                        <a:spcAft>
                          <a:spcPts val="0"/>
                        </a:spcAft>
                      </a:pPr>
                      <a:endParaRPr lang="en-US" sz="2400">
                        <a:solidFill>
                          <a:srgbClr val="291CA4"/>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rowSpan="2">
                  <a:txBody>
                    <a:bodyPr/>
                    <a:lstStyle/>
                    <a:p>
                      <a:pPr indent="180340" algn="ctr">
                        <a:lnSpc>
                          <a:spcPct val="120000"/>
                        </a:lnSpc>
                        <a:spcAft>
                          <a:spcPts val="0"/>
                        </a:spcAft>
                      </a:pPr>
                      <a:r>
                        <a:rPr lang="vi-VN" sz="2400">
                          <a:solidFill>
                            <a:srgbClr val="291CA4"/>
                          </a:solidFill>
                          <a:effectLst/>
                        </a:rPr>
                        <a:t>Ôn đới hải dương</a:t>
                      </a:r>
                      <a:endParaRPr lang="en-US" sz="2400">
                        <a:solidFill>
                          <a:srgbClr val="291CA4"/>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479933323"/>
                  </a:ext>
                </a:extLst>
              </a:tr>
              <a:tr h="404382">
                <a:tc>
                  <a:txBody>
                    <a:bodyPr/>
                    <a:lstStyle/>
                    <a:p>
                      <a:pPr indent="180340" algn="ctr">
                        <a:lnSpc>
                          <a:spcPct val="120000"/>
                        </a:lnSpc>
                        <a:spcAft>
                          <a:spcPts val="0"/>
                        </a:spcAft>
                      </a:pPr>
                      <a:endParaRPr lang="en-US" sz="2400">
                        <a:solidFill>
                          <a:srgbClr val="291CA4"/>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vMerge="1">
                  <a:txBody>
                    <a:bodyPr/>
                    <a:lstStyle/>
                    <a:p>
                      <a:endParaRPr lang="en-US"/>
                    </a:p>
                  </a:txBody>
                  <a:tcPr/>
                </a:tc>
                <a:extLst>
                  <a:ext uri="{0D108BD9-81ED-4DB2-BD59-A6C34878D82A}">
                    <a16:rowId xmlns:a16="http://schemas.microsoft.com/office/drawing/2014/main" val="4091662677"/>
                  </a:ext>
                </a:extLst>
              </a:tr>
              <a:tr h="417909">
                <a:tc>
                  <a:txBody>
                    <a:bodyPr/>
                    <a:lstStyle/>
                    <a:p>
                      <a:pPr indent="180340" algn="ctr">
                        <a:lnSpc>
                          <a:spcPct val="120000"/>
                        </a:lnSpc>
                        <a:spcAft>
                          <a:spcPts val="0"/>
                        </a:spcAft>
                      </a:pPr>
                      <a:endParaRPr lang="en-US" sz="2400">
                        <a:solidFill>
                          <a:srgbClr val="291CA4"/>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rowSpan="2">
                  <a:txBody>
                    <a:bodyPr/>
                    <a:lstStyle/>
                    <a:p>
                      <a:pPr indent="180340" algn="ctr">
                        <a:lnSpc>
                          <a:spcPct val="120000"/>
                        </a:lnSpc>
                        <a:spcAft>
                          <a:spcPts val="0"/>
                        </a:spcAft>
                      </a:pPr>
                      <a:r>
                        <a:rPr lang="vi-VN" sz="2400">
                          <a:solidFill>
                            <a:srgbClr val="291CA4"/>
                          </a:solidFill>
                          <a:effectLst/>
                        </a:rPr>
                        <a:t>Ôn đới lục địa</a:t>
                      </a:r>
                      <a:endParaRPr lang="en-US" sz="2400">
                        <a:solidFill>
                          <a:srgbClr val="291CA4"/>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4">
                        <a:lumMod val="60000"/>
                        <a:lumOff val="40000"/>
                      </a:schemeClr>
                    </a:solidFill>
                  </a:tcPr>
                </a:tc>
                <a:extLst>
                  <a:ext uri="{0D108BD9-81ED-4DB2-BD59-A6C34878D82A}">
                    <a16:rowId xmlns:a16="http://schemas.microsoft.com/office/drawing/2014/main" val="2737061883"/>
                  </a:ext>
                </a:extLst>
              </a:tr>
              <a:tr h="404382">
                <a:tc>
                  <a:txBody>
                    <a:bodyPr/>
                    <a:lstStyle/>
                    <a:p>
                      <a:pPr indent="180340" algn="ctr">
                        <a:lnSpc>
                          <a:spcPct val="120000"/>
                        </a:lnSpc>
                        <a:spcAft>
                          <a:spcPts val="0"/>
                        </a:spcAft>
                      </a:pPr>
                      <a:endParaRPr lang="en-US" sz="2400">
                        <a:solidFill>
                          <a:srgbClr val="291CA4"/>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vMerge="1">
                  <a:txBody>
                    <a:bodyPr/>
                    <a:lstStyle/>
                    <a:p>
                      <a:endParaRPr lang="en-US"/>
                    </a:p>
                  </a:txBody>
                  <a:tcPr/>
                </a:tc>
                <a:extLst>
                  <a:ext uri="{0D108BD9-81ED-4DB2-BD59-A6C34878D82A}">
                    <a16:rowId xmlns:a16="http://schemas.microsoft.com/office/drawing/2014/main" val="1229625035"/>
                  </a:ext>
                </a:extLst>
              </a:tr>
              <a:tr h="404382">
                <a:tc>
                  <a:txBody>
                    <a:bodyPr/>
                    <a:lstStyle/>
                    <a:p>
                      <a:pPr indent="180340" algn="ctr">
                        <a:lnSpc>
                          <a:spcPct val="120000"/>
                        </a:lnSpc>
                        <a:spcAft>
                          <a:spcPts val="0"/>
                        </a:spcAft>
                      </a:pPr>
                      <a:endParaRPr lang="en-US" sz="2400">
                        <a:solidFill>
                          <a:srgbClr val="291CA4"/>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rowSpan="2">
                  <a:txBody>
                    <a:bodyPr/>
                    <a:lstStyle/>
                    <a:p>
                      <a:pPr indent="180340" algn="ctr">
                        <a:lnSpc>
                          <a:spcPct val="120000"/>
                        </a:lnSpc>
                        <a:spcAft>
                          <a:spcPts val="0"/>
                        </a:spcAft>
                      </a:pPr>
                      <a:r>
                        <a:rPr lang="vi-VN" sz="2400">
                          <a:solidFill>
                            <a:srgbClr val="291CA4"/>
                          </a:solidFill>
                          <a:effectLst/>
                        </a:rPr>
                        <a:t>Núi cao</a:t>
                      </a:r>
                      <a:endParaRPr lang="en-US" sz="2400">
                        <a:solidFill>
                          <a:srgbClr val="291CA4"/>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6">
                        <a:lumMod val="40000"/>
                        <a:lumOff val="60000"/>
                      </a:schemeClr>
                    </a:solidFill>
                  </a:tcPr>
                </a:tc>
                <a:extLst>
                  <a:ext uri="{0D108BD9-81ED-4DB2-BD59-A6C34878D82A}">
                    <a16:rowId xmlns:a16="http://schemas.microsoft.com/office/drawing/2014/main" val="144527231"/>
                  </a:ext>
                </a:extLst>
              </a:tr>
              <a:tr h="500505">
                <a:tc>
                  <a:txBody>
                    <a:bodyPr/>
                    <a:lstStyle/>
                    <a:p>
                      <a:pPr indent="180340" algn="ctr">
                        <a:lnSpc>
                          <a:spcPct val="120000"/>
                        </a:lnSpc>
                        <a:spcAft>
                          <a:spcPts val="0"/>
                        </a:spcAft>
                      </a:pPr>
                      <a:endParaRPr lang="en-US" sz="2400">
                        <a:solidFill>
                          <a:srgbClr val="291CA4"/>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vMerge="1">
                  <a:txBody>
                    <a:bodyPr/>
                    <a:lstStyle/>
                    <a:p>
                      <a:endParaRPr lang="en-US"/>
                    </a:p>
                  </a:txBody>
                  <a:tcPr/>
                </a:tc>
                <a:extLst>
                  <a:ext uri="{0D108BD9-81ED-4DB2-BD59-A6C34878D82A}">
                    <a16:rowId xmlns:a16="http://schemas.microsoft.com/office/drawing/2014/main" val="280386086"/>
                  </a:ext>
                </a:extLst>
              </a:tr>
            </a:tbl>
          </a:graphicData>
        </a:graphic>
      </p:graphicFrame>
      <p:sp>
        <p:nvSpPr>
          <p:cNvPr id="4" name="Rectangle 3">
            <a:extLst>
              <a:ext uri="{FF2B5EF4-FFF2-40B4-BE49-F238E27FC236}">
                <a16:creationId xmlns:a16="http://schemas.microsoft.com/office/drawing/2014/main" id="{1F6BFACA-6B22-426E-A153-55BD18509E74}"/>
              </a:ext>
            </a:extLst>
          </p:cNvPr>
          <p:cNvSpPr/>
          <p:nvPr/>
        </p:nvSpPr>
        <p:spPr>
          <a:xfrm>
            <a:off x="1498964" y="907955"/>
            <a:ext cx="9170459" cy="628955"/>
          </a:xfrm>
          <a:prstGeom prst="rect">
            <a:avLst/>
          </a:prstGeom>
        </p:spPr>
        <p:txBody>
          <a:bodyPr wrap="none">
            <a:spAutoFit/>
          </a:bodyPr>
          <a:lstStyle/>
          <a:p>
            <a:pPr indent="180340" algn="just">
              <a:lnSpc>
                <a:spcPct val="120000"/>
              </a:lnSpc>
              <a:spcAft>
                <a:spcPts val="0"/>
              </a:spcAft>
            </a:pPr>
            <a:r>
              <a:rPr lang="en-US" sz="3200">
                <a:solidFill>
                  <a:srgbClr val="FF0000"/>
                </a:solidFill>
                <a:latin typeface="Arial" panose="020B0604020202020204" pitchFamily="34" charset="0"/>
                <a:ea typeface="Cambria" panose="02040503050406030204" pitchFamily="18" charset="0"/>
                <a:cs typeface="Arial" panose="020B0604020202020204" pitchFamily="34" charset="0"/>
              </a:rPr>
              <a:t>Sắp xếp </a:t>
            </a:r>
            <a:r>
              <a:rPr lang="vi-VN" sz="3200">
                <a:solidFill>
                  <a:srgbClr val="FF0000"/>
                </a:solidFill>
                <a:latin typeface="Arial" panose="020B0604020202020204" pitchFamily="34" charset="0"/>
                <a:ea typeface="Cambria" panose="02040503050406030204" pitchFamily="18" charset="0"/>
                <a:cs typeface="Arial" panose="020B0604020202020204" pitchFamily="34" charset="0"/>
              </a:rPr>
              <a:t>các quốc gia </a:t>
            </a:r>
            <a:r>
              <a:rPr lang="en-US" sz="3200">
                <a:solidFill>
                  <a:srgbClr val="FF0000"/>
                </a:solidFill>
                <a:latin typeface="Arial" panose="020B0604020202020204" pitchFamily="34" charset="0"/>
                <a:ea typeface="Cambria" panose="02040503050406030204" pitchFamily="18" charset="0"/>
                <a:cs typeface="Arial" panose="020B0604020202020204" pitchFamily="34" charset="0"/>
              </a:rPr>
              <a:t>với</a:t>
            </a:r>
            <a:r>
              <a:rPr lang="vi-VN" sz="3200">
                <a:solidFill>
                  <a:srgbClr val="FF0000"/>
                </a:solidFill>
                <a:latin typeface="Arial" panose="020B0604020202020204" pitchFamily="34" charset="0"/>
                <a:ea typeface="Cambria" panose="02040503050406030204" pitchFamily="18" charset="0"/>
                <a:cs typeface="Arial" panose="020B0604020202020204" pitchFamily="34" charset="0"/>
              </a:rPr>
              <a:t> môi trường tương ứng</a:t>
            </a:r>
            <a:endParaRPr lang="en-US" sz="3200">
              <a:solidFill>
                <a:srgbClr val="FF0000"/>
              </a:solidFill>
              <a:effectLst/>
              <a:latin typeface="Arial" panose="020B0604020202020204" pitchFamily="34" charset="0"/>
              <a:ea typeface="Times New Roman" panose="02020603050405020304" pitchFamily="18" charset="0"/>
              <a:cs typeface="Arial" panose="020B0604020202020204" pitchFamily="34" charset="0"/>
            </a:endParaRPr>
          </a:p>
        </p:txBody>
      </p:sp>
      <p:sp>
        <p:nvSpPr>
          <p:cNvPr id="6" name="Rectangle 5">
            <a:extLst>
              <a:ext uri="{FF2B5EF4-FFF2-40B4-BE49-F238E27FC236}">
                <a16:creationId xmlns:a16="http://schemas.microsoft.com/office/drawing/2014/main" id="{F96BDCAC-D7DC-4784-9F42-F6DA3EFDED46}"/>
              </a:ext>
            </a:extLst>
          </p:cNvPr>
          <p:cNvSpPr/>
          <p:nvPr/>
        </p:nvSpPr>
        <p:spPr>
          <a:xfrm>
            <a:off x="863280" y="1920521"/>
            <a:ext cx="854080" cy="395429"/>
          </a:xfrm>
          <a:prstGeom prst="rect">
            <a:avLst/>
          </a:prstGeom>
          <a:solidFill>
            <a:schemeClr val="accent4">
              <a:lumMod val="20000"/>
              <a:lumOff val="80000"/>
            </a:schemeClr>
          </a:solidFill>
          <a:ln>
            <a:solidFill>
              <a:srgbClr val="0070C0"/>
            </a:solidFill>
          </a:ln>
        </p:spPr>
        <p:txBody>
          <a:bodyPr wrap="none">
            <a:spAutoFit/>
          </a:bodyPr>
          <a:lstStyle/>
          <a:p>
            <a:pPr indent="180340" algn="ctr">
              <a:lnSpc>
                <a:spcPct val="120000"/>
              </a:lnSpc>
              <a:spcAft>
                <a:spcPts val="0"/>
              </a:spcAft>
            </a:pPr>
            <a:r>
              <a:rPr lang="vi-VN">
                <a:solidFill>
                  <a:srgbClr val="291CA4"/>
                </a:solidFill>
              </a:rPr>
              <a:t>ANH</a:t>
            </a:r>
            <a:endParaRPr lang="en-US">
              <a:solidFill>
                <a:srgbClr val="291CA4"/>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2" name="Rectangle 11">
            <a:extLst>
              <a:ext uri="{FF2B5EF4-FFF2-40B4-BE49-F238E27FC236}">
                <a16:creationId xmlns:a16="http://schemas.microsoft.com/office/drawing/2014/main" id="{545546CC-6477-474F-8DDE-2F08FB0B6E77}"/>
              </a:ext>
            </a:extLst>
          </p:cNvPr>
          <p:cNvSpPr/>
          <p:nvPr/>
        </p:nvSpPr>
        <p:spPr>
          <a:xfrm>
            <a:off x="3273000" y="1941565"/>
            <a:ext cx="1273105" cy="395429"/>
          </a:xfrm>
          <a:prstGeom prst="rect">
            <a:avLst/>
          </a:prstGeom>
          <a:solidFill>
            <a:schemeClr val="accent4">
              <a:lumMod val="20000"/>
              <a:lumOff val="80000"/>
            </a:schemeClr>
          </a:solidFill>
          <a:ln>
            <a:solidFill>
              <a:srgbClr val="0070C0"/>
            </a:solidFill>
          </a:ln>
        </p:spPr>
        <p:txBody>
          <a:bodyPr wrap="none">
            <a:spAutoFit/>
          </a:bodyPr>
          <a:lstStyle/>
          <a:p>
            <a:pPr indent="180340" algn="ctr">
              <a:lnSpc>
                <a:spcPct val="120000"/>
              </a:lnSpc>
              <a:spcAft>
                <a:spcPts val="0"/>
              </a:spcAft>
            </a:pPr>
            <a:r>
              <a:rPr lang="vi-VN">
                <a:solidFill>
                  <a:srgbClr val="291CA4"/>
                </a:solidFill>
              </a:rPr>
              <a:t>THỤY SĨ</a:t>
            </a:r>
            <a:endParaRPr lang="en-US">
              <a:solidFill>
                <a:srgbClr val="291CA4"/>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3" name="Rectangle 12">
            <a:extLst>
              <a:ext uri="{FF2B5EF4-FFF2-40B4-BE49-F238E27FC236}">
                <a16:creationId xmlns:a16="http://schemas.microsoft.com/office/drawing/2014/main" id="{04481D8A-52B3-4113-B9AC-541E5F159566}"/>
              </a:ext>
            </a:extLst>
          </p:cNvPr>
          <p:cNvSpPr/>
          <p:nvPr/>
        </p:nvSpPr>
        <p:spPr>
          <a:xfrm>
            <a:off x="2023800" y="1941566"/>
            <a:ext cx="995144" cy="395429"/>
          </a:xfrm>
          <a:prstGeom prst="rect">
            <a:avLst/>
          </a:prstGeom>
          <a:solidFill>
            <a:schemeClr val="accent4">
              <a:lumMod val="20000"/>
              <a:lumOff val="80000"/>
            </a:schemeClr>
          </a:solidFill>
          <a:ln>
            <a:solidFill>
              <a:srgbClr val="0070C0"/>
            </a:solidFill>
          </a:ln>
        </p:spPr>
        <p:txBody>
          <a:bodyPr wrap="none">
            <a:spAutoFit/>
          </a:bodyPr>
          <a:lstStyle/>
          <a:p>
            <a:pPr indent="180340" algn="ctr">
              <a:lnSpc>
                <a:spcPct val="120000"/>
              </a:lnSpc>
              <a:spcAft>
                <a:spcPts val="0"/>
              </a:spcAft>
            </a:pPr>
            <a:r>
              <a:rPr lang="vi-VN">
                <a:solidFill>
                  <a:srgbClr val="291CA4"/>
                </a:solidFill>
              </a:rPr>
              <a:t>PHÁP</a:t>
            </a:r>
            <a:endParaRPr lang="en-US">
              <a:solidFill>
                <a:srgbClr val="291CA4"/>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4" name="Rectangle 13">
            <a:extLst>
              <a:ext uri="{FF2B5EF4-FFF2-40B4-BE49-F238E27FC236}">
                <a16:creationId xmlns:a16="http://schemas.microsoft.com/office/drawing/2014/main" id="{B4FFFA9C-2B46-4D12-BFC1-D19E3259E28E}"/>
              </a:ext>
            </a:extLst>
          </p:cNvPr>
          <p:cNvSpPr/>
          <p:nvPr/>
        </p:nvSpPr>
        <p:spPr>
          <a:xfrm>
            <a:off x="4881568" y="1949346"/>
            <a:ext cx="700192" cy="395429"/>
          </a:xfrm>
          <a:prstGeom prst="rect">
            <a:avLst/>
          </a:prstGeom>
          <a:solidFill>
            <a:schemeClr val="accent4">
              <a:lumMod val="20000"/>
              <a:lumOff val="80000"/>
            </a:schemeClr>
          </a:solidFill>
          <a:ln>
            <a:solidFill>
              <a:srgbClr val="0070C0"/>
            </a:solidFill>
          </a:ln>
        </p:spPr>
        <p:txBody>
          <a:bodyPr wrap="none">
            <a:spAutoFit/>
          </a:bodyPr>
          <a:lstStyle/>
          <a:p>
            <a:pPr indent="180340" algn="ctr">
              <a:lnSpc>
                <a:spcPct val="120000"/>
              </a:lnSpc>
              <a:spcAft>
                <a:spcPts val="0"/>
              </a:spcAft>
            </a:pPr>
            <a:r>
              <a:rPr lang="vi-VN">
                <a:solidFill>
                  <a:srgbClr val="291CA4"/>
                </a:solidFill>
              </a:rPr>
              <a:t>ÁO</a:t>
            </a:r>
            <a:endParaRPr lang="en-US">
              <a:solidFill>
                <a:srgbClr val="291CA4"/>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5" name="Rectangle 14">
            <a:extLst>
              <a:ext uri="{FF2B5EF4-FFF2-40B4-BE49-F238E27FC236}">
                <a16:creationId xmlns:a16="http://schemas.microsoft.com/office/drawing/2014/main" id="{2F35012C-E2F3-4547-9962-5D5C2D949233}"/>
              </a:ext>
            </a:extLst>
          </p:cNvPr>
          <p:cNvSpPr/>
          <p:nvPr/>
        </p:nvSpPr>
        <p:spPr>
          <a:xfrm>
            <a:off x="5899185" y="1949345"/>
            <a:ext cx="1174744" cy="395429"/>
          </a:xfrm>
          <a:prstGeom prst="rect">
            <a:avLst/>
          </a:prstGeom>
          <a:solidFill>
            <a:schemeClr val="accent4">
              <a:lumMod val="20000"/>
              <a:lumOff val="80000"/>
            </a:schemeClr>
          </a:solidFill>
          <a:ln>
            <a:solidFill>
              <a:srgbClr val="0070C0"/>
            </a:solidFill>
          </a:ln>
        </p:spPr>
        <p:txBody>
          <a:bodyPr wrap="none">
            <a:spAutoFit/>
          </a:bodyPr>
          <a:lstStyle/>
          <a:p>
            <a:pPr indent="180340" algn="ctr">
              <a:lnSpc>
                <a:spcPct val="120000"/>
              </a:lnSpc>
              <a:spcAft>
                <a:spcPts val="0"/>
              </a:spcAft>
            </a:pPr>
            <a:r>
              <a:rPr lang="vi-VN">
                <a:solidFill>
                  <a:srgbClr val="291CA4"/>
                </a:solidFill>
              </a:rPr>
              <a:t>BA LAN</a:t>
            </a:r>
            <a:endParaRPr lang="en-US">
              <a:solidFill>
                <a:srgbClr val="291CA4"/>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6" name="Rectangle 15">
            <a:extLst>
              <a:ext uri="{FF2B5EF4-FFF2-40B4-BE49-F238E27FC236}">
                <a16:creationId xmlns:a16="http://schemas.microsoft.com/office/drawing/2014/main" id="{586EA92A-7BE1-41F8-AE4D-73F7E242E8B7}"/>
              </a:ext>
            </a:extLst>
          </p:cNvPr>
          <p:cNvSpPr/>
          <p:nvPr/>
        </p:nvSpPr>
        <p:spPr>
          <a:xfrm>
            <a:off x="8513406" y="1999630"/>
            <a:ext cx="1059328" cy="395429"/>
          </a:xfrm>
          <a:prstGeom prst="rect">
            <a:avLst/>
          </a:prstGeom>
          <a:solidFill>
            <a:schemeClr val="accent4">
              <a:lumMod val="20000"/>
              <a:lumOff val="80000"/>
            </a:schemeClr>
          </a:solidFill>
          <a:ln>
            <a:solidFill>
              <a:srgbClr val="0070C0"/>
            </a:solidFill>
          </a:ln>
        </p:spPr>
        <p:txBody>
          <a:bodyPr wrap="none">
            <a:spAutoFit/>
          </a:bodyPr>
          <a:lstStyle/>
          <a:p>
            <a:pPr indent="180340" algn="ctr">
              <a:lnSpc>
                <a:spcPct val="120000"/>
              </a:lnSpc>
              <a:spcAft>
                <a:spcPts val="0"/>
              </a:spcAft>
            </a:pPr>
            <a:r>
              <a:rPr lang="vi-VN">
                <a:solidFill>
                  <a:srgbClr val="291CA4"/>
                </a:solidFill>
              </a:rPr>
              <a:t>NA UY</a:t>
            </a:r>
            <a:endParaRPr lang="en-US">
              <a:solidFill>
                <a:srgbClr val="291CA4"/>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7" name="Rectangle 16">
            <a:extLst>
              <a:ext uri="{FF2B5EF4-FFF2-40B4-BE49-F238E27FC236}">
                <a16:creationId xmlns:a16="http://schemas.microsoft.com/office/drawing/2014/main" id="{F1E19CA7-1E13-4CAA-A11F-8F14D3977B4D}"/>
              </a:ext>
            </a:extLst>
          </p:cNvPr>
          <p:cNvSpPr/>
          <p:nvPr/>
        </p:nvSpPr>
        <p:spPr>
          <a:xfrm>
            <a:off x="7311364" y="1954839"/>
            <a:ext cx="866904" cy="395429"/>
          </a:xfrm>
          <a:prstGeom prst="rect">
            <a:avLst/>
          </a:prstGeom>
          <a:solidFill>
            <a:schemeClr val="accent4">
              <a:lumMod val="20000"/>
              <a:lumOff val="80000"/>
            </a:schemeClr>
          </a:solidFill>
          <a:ln>
            <a:solidFill>
              <a:srgbClr val="0070C0"/>
            </a:solidFill>
          </a:ln>
        </p:spPr>
        <p:txBody>
          <a:bodyPr wrap="none">
            <a:spAutoFit/>
          </a:bodyPr>
          <a:lstStyle/>
          <a:p>
            <a:pPr indent="180340" algn="ctr">
              <a:lnSpc>
                <a:spcPct val="120000"/>
              </a:lnSpc>
              <a:spcAft>
                <a:spcPts val="0"/>
              </a:spcAft>
            </a:pPr>
            <a:r>
              <a:rPr lang="vi-VN">
                <a:solidFill>
                  <a:srgbClr val="291CA4"/>
                </a:solidFill>
              </a:rPr>
              <a:t>NGA</a:t>
            </a:r>
            <a:endParaRPr lang="en-US">
              <a:solidFill>
                <a:srgbClr val="291CA4"/>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8" name="Rectangle 17">
            <a:extLst>
              <a:ext uri="{FF2B5EF4-FFF2-40B4-BE49-F238E27FC236}">
                <a16:creationId xmlns:a16="http://schemas.microsoft.com/office/drawing/2014/main" id="{E08AF6A5-AFD2-43EF-A6D6-E9E3E817ACB2}"/>
              </a:ext>
            </a:extLst>
          </p:cNvPr>
          <p:cNvSpPr/>
          <p:nvPr/>
        </p:nvSpPr>
        <p:spPr>
          <a:xfrm>
            <a:off x="9907872" y="1949344"/>
            <a:ext cx="1420848" cy="401072"/>
          </a:xfrm>
          <a:prstGeom prst="rect">
            <a:avLst/>
          </a:prstGeom>
          <a:solidFill>
            <a:schemeClr val="accent4">
              <a:lumMod val="20000"/>
              <a:lumOff val="80000"/>
            </a:schemeClr>
          </a:solidFill>
          <a:ln>
            <a:solidFill>
              <a:srgbClr val="0070C0"/>
            </a:solidFill>
          </a:ln>
        </p:spPr>
        <p:txBody>
          <a:bodyPr wrap="square">
            <a:spAutoFit/>
          </a:bodyPr>
          <a:lstStyle/>
          <a:p>
            <a:pPr indent="180340" algn="ctr">
              <a:lnSpc>
                <a:spcPct val="120000"/>
              </a:lnSpc>
              <a:spcAft>
                <a:spcPts val="0"/>
              </a:spcAft>
            </a:pPr>
            <a:r>
              <a:rPr lang="en-US">
                <a:solidFill>
                  <a:srgbClr val="291CA4"/>
                </a:solidFill>
              </a:rPr>
              <a:t>I- TA- LI-A</a:t>
            </a:r>
            <a:endParaRPr lang="en-US">
              <a:solidFill>
                <a:srgbClr val="291CA4"/>
              </a:solidFill>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19" name="1 Minute Timer- Nho">
            <a:hlinkClick r:id="" action="ppaction://media"/>
            <a:extLst>
              <a:ext uri="{FF2B5EF4-FFF2-40B4-BE49-F238E27FC236}">
                <a16:creationId xmlns:a16="http://schemas.microsoft.com/office/drawing/2014/main" id="{EF82E583-4C4A-467C-A335-AC6F14AE9E5A}"/>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9138980" y="58790"/>
            <a:ext cx="1854200" cy="1042173"/>
          </a:xfrm>
          <a:prstGeom prst="rect">
            <a:avLst/>
          </a:prstGeom>
        </p:spPr>
      </p:pic>
    </p:spTree>
    <p:extLst>
      <p:ext uri="{BB962C8B-B14F-4D97-AF65-F5344CB8AC3E}">
        <p14:creationId xmlns:p14="http://schemas.microsoft.com/office/powerpoint/2010/main" val="1225402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path" presetSubtype="0" accel="50000" decel="50000" fill="hold" grpId="0" nodeType="clickEffect">
                                  <p:stCondLst>
                                    <p:cond delay="0"/>
                                  </p:stCondLst>
                                  <p:childTnLst>
                                    <p:animMotion origin="layout" path="M -0.14766 -0.08473 L -0.02266 -0.08473 C 0.03333 -0.08473 0.10234 -0.01574 0.10234 0.04027 L 0.10234 0.16527 " pathEditMode="relative" rAng="0" ptsTypes="AAAA">
                                      <p:cBhvr>
                                        <p:cTn id="6" dur="2000" fill="hold"/>
                                        <p:tgtEl>
                                          <p:spTgt spid="6"/>
                                        </p:tgtEl>
                                        <p:attrNameLst>
                                          <p:attrName>ppt_x</p:attrName>
                                          <p:attrName>ppt_y</p:attrName>
                                        </p:attrNameLst>
                                      </p:cBhvr>
                                      <p:rCtr x="12500" y="12500"/>
                                    </p:animMotion>
                                  </p:childTnLst>
                                </p:cTn>
                              </p:par>
                            </p:childTnLst>
                          </p:cTn>
                        </p:par>
                      </p:childTnLst>
                    </p:cTn>
                  </p:par>
                  <p:par>
                    <p:cTn id="7" fill="hold">
                      <p:stCondLst>
                        <p:cond delay="indefinite"/>
                      </p:stCondLst>
                      <p:childTnLst>
                        <p:par>
                          <p:cTn id="8" fill="hold">
                            <p:stCondLst>
                              <p:cond delay="0"/>
                            </p:stCondLst>
                            <p:childTnLst>
                              <p:par>
                                <p:cTn id="9" presetID="50" presetClass="path" presetSubtype="0" accel="50000" decel="50000" fill="hold" grpId="0" nodeType="clickEffect">
                                  <p:stCondLst>
                                    <p:cond delay="0"/>
                                  </p:stCondLst>
                                  <p:childTnLst>
                                    <p:animMotion origin="layout" path="M -0.3539 -0.01459 L -0.2289 -0.01459 C -0.17291 -0.01459 -0.1039 0.05439 -0.1039 0.11041 L -0.1039 0.23541 " pathEditMode="relative" rAng="0" ptsTypes="AAAA">
                                      <p:cBhvr>
                                        <p:cTn id="10" dur="2000" fill="hold"/>
                                        <p:tgtEl>
                                          <p:spTgt spid="12"/>
                                        </p:tgtEl>
                                        <p:attrNameLst>
                                          <p:attrName>ppt_x</p:attrName>
                                          <p:attrName>ppt_y</p:attrName>
                                        </p:attrNameLst>
                                      </p:cBhvr>
                                      <p:rCtr x="12500" y="12500"/>
                                    </p:animMotion>
                                  </p:childTnLst>
                                </p:cTn>
                              </p:par>
                            </p:childTnLst>
                          </p:cTn>
                        </p:par>
                      </p:childTnLst>
                    </p:cTn>
                  </p:par>
                  <p:par>
                    <p:cTn id="11" fill="hold">
                      <p:stCondLst>
                        <p:cond delay="indefinite"/>
                      </p:stCondLst>
                      <p:childTnLst>
                        <p:par>
                          <p:cTn id="12" fill="hold">
                            <p:stCondLst>
                              <p:cond delay="0"/>
                            </p:stCondLst>
                            <p:childTnLst>
                              <p:par>
                                <p:cTn id="13" presetID="42" presetClass="path" presetSubtype="0" accel="50000" decel="50000" fill="hold" grpId="0" nodeType="clickEffect">
                                  <p:stCondLst>
                                    <p:cond delay="100"/>
                                  </p:stCondLst>
                                  <p:childTnLst>
                                    <p:animMotion origin="layout" path="M 3.33333E-6 -3.7037E-7 L -0.46888 0.35093 " pathEditMode="relative" rAng="0" ptsTypes="AA">
                                      <p:cBhvr>
                                        <p:cTn id="14" dur="1900" fill="hold"/>
                                        <p:tgtEl>
                                          <p:spTgt spid="16"/>
                                        </p:tgtEl>
                                        <p:attrNameLst>
                                          <p:attrName>ppt_x</p:attrName>
                                          <p:attrName>ppt_y</p:attrName>
                                        </p:attrNameLst>
                                      </p:cBhvr>
                                      <p:rCtr x="-23451" y="17546"/>
                                    </p:animMotion>
                                  </p:childTnLst>
                                </p:cTn>
                              </p:par>
                            </p:childTnLst>
                          </p:cTn>
                        </p:par>
                      </p:childTnLst>
                    </p:cTn>
                  </p:par>
                  <p:par>
                    <p:cTn id="15" fill="hold">
                      <p:stCondLst>
                        <p:cond delay="indefinite"/>
                      </p:stCondLst>
                      <p:childTnLst>
                        <p:par>
                          <p:cTn id="16" fill="hold">
                            <p:stCondLst>
                              <p:cond delay="0"/>
                            </p:stCondLst>
                            <p:childTnLst>
                              <p:par>
                                <p:cTn id="17" presetID="42" presetClass="path" presetSubtype="0" accel="50000" decel="50000" fill="hold" grpId="0" nodeType="clickEffect">
                                  <p:stCondLst>
                                    <p:cond delay="0"/>
                                  </p:stCondLst>
                                  <p:childTnLst>
                                    <p:animMotion origin="layout" path="M -8.33333E-7 0.04282 L -8.33333E-7 0.29282 " pathEditMode="relative" rAng="0" ptsTypes="AA">
                                      <p:cBhvr>
                                        <p:cTn id="18" dur="2000" fill="hold"/>
                                        <p:tgtEl>
                                          <p:spTgt spid="13"/>
                                        </p:tgtEl>
                                        <p:attrNameLst>
                                          <p:attrName>ppt_x</p:attrName>
                                          <p:attrName>ppt_y</p:attrName>
                                        </p:attrNameLst>
                                      </p:cBhvr>
                                      <p:rCtr x="0" y="12500"/>
                                    </p:animMotion>
                                  </p:childTnLst>
                                </p:cTn>
                              </p:par>
                            </p:childTnLst>
                          </p:cTn>
                        </p:par>
                      </p:childTnLst>
                    </p:cTn>
                  </p:par>
                  <p:par>
                    <p:cTn id="19" fill="hold">
                      <p:stCondLst>
                        <p:cond delay="indefinite"/>
                      </p:stCondLst>
                      <p:childTnLst>
                        <p:par>
                          <p:cTn id="20" fill="hold">
                            <p:stCondLst>
                              <p:cond delay="0"/>
                            </p:stCondLst>
                            <p:childTnLst>
                              <p:par>
                                <p:cTn id="21" presetID="42" presetClass="path" presetSubtype="0" accel="50000" decel="50000" fill="hold" grpId="0" nodeType="clickEffect">
                                  <p:stCondLst>
                                    <p:cond delay="0"/>
                                  </p:stCondLst>
                                  <p:childTnLst>
                                    <p:animMotion origin="layout" path="M -0.22084 0.16111 L -0.22084 0.41111 " pathEditMode="relative" rAng="0" ptsTypes="AA">
                                      <p:cBhvr>
                                        <p:cTn id="22" dur="2000" fill="hold"/>
                                        <p:tgtEl>
                                          <p:spTgt spid="14"/>
                                        </p:tgtEl>
                                        <p:attrNameLst>
                                          <p:attrName>ppt_x</p:attrName>
                                          <p:attrName>ppt_y</p:attrName>
                                        </p:attrNameLst>
                                      </p:cBhvr>
                                      <p:rCtr x="0" y="12500"/>
                                    </p:animMotion>
                                  </p:childTnLst>
                                </p:cTn>
                              </p:par>
                            </p:childTnLst>
                          </p:cTn>
                        </p:par>
                      </p:childTnLst>
                    </p:cTn>
                  </p:par>
                  <p:par>
                    <p:cTn id="23" fill="hold">
                      <p:stCondLst>
                        <p:cond delay="indefinite"/>
                      </p:stCondLst>
                      <p:childTnLst>
                        <p:par>
                          <p:cTn id="24" fill="hold">
                            <p:stCondLst>
                              <p:cond delay="0"/>
                            </p:stCondLst>
                            <p:childTnLst>
                              <p:par>
                                <p:cTn id="25" presetID="50" presetClass="path" presetSubtype="0" accel="50000" decel="50000" fill="hold" grpId="0" nodeType="clickEffect">
                                  <p:stCondLst>
                                    <p:cond delay="0"/>
                                  </p:stCondLst>
                                  <p:childTnLst>
                                    <p:animMotion origin="layout" path="M -0.5582 0.22639 L -0.4332 0.22639 C -0.37721 0.22639 -0.3082 0.29537 -0.3082 0.35139 L -0.3082 0.47639 " pathEditMode="relative" rAng="0" ptsTypes="AAAA">
                                      <p:cBhvr>
                                        <p:cTn id="26" dur="2000" fill="hold"/>
                                        <p:tgtEl>
                                          <p:spTgt spid="15"/>
                                        </p:tgtEl>
                                        <p:attrNameLst>
                                          <p:attrName>ppt_x</p:attrName>
                                          <p:attrName>ppt_y</p:attrName>
                                        </p:attrNameLst>
                                      </p:cBhvr>
                                      <p:rCtr x="12500" y="12500"/>
                                    </p:animMotion>
                                  </p:childTnLst>
                                </p:cTn>
                              </p:par>
                            </p:childTnLst>
                          </p:cTn>
                        </p:par>
                      </p:childTnLst>
                    </p:cTn>
                  </p:par>
                  <p:par>
                    <p:cTn id="27" fill="hold">
                      <p:stCondLst>
                        <p:cond delay="indefinite"/>
                      </p:stCondLst>
                      <p:childTnLst>
                        <p:par>
                          <p:cTn id="28" fill="hold">
                            <p:stCondLst>
                              <p:cond delay="0"/>
                            </p:stCondLst>
                            <p:childTnLst>
                              <p:par>
                                <p:cTn id="29" presetID="50" presetClass="path" presetSubtype="0" accel="50000" decel="50000" fill="hold" grpId="0" nodeType="clickEffect">
                                  <p:stCondLst>
                                    <p:cond delay="0"/>
                                  </p:stCondLst>
                                  <p:childTnLst>
                                    <p:animMotion origin="layout" path="M -0.53841 0.29004 L -0.41341 0.29004 C -0.35743 0.29004 -0.28841 0.35903 -0.28841 0.41504 L -0.28841 0.54004 " pathEditMode="relative" rAng="0" ptsTypes="AAAA">
                                      <p:cBhvr>
                                        <p:cTn id="30" dur="2000" fill="hold"/>
                                        <p:tgtEl>
                                          <p:spTgt spid="17"/>
                                        </p:tgtEl>
                                        <p:attrNameLst>
                                          <p:attrName>ppt_x</p:attrName>
                                          <p:attrName>ppt_y</p:attrName>
                                        </p:attrNameLst>
                                      </p:cBhvr>
                                      <p:rCtr x="12500" y="12500"/>
                                    </p:animMotion>
                                  </p:childTnLst>
                                </p:cTn>
                              </p:par>
                            </p:childTnLst>
                          </p:cTn>
                        </p:par>
                      </p:childTnLst>
                    </p:cTn>
                  </p:par>
                  <p:par>
                    <p:cTn id="31" fill="hold">
                      <p:stCondLst>
                        <p:cond delay="indefinite"/>
                      </p:stCondLst>
                      <p:childTnLst>
                        <p:par>
                          <p:cTn id="32" fill="hold">
                            <p:stCondLst>
                              <p:cond delay="0"/>
                            </p:stCondLst>
                            <p:childTnLst>
                              <p:par>
                                <p:cTn id="33" presetID="42" presetClass="path" presetSubtype="0" accel="50000" decel="50000" fill="hold" grpId="0" nodeType="clickEffect">
                                  <p:stCondLst>
                                    <p:cond delay="0"/>
                                  </p:stCondLst>
                                  <p:childTnLst>
                                    <p:animMotion origin="layout" path="M -0.47252 0.3493 L -0.47252 0.5993 " pathEditMode="relative" rAng="0" ptsTypes="AA">
                                      <p:cBhvr>
                                        <p:cTn id="34" dur="2000" fill="hold"/>
                                        <p:tgtEl>
                                          <p:spTgt spid="18"/>
                                        </p:tgtEl>
                                        <p:attrNameLst>
                                          <p:attrName>ppt_x</p:attrName>
                                          <p:attrName>ppt_y</p:attrName>
                                        </p:attrNameLst>
                                      </p:cBhvr>
                                      <p:rCtr x="0" y="12500"/>
                                    </p:animMotion>
                                  </p:childTnLst>
                                </p:cTn>
                              </p:par>
                            </p:childTnLst>
                          </p:cTn>
                        </p:par>
                      </p:childTnLst>
                    </p:cTn>
                  </p:par>
                  <p:par>
                    <p:cTn id="35" fill="hold">
                      <p:stCondLst>
                        <p:cond delay="indefinite"/>
                      </p:stCondLst>
                      <p:childTnLst>
                        <p:par>
                          <p:cTn id="36" fill="hold">
                            <p:stCondLst>
                              <p:cond delay="0"/>
                            </p:stCondLst>
                            <p:childTnLst>
                              <p:par>
                                <p:cTn id="37" presetID="1" presetClass="mediacall" presetSubtype="0" fill="hold" nodeType="clickEffect">
                                  <p:stCondLst>
                                    <p:cond delay="0"/>
                                  </p:stCondLst>
                                  <p:childTnLst>
                                    <p:cmd type="call" cmd="playFrom(0.0)">
                                      <p:cBhvr>
                                        <p:cTn id="38" dur="75094"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19"/>
                    </p:tgtEl>
                  </p:cond>
                </p:stCondLst>
                <p:endSync evt="end" delay="0">
                  <p:rtn val="all"/>
                </p:endSync>
                <p:childTnLst>
                  <p:par>
                    <p:cTn id="40" fill="hold">
                      <p:stCondLst>
                        <p:cond delay="0"/>
                      </p:stCondLst>
                      <p:childTnLst>
                        <p:par>
                          <p:cTn id="41" fill="hold">
                            <p:stCondLst>
                              <p:cond delay="0"/>
                            </p:stCondLst>
                            <p:childTnLst>
                              <p:par>
                                <p:cTn id="42" presetID="2" presetClass="mediacall" presetSubtype="0" fill="hold" nodeType="clickEffect">
                                  <p:stCondLst>
                                    <p:cond delay="0"/>
                                  </p:stCondLst>
                                  <p:childTnLst>
                                    <p:cmd type="call" cmd="togglePause">
                                      <p:cBhvr>
                                        <p:cTn id="43" dur="1" fill="hold"/>
                                        <p:tgtEl>
                                          <p:spTgt spid="19"/>
                                        </p:tgtEl>
                                      </p:cBhvr>
                                    </p:cmd>
                                  </p:childTnLst>
                                </p:cTn>
                              </p:par>
                            </p:childTnLst>
                          </p:cTn>
                        </p:par>
                      </p:childTnLst>
                    </p:cTn>
                  </p:par>
                </p:childTnLst>
              </p:cTn>
              <p:nextCondLst>
                <p:cond evt="onClick" delay="0">
                  <p:tgtEl>
                    <p:spTgt spid="19"/>
                  </p:tgtEl>
                </p:cond>
              </p:nextCondLst>
            </p:seq>
            <p:video>
              <p:cMediaNode vol="80000">
                <p:cTn id="44" fill="hold" display="0">
                  <p:stCondLst>
                    <p:cond delay="indefinite"/>
                  </p:stCondLst>
                </p:cTn>
                <p:tgtEl>
                  <p:spTgt spid="19"/>
                </p:tgtEl>
              </p:cMediaNode>
            </p:video>
          </p:childTnLst>
        </p:cTn>
      </p:par>
    </p:tnLst>
    <p:bldLst>
      <p:bldP spid="6" grpId="0" animBg="1"/>
      <p:bldP spid="12" grpId="0" animBg="1"/>
      <p:bldP spid="13" grpId="0" animBg="1"/>
      <p:bldP spid="14" grpId="0" animBg="1"/>
      <p:bldP spid="15" grpId="0" animBg="1"/>
      <p:bldP spid="16" grpId="0" animBg="1"/>
      <p:bldP spid="17" grpId="0" animBg="1"/>
      <p:bldP spid="18"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Chart, histogram&#10;&#10;Description automatically generated">
            <a:extLst>
              <a:ext uri="{FF2B5EF4-FFF2-40B4-BE49-F238E27FC236}">
                <a16:creationId xmlns:a16="http://schemas.microsoft.com/office/drawing/2014/main" id="{EEFE5728-7FD4-4554-9026-0F14C454B558}"/>
              </a:ext>
            </a:extLst>
          </p:cNvPr>
          <p:cNvPicPr>
            <a:picLocks noChangeAspect="1"/>
          </p:cNvPicPr>
          <p:nvPr/>
        </p:nvPicPr>
        <p:blipFill>
          <a:blip r:embed="rId2"/>
          <a:stretch>
            <a:fillRect/>
          </a:stretch>
        </p:blipFill>
        <p:spPr>
          <a:xfrm>
            <a:off x="1457740" y="2387205"/>
            <a:ext cx="9517680" cy="4378133"/>
          </a:xfrm>
          <a:prstGeom prst="rect">
            <a:avLst/>
          </a:prstGeom>
        </p:spPr>
      </p:pic>
      <p:sp>
        <p:nvSpPr>
          <p:cNvPr id="6" name="TextBox 5">
            <a:extLst>
              <a:ext uri="{FF2B5EF4-FFF2-40B4-BE49-F238E27FC236}">
                <a16:creationId xmlns:a16="http://schemas.microsoft.com/office/drawing/2014/main" id="{0454FDEF-FD80-40B5-AEE9-0BAB5585FAB2}"/>
              </a:ext>
            </a:extLst>
          </p:cNvPr>
          <p:cNvSpPr txBox="1"/>
          <p:nvPr/>
        </p:nvSpPr>
        <p:spPr>
          <a:xfrm>
            <a:off x="250482" y="1019899"/>
            <a:ext cx="11106632" cy="1200329"/>
          </a:xfrm>
          <a:prstGeom prst="rect">
            <a:avLst/>
          </a:prstGeom>
          <a:noFill/>
          <a:ln>
            <a:solidFill>
              <a:srgbClr val="00B050"/>
            </a:solidFill>
            <a:prstDash val="sysDash"/>
          </a:ln>
        </p:spPr>
        <p:txBody>
          <a:bodyPr wrap="square" rtlCol="0">
            <a:spAutoFit/>
          </a:bodyPr>
          <a:lstStyle/>
          <a:p>
            <a:pPr algn="ctr"/>
            <a:r>
              <a:rPr lang="en-US" sz="3600">
                <a:solidFill>
                  <a:srgbClr val="1C11AF"/>
                </a:solidFill>
                <a:latin typeface="Arial" panose="020B0604020202020204" pitchFamily="34" charset="0"/>
                <a:cs typeface="Arial" panose="020B0604020202020204" pitchFamily="34" charset="0"/>
              </a:rPr>
              <a:t>Xác định mỗi biểu đồ nhiệt độ,l</a:t>
            </a:r>
            <a:r>
              <a:rPr lang="vi-VN" sz="3600">
                <a:solidFill>
                  <a:srgbClr val="1C11AF"/>
                </a:solidFill>
                <a:latin typeface="Arial" panose="020B0604020202020204" pitchFamily="34" charset="0"/>
                <a:cs typeface="Arial" panose="020B0604020202020204" pitchFamily="34" charset="0"/>
              </a:rPr>
              <a:t>ư</a:t>
            </a:r>
            <a:r>
              <a:rPr lang="en-US" sz="3600">
                <a:solidFill>
                  <a:srgbClr val="1C11AF"/>
                </a:solidFill>
                <a:latin typeface="Arial" panose="020B0604020202020204" pitchFamily="34" charset="0"/>
                <a:cs typeface="Arial" panose="020B0604020202020204" pitchFamily="34" charset="0"/>
              </a:rPr>
              <a:t>ợng mưa d</a:t>
            </a:r>
            <a:r>
              <a:rPr lang="vi-VN" sz="3600">
                <a:solidFill>
                  <a:srgbClr val="1C11AF"/>
                </a:solidFill>
                <a:latin typeface="Arial" panose="020B0604020202020204" pitchFamily="34" charset="0"/>
                <a:cs typeface="Arial" panose="020B0604020202020204" pitchFamily="34" charset="0"/>
              </a:rPr>
              <a:t>ư</a:t>
            </a:r>
            <a:r>
              <a:rPr lang="en-US" sz="3600">
                <a:solidFill>
                  <a:srgbClr val="1C11AF"/>
                </a:solidFill>
                <a:latin typeface="Arial" panose="020B0604020202020204" pitchFamily="34" charset="0"/>
                <a:cs typeface="Arial" panose="020B0604020202020204" pitchFamily="34" charset="0"/>
              </a:rPr>
              <a:t>ới đây thuộc kiểu khí hậu nào ở Châu Âu?Giải thích?</a:t>
            </a:r>
          </a:p>
        </p:txBody>
      </p:sp>
      <p:sp>
        <p:nvSpPr>
          <p:cNvPr id="7" name="Rectangle: Rounded Corners 6">
            <a:extLst>
              <a:ext uri="{FF2B5EF4-FFF2-40B4-BE49-F238E27FC236}">
                <a16:creationId xmlns:a16="http://schemas.microsoft.com/office/drawing/2014/main" id="{AE32BD2C-FCE8-4CBD-B7C0-DA521EE6D4A3}"/>
              </a:ext>
            </a:extLst>
          </p:cNvPr>
          <p:cNvSpPr/>
          <p:nvPr/>
        </p:nvSpPr>
        <p:spPr>
          <a:xfrm>
            <a:off x="3651482" y="54805"/>
            <a:ext cx="5187250" cy="819216"/>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Hộp_Văn_Bản 52">
            <a:extLst>
              <a:ext uri="{FF2B5EF4-FFF2-40B4-BE49-F238E27FC236}">
                <a16:creationId xmlns:a16="http://schemas.microsoft.com/office/drawing/2014/main" id="{C2E038BE-D2CC-46E0-ACDC-2C8CE759FB89}"/>
              </a:ext>
            </a:extLst>
          </p:cNvPr>
          <p:cNvSpPr txBox="1"/>
          <p:nvPr/>
        </p:nvSpPr>
        <p:spPr>
          <a:xfrm>
            <a:off x="3612194" y="155602"/>
            <a:ext cx="5532306" cy="646331"/>
          </a:xfrm>
          <a:prstGeom prst="rect">
            <a:avLst/>
          </a:prstGeom>
          <a:noFill/>
          <a:ln>
            <a:noFill/>
            <a:prstDash val="dash"/>
          </a:ln>
        </p:spPr>
        <p:txBody>
          <a:bodyPr wrap="square" rtlCol="0">
            <a:spAutoFit/>
          </a:bodyPr>
          <a:lstStyle/>
          <a:p>
            <a:r>
              <a:rPr lang="en-US" sz="3600" b="1">
                <a:solidFill>
                  <a:schemeClr val="bg1"/>
                </a:solidFill>
                <a:latin typeface="Arial" pitchFamily="34" charset="0"/>
                <a:cs typeface="Arial" pitchFamily="34" charset="0"/>
              </a:rPr>
              <a:t> CHUYÊN GIA KHÍ HẬU</a:t>
            </a:r>
            <a:endParaRPr lang="en-US" sz="3600" b="1" dirty="0">
              <a:solidFill>
                <a:schemeClr val="bg1"/>
              </a:solidFill>
              <a:latin typeface="Arial" pitchFamily="34" charset="0"/>
              <a:cs typeface="Arial" pitchFamily="34" charset="0"/>
            </a:endParaRPr>
          </a:p>
        </p:txBody>
      </p:sp>
    </p:spTree>
    <p:extLst>
      <p:ext uri="{BB962C8B-B14F-4D97-AF65-F5344CB8AC3E}">
        <p14:creationId xmlns:p14="http://schemas.microsoft.com/office/powerpoint/2010/main" val="95301213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A5747CBA-234A-483B-848B-D87DFBE4042E}"/>
              </a:ext>
            </a:extLst>
          </p:cNvPr>
          <p:cNvGraphicFramePr>
            <a:graphicFrameLocks noGrp="1"/>
          </p:cNvGraphicFramePr>
          <p:nvPr>
            <p:extLst>
              <p:ext uri="{D42A27DB-BD31-4B8C-83A1-F6EECF244321}">
                <p14:modId xmlns:p14="http://schemas.microsoft.com/office/powerpoint/2010/main" val="3161423842"/>
              </p:ext>
            </p:extLst>
          </p:nvPr>
        </p:nvGraphicFramePr>
        <p:xfrm>
          <a:off x="204848" y="1227968"/>
          <a:ext cx="11782304" cy="5424598"/>
        </p:xfrm>
        <a:graphic>
          <a:graphicData uri="http://schemas.openxmlformats.org/drawingml/2006/table">
            <a:tbl>
              <a:tblPr firstRow="1" bandRow="1">
                <a:tableStyleId>{5C22544A-7EE6-4342-B048-85BDC9FD1C3A}</a:tableStyleId>
              </a:tblPr>
              <a:tblGrid>
                <a:gridCol w="3333276">
                  <a:extLst>
                    <a:ext uri="{9D8B030D-6E8A-4147-A177-3AD203B41FA5}">
                      <a16:colId xmlns:a16="http://schemas.microsoft.com/office/drawing/2014/main" val="1486193249"/>
                    </a:ext>
                  </a:extLst>
                </a:gridCol>
                <a:gridCol w="2782435">
                  <a:extLst>
                    <a:ext uri="{9D8B030D-6E8A-4147-A177-3AD203B41FA5}">
                      <a16:colId xmlns:a16="http://schemas.microsoft.com/office/drawing/2014/main" val="4008603023"/>
                    </a:ext>
                  </a:extLst>
                </a:gridCol>
                <a:gridCol w="2941982">
                  <a:extLst>
                    <a:ext uri="{9D8B030D-6E8A-4147-A177-3AD203B41FA5}">
                      <a16:colId xmlns:a16="http://schemas.microsoft.com/office/drawing/2014/main" val="2473146688"/>
                    </a:ext>
                  </a:extLst>
                </a:gridCol>
                <a:gridCol w="2724611">
                  <a:extLst>
                    <a:ext uri="{9D8B030D-6E8A-4147-A177-3AD203B41FA5}">
                      <a16:colId xmlns:a16="http://schemas.microsoft.com/office/drawing/2014/main" val="753002141"/>
                    </a:ext>
                  </a:extLst>
                </a:gridCol>
              </a:tblGrid>
              <a:tr h="1035478">
                <a:tc>
                  <a:txBody>
                    <a:bodyPr/>
                    <a:lstStyle/>
                    <a:p>
                      <a:endParaRPr lang="en-US"/>
                    </a:p>
                  </a:txBody>
                  <a:tcPr>
                    <a:solidFill>
                      <a:srgbClr val="00B050"/>
                    </a:solidFill>
                  </a:tcPr>
                </a:tc>
                <a:tc>
                  <a:txBody>
                    <a:bodyPr/>
                    <a:lstStyle/>
                    <a:p>
                      <a:endParaRPr lang="en-US"/>
                    </a:p>
                  </a:txBody>
                  <a:tcPr>
                    <a:solidFill>
                      <a:srgbClr val="00B050"/>
                    </a:solidFill>
                  </a:tcPr>
                </a:tc>
                <a:tc>
                  <a:txBody>
                    <a:bodyPr/>
                    <a:lstStyle/>
                    <a:p>
                      <a:endParaRPr lang="en-US"/>
                    </a:p>
                  </a:txBody>
                  <a:tcPr>
                    <a:solidFill>
                      <a:srgbClr val="00B050"/>
                    </a:solidFill>
                  </a:tcPr>
                </a:tc>
                <a:tc>
                  <a:txBody>
                    <a:bodyPr/>
                    <a:lstStyle/>
                    <a:p>
                      <a:endParaRPr lang="en-US"/>
                    </a:p>
                  </a:txBody>
                  <a:tcPr>
                    <a:solidFill>
                      <a:srgbClr val="00B050"/>
                    </a:solidFill>
                  </a:tcPr>
                </a:tc>
                <a:extLst>
                  <a:ext uri="{0D108BD9-81ED-4DB2-BD59-A6C34878D82A}">
                    <a16:rowId xmlns:a16="http://schemas.microsoft.com/office/drawing/2014/main" val="1543957007"/>
                  </a:ext>
                </a:extLst>
              </a:tr>
              <a:tr h="1035478">
                <a:tc>
                  <a:txBody>
                    <a:bodyPr/>
                    <a:lstStyle/>
                    <a:p>
                      <a:endParaRPr lang="en-US"/>
                    </a:p>
                    <a:p>
                      <a:endParaRPr lang="en-US"/>
                    </a:p>
                    <a:p>
                      <a:endParaRPr lang="en-US"/>
                    </a:p>
                    <a:p>
                      <a:endParaRPr lang="en-US"/>
                    </a:p>
                    <a:p>
                      <a:endParaRPr lang="en-US"/>
                    </a:p>
                  </a:txBody>
                  <a:tcPr>
                    <a:solidFill>
                      <a:schemeClr val="accent4">
                        <a:lumMod val="40000"/>
                        <a:lumOff val="60000"/>
                      </a:schemeClr>
                    </a:solidFill>
                  </a:tcPr>
                </a:tc>
                <a:tc>
                  <a:txBody>
                    <a:bodyPr/>
                    <a:lstStyle/>
                    <a:p>
                      <a:endParaRPr lang="en-US"/>
                    </a:p>
                    <a:p>
                      <a:endParaRPr lang="en-US"/>
                    </a:p>
                    <a:p>
                      <a:endParaRPr lang="en-US"/>
                    </a:p>
                    <a:p>
                      <a:endParaRPr lang="en-US"/>
                    </a:p>
                  </a:txBody>
                  <a:tcPr>
                    <a:solidFill>
                      <a:schemeClr val="accent4">
                        <a:lumMod val="40000"/>
                        <a:lumOff val="60000"/>
                      </a:schemeClr>
                    </a:solidFill>
                  </a:tcPr>
                </a:tc>
                <a:tc>
                  <a:txBody>
                    <a:bodyPr/>
                    <a:lstStyle/>
                    <a:p>
                      <a:endParaRPr lang="en-US"/>
                    </a:p>
                  </a:txBody>
                  <a:tcPr>
                    <a:solidFill>
                      <a:schemeClr val="accent4">
                        <a:lumMod val="40000"/>
                        <a:lumOff val="60000"/>
                      </a:schemeClr>
                    </a:solidFill>
                  </a:tcPr>
                </a:tc>
                <a:tc>
                  <a:txBody>
                    <a:bodyPr/>
                    <a:lstStyle/>
                    <a:p>
                      <a:endParaRPr lang="en-US"/>
                    </a:p>
                  </a:txBody>
                  <a:tcPr>
                    <a:solidFill>
                      <a:schemeClr val="accent4">
                        <a:lumMod val="40000"/>
                        <a:lumOff val="60000"/>
                      </a:schemeClr>
                    </a:solidFill>
                  </a:tcPr>
                </a:tc>
                <a:extLst>
                  <a:ext uri="{0D108BD9-81ED-4DB2-BD59-A6C34878D82A}">
                    <a16:rowId xmlns:a16="http://schemas.microsoft.com/office/drawing/2014/main" val="1076886363"/>
                  </a:ext>
                </a:extLst>
              </a:tr>
              <a:tr h="1035478">
                <a:tc>
                  <a:txBody>
                    <a:bodyPr/>
                    <a:lstStyle/>
                    <a:p>
                      <a:endParaRPr lang="en-US"/>
                    </a:p>
                    <a:p>
                      <a:endParaRPr lang="en-US"/>
                    </a:p>
                    <a:p>
                      <a:endParaRPr lang="en-US"/>
                    </a:p>
                    <a:p>
                      <a:endParaRPr lang="en-US"/>
                    </a:p>
                    <a:p>
                      <a:endParaRPr lang="en-US"/>
                    </a:p>
                  </a:txBody>
                  <a:tcPr/>
                </a:tc>
                <a:tc>
                  <a:txBody>
                    <a:bodyPr/>
                    <a:lstStyle/>
                    <a:p>
                      <a:endParaRPr lang="en-US"/>
                    </a:p>
                    <a:p>
                      <a:endParaRPr lang="en-US"/>
                    </a:p>
                    <a:p>
                      <a:endParaRPr lang="en-US"/>
                    </a:p>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3090673741"/>
                  </a:ext>
                </a:extLst>
              </a:tr>
              <a:tr h="1262815">
                <a:tc>
                  <a:txBody>
                    <a:bodyPr/>
                    <a:lstStyle/>
                    <a:p>
                      <a:endParaRPr lang="en-US"/>
                    </a:p>
                    <a:p>
                      <a:endParaRPr lang="en-US"/>
                    </a:p>
                    <a:p>
                      <a:endParaRPr lang="en-US"/>
                    </a:p>
                    <a:p>
                      <a:endParaRPr lang="en-US"/>
                    </a:p>
                    <a:p>
                      <a:endParaRPr lang="en-US"/>
                    </a:p>
                  </a:txBody>
                  <a:tcPr>
                    <a:solidFill>
                      <a:schemeClr val="accent2">
                        <a:lumMod val="40000"/>
                        <a:lumOff val="60000"/>
                      </a:schemeClr>
                    </a:solidFill>
                  </a:tcPr>
                </a:tc>
                <a:tc>
                  <a:txBody>
                    <a:bodyPr/>
                    <a:lstStyle/>
                    <a:p>
                      <a:endParaRPr lang="en-US"/>
                    </a:p>
                  </a:txBody>
                  <a:tcPr>
                    <a:solidFill>
                      <a:schemeClr val="accent2">
                        <a:lumMod val="40000"/>
                        <a:lumOff val="60000"/>
                      </a:schemeClr>
                    </a:solidFill>
                  </a:tcPr>
                </a:tc>
                <a:tc>
                  <a:txBody>
                    <a:bodyPr/>
                    <a:lstStyle/>
                    <a:p>
                      <a:endParaRPr lang="en-US"/>
                    </a:p>
                    <a:p>
                      <a:endParaRPr lang="en-US"/>
                    </a:p>
                    <a:p>
                      <a:endParaRPr lang="en-US"/>
                    </a:p>
                    <a:p>
                      <a:endParaRPr lang="en-US"/>
                    </a:p>
                  </a:txBody>
                  <a:tcPr>
                    <a:solidFill>
                      <a:schemeClr val="accent2">
                        <a:lumMod val="40000"/>
                        <a:lumOff val="60000"/>
                      </a:schemeClr>
                    </a:solidFill>
                  </a:tcPr>
                </a:tc>
                <a:tc>
                  <a:txBody>
                    <a:bodyPr/>
                    <a:lstStyle/>
                    <a:p>
                      <a:endParaRPr lang="en-US"/>
                    </a:p>
                  </a:txBody>
                  <a:tcPr>
                    <a:solidFill>
                      <a:schemeClr val="accent2">
                        <a:lumMod val="40000"/>
                        <a:lumOff val="60000"/>
                      </a:schemeClr>
                    </a:solidFill>
                  </a:tcPr>
                </a:tc>
                <a:extLst>
                  <a:ext uri="{0D108BD9-81ED-4DB2-BD59-A6C34878D82A}">
                    <a16:rowId xmlns:a16="http://schemas.microsoft.com/office/drawing/2014/main" val="841745518"/>
                  </a:ext>
                </a:extLst>
              </a:tr>
            </a:tbl>
          </a:graphicData>
        </a:graphic>
      </p:graphicFrame>
      <p:sp>
        <p:nvSpPr>
          <p:cNvPr id="6" name="TextBox 5">
            <a:extLst>
              <a:ext uri="{FF2B5EF4-FFF2-40B4-BE49-F238E27FC236}">
                <a16:creationId xmlns:a16="http://schemas.microsoft.com/office/drawing/2014/main" id="{25818BFA-7130-4877-86DC-41CC26999DCA}"/>
              </a:ext>
            </a:extLst>
          </p:cNvPr>
          <p:cNvSpPr txBox="1"/>
          <p:nvPr/>
        </p:nvSpPr>
        <p:spPr>
          <a:xfrm>
            <a:off x="968575" y="1482008"/>
            <a:ext cx="1900052" cy="584775"/>
          </a:xfrm>
          <a:prstGeom prst="rect">
            <a:avLst/>
          </a:prstGeom>
          <a:noFill/>
        </p:spPr>
        <p:txBody>
          <a:bodyPr wrap="square" rtlCol="0">
            <a:spAutoFit/>
          </a:bodyPr>
          <a:lstStyle/>
          <a:p>
            <a:r>
              <a:rPr lang="en-US" sz="3200">
                <a:solidFill>
                  <a:srgbClr val="FFFF00"/>
                </a:solidFill>
                <a:latin typeface="Arial" panose="020B0604020202020204" pitchFamily="34" charset="0"/>
                <a:cs typeface="Arial" panose="020B0604020202020204" pitchFamily="34" charset="0"/>
              </a:rPr>
              <a:t>Biểu đồ</a:t>
            </a:r>
          </a:p>
        </p:txBody>
      </p:sp>
      <p:sp>
        <p:nvSpPr>
          <p:cNvPr id="7" name="TextBox 6">
            <a:extLst>
              <a:ext uri="{FF2B5EF4-FFF2-40B4-BE49-F238E27FC236}">
                <a16:creationId xmlns:a16="http://schemas.microsoft.com/office/drawing/2014/main" id="{ACEF3D89-A12F-43AB-A389-E594C0F3B310}"/>
              </a:ext>
            </a:extLst>
          </p:cNvPr>
          <p:cNvSpPr txBox="1"/>
          <p:nvPr/>
        </p:nvSpPr>
        <p:spPr>
          <a:xfrm>
            <a:off x="3731653" y="1482008"/>
            <a:ext cx="1900052" cy="584775"/>
          </a:xfrm>
          <a:prstGeom prst="rect">
            <a:avLst/>
          </a:prstGeom>
          <a:noFill/>
        </p:spPr>
        <p:txBody>
          <a:bodyPr wrap="square" rtlCol="0">
            <a:spAutoFit/>
          </a:bodyPr>
          <a:lstStyle/>
          <a:p>
            <a:r>
              <a:rPr lang="en-US" sz="3200">
                <a:solidFill>
                  <a:srgbClr val="FFFF00"/>
                </a:solidFill>
                <a:latin typeface="Arial" panose="020B0604020202020204" pitchFamily="34" charset="0"/>
                <a:cs typeface="Arial" panose="020B0604020202020204" pitchFamily="34" charset="0"/>
              </a:rPr>
              <a:t>Nhiệt độ</a:t>
            </a:r>
          </a:p>
        </p:txBody>
      </p:sp>
      <p:sp>
        <p:nvSpPr>
          <p:cNvPr id="8" name="TextBox 7">
            <a:extLst>
              <a:ext uri="{FF2B5EF4-FFF2-40B4-BE49-F238E27FC236}">
                <a16:creationId xmlns:a16="http://schemas.microsoft.com/office/drawing/2014/main" id="{F5F083ED-1D2B-48B3-928C-883C5D5A103C}"/>
              </a:ext>
            </a:extLst>
          </p:cNvPr>
          <p:cNvSpPr txBox="1"/>
          <p:nvPr/>
        </p:nvSpPr>
        <p:spPr>
          <a:xfrm>
            <a:off x="6362208" y="1482008"/>
            <a:ext cx="2516019" cy="584775"/>
          </a:xfrm>
          <a:prstGeom prst="rect">
            <a:avLst/>
          </a:prstGeom>
          <a:noFill/>
        </p:spPr>
        <p:txBody>
          <a:bodyPr wrap="square" rtlCol="0">
            <a:spAutoFit/>
          </a:bodyPr>
          <a:lstStyle/>
          <a:p>
            <a:r>
              <a:rPr lang="en-US" sz="3200">
                <a:solidFill>
                  <a:srgbClr val="FFFF00"/>
                </a:solidFill>
                <a:latin typeface="Arial" panose="020B0604020202020204" pitchFamily="34" charset="0"/>
                <a:cs typeface="Arial" panose="020B0604020202020204" pitchFamily="34" charset="0"/>
              </a:rPr>
              <a:t>L</a:t>
            </a:r>
            <a:r>
              <a:rPr lang="vi-VN" sz="3200">
                <a:solidFill>
                  <a:srgbClr val="FFFF00"/>
                </a:solidFill>
                <a:latin typeface="Arial" panose="020B0604020202020204" pitchFamily="34" charset="0"/>
                <a:cs typeface="Arial" panose="020B0604020202020204" pitchFamily="34" charset="0"/>
              </a:rPr>
              <a:t>ư</a:t>
            </a:r>
            <a:r>
              <a:rPr lang="en-US" sz="3200">
                <a:solidFill>
                  <a:srgbClr val="FFFF00"/>
                </a:solidFill>
                <a:latin typeface="Arial" panose="020B0604020202020204" pitchFamily="34" charset="0"/>
                <a:cs typeface="Arial" panose="020B0604020202020204" pitchFamily="34" charset="0"/>
              </a:rPr>
              <a:t>ợng mưa</a:t>
            </a:r>
          </a:p>
        </p:txBody>
      </p:sp>
      <p:sp>
        <p:nvSpPr>
          <p:cNvPr id="9" name="TextBox 8">
            <a:extLst>
              <a:ext uri="{FF2B5EF4-FFF2-40B4-BE49-F238E27FC236}">
                <a16:creationId xmlns:a16="http://schemas.microsoft.com/office/drawing/2014/main" id="{B5EEFD5B-4E80-428E-9E2F-DECB545E8009}"/>
              </a:ext>
            </a:extLst>
          </p:cNvPr>
          <p:cNvSpPr txBox="1"/>
          <p:nvPr/>
        </p:nvSpPr>
        <p:spPr>
          <a:xfrm>
            <a:off x="9241845" y="1482008"/>
            <a:ext cx="2516019" cy="584775"/>
          </a:xfrm>
          <a:prstGeom prst="rect">
            <a:avLst/>
          </a:prstGeom>
          <a:noFill/>
        </p:spPr>
        <p:txBody>
          <a:bodyPr wrap="square" rtlCol="0">
            <a:spAutoFit/>
          </a:bodyPr>
          <a:lstStyle/>
          <a:p>
            <a:r>
              <a:rPr lang="en-US" sz="3200">
                <a:solidFill>
                  <a:srgbClr val="FFFF00"/>
                </a:solidFill>
                <a:latin typeface="Arial" panose="020B0604020202020204" pitchFamily="34" charset="0"/>
                <a:cs typeface="Arial" panose="020B0604020202020204" pitchFamily="34" charset="0"/>
              </a:rPr>
              <a:t>Kiểu khí hậu</a:t>
            </a:r>
          </a:p>
        </p:txBody>
      </p:sp>
      <p:sp>
        <p:nvSpPr>
          <p:cNvPr id="10" name="TextBox 9">
            <a:extLst>
              <a:ext uri="{FF2B5EF4-FFF2-40B4-BE49-F238E27FC236}">
                <a16:creationId xmlns:a16="http://schemas.microsoft.com/office/drawing/2014/main" id="{2C45AE95-A97F-4B45-8555-BB90B19F561D}"/>
              </a:ext>
            </a:extLst>
          </p:cNvPr>
          <p:cNvSpPr txBox="1"/>
          <p:nvPr/>
        </p:nvSpPr>
        <p:spPr>
          <a:xfrm>
            <a:off x="173293" y="2734063"/>
            <a:ext cx="3516557" cy="584775"/>
          </a:xfrm>
          <a:prstGeom prst="rect">
            <a:avLst/>
          </a:prstGeom>
          <a:noFill/>
        </p:spPr>
        <p:txBody>
          <a:bodyPr wrap="square" rtlCol="0">
            <a:spAutoFit/>
          </a:bodyPr>
          <a:lstStyle/>
          <a:p>
            <a:pPr algn="ctr"/>
            <a:r>
              <a:rPr lang="en-US" sz="3200">
                <a:solidFill>
                  <a:srgbClr val="1C11AF"/>
                </a:solidFill>
                <a:latin typeface="Arial" panose="020B0604020202020204" pitchFamily="34" charset="0"/>
                <a:cs typeface="Arial" panose="020B0604020202020204" pitchFamily="34" charset="0"/>
              </a:rPr>
              <a:t>Gia-x gâu (Anh)</a:t>
            </a:r>
          </a:p>
        </p:txBody>
      </p:sp>
      <p:sp>
        <p:nvSpPr>
          <p:cNvPr id="11" name="TextBox 10">
            <a:extLst>
              <a:ext uri="{FF2B5EF4-FFF2-40B4-BE49-F238E27FC236}">
                <a16:creationId xmlns:a16="http://schemas.microsoft.com/office/drawing/2014/main" id="{F79F39FE-AC8F-44A1-901E-DED56D1C2A19}"/>
              </a:ext>
            </a:extLst>
          </p:cNvPr>
          <p:cNvSpPr txBox="1"/>
          <p:nvPr/>
        </p:nvSpPr>
        <p:spPr>
          <a:xfrm>
            <a:off x="215096" y="4276563"/>
            <a:ext cx="3516557" cy="584775"/>
          </a:xfrm>
          <a:prstGeom prst="rect">
            <a:avLst/>
          </a:prstGeom>
          <a:noFill/>
        </p:spPr>
        <p:txBody>
          <a:bodyPr wrap="square" rtlCol="0">
            <a:spAutoFit/>
          </a:bodyPr>
          <a:lstStyle/>
          <a:p>
            <a:pPr algn="ctr"/>
            <a:r>
              <a:rPr lang="en-US" sz="3200">
                <a:solidFill>
                  <a:srgbClr val="1C11AF"/>
                </a:solidFill>
                <a:latin typeface="Arial" panose="020B0604020202020204" pitchFamily="34" charset="0"/>
                <a:cs typeface="Arial" panose="020B0604020202020204" pitchFamily="34" charset="0"/>
              </a:rPr>
              <a:t>Rôma (I-ta-li-a)</a:t>
            </a:r>
          </a:p>
        </p:txBody>
      </p:sp>
      <p:sp>
        <p:nvSpPr>
          <p:cNvPr id="12" name="TextBox 11">
            <a:extLst>
              <a:ext uri="{FF2B5EF4-FFF2-40B4-BE49-F238E27FC236}">
                <a16:creationId xmlns:a16="http://schemas.microsoft.com/office/drawing/2014/main" id="{CE5B0935-A47D-4610-8AD4-0128CF3E9C72}"/>
              </a:ext>
            </a:extLst>
          </p:cNvPr>
          <p:cNvSpPr txBox="1"/>
          <p:nvPr/>
        </p:nvSpPr>
        <p:spPr>
          <a:xfrm>
            <a:off x="64396" y="5409709"/>
            <a:ext cx="3516557" cy="1077218"/>
          </a:xfrm>
          <a:prstGeom prst="rect">
            <a:avLst/>
          </a:prstGeom>
          <a:noFill/>
        </p:spPr>
        <p:txBody>
          <a:bodyPr wrap="square" rtlCol="0">
            <a:spAutoFit/>
          </a:bodyPr>
          <a:lstStyle/>
          <a:p>
            <a:pPr algn="ctr"/>
            <a:r>
              <a:rPr lang="en-US" sz="3200">
                <a:solidFill>
                  <a:srgbClr val="1C11AF"/>
                </a:solidFill>
                <a:latin typeface="Arial" panose="020B0604020202020204" pitchFamily="34" charset="0"/>
                <a:cs typeface="Arial" panose="020B0604020202020204" pitchFamily="34" charset="0"/>
              </a:rPr>
              <a:t>Ô-đet-xa </a:t>
            </a:r>
          </a:p>
          <a:p>
            <a:pPr algn="ctr"/>
            <a:r>
              <a:rPr lang="en-US" sz="3200">
                <a:solidFill>
                  <a:srgbClr val="1C11AF"/>
                </a:solidFill>
                <a:latin typeface="Arial" panose="020B0604020202020204" pitchFamily="34" charset="0"/>
                <a:cs typeface="Arial" panose="020B0604020202020204" pitchFamily="34" charset="0"/>
              </a:rPr>
              <a:t>(Uc-crai-na)</a:t>
            </a:r>
          </a:p>
        </p:txBody>
      </p:sp>
      <p:pic>
        <p:nvPicPr>
          <p:cNvPr id="13" name="Picture 12" descr="Chart, histogram&#10;&#10;Description automatically generated">
            <a:extLst>
              <a:ext uri="{FF2B5EF4-FFF2-40B4-BE49-F238E27FC236}">
                <a16:creationId xmlns:a16="http://schemas.microsoft.com/office/drawing/2014/main" id="{09A9A0FA-5B99-4D0E-B3E0-C46ABF76E1A5}"/>
              </a:ext>
            </a:extLst>
          </p:cNvPr>
          <p:cNvPicPr>
            <a:picLocks noChangeAspect="1"/>
          </p:cNvPicPr>
          <p:nvPr/>
        </p:nvPicPr>
        <p:blipFill rotWithShape="1">
          <a:blip r:embed="rId2"/>
          <a:srcRect r="2246"/>
          <a:stretch/>
        </p:blipFill>
        <p:spPr>
          <a:xfrm>
            <a:off x="3605510" y="2895753"/>
            <a:ext cx="8248188" cy="3201499"/>
          </a:xfrm>
          <a:prstGeom prst="rect">
            <a:avLst/>
          </a:prstGeom>
        </p:spPr>
      </p:pic>
      <p:sp>
        <p:nvSpPr>
          <p:cNvPr id="14" name="Rectangle: Rounded Corners 13">
            <a:extLst>
              <a:ext uri="{FF2B5EF4-FFF2-40B4-BE49-F238E27FC236}">
                <a16:creationId xmlns:a16="http://schemas.microsoft.com/office/drawing/2014/main" id="{B9FA3533-1CD4-4D36-B5E5-5B477D2B986A}"/>
              </a:ext>
            </a:extLst>
          </p:cNvPr>
          <p:cNvSpPr/>
          <p:nvPr/>
        </p:nvSpPr>
        <p:spPr>
          <a:xfrm>
            <a:off x="3850264" y="209581"/>
            <a:ext cx="5187250" cy="819216"/>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Hộp_Văn_Bản 52">
            <a:extLst>
              <a:ext uri="{FF2B5EF4-FFF2-40B4-BE49-F238E27FC236}">
                <a16:creationId xmlns:a16="http://schemas.microsoft.com/office/drawing/2014/main" id="{E5F10807-7033-4B33-898B-DAFFE45DA77E}"/>
              </a:ext>
            </a:extLst>
          </p:cNvPr>
          <p:cNvSpPr txBox="1"/>
          <p:nvPr/>
        </p:nvSpPr>
        <p:spPr>
          <a:xfrm>
            <a:off x="3810976" y="310378"/>
            <a:ext cx="5532306" cy="646331"/>
          </a:xfrm>
          <a:prstGeom prst="rect">
            <a:avLst/>
          </a:prstGeom>
          <a:noFill/>
          <a:ln>
            <a:noFill/>
            <a:prstDash val="dash"/>
          </a:ln>
        </p:spPr>
        <p:txBody>
          <a:bodyPr wrap="square" rtlCol="0">
            <a:spAutoFit/>
          </a:bodyPr>
          <a:lstStyle/>
          <a:p>
            <a:r>
              <a:rPr lang="en-US" sz="3600" b="1">
                <a:solidFill>
                  <a:schemeClr val="bg1"/>
                </a:solidFill>
                <a:latin typeface="Arial" pitchFamily="34" charset="0"/>
                <a:cs typeface="Arial" pitchFamily="34" charset="0"/>
              </a:rPr>
              <a:t> CHUYÊN GIA KHÍ HẬU</a:t>
            </a:r>
            <a:endParaRPr lang="en-US" sz="3600" b="1" dirty="0">
              <a:solidFill>
                <a:schemeClr val="bg1"/>
              </a:solidFill>
              <a:latin typeface="Arial" pitchFamily="34" charset="0"/>
              <a:cs typeface="Arial" pitchFamily="34" charset="0"/>
            </a:endParaRPr>
          </a:p>
        </p:txBody>
      </p:sp>
    </p:spTree>
    <p:extLst>
      <p:ext uri="{BB962C8B-B14F-4D97-AF65-F5344CB8AC3E}">
        <p14:creationId xmlns:p14="http://schemas.microsoft.com/office/powerpoint/2010/main" val="3232352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C9EC849-8B9A-4774-AFD7-FF04A83BC6AB}"/>
              </a:ext>
            </a:extLst>
          </p:cNvPr>
          <p:cNvSpPr/>
          <p:nvPr/>
        </p:nvSpPr>
        <p:spPr>
          <a:xfrm>
            <a:off x="0" y="-259695"/>
            <a:ext cx="12192000" cy="6858000"/>
          </a:xfrm>
          <a:prstGeom prst="rect">
            <a:avLst/>
          </a:prstGeom>
          <a:solidFill>
            <a:schemeClr val="accent5">
              <a:lumMod val="50000"/>
            </a:schemeClr>
          </a:solidFill>
          <a:scene3d>
            <a:camera prst="orthographicFront"/>
            <a:lightRig rig="threePt" dir="t"/>
          </a:scene3d>
          <a:sp3d>
            <a:bevelT w="69850" prst="angle"/>
            <a:bevelB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a:extLst>
              <a:ext uri="{FF2B5EF4-FFF2-40B4-BE49-F238E27FC236}">
                <a16:creationId xmlns:a16="http://schemas.microsoft.com/office/drawing/2014/main" id="{37C7C91A-CDC1-4CE7-AC90-D111C03F75E6}"/>
              </a:ext>
            </a:extLst>
          </p:cNvPr>
          <p:cNvGrpSpPr/>
          <p:nvPr/>
        </p:nvGrpSpPr>
        <p:grpSpPr>
          <a:xfrm>
            <a:off x="3358674" y="71145"/>
            <a:ext cx="4815840" cy="970280"/>
            <a:chOff x="3393440" y="164571"/>
            <a:chExt cx="6604000" cy="970280"/>
          </a:xfrm>
          <a:solidFill>
            <a:srgbClr val="E34939"/>
          </a:solidFill>
        </p:grpSpPr>
        <p:sp>
          <p:nvSpPr>
            <p:cNvPr id="6" name="Rectangle: Rounded Corners 5">
              <a:extLst>
                <a:ext uri="{FF2B5EF4-FFF2-40B4-BE49-F238E27FC236}">
                  <a16:creationId xmlns:a16="http://schemas.microsoft.com/office/drawing/2014/main" id="{DC5703B5-72D0-4BA0-87FD-F4D6A1612603}"/>
                </a:ext>
              </a:extLst>
            </p:cNvPr>
            <p:cNvSpPr/>
            <p:nvPr/>
          </p:nvSpPr>
          <p:spPr>
            <a:xfrm>
              <a:off x="3393440" y="164571"/>
              <a:ext cx="6604000" cy="97028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4DCE4710-913C-4E68-8207-3FC3D7607EC4}"/>
                </a:ext>
              </a:extLst>
            </p:cNvPr>
            <p:cNvSpPr txBox="1"/>
            <p:nvPr/>
          </p:nvSpPr>
          <p:spPr>
            <a:xfrm>
              <a:off x="3718560" y="295768"/>
              <a:ext cx="6197600" cy="707886"/>
            </a:xfrm>
            <a:prstGeom prst="rect">
              <a:avLst/>
            </a:prstGeom>
            <a:grpFill/>
          </p:spPr>
          <p:txBody>
            <a:bodyPr wrap="square" rtlCol="0">
              <a:spAutoFit/>
            </a:bodyPr>
            <a:lstStyle/>
            <a:p>
              <a:r>
                <a:rPr lang="en-US" sz="4000" b="1">
                  <a:solidFill>
                    <a:schemeClr val="bg1"/>
                  </a:solidFill>
                  <a:latin typeface="Arial" panose="020B0604020202020204" pitchFamily="34" charset="0"/>
                  <a:cs typeface="Arial" panose="020B0604020202020204" pitchFamily="34" charset="0"/>
                </a:rPr>
                <a:t>AI NHANH H</a:t>
              </a:r>
              <a:r>
                <a:rPr lang="vi-VN" sz="4000" b="1">
                  <a:solidFill>
                    <a:schemeClr val="bg1"/>
                  </a:solidFill>
                  <a:latin typeface="Arial" panose="020B0604020202020204" pitchFamily="34" charset="0"/>
                  <a:cs typeface="Arial" panose="020B0604020202020204" pitchFamily="34" charset="0"/>
                </a:rPr>
                <a:t>Ơ</a:t>
              </a:r>
              <a:r>
                <a:rPr lang="en-US" sz="4000" b="1">
                  <a:solidFill>
                    <a:schemeClr val="bg1"/>
                  </a:solidFill>
                  <a:latin typeface="Arial" panose="020B0604020202020204" pitchFamily="34" charset="0"/>
                  <a:cs typeface="Arial" panose="020B0604020202020204" pitchFamily="34" charset="0"/>
                </a:rPr>
                <a:t>N</a:t>
              </a:r>
            </a:p>
          </p:txBody>
        </p:sp>
      </p:grpSp>
      <p:sp>
        <p:nvSpPr>
          <p:cNvPr id="9" name="Rectangle: Rounded Corners 8">
            <a:extLst>
              <a:ext uri="{FF2B5EF4-FFF2-40B4-BE49-F238E27FC236}">
                <a16:creationId xmlns:a16="http://schemas.microsoft.com/office/drawing/2014/main" id="{F8E85AC4-D12E-4277-9BCA-C60FF4A0F48F}"/>
              </a:ext>
            </a:extLst>
          </p:cNvPr>
          <p:cNvSpPr/>
          <p:nvPr/>
        </p:nvSpPr>
        <p:spPr>
          <a:xfrm>
            <a:off x="447040" y="1402080"/>
            <a:ext cx="7078434" cy="1341120"/>
          </a:xfrm>
          <a:prstGeom prst="roundRect">
            <a:avLst/>
          </a:prstGeom>
          <a:noFill/>
          <a:ln w="412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id="{EF9E392D-0289-43E2-8E8C-72DFB8ED7F86}"/>
              </a:ext>
            </a:extLst>
          </p:cNvPr>
          <p:cNvSpPr/>
          <p:nvPr/>
        </p:nvSpPr>
        <p:spPr>
          <a:xfrm>
            <a:off x="142240" y="1082040"/>
            <a:ext cx="1747520" cy="640080"/>
          </a:xfrm>
          <a:prstGeom prst="roundRect">
            <a:avLst/>
          </a:prstGeom>
          <a:solidFill>
            <a:schemeClr val="accent2"/>
          </a:solidFill>
          <a:scene3d>
            <a:camera prst="orthographicFront"/>
            <a:lightRig rig="threePt" dir="t"/>
          </a:scene3d>
          <a:sp3d>
            <a:bevelT w="139700" h="31750" prst="angle"/>
            <a:bevelB w="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Arial" panose="020B0604020202020204" pitchFamily="34" charset="0"/>
                <a:cs typeface="Arial" panose="020B0604020202020204" pitchFamily="34" charset="0"/>
              </a:rPr>
              <a:t>Câu 3</a:t>
            </a:r>
          </a:p>
        </p:txBody>
      </p:sp>
      <p:sp>
        <p:nvSpPr>
          <p:cNvPr id="13" name="Rectangle: Rounded Corners 12">
            <a:extLst>
              <a:ext uri="{FF2B5EF4-FFF2-40B4-BE49-F238E27FC236}">
                <a16:creationId xmlns:a16="http://schemas.microsoft.com/office/drawing/2014/main" id="{9D738183-A132-4ADD-B6B2-EF399F837337}"/>
              </a:ext>
            </a:extLst>
          </p:cNvPr>
          <p:cNvSpPr/>
          <p:nvPr/>
        </p:nvSpPr>
        <p:spPr>
          <a:xfrm>
            <a:off x="790337" y="2011013"/>
            <a:ext cx="6593840" cy="1957812"/>
          </a:xfrm>
          <a:prstGeom prst="roundRect">
            <a:avLst/>
          </a:prstGeom>
          <a:solidFill>
            <a:schemeClr val="accent4">
              <a:lumMod val="20000"/>
              <a:lumOff val="80000"/>
            </a:schemeClr>
          </a:solidFill>
          <a:ln>
            <a:solidFill>
              <a:srgbClr val="00B0F0"/>
            </a:solidFill>
          </a:ln>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Rounded Corners 24">
            <a:extLst>
              <a:ext uri="{FF2B5EF4-FFF2-40B4-BE49-F238E27FC236}">
                <a16:creationId xmlns:a16="http://schemas.microsoft.com/office/drawing/2014/main" id="{DB38D752-9669-495A-A65B-9C83B65D50DB}"/>
              </a:ext>
            </a:extLst>
          </p:cNvPr>
          <p:cNvSpPr/>
          <p:nvPr/>
        </p:nvSpPr>
        <p:spPr>
          <a:xfrm>
            <a:off x="248565" y="4434791"/>
            <a:ext cx="7188555" cy="1760531"/>
          </a:xfrm>
          <a:prstGeom prst="roundRect">
            <a:avLst/>
          </a:prstGeom>
          <a:solidFill>
            <a:srgbClr val="FFFF99"/>
          </a:solid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0F6F3E22-3C3C-479E-8A33-3FA56D5089F4}"/>
              </a:ext>
            </a:extLst>
          </p:cNvPr>
          <p:cNvSpPr txBox="1"/>
          <p:nvPr/>
        </p:nvSpPr>
        <p:spPr>
          <a:xfrm>
            <a:off x="984731" y="5194261"/>
            <a:ext cx="5773878" cy="523220"/>
          </a:xfrm>
          <a:prstGeom prst="rect">
            <a:avLst/>
          </a:prstGeom>
          <a:noFill/>
        </p:spPr>
        <p:txBody>
          <a:bodyPr wrap="square" rtlCol="0">
            <a:spAutoFit/>
          </a:bodyPr>
          <a:lstStyle/>
          <a:p>
            <a:r>
              <a:rPr lang="en-US" sz="2800" b="1">
                <a:solidFill>
                  <a:srgbClr val="002060"/>
                </a:solidFill>
                <a:latin typeface="Arial" panose="020B0604020202020204" pitchFamily="34" charset="0"/>
                <a:cs typeface="Arial" panose="020B0604020202020204" pitchFamily="34" charset="0"/>
              </a:rPr>
              <a:t>Thuộc đới ôn hòa bán cầu bắc</a:t>
            </a:r>
          </a:p>
        </p:txBody>
      </p:sp>
      <p:sp>
        <p:nvSpPr>
          <p:cNvPr id="30" name="TextBox 29">
            <a:extLst>
              <a:ext uri="{FF2B5EF4-FFF2-40B4-BE49-F238E27FC236}">
                <a16:creationId xmlns:a16="http://schemas.microsoft.com/office/drawing/2014/main" id="{E648F82F-774D-4CA9-90FF-92E82FD2B825}"/>
              </a:ext>
            </a:extLst>
          </p:cNvPr>
          <p:cNvSpPr txBox="1"/>
          <p:nvPr/>
        </p:nvSpPr>
        <p:spPr>
          <a:xfrm>
            <a:off x="984731" y="2314464"/>
            <a:ext cx="6336755" cy="1323439"/>
          </a:xfrm>
          <a:prstGeom prst="rect">
            <a:avLst/>
          </a:prstGeom>
          <a:noFill/>
        </p:spPr>
        <p:txBody>
          <a:bodyPr wrap="square" rtlCol="0">
            <a:spAutoFit/>
          </a:bodyPr>
          <a:lstStyle/>
          <a:p>
            <a:pPr algn="ctr"/>
            <a:r>
              <a:rPr lang="en-US" sz="4000">
                <a:solidFill>
                  <a:srgbClr val="1C11AF"/>
                </a:solidFill>
                <a:latin typeface="Arial" panose="020B0604020202020204" pitchFamily="34" charset="0"/>
                <a:ea typeface="Cambria" panose="02040503050406030204" pitchFamily="18" charset="0"/>
                <a:cs typeface="Arial" panose="020B0604020202020204" pitchFamily="34" charset="0"/>
              </a:rPr>
              <a:t>Phần lớn lãnh thổ Châu Âu thuộc đới khí hậu nào?</a:t>
            </a:r>
            <a:endParaRPr lang="en-US" sz="4000">
              <a:solidFill>
                <a:srgbClr val="1C11AF"/>
              </a:solidFill>
              <a:latin typeface="Arial" panose="020B0604020202020204" pitchFamily="34" charset="0"/>
              <a:cs typeface="Arial" panose="020B0604020202020204" pitchFamily="34" charset="0"/>
            </a:endParaRPr>
          </a:p>
        </p:txBody>
      </p:sp>
      <p:sp>
        <p:nvSpPr>
          <p:cNvPr id="4" name="Star: 5 Points 3">
            <a:hlinkClick r:id="rId5" action="ppaction://hlinksldjump"/>
            <a:extLst>
              <a:ext uri="{FF2B5EF4-FFF2-40B4-BE49-F238E27FC236}">
                <a16:creationId xmlns:a16="http://schemas.microsoft.com/office/drawing/2014/main" id="{53FDEF60-04C5-41B0-9937-6D49EE952CEC}"/>
              </a:ext>
            </a:extLst>
          </p:cNvPr>
          <p:cNvSpPr/>
          <p:nvPr/>
        </p:nvSpPr>
        <p:spPr>
          <a:xfrm>
            <a:off x="11641094" y="6621321"/>
            <a:ext cx="368453" cy="222243"/>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Rounded Corners 30">
            <a:extLst>
              <a:ext uri="{FF2B5EF4-FFF2-40B4-BE49-F238E27FC236}">
                <a16:creationId xmlns:a16="http://schemas.microsoft.com/office/drawing/2014/main" id="{11868A18-31AB-4B95-A36B-F52A4693B28C}"/>
              </a:ext>
            </a:extLst>
          </p:cNvPr>
          <p:cNvSpPr/>
          <p:nvPr/>
        </p:nvSpPr>
        <p:spPr>
          <a:xfrm>
            <a:off x="445898" y="4484380"/>
            <a:ext cx="2085281" cy="542025"/>
          </a:xfrm>
          <a:prstGeom prst="roundRect">
            <a:avLst/>
          </a:prstGeom>
          <a:solidFill>
            <a:srgbClr val="C00000"/>
          </a:solidFill>
          <a:ln>
            <a:noFill/>
          </a:ln>
          <a:scene3d>
            <a:camera prst="orthographicFront"/>
            <a:lightRig rig="threePt" dir="t"/>
          </a:scene3d>
          <a:sp3d>
            <a:bevelT w="63500"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Arial" panose="020B0604020202020204" pitchFamily="34" charset="0"/>
                <a:cs typeface="Arial" panose="020B0604020202020204" pitchFamily="34" charset="0"/>
              </a:rPr>
              <a:t>Đáp án</a:t>
            </a:r>
          </a:p>
        </p:txBody>
      </p:sp>
      <p:pic>
        <p:nvPicPr>
          <p:cNvPr id="3" name="Tieng-yeah-tre-con-www_nhacchuongvui_com">
            <a:hlinkClick r:id="" action="ppaction://media"/>
            <a:extLst>
              <a:ext uri="{FF2B5EF4-FFF2-40B4-BE49-F238E27FC236}">
                <a16:creationId xmlns:a16="http://schemas.microsoft.com/office/drawing/2014/main" id="{40DBDB50-E65C-4490-8113-593F03C5845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162342" y="6589442"/>
            <a:ext cx="406400" cy="406400"/>
          </a:xfrm>
          <a:prstGeom prst="rect">
            <a:avLst/>
          </a:prstGeom>
        </p:spPr>
      </p:pic>
      <p:pic>
        <p:nvPicPr>
          <p:cNvPr id="16" name="Picture 15">
            <a:extLst>
              <a:ext uri="{FF2B5EF4-FFF2-40B4-BE49-F238E27FC236}">
                <a16:creationId xmlns:a16="http://schemas.microsoft.com/office/drawing/2014/main" id="{D379BDC8-7C34-46FD-BF42-28F0F515142F}"/>
              </a:ext>
            </a:extLst>
          </p:cNvPr>
          <p:cNvPicPr>
            <a:picLocks noChangeAspect="1"/>
          </p:cNvPicPr>
          <p:nvPr/>
        </p:nvPicPr>
        <p:blipFill rotWithShape="1">
          <a:blip r:embed="rId7"/>
          <a:srcRect l="3637" r="2104"/>
          <a:stretch/>
        </p:blipFill>
        <p:spPr>
          <a:xfrm>
            <a:off x="7727474" y="1468244"/>
            <a:ext cx="4298582" cy="4959413"/>
          </a:xfrm>
          <a:prstGeom prst="rect">
            <a:avLst/>
          </a:prstGeom>
        </p:spPr>
      </p:pic>
    </p:spTree>
    <p:extLst>
      <p:ext uri="{BB962C8B-B14F-4D97-AF65-F5344CB8AC3E}">
        <p14:creationId xmlns:p14="http://schemas.microsoft.com/office/powerpoint/2010/main" val="831572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left)">
                                      <p:cBhvr>
                                        <p:cTn id="7" dur="500"/>
                                        <p:tgtEl>
                                          <p:spTgt spid="30"/>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31"/>
                                        </p:tgtEl>
                                        <p:attrNameLst>
                                          <p:attrName>style.visibility</p:attrName>
                                        </p:attrNameLst>
                                      </p:cBhvr>
                                      <p:to>
                                        <p:strVal val="visible"/>
                                      </p:to>
                                    </p:set>
                                    <p:animEffect transition="in" filter="barn(inVertical)">
                                      <p:cBhvr>
                                        <p:cTn id="11" dur="500"/>
                                        <p:tgtEl>
                                          <p:spTgt spid="31"/>
                                        </p:tgtEl>
                                      </p:cBhvr>
                                    </p:animEffect>
                                  </p:childTnLst>
                                </p:cTn>
                              </p:par>
                              <p:par>
                                <p:cTn id="12" presetID="16" presetClass="entr" presetSubtype="21" fill="hold" grpId="0" nodeType="with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barn(inVertical)">
                                      <p:cBhvr>
                                        <p:cTn id="14" dur="500"/>
                                        <p:tgtEl>
                                          <p:spTgt spid="25"/>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barn(inVertical)">
                                      <p:cBhvr>
                                        <p:cTn id="19" dur="500"/>
                                        <p:tgtEl>
                                          <p:spTgt spid="29"/>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mediacall" presetSubtype="0" fill="hold" nodeType="clickEffect">
                                  <p:stCondLst>
                                    <p:cond delay="0"/>
                                  </p:stCondLst>
                                  <p:childTnLst>
                                    <p:cmd type="call" cmd="playFrom(0.0)">
                                      <p:cBhvr>
                                        <p:cTn id="23" dur="4414" fill="hold"/>
                                        <p:tgtEl>
                                          <p:spTgt spid="3"/>
                                        </p:tgtEl>
                                      </p:cBhvr>
                                    </p:cmd>
                                  </p:childTnLst>
                                </p:cTn>
                              </p:par>
                              <p:par>
                                <p:cTn id="24" presetID="16" presetClass="entr" presetSubtype="21" fill="hold" nodeType="with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barn(inVertical)">
                                      <p:cBhvr>
                                        <p:cTn id="2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7" fill="hold" display="0">
                  <p:stCondLst>
                    <p:cond delay="indefinite"/>
                  </p:stCondLst>
                  <p:endCondLst>
                    <p:cond evt="onStopAudio" delay="0">
                      <p:tgtEl>
                        <p:sldTgt/>
                      </p:tgtEl>
                    </p:cond>
                  </p:endCondLst>
                </p:cTn>
                <p:tgtEl>
                  <p:spTgt spid="3"/>
                </p:tgtEl>
              </p:cMediaNode>
            </p:audio>
          </p:childTnLst>
        </p:cTn>
      </p:par>
    </p:tnLst>
    <p:bldLst>
      <p:bldP spid="25" grpId="0" animBg="1"/>
      <p:bldP spid="29" grpId="0"/>
      <p:bldP spid="30" grpId="0"/>
      <p:bldP spid="31"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17FD781-E026-4842-9A08-6B8F287C2960}"/>
              </a:ext>
            </a:extLst>
          </p:cNvPr>
          <p:cNvSpPr txBox="1"/>
          <p:nvPr/>
        </p:nvSpPr>
        <p:spPr>
          <a:xfrm>
            <a:off x="466831" y="1284940"/>
            <a:ext cx="11490290" cy="1754326"/>
          </a:xfrm>
          <a:prstGeom prst="rect">
            <a:avLst/>
          </a:prstGeom>
          <a:noFill/>
          <a:ln>
            <a:solidFill>
              <a:srgbClr val="00B050"/>
            </a:solidFill>
            <a:prstDash val="sysDash"/>
          </a:ln>
        </p:spPr>
        <p:txBody>
          <a:bodyPr wrap="square" rtlCol="0">
            <a:spAutoFit/>
          </a:bodyPr>
          <a:lstStyle/>
          <a:p>
            <a:pPr algn="ctr"/>
            <a:r>
              <a:rPr lang="en-US" sz="3600">
                <a:solidFill>
                  <a:srgbClr val="1C11AF"/>
                </a:solidFill>
                <a:latin typeface="Arial" panose="020B0604020202020204" pitchFamily="34" charset="0"/>
                <a:cs typeface="Arial" panose="020B0604020202020204" pitchFamily="34" charset="0"/>
              </a:rPr>
              <a:t>S</a:t>
            </a:r>
            <a:r>
              <a:rPr lang="vi-VN" sz="3600">
                <a:solidFill>
                  <a:srgbClr val="1C11AF"/>
                </a:solidFill>
                <a:latin typeface="Arial" panose="020B0604020202020204" pitchFamily="34" charset="0"/>
                <a:cs typeface="Arial" panose="020B0604020202020204" pitchFamily="34" charset="0"/>
              </a:rPr>
              <a:t>ư</a:t>
            </a:r>
            <a:r>
              <a:rPr lang="en-US" sz="3600">
                <a:solidFill>
                  <a:srgbClr val="1C11AF"/>
                </a:solidFill>
                <a:latin typeface="Arial" panose="020B0604020202020204" pitchFamily="34" charset="0"/>
                <a:cs typeface="Arial" panose="020B0604020202020204" pitchFamily="34" charset="0"/>
              </a:rPr>
              <a:t>u tầm những hình ảnh đẹp về thiên nhiên Châu Âu (núi,sông,hồ,rừng…) và viết khoảng 15 dòng giới thiệu về những cảnh đẹp đó?</a:t>
            </a:r>
          </a:p>
        </p:txBody>
      </p:sp>
      <p:pic>
        <p:nvPicPr>
          <p:cNvPr id="6" name="image253.jpg" descr="Image result for Alps">
            <a:extLst>
              <a:ext uri="{FF2B5EF4-FFF2-40B4-BE49-F238E27FC236}">
                <a16:creationId xmlns:a16="http://schemas.microsoft.com/office/drawing/2014/main" id="{11677960-3B0D-481F-95D1-56F0AC55B8EB}"/>
              </a:ext>
            </a:extLst>
          </p:cNvPr>
          <p:cNvPicPr/>
          <p:nvPr/>
        </p:nvPicPr>
        <p:blipFill rotWithShape="1">
          <a:blip r:embed="rId2"/>
          <a:srcRect t="4189" r="-3" b="-3"/>
          <a:stretch/>
        </p:blipFill>
        <p:spPr>
          <a:xfrm>
            <a:off x="304802" y="3666851"/>
            <a:ext cx="3591339" cy="2476050"/>
          </a:xfrm>
          <a:prstGeom prst="rect">
            <a:avLst/>
          </a:prstGeom>
        </p:spPr>
      </p:pic>
      <p:pic>
        <p:nvPicPr>
          <p:cNvPr id="9" name="Picture 8" descr="A picture containing water, boat, outdoor, nature&#10;&#10;Description automatically generated">
            <a:extLst>
              <a:ext uri="{FF2B5EF4-FFF2-40B4-BE49-F238E27FC236}">
                <a16:creationId xmlns:a16="http://schemas.microsoft.com/office/drawing/2014/main" id="{12249DDA-E28A-475D-A13E-1BC44DC95D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44070" y="3666851"/>
            <a:ext cx="3750365" cy="2476050"/>
          </a:xfrm>
          <a:prstGeom prst="rect">
            <a:avLst/>
          </a:prstGeom>
        </p:spPr>
      </p:pic>
      <p:pic>
        <p:nvPicPr>
          <p:cNvPr id="10" name="image153.jpg" descr="Káº¿t quáº£ hÃ¬nh áº£nh cho rá»«ng lÃ¡ rá»ng á» phÃ¡p">
            <a:extLst>
              <a:ext uri="{FF2B5EF4-FFF2-40B4-BE49-F238E27FC236}">
                <a16:creationId xmlns:a16="http://schemas.microsoft.com/office/drawing/2014/main" id="{041DA8F5-760C-43A8-8E36-5448D39DBBF5}"/>
              </a:ext>
            </a:extLst>
          </p:cNvPr>
          <p:cNvPicPr/>
          <p:nvPr/>
        </p:nvPicPr>
        <p:blipFill rotWithShape="1">
          <a:blip r:embed="rId4"/>
          <a:srcRect t="11278" r="2" b="15882"/>
          <a:stretch/>
        </p:blipFill>
        <p:spPr>
          <a:xfrm>
            <a:off x="4174436" y="3666851"/>
            <a:ext cx="3591339" cy="2476050"/>
          </a:xfrm>
          <a:prstGeom prst="rect">
            <a:avLst/>
          </a:prstGeom>
        </p:spPr>
      </p:pic>
      <p:sp>
        <p:nvSpPr>
          <p:cNvPr id="11" name="Rectangle: Rounded Corners 10">
            <a:extLst>
              <a:ext uri="{FF2B5EF4-FFF2-40B4-BE49-F238E27FC236}">
                <a16:creationId xmlns:a16="http://schemas.microsoft.com/office/drawing/2014/main" id="{3A20B018-4A5B-4A3A-88EF-7848084703EB}"/>
              </a:ext>
            </a:extLst>
          </p:cNvPr>
          <p:cNvSpPr/>
          <p:nvPr/>
        </p:nvSpPr>
        <p:spPr>
          <a:xfrm>
            <a:off x="3929776" y="209581"/>
            <a:ext cx="4723424" cy="819216"/>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Hộp_Văn_Bản 52">
            <a:extLst>
              <a:ext uri="{FF2B5EF4-FFF2-40B4-BE49-F238E27FC236}">
                <a16:creationId xmlns:a16="http://schemas.microsoft.com/office/drawing/2014/main" id="{9CCEAA7A-353C-4F73-8AFE-9AF20BE1C5CE}"/>
              </a:ext>
            </a:extLst>
          </p:cNvPr>
          <p:cNvSpPr txBox="1"/>
          <p:nvPr/>
        </p:nvSpPr>
        <p:spPr>
          <a:xfrm>
            <a:off x="4036263" y="293390"/>
            <a:ext cx="4723424" cy="646331"/>
          </a:xfrm>
          <a:prstGeom prst="rect">
            <a:avLst/>
          </a:prstGeom>
          <a:noFill/>
          <a:ln>
            <a:noFill/>
            <a:prstDash val="dash"/>
          </a:ln>
        </p:spPr>
        <p:txBody>
          <a:bodyPr wrap="square" rtlCol="0">
            <a:spAutoFit/>
          </a:bodyPr>
          <a:lstStyle/>
          <a:p>
            <a:r>
              <a:rPr lang="en-US" sz="3600" b="1">
                <a:solidFill>
                  <a:srgbClr val="FFFF00"/>
                </a:solidFill>
                <a:latin typeface="Arial" pitchFamily="34" charset="0"/>
                <a:cs typeface="Arial" pitchFamily="34" charset="0"/>
              </a:rPr>
              <a:t> NHIỆM VỤ CỦA EM</a:t>
            </a:r>
            <a:endParaRPr lang="en-US" sz="3600" b="1" dirty="0">
              <a:solidFill>
                <a:srgbClr val="FFFF00"/>
              </a:solidFill>
              <a:latin typeface="Arial" pitchFamily="34" charset="0"/>
              <a:cs typeface="Arial" pitchFamily="34" charset="0"/>
            </a:endParaRPr>
          </a:p>
        </p:txBody>
      </p:sp>
    </p:spTree>
    <p:extLst>
      <p:ext uri="{BB962C8B-B14F-4D97-AF65-F5344CB8AC3E}">
        <p14:creationId xmlns:p14="http://schemas.microsoft.com/office/powerpoint/2010/main" val="1974902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p:cNvSpPr/>
          <p:nvPr/>
        </p:nvSpPr>
        <p:spPr>
          <a:xfrm>
            <a:off x="-735946" y="1731680"/>
            <a:ext cx="3410603" cy="341376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121821" tIns="60910" rIns="121821" bIns="60910" rtlCol="0" anchor="ctr"/>
          <a:lstStyle/>
          <a:p>
            <a:pPr algn="ctr"/>
            <a:r>
              <a:rPr lang="en-US" sz="4329" b="1">
                <a:latin typeface="Arial" pitchFamily="34" charset="0"/>
                <a:cs typeface="Arial" pitchFamily="34" charset="0"/>
              </a:rPr>
              <a:t>  </a:t>
            </a:r>
            <a:r>
              <a:rPr lang="en-US" sz="6000" b="1">
                <a:latin typeface="Arial" pitchFamily="34" charset="0"/>
                <a:cs typeface="Arial" pitchFamily="34" charset="0"/>
              </a:rPr>
              <a:t>Dặn dò</a:t>
            </a:r>
          </a:p>
        </p:txBody>
      </p:sp>
      <p:sp>
        <p:nvSpPr>
          <p:cNvPr id="5" name="Block Arc 4"/>
          <p:cNvSpPr/>
          <p:nvPr/>
        </p:nvSpPr>
        <p:spPr>
          <a:xfrm>
            <a:off x="-3898054" y="-219541"/>
            <a:ext cx="7290338" cy="7297088"/>
          </a:xfrm>
          <a:prstGeom prst="blockArc">
            <a:avLst>
              <a:gd name="adj1" fmla="val 18900000"/>
              <a:gd name="adj2" fmla="val 2700000"/>
              <a:gd name="adj3" fmla="val 395"/>
            </a:avLst>
          </a:prstGeom>
        </p:spPr>
        <p:style>
          <a:lnRef idx="2">
            <a:schemeClr val="accent1">
              <a:shade val="60000"/>
              <a:hueOff val="0"/>
              <a:satOff val="0"/>
              <a:lumOff val="0"/>
              <a:alphaOff val="0"/>
            </a:schemeClr>
          </a:lnRef>
          <a:fillRef idx="0">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sp>
      <p:sp>
        <p:nvSpPr>
          <p:cNvPr id="6" name="Freeform 5"/>
          <p:cNvSpPr/>
          <p:nvPr/>
        </p:nvSpPr>
        <p:spPr>
          <a:xfrm>
            <a:off x="2974669" y="1261535"/>
            <a:ext cx="9019958" cy="1083733"/>
          </a:xfrm>
          <a:custGeom>
            <a:avLst/>
            <a:gdLst>
              <a:gd name="connsiteX0" fmla="*/ 0 w 6771233"/>
              <a:gd name="connsiteY0" fmla="*/ 0 h 812800"/>
              <a:gd name="connsiteX1" fmla="*/ 6771233 w 6771233"/>
              <a:gd name="connsiteY1" fmla="*/ 0 h 812800"/>
              <a:gd name="connsiteX2" fmla="*/ 6771233 w 6771233"/>
              <a:gd name="connsiteY2" fmla="*/ 812800 h 812800"/>
              <a:gd name="connsiteX3" fmla="*/ 0 w 6771233"/>
              <a:gd name="connsiteY3" fmla="*/ 812800 h 812800"/>
              <a:gd name="connsiteX4" fmla="*/ 0 w 6771233"/>
              <a:gd name="connsiteY4" fmla="*/ 0 h 812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71233" h="812800">
                <a:moveTo>
                  <a:pt x="0" y="0"/>
                </a:moveTo>
                <a:lnTo>
                  <a:pt x="6771233" y="0"/>
                </a:lnTo>
                <a:lnTo>
                  <a:pt x="6771233" y="812800"/>
                </a:lnTo>
                <a:lnTo>
                  <a:pt x="0" y="812800"/>
                </a:lnTo>
                <a:lnTo>
                  <a:pt x="0" y="0"/>
                </a:lnTo>
                <a:close/>
              </a:path>
            </a:pathLst>
          </a:custGeom>
          <a:noFill/>
          <a:ln>
            <a:solidFill>
              <a:srgbClr val="00B050"/>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859514" tIns="94750" rIns="94750" bIns="94750" numCol="1" spcCol="2541" anchor="ctr" anchorCtr="0">
            <a:noAutofit/>
          </a:bodyPr>
          <a:lstStyle/>
          <a:p>
            <a:pPr defTabSz="1657994">
              <a:lnSpc>
                <a:spcPct val="90000"/>
              </a:lnSpc>
              <a:spcBef>
                <a:spcPct val="0"/>
              </a:spcBef>
              <a:spcAft>
                <a:spcPct val="35000"/>
              </a:spcAft>
            </a:pPr>
            <a:r>
              <a:rPr lang="en-US" sz="3600" b="1">
                <a:solidFill>
                  <a:srgbClr val="00B050"/>
                </a:solidFill>
                <a:latin typeface="Arial" pitchFamily="34" charset="0"/>
                <a:cs typeface="Arial" pitchFamily="34" charset="0"/>
              </a:rPr>
              <a:t>Xem lại bài đã học</a:t>
            </a:r>
          </a:p>
        </p:txBody>
      </p:sp>
      <p:sp>
        <p:nvSpPr>
          <p:cNvPr id="7" name="Oval 6"/>
          <p:cNvSpPr/>
          <p:nvPr/>
        </p:nvSpPr>
        <p:spPr>
          <a:xfrm>
            <a:off x="2297962" y="1126068"/>
            <a:ext cx="1353413" cy="1354666"/>
          </a:xfrm>
          <a:prstGeom prst="ellipse">
            <a:avLst/>
          </a:prstGeom>
          <a:solidFill>
            <a:srgbClr val="00B050"/>
          </a:solidFill>
          <a:ln>
            <a:noFill/>
          </a:ln>
        </p:spPr>
        <p:style>
          <a:lnRef idx="2">
            <a:scrgbClr r="0" g="0" b="0"/>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lIns="121821" tIns="60910" rIns="121821" bIns="60910"/>
          <a:lstStyle/>
          <a:p>
            <a:pPr algn="ctr">
              <a:spcBef>
                <a:spcPts val="799"/>
              </a:spcBef>
            </a:pPr>
            <a:r>
              <a:rPr lang="en-US" sz="5328" b="1">
                <a:solidFill>
                  <a:schemeClr val="bg1"/>
                </a:solidFill>
                <a:latin typeface="Arial" pitchFamily="34" charset="0"/>
                <a:cs typeface="Arial" pitchFamily="34" charset="0"/>
              </a:rPr>
              <a:t>1</a:t>
            </a:r>
          </a:p>
        </p:txBody>
      </p:sp>
      <p:sp>
        <p:nvSpPr>
          <p:cNvPr id="8" name="Freeform 7"/>
          <p:cNvSpPr/>
          <p:nvPr/>
        </p:nvSpPr>
        <p:spPr>
          <a:xfrm>
            <a:off x="3368241" y="2887134"/>
            <a:ext cx="8626387" cy="1083733"/>
          </a:xfrm>
          <a:custGeom>
            <a:avLst/>
            <a:gdLst>
              <a:gd name="connsiteX0" fmla="*/ 0 w 6475780"/>
              <a:gd name="connsiteY0" fmla="*/ 0 h 812800"/>
              <a:gd name="connsiteX1" fmla="*/ 6475780 w 6475780"/>
              <a:gd name="connsiteY1" fmla="*/ 0 h 812800"/>
              <a:gd name="connsiteX2" fmla="*/ 6475780 w 6475780"/>
              <a:gd name="connsiteY2" fmla="*/ 812800 h 812800"/>
              <a:gd name="connsiteX3" fmla="*/ 0 w 6475780"/>
              <a:gd name="connsiteY3" fmla="*/ 812800 h 812800"/>
              <a:gd name="connsiteX4" fmla="*/ 0 w 6475780"/>
              <a:gd name="connsiteY4" fmla="*/ 0 h 812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75780" h="812800">
                <a:moveTo>
                  <a:pt x="0" y="0"/>
                </a:moveTo>
                <a:lnTo>
                  <a:pt x="6475780" y="0"/>
                </a:lnTo>
                <a:lnTo>
                  <a:pt x="6475780" y="812800"/>
                </a:lnTo>
                <a:lnTo>
                  <a:pt x="0" y="812800"/>
                </a:lnTo>
                <a:lnTo>
                  <a:pt x="0" y="0"/>
                </a:lnTo>
                <a:close/>
              </a:path>
            </a:pathLst>
          </a:custGeom>
          <a:noFill/>
          <a:ln>
            <a:solidFill>
              <a:srgbClr val="FF99CC"/>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859514" tIns="94750" rIns="94750" bIns="94750" numCol="1" spcCol="2541" anchor="ctr" anchorCtr="0">
            <a:noAutofit/>
          </a:bodyPr>
          <a:lstStyle/>
          <a:p>
            <a:r>
              <a:rPr lang="vi-VN" sz="3600" b="1">
                <a:solidFill>
                  <a:srgbClr val="FF00FF"/>
                </a:solidFill>
              </a:rPr>
              <a:t>Về nhà </a:t>
            </a:r>
            <a:r>
              <a:rPr lang="en-US" sz="3600" b="1">
                <a:solidFill>
                  <a:srgbClr val="FF00FF"/>
                </a:solidFill>
              </a:rPr>
              <a:t>hoàn thành BT vận dụng, SBT</a:t>
            </a:r>
          </a:p>
        </p:txBody>
      </p:sp>
      <p:sp>
        <p:nvSpPr>
          <p:cNvPr id="9" name="Oval 8"/>
          <p:cNvSpPr/>
          <p:nvPr/>
        </p:nvSpPr>
        <p:spPr>
          <a:xfrm>
            <a:off x="2691535" y="2751666"/>
            <a:ext cx="1353413" cy="1354666"/>
          </a:xfrm>
          <a:prstGeom prst="ellipse">
            <a:avLst/>
          </a:prstGeom>
          <a:solidFill>
            <a:srgbClr val="FF99CC"/>
          </a:solidFill>
          <a:ln>
            <a:noFill/>
          </a:ln>
        </p:spPr>
        <p:style>
          <a:lnRef idx="2">
            <a:scrgbClr r="0" g="0" b="0"/>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lIns="121821" tIns="60910" rIns="121821" bIns="60910"/>
          <a:lstStyle/>
          <a:p>
            <a:pPr algn="ctr"/>
            <a:r>
              <a:rPr lang="en-US" sz="5328" b="1">
                <a:solidFill>
                  <a:schemeClr val="bg1"/>
                </a:solidFill>
                <a:latin typeface="Arial" pitchFamily="34" charset="0"/>
                <a:cs typeface="Arial" pitchFamily="34" charset="0"/>
              </a:rPr>
              <a:t>2</a:t>
            </a:r>
          </a:p>
        </p:txBody>
      </p:sp>
      <p:sp>
        <p:nvSpPr>
          <p:cNvPr id="10" name="Freeform 9"/>
          <p:cNvSpPr/>
          <p:nvPr/>
        </p:nvSpPr>
        <p:spPr>
          <a:xfrm>
            <a:off x="2974669" y="4241800"/>
            <a:ext cx="9019958" cy="1761065"/>
          </a:xfrm>
          <a:custGeom>
            <a:avLst/>
            <a:gdLst>
              <a:gd name="connsiteX0" fmla="*/ 0 w 6771233"/>
              <a:gd name="connsiteY0" fmla="*/ 0 h 812800"/>
              <a:gd name="connsiteX1" fmla="*/ 6771233 w 6771233"/>
              <a:gd name="connsiteY1" fmla="*/ 0 h 812800"/>
              <a:gd name="connsiteX2" fmla="*/ 6771233 w 6771233"/>
              <a:gd name="connsiteY2" fmla="*/ 812800 h 812800"/>
              <a:gd name="connsiteX3" fmla="*/ 0 w 6771233"/>
              <a:gd name="connsiteY3" fmla="*/ 812800 h 812800"/>
              <a:gd name="connsiteX4" fmla="*/ 0 w 6771233"/>
              <a:gd name="connsiteY4" fmla="*/ 0 h 812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71233" h="812800">
                <a:moveTo>
                  <a:pt x="0" y="0"/>
                </a:moveTo>
                <a:lnTo>
                  <a:pt x="6771233" y="0"/>
                </a:lnTo>
                <a:lnTo>
                  <a:pt x="6771233" y="812800"/>
                </a:lnTo>
                <a:lnTo>
                  <a:pt x="0" y="812800"/>
                </a:lnTo>
                <a:lnTo>
                  <a:pt x="0" y="0"/>
                </a:lnTo>
                <a:close/>
              </a:path>
            </a:pathLst>
          </a:custGeom>
          <a:noFill/>
          <a:ln>
            <a:solidFill>
              <a:srgbClr val="3399FF"/>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859514" tIns="94750" rIns="94750" bIns="94750" numCol="1" spcCol="2541" anchor="ctr" anchorCtr="0">
            <a:noAutofit/>
          </a:bodyPr>
          <a:lstStyle/>
          <a:p>
            <a:pPr algn="ctr"/>
            <a:r>
              <a:rPr lang="en-US" sz="3600" b="1" dirty="0" err="1">
                <a:solidFill>
                  <a:srgbClr val="3399FF"/>
                </a:solidFill>
                <a:latin typeface="Arial" pitchFamily="34" charset="0"/>
                <a:cs typeface="Arial" pitchFamily="34" charset="0"/>
              </a:rPr>
              <a:t>Chuẩn</a:t>
            </a:r>
            <a:r>
              <a:rPr lang="en-US" sz="3600" b="1" dirty="0">
                <a:solidFill>
                  <a:srgbClr val="3399FF"/>
                </a:solidFill>
                <a:latin typeface="Arial" pitchFamily="34" charset="0"/>
                <a:cs typeface="Arial" pitchFamily="34" charset="0"/>
              </a:rPr>
              <a:t> </a:t>
            </a:r>
            <a:r>
              <a:rPr lang="en-US" sz="3600" b="1" dirty="0" err="1">
                <a:solidFill>
                  <a:srgbClr val="3399FF"/>
                </a:solidFill>
                <a:latin typeface="Arial" pitchFamily="34" charset="0"/>
                <a:cs typeface="Arial" pitchFamily="34" charset="0"/>
              </a:rPr>
              <a:t>bị</a:t>
            </a:r>
            <a:r>
              <a:rPr lang="en-US" sz="3600" b="1" dirty="0">
                <a:solidFill>
                  <a:srgbClr val="3399FF"/>
                </a:solidFill>
                <a:latin typeface="Arial" pitchFamily="34" charset="0"/>
                <a:cs typeface="Arial" pitchFamily="34" charset="0"/>
              </a:rPr>
              <a:t> </a:t>
            </a:r>
            <a:r>
              <a:rPr lang="en-US" sz="3600" b="1" err="1">
                <a:solidFill>
                  <a:srgbClr val="3399FF"/>
                </a:solidFill>
                <a:latin typeface="Arial" pitchFamily="34" charset="0"/>
                <a:cs typeface="Arial" pitchFamily="34" charset="0"/>
              </a:rPr>
              <a:t>bài</a:t>
            </a:r>
            <a:r>
              <a:rPr lang="en-US" sz="3600" b="1">
                <a:solidFill>
                  <a:srgbClr val="3399FF"/>
                </a:solidFill>
                <a:latin typeface="Arial" pitchFamily="34" charset="0"/>
                <a:cs typeface="Arial" pitchFamily="34" charset="0"/>
              </a:rPr>
              <a:t> 2. Đặc điểm dân cư</a:t>
            </a:r>
          </a:p>
          <a:p>
            <a:pPr algn="ctr"/>
            <a:r>
              <a:rPr lang="en-US" sz="3600" b="1">
                <a:solidFill>
                  <a:srgbClr val="3399FF"/>
                </a:solidFill>
                <a:latin typeface="Arial" pitchFamily="34" charset="0"/>
                <a:cs typeface="Arial" pitchFamily="34" charset="0"/>
              </a:rPr>
              <a:t>xã hội Châu Âu</a:t>
            </a:r>
            <a:endParaRPr lang="en-US" sz="3600" b="1" dirty="0">
              <a:solidFill>
                <a:srgbClr val="00B0F0"/>
              </a:solidFill>
              <a:latin typeface="Arial" panose="020B0604020202020204" pitchFamily="34" charset="0"/>
              <a:cs typeface="Arial" panose="020B0604020202020204" pitchFamily="34" charset="0"/>
            </a:endParaRPr>
          </a:p>
        </p:txBody>
      </p:sp>
      <p:sp>
        <p:nvSpPr>
          <p:cNvPr id="11" name="Oval 10"/>
          <p:cNvSpPr/>
          <p:nvPr/>
        </p:nvSpPr>
        <p:spPr>
          <a:xfrm>
            <a:off x="2297962" y="4377267"/>
            <a:ext cx="1353413" cy="1354666"/>
          </a:xfrm>
          <a:prstGeom prst="ellipse">
            <a:avLst/>
          </a:prstGeom>
          <a:solidFill>
            <a:srgbClr val="3399FF"/>
          </a:solidFill>
          <a:ln>
            <a:noFill/>
          </a:ln>
        </p:spPr>
        <p:style>
          <a:lnRef idx="2">
            <a:scrgbClr r="0" g="0" b="0"/>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lIns="121821" tIns="60910" rIns="121821" bIns="60910"/>
          <a:lstStyle/>
          <a:p>
            <a:pPr algn="ctr"/>
            <a:r>
              <a:rPr lang="en-US" sz="4795" b="1">
                <a:solidFill>
                  <a:schemeClr val="bg1"/>
                </a:solidFill>
                <a:latin typeface="Arial" pitchFamily="34" charset="0"/>
                <a:cs typeface="Arial" pitchFamily="34" charset="0"/>
              </a:rPr>
              <a:t>3</a:t>
            </a:r>
          </a:p>
        </p:txBody>
      </p: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42687" y="97855"/>
            <a:ext cx="2943674" cy="2056426"/>
          </a:xfrm>
          <a:prstGeom prst="rect">
            <a:avLst/>
          </a:prstGeom>
        </p:spPr>
      </p:pic>
    </p:spTree>
    <p:extLst>
      <p:ext uri="{BB962C8B-B14F-4D97-AF65-F5344CB8AC3E}">
        <p14:creationId xmlns:p14="http://schemas.microsoft.com/office/powerpoint/2010/main" val="2137555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22" presetClass="entr" presetSubtype="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up)">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left)">
                                      <p:cBhvr>
                                        <p:cTn id="15" dur="500"/>
                                        <p:tgtEl>
                                          <p:spTgt spid="7"/>
                                        </p:tgtEl>
                                      </p:cBhvr>
                                    </p:animEffect>
                                  </p:childTnLst>
                                </p:cTn>
                              </p:par>
                            </p:childTnLst>
                          </p:cTn>
                        </p:par>
                        <p:par>
                          <p:cTn id="16" fill="hold">
                            <p:stCondLst>
                              <p:cond delay="500"/>
                            </p:stCondLst>
                            <p:childTnLst>
                              <p:par>
                                <p:cTn id="17" presetID="22" presetClass="entr" presetSubtype="8" fill="hold" grpId="0"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left)">
                                      <p:cBhvr>
                                        <p:cTn id="19" dur="500"/>
                                        <p:tgtEl>
                                          <p:spTgt spid="6"/>
                                        </p:tgtEl>
                                      </p:cBhvr>
                                    </p:animEffect>
                                  </p:childTnLst>
                                </p:cTn>
                              </p:par>
                            </p:childTnLst>
                          </p:cTn>
                        </p:par>
                        <p:par>
                          <p:cTn id="20" fill="hold">
                            <p:stCondLst>
                              <p:cond delay="1000"/>
                            </p:stCondLst>
                            <p:childTnLst>
                              <p:par>
                                <p:cTn id="21" presetID="22" presetClass="entr" presetSubtype="8" fill="hold"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left)">
                                      <p:cBhvr>
                                        <p:cTn id="23" dur="500"/>
                                        <p:tgtEl>
                                          <p:spTgt spid="9"/>
                                        </p:tgtEl>
                                      </p:cBhvr>
                                    </p:animEffect>
                                  </p:childTnLst>
                                </p:cTn>
                              </p:par>
                            </p:childTnLst>
                          </p:cTn>
                        </p:par>
                        <p:par>
                          <p:cTn id="24" fill="hold">
                            <p:stCondLst>
                              <p:cond delay="1500"/>
                            </p:stCondLst>
                            <p:childTnLst>
                              <p:par>
                                <p:cTn id="25" presetID="22" presetClass="entr" presetSubtype="8" fill="hold" grpId="0" nodeType="after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left)">
                                      <p:cBhvr>
                                        <p:cTn id="27" dur="500"/>
                                        <p:tgtEl>
                                          <p:spTgt spid="8"/>
                                        </p:tgtEl>
                                      </p:cBhvr>
                                    </p:animEffect>
                                  </p:childTnLst>
                                </p:cTn>
                              </p:par>
                            </p:childTnLst>
                          </p:cTn>
                        </p:par>
                        <p:par>
                          <p:cTn id="28" fill="hold">
                            <p:stCondLst>
                              <p:cond delay="2000"/>
                            </p:stCondLst>
                            <p:childTnLst>
                              <p:par>
                                <p:cTn id="29" presetID="22" presetClass="entr" presetSubtype="8" fill="hold" nodeType="after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wipe(left)">
                                      <p:cBhvr>
                                        <p:cTn id="31" dur="500"/>
                                        <p:tgtEl>
                                          <p:spTgt spid="11"/>
                                        </p:tgtEl>
                                      </p:cBhvr>
                                    </p:animEffect>
                                  </p:childTnLst>
                                </p:cTn>
                              </p:par>
                            </p:childTnLst>
                          </p:cTn>
                        </p:par>
                        <p:par>
                          <p:cTn id="32" fill="hold">
                            <p:stCondLst>
                              <p:cond delay="2500"/>
                            </p:stCondLst>
                            <p:childTnLst>
                              <p:par>
                                <p:cTn id="33" presetID="22" presetClass="entr" presetSubtype="8" fill="hold" grpId="0" nodeType="after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wipe(left)">
                                      <p:cBhvr>
                                        <p:cTn id="35" dur="500"/>
                                        <p:tgtEl>
                                          <p:spTgt spid="10"/>
                                        </p:tgtEl>
                                      </p:cBhvr>
                                    </p:animEffect>
                                  </p:childTnLst>
                                </p:cTn>
                              </p:par>
                              <p:par>
                                <p:cTn id="36" presetID="10" presetClass="entr" presetSubtype="0" fill="hold" nodeType="with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fade">
                                      <p:cBhvr>
                                        <p:cTn id="3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8" grpId="0" animBg="1"/>
      <p:bldP spid="10"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op hình nền cảm ơn Thank You đẹp dễ thương và ý nghĩa nhất">
            <a:extLst>
              <a:ext uri="{FF2B5EF4-FFF2-40B4-BE49-F238E27FC236}">
                <a16:creationId xmlns:a16="http://schemas.microsoft.com/office/drawing/2014/main" id="{3C98EE2A-9ACE-4614-83A5-D7B71BAF653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1297" r="-1" b="2603"/>
          <a:stretch/>
        </p:blipFill>
        <p:spPr bwMode="auto">
          <a:xfrm>
            <a:off x="321733" y="321733"/>
            <a:ext cx="11548534" cy="62145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19107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C9EC849-8B9A-4774-AFD7-FF04A83BC6AB}"/>
              </a:ext>
            </a:extLst>
          </p:cNvPr>
          <p:cNvSpPr/>
          <p:nvPr/>
        </p:nvSpPr>
        <p:spPr>
          <a:xfrm>
            <a:off x="0" y="-259695"/>
            <a:ext cx="12192000" cy="6858000"/>
          </a:xfrm>
          <a:prstGeom prst="rect">
            <a:avLst/>
          </a:prstGeom>
          <a:solidFill>
            <a:schemeClr val="accent5">
              <a:lumMod val="50000"/>
            </a:schemeClr>
          </a:solidFill>
          <a:scene3d>
            <a:camera prst="orthographicFront"/>
            <a:lightRig rig="threePt" dir="t"/>
          </a:scene3d>
          <a:sp3d>
            <a:bevelT w="69850" prst="angle"/>
            <a:bevelB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a:extLst>
              <a:ext uri="{FF2B5EF4-FFF2-40B4-BE49-F238E27FC236}">
                <a16:creationId xmlns:a16="http://schemas.microsoft.com/office/drawing/2014/main" id="{37C7C91A-CDC1-4CE7-AC90-D111C03F75E6}"/>
              </a:ext>
            </a:extLst>
          </p:cNvPr>
          <p:cNvGrpSpPr/>
          <p:nvPr/>
        </p:nvGrpSpPr>
        <p:grpSpPr>
          <a:xfrm>
            <a:off x="3358674" y="71145"/>
            <a:ext cx="4815840" cy="970280"/>
            <a:chOff x="3393440" y="164571"/>
            <a:chExt cx="6604000" cy="970280"/>
          </a:xfrm>
          <a:solidFill>
            <a:srgbClr val="E34939"/>
          </a:solidFill>
        </p:grpSpPr>
        <p:sp>
          <p:nvSpPr>
            <p:cNvPr id="6" name="Rectangle: Rounded Corners 5">
              <a:extLst>
                <a:ext uri="{FF2B5EF4-FFF2-40B4-BE49-F238E27FC236}">
                  <a16:creationId xmlns:a16="http://schemas.microsoft.com/office/drawing/2014/main" id="{DC5703B5-72D0-4BA0-87FD-F4D6A1612603}"/>
                </a:ext>
              </a:extLst>
            </p:cNvPr>
            <p:cNvSpPr/>
            <p:nvPr/>
          </p:nvSpPr>
          <p:spPr>
            <a:xfrm>
              <a:off x="3393440" y="164571"/>
              <a:ext cx="6604000" cy="97028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4DCE4710-913C-4E68-8207-3FC3D7607EC4}"/>
                </a:ext>
              </a:extLst>
            </p:cNvPr>
            <p:cNvSpPr txBox="1"/>
            <p:nvPr/>
          </p:nvSpPr>
          <p:spPr>
            <a:xfrm>
              <a:off x="3718560" y="295768"/>
              <a:ext cx="6197600" cy="707886"/>
            </a:xfrm>
            <a:prstGeom prst="rect">
              <a:avLst/>
            </a:prstGeom>
            <a:grpFill/>
          </p:spPr>
          <p:txBody>
            <a:bodyPr wrap="square" rtlCol="0">
              <a:spAutoFit/>
            </a:bodyPr>
            <a:lstStyle/>
            <a:p>
              <a:r>
                <a:rPr lang="en-US" sz="4000" b="1">
                  <a:solidFill>
                    <a:schemeClr val="bg1"/>
                  </a:solidFill>
                  <a:latin typeface="Arial" panose="020B0604020202020204" pitchFamily="34" charset="0"/>
                  <a:cs typeface="Arial" panose="020B0604020202020204" pitchFamily="34" charset="0"/>
                </a:rPr>
                <a:t>AI NHANH H</a:t>
              </a:r>
              <a:r>
                <a:rPr lang="vi-VN" sz="4000" b="1">
                  <a:solidFill>
                    <a:schemeClr val="bg1"/>
                  </a:solidFill>
                  <a:latin typeface="Arial" panose="020B0604020202020204" pitchFamily="34" charset="0"/>
                  <a:cs typeface="Arial" panose="020B0604020202020204" pitchFamily="34" charset="0"/>
                </a:rPr>
                <a:t>Ơ</a:t>
              </a:r>
              <a:r>
                <a:rPr lang="en-US" sz="4000" b="1">
                  <a:solidFill>
                    <a:schemeClr val="bg1"/>
                  </a:solidFill>
                  <a:latin typeface="Arial" panose="020B0604020202020204" pitchFamily="34" charset="0"/>
                  <a:cs typeface="Arial" panose="020B0604020202020204" pitchFamily="34" charset="0"/>
                </a:rPr>
                <a:t>N</a:t>
              </a:r>
            </a:p>
          </p:txBody>
        </p:sp>
      </p:grpSp>
      <p:sp>
        <p:nvSpPr>
          <p:cNvPr id="9" name="Rectangle: Rounded Corners 8">
            <a:extLst>
              <a:ext uri="{FF2B5EF4-FFF2-40B4-BE49-F238E27FC236}">
                <a16:creationId xmlns:a16="http://schemas.microsoft.com/office/drawing/2014/main" id="{F8E85AC4-D12E-4277-9BCA-C60FF4A0F48F}"/>
              </a:ext>
            </a:extLst>
          </p:cNvPr>
          <p:cNvSpPr/>
          <p:nvPr/>
        </p:nvSpPr>
        <p:spPr>
          <a:xfrm>
            <a:off x="447040" y="1402080"/>
            <a:ext cx="7078434" cy="1341120"/>
          </a:xfrm>
          <a:prstGeom prst="roundRect">
            <a:avLst/>
          </a:prstGeom>
          <a:noFill/>
          <a:ln w="412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id="{EF9E392D-0289-43E2-8E8C-72DFB8ED7F86}"/>
              </a:ext>
            </a:extLst>
          </p:cNvPr>
          <p:cNvSpPr/>
          <p:nvPr/>
        </p:nvSpPr>
        <p:spPr>
          <a:xfrm>
            <a:off x="142240" y="1082040"/>
            <a:ext cx="1747520" cy="640080"/>
          </a:xfrm>
          <a:prstGeom prst="roundRect">
            <a:avLst/>
          </a:prstGeom>
          <a:solidFill>
            <a:schemeClr val="accent2"/>
          </a:solidFill>
          <a:scene3d>
            <a:camera prst="orthographicFront"/>
            <a:lightRig rig="threePt" dir="t"/>
          </a:scene3d>
          <a:sp3d>
            <a:bevelT w="139700" h="31750" prst="angle"/>
            <a:bevelB w="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Arial" panose="020B0604020202020204" pitchFamily="34" charset="0"/>
                <a:cs typeface="Arial" panose="020B0604020202020204" pitchFamily="34" charset="0"/>
              </a:rPr>
              <a:t>Câu 4</a:t>
            </a:r>
          </a:p>
        </p:txBody>
      </p:sp>
      <p:sp>
        <p:nvSpPr>
          <p:cNvPr id="13" name="Rectangle: Rounded Corners 12">
            <a:extLst>
              <a:ext uri="{FF2B5EF4-FFF2-40B4-BE49-F238E27FC236}">
                <a16:creationId xmlns:a16="http://schemas.microsoft.com/office/drawing/2014/main" id="{9D738183-A132-4ADD-B6B2-EF399F837337}"/>
              </a:ext>
            </a:extLst>
          </p:cNvPr>
          <p:cNvSpPr/>
          <p:nvPr/>
        </p:nvSpPr>
        <p:spPr>
          <a:xfrm>
            <a:off x="790337" y="2011013"/>
            <a:ext cx="6593840" cy="1957812"/>
          </a:xfrm>
          <a:prstGeom prst="roundRect">
            <a:avLst/>
          </a:prstGeom>
          <a:solidFill>
            <a:schemeClr val="accent4">
              <a:lumMod val="20000"/>
              <a:lumOff val="80000"/>
            </a:schemeClr>
          </a:solidFill>
          <a:ln>
            <a:solidFill>
              <a:srgbClr val="00B0F0"/>
            </a:solidFill>
          </a:ln>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Rounded Corners 24">
            <a:extLst>
              <a:ext uri="{FF2B5EF4-FFF2-40B4-BE49-F238E27FC236}">
                <a16:creationId xmlns:a16="http://schemas.microsoft.com/office/drawing/2014/main" id="{DB38D752-9669-495A-A65B-9C83B65D50DB}"/>
              </a:ext>
            </a:extLst>
          </p:cNvPr>
          <p:cNvSpPr/>
          <p:nvPr/>
        </p:nvSpPr>
        <p:spPr>
          <a:xfrm>
            <a:off x="248565" y="4434791"/>
            <a:ext cx="7188555" cy="1760531"/>
          </a:xfrm>
          <a:prstGeom prst="roundRect">
            <a:avLst/>
          </a:prstGeom>
          <a:solidFill>
            <a:srgbClr val="FFFF99"/>
          </a:solid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0F6F3E22-3C3C-479E-8A33-3FA56D5089F4}"/>
              </a:ext>
            </a:extLst>
          </p:cNvPr>
          <p:cNvSpPr txBox="1"/>
          <p:nvPr/>
        </p:nvSpPr>
        <p:spPr>
          <a:xfrm>
            <a:off x="3091827" y="5194261"/>
            <a:ext cx="7672378" cy="523220"/>
          </a:xfrm>
          <a:prstGeom prst="rect">
            <a:avLst/>
          </a:prstGeom>
          <a:noFill/>
        </p:spPr>
        <p:txBody>
          <a:bodyPr wrap="square" rtlCol="0">
            <a:spAutoFit/>
          </a:bodyPr>
          <a:lstStyle/>
          <a:p>
            <a:r>
              <a:rPr lang="en-US" sz="2800" b="1">
                <a:solidFill>
                  <a:srgbClr val="002060"/>
                </a:solidFill>
                <a:latin typeface="Arial" panose="020B0604020202020204" pitchFamily="34" charset="0"/>
                <a:cs typeface="Arial" panose="020B0604020202020204" pitchFamily="34" charset="0"/>
              </a:rPr>
              <a:t>Dãy Uran</a:t>
            </a:r>
          </a:p>
        </p:txBody>
      </p:sp>
      <p:sp>
        <p:nvSpPr>
          <p:cNvPr id="30" name="TextBox 29">
            <a:extLst>
              <a:ext uri="{FF2B5EF4-FFF2-40B4-BE49-F238E27FC236}">
                <a16:creationId xmlns:a16="http://schemas.microsoft.com/office/drawing/2014/main" id="{E648F82F-774D-4CA9-90FF-92E82FD2B825}"/>
              </a:ext>
            </a:extLst>
          </p:cNvPr>
          <p:cNvSpPr txBox="1"/>
          <p:nvPr/>
        </p:nvSpPr>
        <p:spPr>
          <a:xfrm>
            <a:off x="1061119" y="2243977"/>
            <a:ext cx="6052275" cy="1077218"/>
          </a:xfrm>
          <a:prstGeom prst="rect">
            <a:avLst/>
          </a:prstGeom>
          <a:noFill/>
        </p:spPr>
        <p:txBody>
          <a:bodyPr wrap="square" rtlCol="0">
            <a:spAutoFit/>
          </a:bodyPr>
          <a:lstStyle/>
          <a:p>
            <a:pPr algn="ctr"/>
            <a:r>
              <a:rPr lang="vi-VN" sz="3200" b="1" i="1">
                <a:solidFill>
                  <a:srgbClr val="1C11AF"/>
                </a:solidFill>
              </a:rPr>
              <a:t>Ranh giới châu Âu và châu Á là gì?</a:t>
            </a:r>
            <a:endParaRPr lang="en-US" sz="3200">
              <a:solidFill>
                <a:srgbClr val="1C11AF"/>
              </a:solidFill>
            </a:endParaRPr>
          </a:p>
        </p:txBody>
      </p:sp>
      <p:sp>
        <p:nvSpPr>
          <p:cNvPr id="4" name="Star: 5 Points 3">
            <a:hlinkClick r:id="rId5" action="ppaction://hlinksldjump"/>
            <a:extLst>
              <a:ext uri="{FF2B5EF4-FFF2-40B4-BE49-F238E27FC236}">
                <a16:creationId xmlns:a16="http://schemas.microsoft.com/office/drawing/2014/main" id="{53FDEF60-04C5-41B0-9937-6D49EE952CEC}"/>
              </a:ext>
            </a:extLst>
          </p:cNvPr>
          <p:cNvSpPr/>
          <p:nvPr/>
        </p:nvSpPr>
        <p:spPr>
          <a:xfrm>
            <a:off x="11641094" y="6621321"/>
            <a:ext cx="368453" cy="222243"/>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Rounded Corners 30">
            <a:extLst>
              <a:ext uri="{FF2B5EF4-FFF2-40B4-BE49-F238E27FC236}">
                <a16:creationId xmlns:a16="http://schemas.microsoft.com/office/drawing/2014/main" id="{11868A18-31AB-4B95-A36B-F52A4693B28C}"/>
              </a:ext>
            </a:extLst>
          </p:cNvPr>
          <p:cNvSpPr/>
          <p:nvPr/>
        </p:nvSpPr>
        <p:spPr>
          <a:xfrm>
            <a:off x="445898" y="4484380"/>
            <a:ext cx="2085281" cy="542025"/>
          </a:xfrm>
          <a:prstGeom prst="roundRect">
            <a:avLst/>
          </a:prstGeom>
          <a:solidFill>
            <a:srgbClr val="C00000"/>
          </a:solidFill>
          <a:ln>
            <a:noFill/>
          </a:ln>
          <a:scene3d>
            <a:camera prst="orthographicFront"/>
            <a:lightRig rig="threePt" dir="t"/>
          </a:scene3d>
          <a:sp3d>
            <a:bevelT w="63500"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Arial" panose="020B0604020202020204" pitchFamily="34" charset="0"/>
                <a:cs typeface="Arial" panose="020B0604020202020204" pitchFamily="34" charset="0"/>
              </a:rPr>
              <a:t>Đáp án</a:t>
            </a:r>
          </a:p>
        </p:txBody>
      </p:sp>
      <p:pic>
        <p:nvPicPr>
          <p:cNvPr id="3" name="Tieng-yeah-tre-con-www_nhacchuongvui_com">
            <a:hlinkClick r:id="" action="ppaction://media"/>
            <a:extLst>
              <a:ext uri="{FF2B5EF4-FFF2-40B4-BE49-F238E27FC236}">
                <a16:creationId xmlns:a16="http://schemas.microsoft.com/office/drawing/2014/main" id="{40DBDB50-E65C-4490-8113-593F03C5845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162342" y="6589442"/>
            <a:ext cx="406400" cy="406400"/>
          </a:xfrm>
          <a:prstGeom prst="rect">
            <a:avLst/>
          </a:prstGeom>
        </p:spPr>
      </p:pic>
      <p:pic>
        <p:nvPicPr>
          <p:cNvPr id="16" name="Picture 15">
            <a:extLst>
              <a:ext uri="{FF2B5EF4-FFF2-40B4-BE49-F238E27FC236}">
                <a16:creationId xmlns:a16="http://schemas.microsoft.com/office/drawing/2014/main" id="{33AB0B37-1672-4397-8A65-04A525C98E43}"/>
              </a:ext>
            </a:extLst>
          </p:cNvPr>
          <p:cNvPicPr>
            <a:picLocks noChangeAspect="1"/>
          </p:cNvPicPr>
          <p:nvPr/>
        </p:nvPicPr>
        <p:blipFill rotWithShape="1">
          <a:blip r:embed="rId7"/>
          <a:srcRect l="3637" r="2104"/>
          <a:stretch/>
        </p:blipFill>
        <p:spPr>
          <a:xfrm>
            <a:off x="7727474" y="1468244"/>
            <a:ext cx="4298582" cy="4959413"/>
          </a:xfrm>
          <a:prstGeom prst="rect">
            <a:avLst/>
          </a:prstGeom>
        </p:spPr>
      </p:pic>
    </p:spTree>
    <p:extLst>
      <p:ext uri="{BB962C8B-B14F-4D97-AF65-F5344CB8AC3E}">
        <p14:creationId xmlns:p14="http://schemas.microsoft.com/office/powerpoint/2010/main" val="2804908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left)">
                                      <p:cBhvr>
                                        <p:cTn id="7" dur="500"/>
                                        <p:tgtEl>
                                          <p:spTgt spid="30"/>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31"/>
                                        </p:tgtEl>
                                        <p:attrNameLst>
                                          <p:attrName>style.visibility</p:attrName>
                                        </p:attrNameLst>
                                      </p:cBhvr>
                                      <p:to>
                                        <p:strVal val="visible"/>
                                      </p:to>
                                    </p:set>
                                    <p:animEffect transition="in" filter="barn(inVertical)">
                                      <p:cBhvr>
                                        <p:cTn id="11" dur="500"/>
                                        <p:tgtEl>
                                          <p:spTgt spid="31"/>
                                        </p:tgtEl>
                                      </p:cBhvr>
                                    </p:animEffect>
                                  </p:childTnLst>
                                </p:cTn>
                              </p:par>
                              <p:par>
                                <p:cTn id="12" presetID="16" presetClass="entr" presetSubtype="21" fill="hold" grpId="0" nodeType="with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barn(inVertical)">
                                      <p:cBhvr>
                                        <p:cTn id="14" dur="500"/>
                                        <p:tgtEl>
                                          <p:spTgt spid="25"/>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barn(inVertical)">
                                      <p:cBhvr>
                                        <p:cTn id="19" dur="500"/>
                                        <p:tgtEl>
                                          <p:spTgt spid="29"/>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mediacall" presetSubtype="0" fill="hold" nodeType="clickEffect">
                                  <p:stCondLst>
                                    <p:cond delay="0"/>
                                  </p:stCondLst>
                                  <p:childTnLst>
                                    <p:cmd type="call" cmd="playFrom(0.0)">
                                      <p:cBhvr>
                                        <p:cTn id="23" dur="4414" fill="hold"/>
                                        <p:tgtEl>
                                          <p:spTgt spid="3"/>
                                        </p:tgtEl>
                                      </p:cBhvr>
                                    </p:cmd>
                                  </p:childTnLst>
                                </p:cTn>
                              </p:par>
                              <p:par>
                                <p:cTn id="24" presetID="16" presetClass="entr" presetSubtype="21" fill="hold" nodeType="with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barn(inVertical)">
                                      <p:cBhvr>
                                        <p:cTn id="2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7" fill="hold" display="0">
                  <p:stCondLst>
                    <p:cond delay="indefinite"/>
                  </p:stCondLst>
                  <p:endCondLst>
                    <p:cond evt="onStopAudio" delay="0">
                      <p:tgtEl>
                        <p:sldTgt/>
                      </p:tgtEl>
                    </p:cond>
                  </p:endCondLst>
                </p:cTn>
                <p:tgtEl>
                  <p:spTgt spid="3"/>
                </p:tgtEl>
              </p:cMediaNode>
            </p:audio>
          </p:childTnLst>
        </p:cTn>
      </p:par>
    </p:tnLst>
    <p:bldLst>
      <p:bldP spid="25" grpId="0" animBg="1"/>
      <p:bldP spid="29" grpId="0"/>
      <p:bldP spid="30" grpId="0"/>
      <p:bldP spid="3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9" name="Group 78">
            <a:extLst>
              <a:ext uri="{FF2B5EF4-FFF2-40B4-BE49-F238E27FC236}">
                <a16:creationId xmlns:a16="http://schemas.microsoft.com/office/drawing/2014/main" id="{84A09139-E2E4-4936-8ED1-10F6CE85344F}"/>
              </a:ext>
            </a:extLst>
          </p:cNvPr>
          <p:cNvGrpSpPr/>
          <p:nvPr/>
        </p:nvGrpSpPr>
        <p:grpSpPr>
          <a:xfrm>
            <a:off x="2833834" y="1626126"/>
            <a:ext cx="5760573" cy="905023"/>
            <a:chOff x="999231" y="1336839"/>
            <a:chExt cx="5497404" cy="1097387"/>
          </a:xfrm>
        </p:grpSpPr>
        <p:grpSp>
          <p:nvGrpSpPr>
            <p:cNvPr id="73" name="Group 72">
              <a:extLst>
                <a:ext uri="{FF2B5EF4-FFF2-40B4-BE49-F238E27FC236}">
                  <a16:creationId xmlns:a16="http://schemas.microsoft.com/office/drawing/2014/main" id="{5ABCFC12-843E-453C-9AC1-945A965EEEEE}"/>
                </a:ext>
              </a:extLst>
            </p:cNvPr>
            <p:cNvGrpSpPr/>
            <p:nvPr/>
          </p:nvGrpSpPr>
          <p:grpSpPr>
            <a:xfrm>
              <a:off x="999231" y="1476594"/>
              <a:ext cx="891094" cy="957632"/>
              <a:chOff x="899183" y="1159343"/>
              <a:chExt cx="771364" cy="828961"/>
            </a:xfrm>
          </p:grpSpPr>
          <p:sp>
            <p:nvSpPr>
              <p:cNvPr id="69" name="Oval 68">
                <a:extLst>
                  <a:ext uri="{FF2B5EF4-FFF2-40B4-BE49-F238E27FC236}">
                    <a16:creationId xmlns:a16="http://schemas.microsoft.com/office/drawing/2014/main" id="{E005C5FD-5161-4FC5-B2CB-356B0BAB8868}"/>
                  </a:ext>
                </a:extLst>
              </p:cNvPr>
              <p:cNvSpPr/>
              <p:nvPr/>
            </p:nvSpPr>
            <p:spPr>
              <a:xfrm>
                <a:off x="899183" y="1159343"/>
                <a:ext cx="771364" cy="828961"/>
              </a:xfrm>
              <a:prstGeom prst="ellips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任意多边形: 形状 8">
                <a:extLst>
                  <a:ext uri="{FF2B5EF4-FFF2-40B4-BE49-F238E27FC236}">
                    <a16:creationId xmlns:a16="http://schemas.microsoft.com/office/drawing/2014/main" id="{0C07955B-B4BD-49E2-9980-84375C38F0AE}"/>
                  </a:ext>
                </a:extLst>
              </p:cNvPr>
              <p:cNvSpPr>
                <a:spLocks/>
              </p:cNvSpPr>
              <p:nvPr/>
            </p:nvSpPr>
            <p:spPr bwMode="auto">
              <a:xfrm>
                <a:off x="1019494" y="1302921"/>
                <a:ext cx="525458" cy="541805"/>
              </a:xfrm>
              <a:custGeom>
                <a:avLst/>
                <a:gdLst>
                  <a:gd name="connsiteX0" fmla="*/ 242094 w 331788"/>
                  <a:gd name="connsiteY0" fmla="*/ 203585 h 328613"/>
                  <a:gd name="connsiteX1" fmla="*/ 214264 w 331788"/>
                  <a:gd name="connsiteY1" fmla="*/ 214264 h 328613"/>
                  <a:gd name="connsiteX2" fmla="*/ 214264 w 331788"/>
                  <a:gd name="connsiteY2" fmla="*/ 269924 h 328613"/>
                  <a:gd name="connsiteX3" fmla="*/ 269924 w 331788"/>
                  <a:gd name="connsiteY3" fmla="*/ 269924 h 328613"/>
                  <a:gd name="connsiteX4" fmla="*/ 269924 w 331788"/>
                  <a:gd name="connsiteY4" fmla="*/ 214264 h 328613"/>
                  <a:gd name="connsiteX5" fmla="*/ 242094 w 331788"/>
                  <a:gd name="connsiteY5" fmla="*/ 203585 h 328613"/>
                  <a:gd name="connsiteX6" fmla="*/ 85725 w 331788"/>
                  <a:gd name="connsiteY6" fmla="*/ 200752 h 328613"/>
                  <a:gd name="connsiteX7" fmla="*/ 136525 w 331788"/>
                  <a:gd name="connsiteY7" fmla="*/ 207698 h 328613"/>
                  <a:gd name="connsiteX8" fmla="*/ 132667 w 331788"/>
                  <a:gd name="connsiteY8" fmla="*/ 222250 h 328613"/>
                  <a:gd name="connsiteX9" fmla="*/ 38783 w 331788"/>
                  <a:gd name="connsiteY9" fmla="*/ 222250 h 328613"/>
                  <a:gd name="connsiteX10" fmla="*/ 34925 w 331788"/>
                  <a:gd name="connsiteY10" fmla="*/ 207698 h 328613"/>
                  <a:gd name="connsiteX11" fmla="*/ 85725 w 331788"/>
                  <a:gd name="connsiteY11" fmla="*/ 200752 h 328613"/>
                  <a:gd name="connsiteX12" fmla="*/ 86038 w 331788"/>
                  <a:gd name="connsiteY12" fmla="*/ 150283 h 328613"/>
                  <a:gd name="connsiteX13" fmla="*/ 136525 w 331788"/>
                  <a:gd name="connsiteY13" fmla="*/ 158221 h 328613"/>
                  <a:gd name="connsiteX14" fmla="*/ 132678 w 331788"/>
                  <a:gd name="connsiteY14" fmla="*/ 171450 h 328613"/>
                  <a:gd name="connsiteX15" fmla="*/ 39076 w 331788"/>
                  <a:gd name="connsiteY15" fmla="*/ 171450 h 328613"/>
                  <a:gd name="connsiteX16" fmla="*/ 36512 w 331788"/>
                  <a:gd name="connsiteY16" fmla="*/ 158221 h 328613"/>
                  <a:gd name="connsiteX17" fmla="*/ 86038 w 331788"/>
                  <a:gd name="connsiteY17" fmla="*/ 150283 h 328613"/>
                  <a:gd name="connsiteX18" fmla="*/ 243681 w 331788"/>
                  <a:gd name="connsiteY18" fmla="*/ 148724 h 328613"/>
                  <a:gd name="connsiteX19" fmla="*/ 295275 w 331788"/>
                  <a:gd name="connsiteY19" fmla="*/ 156745 h 328613"/>
                  <a:gd name="connsiteX20" fmla="*/ 292663 w 331788"/>
                  <a:gd name="connsiteY20" fmla="*/ 171450 h 328613"/>
                  <a:gd name="connsiteX21" fmla="*/ 197312 w 331788"/>
                  <a:gd name="connsiteY21" fmla="*/ 171450 h 328613"/>
                  <a:gd name="connsiteX22" fmla="*/ 192087 w 331788"/>
                  <a:gd name="connsiteY22" fmla="*/ 156745 h 328613"/>
                  <a:gd name="connsiteX23" fmla="*/ 243681 w 331788"/>
                  <a:gd name="connsiteY23" fmla="*/ 148724 h 328613"/>
                  <a:gd name="connsiteX24" fmla="*/ 86038 w 331788"/>
                  <a:gd name="connsiteY24" fmla="*/ 99483 h 328613"/>
                  <a:gd name="connsiteX25" fmla="*/ 136525 w 331788"/>
                  <a:gd name="connsiteY25" fmla="*/ 107421 h 328613"/>
                  <a:gd name="connsiteX26" fmla="*/ 132678 w 331788"/>
                  <a:gd name="connsiteY26" fmla="*/ 120650 h 328613"/>
                  <a:gd name="connsiteX27" fmla="*/ 39076 w 331788"/>
                  <a:gd name="connsiteY27" fmla="*/ 120650 h 328613"/>
                  <a:gd name="connsiteX28" fmla="*/ 36512 w 331788"/>
                  <a:gd name="connsiteY28" fmla="*/ 107421 h 328613"/>
                  <a:gd name="connsiteX29" fmla="*/ 86038 w 331788"/>
                  <a:gd name="connsiteY29" fmla="*/ 99483 h 328613"/>
                  <a:gd name="connsiteX30" fmla="*/ 243681 w 331788"/>
                  <a:gd name="connsiteY30" fmla="*/ 99152 h 328613"/>
                  <a:gd name="connsiteX31" fmla="*/ 295275 w 331788"/>
                  <a:gd name="connsiteY31" fmla="*/ 106098 h 328613"/>
                  <a:gd name="connsiteX32" fmla="*/ 292663 w 331788"/>
                  <a:gd name="connsiteY32" fmla="*/ 120650 h 328613"/>
                  <a:gd name="connsiteX33" fmla="*/ 196006 w 331788"/>
                  <a:gd name="connsiteY33" fmla="*/ 120650 h 328613"/>
                  <a:gd name="connsiteX34" fmla="*/ 192087 w 331788"/>
                  <a:gd name="connsiteY34" fmla="*/ 106098 h 328613"/>
                  <a:gd name="connsiteX35" fmla="*/ 243681 w 331788"/>
                  <a:gd name="connsiteY35" fmla="*/ 99152 h 328613"/>
                  <a:gd name="connsiteX36" fmla="*/ 243681 w 331788"/>
                  <a:gd name="connsiteY36" fmla="*/ 48711 h 328613"/>
                  <a:gd name="connsiteX37" fmla="*/ 295275 w 331788"/>
                  <a:gd name="connsiteY37" fmla="*/ 56732 h 328613"/>
                  <a:gd name="connsiteX38" fmla="*/ 292663 w 331788"/>
                  <a:gd name="connsiteY38" fmla="*/ 71437 h 328613"/>
                  <a:gd name="connsiteX39" fmla="*/ 197312 w 331788"/>
                  <a:gd name="connsiteY39" fmla="*/ 71437 h 328613"/>
                  <a:gd name="connsiteX40" fmla="*/ 192087 w 331788"/>
                  <a:gd name="connsiteY40" fmla="*/ 56732 h 328613"/>
                  <a:gd name="connsiteX41" fmla="*/ 243681 w 331788"/>
                  <a:gd name="connsiteY41" fmla="*/ 48711 h 328613"/>
                  <a:gd name="connsiteX42" fmla="*/ 85725 w 331788"/>
                  <a:gd name="connsiteY42" fmla="*/ 48683 h 328613"/>
                  <a:gd name="connsiteX43" fmla="*/ 136525 w 331788"/>
                  <a:gd name="connsiteY43" fmla="*/ 56621 h 328613"/>
                  <a:gd name="connsiteX44" fmla="*/ 132667 w 331788"/>
                  <a:gd name="connsiteY44" fmla="*/ 69850 h 328613"/>
                  <a:gd name="connsiteX45" fmla="*/ 38783 w 331788"/>
                  <a:gd name="connsiteY45" fmla="*/ 69850 h 328613"/>
                  <a:gd name="connsiteX46" fmla="*/ 34925 w 331788"/>
                  <a:gd name="connsiteY46" fmla="*/ 56621 h 328613"/>
                  <a:gd name="connsiteX47" fmla="*/ 85725 w 331788"/>
                  <a:gd name="connsiteY47" fmla="*/ 48683 h 328613"/>
                  <a:gd name="connsiteX48" fmla="*/ 245779 w 331788"/>
                  <a:gd name="connsiteY48" fmla="*/ 12700 h 328613"/>
                  <a:gd name="connsiteX49" fmla="*/ 171450 w 331788"/>
                  <a:gd name="connsiteY49" fmla="*/ 28215 h 328613"/>
                  <a:gd name="connsiteX50" fmla="*/ 171450 w 331788"/>
                  <a:gd name="connsiteY50" fmla="*/ 263525 h 328613"/>
                  <a:gd name="connsiteX51" fmla="*/ 192314 w 331788"/>
                  <a:gd name="connsiteY51" fmla="*/ 257061 h 328613"/>
                  <a:gd name="connsiteX52" fmla="*/ 205355 w 331788"/>
                  <a:gd name="connsiteY52" fmla="*/ 205344 h 328613"/>
                  <a:gd name="connsiteX53" fmla="*/ 279684 w 331788"/>
                  <a:gd name="connsiteY53" fmla="*/ 205344 h 328613"/>
                  <a:gd name="connsiteX54" fmla="*/ 294028 w 331788"/>
                  <a:gd name="connsiteY54" fmla="*/ 257061 h 328613"/>
                  <a:gd name="connsiteX55" fmla="*/ 317500 w 331788"/>
                  <a:gd name="connsiteY55" fmla="*/ 263525 h 328613"/>
                  <a:gd name="connsiteX56" fmla="*/ 317500 w 331788"/>
                  <a:gd name="connsiteY56" fmla="*/ 28215 h 328613"/>
                  <a:gd name="connsiteX57" fmla="*/ 245779 w 331788"/>
                  <a:gd name="connsiteY57" fmla="*/ 12700 h 328613"/>
                  <a:gd name="connsiteX58" fmla="*/ 84931 w 331788"/>
                  <a:gd name="connsiteY58" fmla="*/ 12700 h 328613"/>
                  <a:gd name="connsiteX59" fmla="*/ 12700 w 331788"/>
                  <a:gd name="connsiteY59" fmla="*/ 28215 h 328613"/>
                  <a:gd name="connsiteX60" fmla="*/ 12700 w 331788"/>
                  <a:gd name="connsiteY60" fmla="*/ 263525 h 328613"/>
                  <a:gd name="connsiteX61" fmla="*/ 84931 w 331788"/>
                  <a:gd name="connsiteY61" fmla="*/ 249303 h 328613"/>
                  <a:gd name="connsiteX62" fmla="*/ 157163 w 331788"/>
                  <a:gd name="connsiteY62" fmla="*/ 263525 h 328613"/>
                  <a:gd name="connsiteX63" fmla="*/ 157163 w 331788"/>
                  <a:gd name="connsiteY63" fmla="*/ 28215 h 328613"/>
                  <a:gd name="connsiteX64" fmla="*/ 84931 w 331788"/>
                  <a:gd name="connsiteY64" fmla="*/ 12700 h 328613"/>
                  <a:gd name="connsiteX65" fmla="*/ 86835 w 331788"/>
                  <a:gd name="connsiteY65" fmla="*/ 0 h 328613"/>
                  <a:gd name="connsiteX66" fmla="*/ 165894 w 331788"/>
                  <a:gd name="connsiteY66" fmla="*/ 15525 h 328613"/>
                  <a:gd name="connsiteX67" fmla="*/ 244953 w 331788"/>
                  <a:gd name="connsiteY67" fmla="*/ 0 h 328613"/>
                  <a:gd name="connsiteX68" fmla="*/ 326604 w 331788"/>
                  <a:gd name="connsiteY68" fmla="*/ 16819 h 328613"/>
                  <a:gd name="connsiteX69" fmla="*/ 331788 w 331788"/>
                  <a:gd name="connsiteY69" fmla="*/ 23288 h 328613"/>
                  <a:gd name="connsiteX70" fmla="*/ 331788 w 331788"/>
                  <a:gd name="connsiteY70" fmla="*/ 274276 h 328613"/>
                  <a:gd name="connsiteX71" fmla="*/ 322716 w 331788"/>
                  <a:gd name="connsiteY71" fmla="*/ 280744 h 328613"/>
                  <a:gd name="connsiteX72" fmla="*/ 289019 w 331788"/>
                  <a:gd name="connsiteY72" fmla="*/ 269101 h 328613"/>
                  <a:gd name="connsiteX73" fmla="*/ 285130 w 331788"/>
                  <a:gd name="connsiteY73" fmla="*/ 274276 h 328613"/>
                  <a:gd name="connsiteX74" fmla="*/ 329196 w 331788"/>
                  <a:gd name="connsiteY74" fmla="*/ 318263 h 328613"/>
                  <a:gd name="connsiteX75" fmla="*/ 318828 w 331788"/>
                  <a:gd name="connsiteY75" fmla="*/ 328613 h 328613"/>
                  <a:gd name="connsiteX76" fmla="*/ 274762 w 331788"/>
                  <a:gd name="connsiteY76" fmla="*/ 284626 h 328613"/>
                  <a:gd name="connsiteX77" fmla="*/ 206072 w 331788"/>
                  <a:gd name="connsiteY77" fmla="*/ 279451 h 328613"/>
                  <a:gd name="connsiteX78" fmla="*/ 198295 w 331788"/>
                  <a:gd name="connsiteY78" fmla="*/ 270394 h 328613"/>
                  <a:gd name="connsiteX79" fmla="*/ 167190 w 331788"/>
                  <a:gd name="connsiteY79" fmla="*/ 280744 h 328613"/>
                  <a:gd name="connsiteX80" fmla="*/ 163302 w 331788"/>
                  <a:gd name="connsiteY80" fmla="*/ 280744 h 328613"/>
                  <a:gd name="connsiteX81" fmla="*/ 85539 w 331788"/>
                  <a:gd name="connsiteY81" fmla="*/ 263926 h 328613"/>
                  <a:gd name="connsiteX82" fmla="*/ 9072 w 331788"/>
                  <a:gd name="connsiteY82" fmla="*/ 280744 h 328613"/>
                  <a:gd name="connsiteX83" fmla="*/ 0 w 331788"/>
                  <a:gd name="connsiteY83" fmla="*/ 274276 h 328613"/>
                  <a:gd name="connsiteX84" fmla="*/ 0 w 331788"/>
                  <a:gd name="connsiteY84" fmla="*/ 23288 h 328613"/>
                  <a:gd name="connsiteX85" fmla="*/ 5184 w 331788"/>
                  <a:gd name="connsiteY85" fmla="*/ 16819 h 328613"/>
                  <a:gd name="connsiteX86" fmla="*/ 86835 w 331788"/>
                  <a:gd name="connsiteY86" fmla="*/ 0 h 328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Lst>
                <a:rect l="l" t="t" r="r" b="b"/>
                <a:pathLst>
                  <a:path w="331788" h="328613">
                    <a:moveTo>
                      <a:pt x="242094" y="203585"/>
                    </a:moveTo>
                    <a:cubicBezTo>
                      <a:pt x="232062" y="203585"/>
                      <a:pt x="222031" y="207145"/>
                      <a:pt x="214264" y="214264"/>
                    </a:cubicBezTo>
                    <a:cubicBezTo>
                      <a:pt x="200025" y="229797"/>
                      <a:pt x="200025" y="254391"/>
                      <a:pt x="214264" y="269924"/>
                    </a:cubicBezTo>
                    <a:cubicBezTo>
                      <a:pt x="229797" y="284163"/>
                      <a:pt x="254391" y="284163"/>
                      <a:pt x="269924" y="269924"/>
                    </a:cubicBezTo>
                    <a:cubicBezTo>
                      <a:pt x="284163" y="254391"/>
                      <a:pt x="284163" y="229797"/>
                      <a:pt x="269924" y="214264"/>
                    </a:cubicBezTo>
                    <a:cubicBezTo>
                      <a:pt x="262158" y="207145"/>
                      <a:pt x="252126" y="203585"/>
                      <a:pt x="242094" y="203585"/>
                    </a:cubicBezTo>
                    <a:close/>
                    <a:moveTo>
                      <a:pt x="85725" y="200752"/>
                    </a:moveTo>
                    <a:cubicBezTo>
                      <a:pt x="102122" y="200752"/>
                      <a:pt x="118520" y="203067"/>
                      <a:pt x="136525" y="207698"/>
                    </a:cubicBezTo>
                    <a:cubicBezTo>
                      <a:pt x="136525" y="207698"/>
                      <a:pt x="136525" y="207698"/>
                      <a:pt x="132667" y="222250"/>
                    </a:cubicBezTo>
                    <a:cubicBezTo>
                      <a:pt x="99229" y="211667"/>
                      <a:pt x="72221" y="211667"/>
                      <a:pt x="38783" y="222250"/>
                    </a:cubicBezTo>
                    <a:cubicBezTo>
                      <a:pt x="38783" y="222250"/>
                      <a:pt x="38783" y="222250"/>
                      <a:pt x="34925" y="207698"/>
                    </a:cubicBezTo>
                    <a:cubicBezTo>
                      <a:pt x="52930" y="203067"/>
                      <a:pt x="69327" y="200752"/>
                      <a:pt x="85725" y="200752"/>
                    </a:cubicBezTo>
                    <a:close/>
                    <a:moveTo>
                      <a:pt x="86038" y="150283"/>
                    </a:moveTo>
                    <a:cubicBezTo>
                      <a:pt x="102226" y="150283"/>
                      <a:pt x="118574" y="152929"/>
                      <a:pt x="136525" y="158221"/>
                    </a:cubicBezTo>
                    <a:cubicBezTo>
                      <a:pt x="136525" y="158221"/>
                      <a:pt x="136525" y="158221"/>
                      <a:pt x="132678" y="171450"/>
                    </a:cubicBezTo>
                    <a:cubicBezTo>
                      <a:pt x="99341" y="162190"/>
                      <a:pt x="72414" y="162190"/>
                      <a:pt x="39076" y="171450"/>
                    </a:cubicBezTo>
                    <a:cubicBezTo>
                      <a:pt x="39076" y="171450"/>
                      <a:pt x="39076" y="171450"/>
                      <a:pt x="36512" y="158221"/>
                    </a:cubicBezTo>
                    <a:cubicBezTo>
                      <a:pt x="53822" y="152929"/>
                      <a:pt x="69850" y="150283"/>
                      <a:pt x="86038" y="150283"/>
                    </a:cubicBezTo>
                    <a:close/>
                    <a:moveTo>
                      <a:pt x="243681" y="148724"/>
                    </a:moveTo>
                    <a:cubicBezTo>
                      <a:pt x="260335" y="148724"/>
                      <a:pt x="276989" y="151398"/>
                      <a:pt x="295275" y="156745"/>
                    </a:cubicBezTo>
                    <a:cubicBezTo>
                      <a:pt x="295275" y="156745"/>
                      <a:pt x="295275" y="156745"/>
                      <a:pt x="292663" y="171450"/>
                    </a:cubicBezTo>
                    <a:cubicBezTo>
                      <a:pt x="257396" y="162092"/>
                      <a:pt x="231272" y="162092"/>
                      <a:pt x="197312" y="171450"/>
                    </a:cubicBezTo>
                    <a:cubicBezTo>
                      <a:pt x="197312" y="171450"/>
                      <a:pt x="197312" y="171450"/>
                      <a:pt x="192087" y="156745"/>
                    </a:cubicBezTo>
                    <a:cubicBezTo>
                      <a:pt x="210374" y="151398"/>
                      <a:pt x="227027" y="148724"/>
                      <a:pt x="243681" y="148724"/>
                    </a:cubicBezTo>
                    <a:close/>
                    <a:moveTo>
                      <a:pt x="86038" y="99483"/>
                    </a:moveTo>
                    <a:cubicBezTo>
                      <a:pt x="102226" y="99483"/>
                      <a:pt x="118574" y="102129"/>
                      <a:pt x="136525" y="107421"/>
                    </a:cubicBezTo>
                    <a:cubicBezTo>
                      <a:pt x="136525" y="107421"/>
                      <a:pt x="136525" y="107421"/>
                      <a:pt x="132678" y="120650"/>
                    </a:cubicBezTo>
                    <a:cubicBezTo>
                      <a:pt x="99341" y="111390"/>
                      <a:pt x="72414" y="111390"/>
                      <a:pt x="39076" y="120650"/>
                    </a:cubicBezTo>
                    <a:cubicBezTo>
                      <a:pt x="39076" y="120650"/>
                      <a:pt x="39076" y="120650"/>
                      <a:pt x="36512" y="107421"/>
                    </a:cubicBezTo>
                    <a:cubicBezTo>
                      <a:pt x="53822" y="102129"/>
                      <a:pt x="69850" y="99483"/>
                      <a:pt x="86038" y="99483"/>
                    </a:cubicBezTo>
                    <a:close/>
                    <a:moveTo>
                      <a:pt x="243681" y="99152"/>
                    </a:moveTo>
                    <a:cubicBezTo>
                      <a:pt x="260335" y="99152"/>
                      <a:pt x="276989" y="101467"/>
                      <a:pt x="295275" y="106098"/>
                    </a:cubicBezTo>
                    <a:cubicBezTo>
                      <a:pt x="295275" y="106098"/>
                      <a:pt x="295275" y="106098"/>
                      <a:pt x="292663" y="120650"/>
                    </a:cubicBezTo>
                    <a:cubicBezTo>
                      <a:pt x="257396" y="111390"/>
                      <a:pt x="231272" y="111390"/>
                      <a:pt x="196006" y="120650"/>
                    </a:cubicBezTo>
                    <a:cubicBezTo>
                      <a:pt x="196006" y="120650"/>
                      <a:pt x="196006" y="120650"/>
                      <a:pt x="192087" y="106098"/>
                    </a:cubicBezTo>
                    <a:cubicBezTo>
                      <a:pt x="210374" y="101467"/>
                      <a:pt x="227027" y="99152"/>
                      <a:pt x="243681" y="99152"/>
                    </a:cubicBezTo>
                    <a:close/>
                    <a:moveTo>
                      <a:pt x="243681" y="48711"/>
                    </a:moveTo>
                    <a:cubicBezTo>
                      <a:pt x="260335" y="48711"/>
                      <a:pt x="276989" y="51385"/>
                      <a:pt x="295275" y="56732"/>
                    </a:cubicBezTo>
                    <a:cubicBezTo>
                      <a:pt x="295275" y="56732"/>
                      <a:pt x="295275" y="56732"/>
                      <a:pt x="292663" y="71437"/>
                    </a:cubicBezTo>
                    <a:cubicBezTo>
                      <a:pt x="257396" y="60742"/>
                      <a:pt x="231272" y="60742"/>
                      <a:pt x="197312" y="71437"/>
                    </a:cubicBezTo>
                    <a:cubicBezTo>
                      <a:pt x="197312" y="71437"/>
                      <a:pt x="197312" y="71437"/>
                      <a:pt x="192087" y="56732"/>
                    </a:cubicBezTo>
                    <a:cubicBezTo>
                      <a:pt x="210374" y="51385"/>
                      <a:pt x="227027" y="48711"/>
                      <a:pt x="243681" y="48711"/>
                    </a:cubicBezTo>
                    <a:close/>
                    <a:moveTo>
                      <a:pt x="85725" y="48683"/>
                    </a:moveTo>
                    <a:cubicBezTo>
                      <a:pt x="102122" y="48683"/>
                      <a:pt x="118520" y="51329"/>
                      <a:pt x="136525" y="56621"/>
                    </a:cubicBezTo>
                    <a:cubicBezTo>
                      <a:pt x="136525" y="56621"/>
                      <a:pt x="136525" y="56621"/>
                      <a:pt x="132667" y="69850"/>
                    </a:cubicBezTo>
                    <a:cubicBezTo>
                      <a:pt x="99229" y="60590"/>
                      <a:pt x="72221" y="60590"/>
                      <a:pt x="38783" y="69850"/>
                    </a:cubicBezTo>
                    <a:lnTo>
                      <a:pt x="34925" y="56621"/>
                    </a:lnTo>
                    <a:cubicBezTo>
                      <a:pt x="52930" y="51329"/>
                      <a:pt x="69327" y="48683"/>
                      <a:pt x="85725" y="48683"/>
                    </a:cubicBezTo>
                    <a:close/>
                    <a:moveTo>
                      <a:pt x="245779" y="12700"/>
                    </a:moveTo>
                    <a:cubicBezTo>
                      <a:pt x="224915" y="12700"/>
                      <a:pt x="201443" y="16579"/>
                      <a:pt x="171450" y="28215"/>
                    </a:cubicBezTo>
                    <a:cubicBezTo>
                      <a:pt x="171450" y="28215"/>
                      <a:pt x="171450" y="28215"/>
                      <a:pt x="171450" y="263525"/>
                    </a:cubicBezTo>
                    <a:cubicBezTo>
                      <a:pt x="176666" y="262232"/>
                      <a:pt x="185794" y="259646"/>
                      <a:pt x="192314" y="257061"/>
                    </a:cubicBezTo>
                    <a:cubicBezTo>
                      <a:pt x="185794" y="238960"/>
                      <a:pt x="191010" y="219566"/>
                      <a:pt x="205355" y="205344"/>
                    </a:cubicBezTo>
                    <a:cubicBezTo>
                      <a:pt x="226219" y="184657"/>
                      <a:pt x="258819" y="184657"/>
                      <a:pt x="279684" y="205344"/>
                    </a:cubicBezTo>
                    <a:cubicBezTo>
                      <a:pt x="294028" y="218273"/>
                      <a:pt x="299244" y="238960"/>
                      <a:pt x="294028" y="257061"/>
                    </a:cubicBezTo>
                    <a:cubicBezTo>
                      <a:pt x="301852" y="258353"/>
                      <a:pt x="312284" y="262232"/>
                      <a:pt x="317500" y="263525"/>
                    </a:cubicBezTo>
                    <a:lnTo>
                      <a:pt x="317500" y="28215"/>
                    </a:lnTo>
                    <a:cubicBezTo>
                      <a:pt x="288812" y="17872"/>
                      <a:pt x="266643" y="12700"/>
                      <a:pt x="245779" y="12700"/>
                    </a:cubicBezTo>
                    <a:close/>
                    <a:moveTo>
                      <a:pt x="84931" y="12700"/>
                    </a:moveTo>
                    <a:cubicBezTo>
                      <a:pt x="63004" y="12700"/>
                      <a:pt x="42366" y="17872"/>
                      <a:pt x="12700" y="28215"/>
                    </a:cubicBezTo>
                    <a:cubicBezTo>
                      <a:pt x="12700" y="28215"/>
                      <a:pt x="12700" y="28215"/>
                      <a:pt x="12700" y="263525"/>
                    </a:cubicBezTo>
                    <a:cubicBezTo>
                      <a:pt x="41077" y="254475"/>
                      <a:pt x="63004" y="249303"/>
                      <a:pt x="84931" y="249303"/>
                    </a:cubicBezTo>
                    <a:cubicBezTo>
                      <a:pt x="106859" y="249303"/>
                      <a:pt x="128786" y="254475"/>
                      <a:pt x="157163" y="263525"/>
                    </a:cubicBezTo>
                    <a:lnTo>
                      <a:pt x="157163" y="28215"/>
                    </a:lnTo>
                    <a:cubicBezTo>
                      <a:pt x="128786" y="17872"/>
                      <a:pt x="106859" y="12700"/>
                      <a:pt x="84931" y="12700"/>
                    </a:cubicBezTo>
                    <a:close/>
                    <a:moveTo>
                      <a:pt x="86835" y="0"/>
                    </a:moveTo>
                    <a:cubicBezTo>
                      <a:pt x="110164" y="0"/>
                      <a:pt x="133493" y="5175"/>
                      <a:pt x="165894" y="15525"/>
                    </a:cubicBezTo>
                    <a:cubicBezTo>
                      <a:pt x="198295" y="5175"/>
                      <a:pt x="221624" y="0"/>
                      <a:pt x="244953" y="0"/>
                    </a:cubicBezTo>
                    <a:cubicBezTo>
                      <a:pt x="269578" y="0"/>
                      <a:pt x="294203" y="5175"/>
                      <a:pt x="326604" y="16819"/>
                    </a:cubicBezTo>
                    <a:cubicBezTo>
                      <a:pt x="329196" y="18113"/>
                      <a:pt x="331788" y="20700"/>
                      <a:pt x="331788" y="23288"/>
                    </a:cubicBezTo>
                    <a:cubicBezTo>
                      <a:pt x="331788" y="23288"/>
                      <a:pt x="331788" y="23288"/>
                      <a:pt x="331788" y="274276"/>
                    </a:cubicBezTo>
                    <a:cubicBezTo>
                      <a:pt x="331788" y="280744"/>
                      <a:pt x="325308" y="280744"/>
                      <a:pt x="322716" y="280744"/>
                    </a:cubicBezTo>
                    <a:cubicBezTo>
                      <a:pt x="313643" y="276863"/>
                      <a:pt x="299387" y="272982"/>
                      <a:pt x="289019" y="269101"/>
                    </a:cubicBezTo>
                    <a:cubicBezTo>
                      <a:pt x="287723" y="271688"/>
                      <a:pt x="286427" y="272982"/>
                      <a:pt x="285130" y="274276"/>
                    </a:cubicBezTo>
                    <a:cubicBezTo>
                      <a:pt x="285130" y="274276"/>
                      <a:pt x="285130" y="274276"/>
                      <a:pt x="329196" y="318263"/>
                    </a:cubicBezTo>
                    <a:cubicBezTo>
                      <a:pt x="329196" y="318263"/>
                      <a:pt x="329196" y="318263"/>
                      <a:pt x="318828" y="328613"/>
                    </a:cubicBezTo>
                    <a:cubicBezTo>
                      <a:pt x="318828" y="328613"/>
                      <a:pt x="318828" y="328613"/>
                      <a:pt x="274762" y="284626"/>
                    </a:cubicBezTo>
                    <a:cubicBezTo>
                      <a:pt x="254025" y="300151"/>
                      <a:pt x="224216" y="298857"/>
                      <a:pt x="206072" y="279451"/>
                    </a:cubicBezTo>
                    <a:cubicBezTo>
                      <a:pt x="202183" y="276863"/>
                      <a:pt x="200887" y="274276"/>
                      <a:pt x="198295" y="270394"/>
                    </a:cubicBezTo>
                    <a:cubicBezTo>
                      <a:pt x="189223" y="272982"/>
                      <a:pt x="174966" y="278157"/>
                      <a:pt x="167190" y="280744"/>
                    </a:cubicBezTo>
                    <a:cubicBezTo>
                      <a:pt x="165894" y="280744"/>
                      <a:pt x="164598" y="280744"/>
                      <a:pt x="163302" y="280744"/>
                    </a:cubicBezTo>
                    <a:cubicBezTo>
                      <a:pt x="130901" y="269101"/>
                      <a:pt x="108868" y="263926"/>
                      <a:pt x="85539" y="263926"/>
                    </a:cubicBezTo>
                    <a:cubicBezTo>
                      <a:pt x="63506" y="263926"/>
                      <a:pt x="40177" y="269101"/>
                      <a:pt x="9072" y="280744"/>
                    </a:cubicBezTo>
                    <a:cubicBezTo>
                      <a:pt x="6480" y="280744"/>
                      <a:pt x="0" y="280744"/>
                      <a:pt x="0" y="274276"/>
                    </a:cubicBezTo>
                    <a:cubicBezTo>
                      <a:pt x="0" y="274276"/>
                      <a:pt x="0" y="274276"/>
                      <a:pt x="0" y="23288"/>
                    </a:cubicBezTo>
                    <a:cubicBezTo>
                      <a:pt x="0" y="20700"/>
                      <a:pt x="2592" y="18113"/>
                      <a:pt x="5184" y="16819"/>
                    </a:cubicBezTo>
                    <a:cubicBezTo>
                      <a:pt x="37585" y="5175"/>
                      <a:pt x="62210" y="0"/>
                      <a:pt x="86835" y="0"/>
                    </a:cubicBezTo>
                    <a:close/>
                  </a:path>
                </a:pathLst>
              </a:custGeom>
              <a:solidFill>
                <a:schemeClr val="bg1"/>
              </a:solidFill>
              <a:ln>
                <a:noFill/>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prstClr val="black"/>
                  </a:solidFill>
                  <a:effectLst/>
                  <a:uLnTx/>
                  <a:uFillTx/>
                  <a:sym typeface="+mn-lt"/>
                </a:endParaRPr>
              </a:p>
            </p:txBody>
          </p:sp>
        </p:grpSp>
        <p:sp>
          <p:nvSpPr>
            <p:cNvPr id="76" name="Flowchart: Terminator 75">
              <a:extLst>
                <a:ext uri="{FF2B5EF4-FFF2-40B4-BE49-F238E27FC236}">
                  <a16:creationId xmlns:a16="http://schemas.microsoft.com/office/drawing/2014/main" id="{3387BDC1-F82F-42E4-9E6F-CED77FBF421E}"/>
                </a:ext>
              </a:extLst>
            </p:cNvPr>
            <p:cNvSpPr/>
            <p:nvPr/>
          </p:nvSpPr>
          <p:spPr>
            <a:xfrm>
              <a:off x="1987091" y="1336839"/>
              <a:ext cx="4509544" cy="1097387"/>
            </a:xfrm>
            <a:prstGeom prst="flowChartTerminator">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TextBox 63">
              <a:extLst>
                <a:ext uri="{FF2B5EF4-FFF2-40B4-BE49-F238E27FC236}">
                  <a16:creationId xmlns:a16="http://schemas.microsoft.com/office/drawing/2014/main" id="{AE644E9D-718C-4A26-BD36-09B8382D23AB}"/>
                </a:ext>
              </a:extLst>
            </p:cNvPr>
            <p:cNvSpPr txBox="1"/>
            <p:nvPr/>
          </p:nvSpPr>
          <p:spPr>
            <a:xfrm>
              <a:off x="2068455" y="1588500"/>
              <a:ext cx="4375050" cy="515009"/>
            </a:xfrm>
            <a:prstGeom prst="rect">
              <a:avLst/>
            </a:prstGeom>
            <a:noFill/>
          </p:spPr>
          <p:txBody>
            <a:bodyPr wrap="square">
              <a:spAutoFit/>
            </a:body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a:ln>
                    <a:noFill/>
                  </a:ln>
                  <a:solidFill>
                    <a:schemeClr val="bg1"/>
                  </a:solidFill>
                  <a:effectLst/>
                  <a:uLnTx/>
                  <a:uFillTx/>
                  <a:latin typeface="Arial" panose="020B0604020202020204" pitchFamily="34" charset="0"/>
                  <a:cs typeface="Arial" panose="020B0604020202020204" pitchFamily="34" charset="0"/>
                </a:rPr>
                <a:t>2.ĐẶC ĐIỂM T</a:t>
              </a:r>
              <a:r>
                <a:rPr lang="en-US" sz="2400" b="1">
                  <a:solidFill>
                    <a:schemeClr val="bg1"/>
                  </a:solidFill>
                  <a:latin typeface="Arial" panose="020B0604020202020204" pitchFamily="34" charset="0"/>
                  <a:cs typeface="Arial" panose="020B0604020202020204" pitchFamily="34" charset="0"/>
                </a:rPr>
                <a:t>Ự NHIÊN</a:t>
              </a:r>
              <a:endParaRPr kumimoji="0" lang="en-AU" sz="2400" b="1"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endParaRPr>
            </a:p>
          </p:txBody>
        </p:sp>
      </p:grpSp>
      <p:grpSp>
        <p:nvGrpSpPr>
          <p:cNvPr id="83" name="Nhóm 7">
            <a:extLst>
              <a:ext uri="{FF2B5EF4-FFF2-40B4-BE49-F238E27FC236}">
                <a16:creationId xmlns:a16="http://schemas.microsoft.com/office/drawing/2014/main" id="{0C8A5F74-8B78-4636-980D-86DE5AC6B32A}"/>
              </a:ext>
            </a:extLst>
          </p:cNvPr>
          <p:cNvGrpSpPr/>
          <p:nvPr/>
        </p:nvGrpSpPr>
        <p:grpSpPr>
          <a:xfrm>
            <a:off x="2833834" y="-71355"/>
            <a:ext cx="6524332" cy="1517678"/>
            <a:chOff x="2007127" y="-270855"/>
            <a:chExt cx="6524332" cy="1517678"/>
          </a:xfrm>
        </p:grpSpPr>
        <p:sp>
          <p:nvSpPr>
            <p:cNvPr id="84" name="Hộp Văn bản 8">
              <a:extLst>
                <a:ext uri="{FF2B5EF4-FFF2-40B4-BE49-F238E27FC236}">
                  <a16:creationId xmlns:a16="http://schemas.microsoft.com/office/drawing/2014/main" id="{BADB01F6-3E1A-4A4E-A8E9-6C9863DE1603}"/>
                </a:ext>
              </a:extLst>
            </p:cNvPr>
            <p:cNvSpPr txBox="1"/>
            <p:nvPr/>
          </p:nvSpPr>
          <p:spPr>
            <a:xfrm>
              <a:off x="3273288" y="0"/>
              <a:ext cx="5258171" cy="769441"/>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4400" b="0" i="0" u="none" strike="noStrike" kern="0" cap="none" spc="0" normalizeH="0" baseline="0" noProof="0">
                  <a:ln>
                    <a:noFill/>
                  </a:ln>
                  <a:solidFill>
                    <a:srgbClr val="FF0000"/>
                  </a:solidFill>
                  <a:effectLst/>
                  <a:uLnTx/>
                  <a:uFillTx/>
                  <a:latin typeface="#9Slide03 BoosterNextFYBlack" panose="02000A03000000020004" pitchFamily="2" charset="0"/>
                </a:rPr>
                <a:t>NỘI DUNG BÀI HỌC</a:t>
              </a:r>
            </a:p>
          </p:txBody>
        </p:sp>
        <p:pic>
          <p:nvPicPr>
            <p:cNvPr id="85" name="Hình ảnh 9">
              <a:extLst>
                <a:ext uri="{FF2B5EF4-FFF2-40B4-BE49-F238E27FC236}">
                  <a16:creationId xmlns:a16="http://schemas.microsoft.com/office/drawing/2014/main" id="{778076E3-E07F-44A0-A5F5-08D051DC51CF}"/>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backgroundMark x1="45341" y1="35326" x2="45341" y2="35326"/>
                        </a14:backgroundRemoval>
                      </a14:imgEffect>
                    </a14:imgLayer>
                  </a14:imgProps>
                </a:ext>
              </a:extLst>
            </a:blip>
            <a:stretch>
              <a:fillRect/>
            </a:stretch>
          </p:blipFill>
          <p:spPr>
            <a:xfrm>
              <a:off x="2007127" y="-270855"/>
              <a:ext cx="1451692" cy="1517678"/>
            </a:xfrm>
            <a:prstGeom prst="rect">
              <a:avLst/>
            </a:prstGeom>
          </p:spPr>
        </p:pic>
        <p:cxnSp>
          <p:nvCxnSpPr>
            <p:cNvPr id="86" name="Đường nối Thẳng 10">
              <a:extLst>
                <a:ext uri="{FF2B5EF4-FFF2-40B4-BE49-F238E27FC236}">
                  <a16:creationId xmlns:a16="http://schemas.microsoft.com/office/drawing/2014/main" id="{515DF485-90FD-4A86-B974-AC3E422BCB47}"/>
                </a:ext>
              </a:extLst>
            </p:cNvPr>
            <p:cNvCxnSpPr>
              <a:cxnSpLocks/>
            </p:cNvCxnSpPr>
            <p:nvPr/>
          </p:nvCxnSpPr>
          <p:spPr>
            <a:xfrm>
              <a:off x="3273288" y="769441"/>
              <a:ext cx="5108544" cy="0"/>
            </a:xfrm>
            <a:prstGeom prst="line">
              <a:avLst/>
            </a:prstGeom>
            <a:noFill/>
            <a:ln w="28575" cap="flat" cmpd="sng" algn="ctr">
              <a:solidFill>
                <a:srgbClr val="00B050"/>
              </a:solidFill>
              <a:prstDash val="sysDash"/>
              <a:miter lim="800000"/>
            </a:ln>
            <a:effectLst/>
          </p:spPr>
        </p:cxnSp>
      </p:grpSp>
      <p:grpSp>
        <p:nvGrpSpPr>
          <p:cNvPr id="87" name="Nhóm 1">
            <a:extLst>
              <a:ext uri="{FF2B5EF4-FFF2-40B4-BE49-F238E27FC236}">
                <a16:creationId xmlns:a16="http://schemas.microsoft.com/office/drawing/2014/main" id="{40D5FB2E-42FE-4858-AE07-3235468194F4}"/>
              </a:ext>
            </a:extLst>
          </p:cNvPr>
          <p:cNvGrpSpPr/>
          <p:nvPr/>
        </p:nvGrpSpPr>
        <p:grpSpPr>
          <a:xfrm>
            <a:off x="0" y="-14068"/>
            <a:ext cx="12206068" cy="6858000"/>
            <a:chOff x="-14068" y="0"/>
            <a:chExt cx="12206068" cy="6858000"/>
          </a:xfrm>
        </p:grpSpPr>
        <p:grpSp>
          <p:nvGrpSpPr>
            <p:cNvPr id="88" name="Nhóm 2">
              <a:extLst>
                <a:ext uri="{FF2B5EF4-FFF2-40B4-BE49-F238E27FC236}">
                  <a16:creationId xmlns:a16="http://schemas.microsoft.com/office/drawing/2014/main" id="{7F93BA19-11E0-4EC1-BD01-BEB95A7616EE}"/>
                </a:ext>
              </a:extLst>
            </p:cNvPr>
            <p:cNvGrpSpPr/>
            <p:nvPr/>
          </p:nvGrpSpPr>
          <p:grpSpPr>
            <a:xfrm>
              <a:off x="-14068" y="0"/>
              <a:ext cx="12206068" cy="6858000"/>
              <a:chOff x="-14068" y="0"/>
              <a:chExt cx="12206068" cy="6858000"/>
            </a:xfrm>
          </p:grpSpPr>
          <p:cxnSp>
            <p:nvCxnSpPr>
              <p:cNvPr id="90" name="Đường nối Thẳng 4">
                <a:extLst>
                  <a:ext uri="{FF2B5EF4-FFF2-40B4-BE49-F238E27FC236}">
                    <a16:creationId xmlns:a16="http://schemas.microsoft.com/office/drawing/2014/main" id="{738758B6-B203-4BC3-97AA-135CA8160EB9}"/>
                  </a:ext>
                </a:extLst>
              </p:cNvPr>
              <p:cNvCxnSpPr/>
              <p:nvPr/>
            </p:nvCxnSpPr>
            <p:spPr>
              <a:xfrm>
                <a:off x="0" y="33764"/>
                <a:ext cx="12192000" cy="0"/>
              </a:xfrm>
              <a:prstGeom prst="line">
                <a:avLst/>
              </a:prstGeom>
              <a:ln w="762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91" name="Đường nối Thẳng 5">
                <a:extLst>
                  <a:ext uri="{FF2B5EF4-FFF2-40B4-BE49-F238E27FC236}">
                    <a16:creationId xmlns:a16="http://schemas.microsoft.com/office/drawing/2014/main" id="{6380600F-4B9D-4A1B-8DF7-D6FCF398F088}"/>
                  </a:ext>
                </a:extLst>
              </p:cNvPr>
              <p:cNvCxnSpPr>
                <a:cxnSpLocks/>
              </p:cNvCxnSpPr>
              <p:nvPr/>
            </p:nvCxnSpPr>
            <p:spPr>
              <a:xfrm flipV="1">
                <a:off x="14068" y="0"/>
                <a:ext cx="0" cy="6858000"/>
              </a:xfrm>
              <a:prstGeom prst="line">
                <a:avLst/>
              </a:prstGeom>
              <a:ln w="762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92" name="Đường nối Thẳng 6">
                <a:extLst>
                  <a:ext uri="{FF2B5EF4-FFF2-40B4-BE49-F238E27FC236}">
                    <a16:creationId xmlns:a16="http://schemas.microsoft.com/office/drawing/2014/main" id="{3425364A-A994-42CB-99EA-1CC5C8F1BCDB}"/>
                  </a:ext>
                </a:extLst>
              </p:cNvPr>
              <p:cNvCxnSpPr/>
              <p:nvPr/>
            </p:nvCxnSpPr>
            <p:spPr>
              <a:xfrm>
                <a:off x="-14068" y="6858000"/>
                <a:ext cx="12192000" cy="0"/>
              </a:xfrm>
              <a:prstGeom prst="line">
                <a:avLst/>
              </a:prstGeom>
              <a:ln w="76200">
                <a:solidFill>
                  <a:srgbClr val="92D050"/>
                </a:solidFill>
              </a:ln>
            </p:spPr>
            <p:style>
              <a:lnRef idx="1">
                <a:schemeClr val="accent1"/>
              </a:lnRef>
              <a:fillRef idx="0">
                <a:schemeClr val="accent1"/>
              </a:fillRef>
              <a:effectRef idx="0">
                <a:schemeClr val="accent1"/>
              </a:effectRef>
              <a:fontRef idx="minor">
                <a:schemeClr val="tx1"/>
              </a:fontRef>
            </p:style>
          </p:cxnSp>
        </p:grpSp>
        <p:cxnSp>
          <p:nvCxnSpPr>
            <p:cNvPr id="89" name="Đường nối Thẳng 3">
              <a:extLst>
                <a:ext uri="{FF2B5EF4-FFF2-40B4-BE49-F238E27FC236}">
                  <a16:creationId xmlns:a16="http://schemas.microsoft.com/office/drawing/2014/main" id="{BCBDDC3C-C8AB-4E3A-95E2-09D3F0219D1C}"/>
                </a:ext>
              </a:extLst>
            </p:cNvPr>
            <p:cNvCxnSpPr>
              <a:cxnSpLocks/>
            </p:cNvCxnSpPr>
            <p:nvPr/>
          </p:nvCxnSpPr>
          <p:spPr>
            <a:xfrm flipV="1">
              <a:off x="12149796" y="33766"/>
              <a:ext cx="0" cy="6824234"/>
            </a:xfrm>
            <a:prstGeom prst="line">
              <a:avLst/>
            </a:prstGeom>
            <a:ln w="76200">
              <a:solidFill>
                <a:srgbClr val="92D050"/>
              </a:solidFill>
            </a:ln>
          </p:spPr>
          <p:style>
            <a:lnRef idx="1">
              <a:schemeClr val="accent1"/>
            </a:lnRef>
            <a:fillRef idx="0">
              <a:schemeClr val="accent1"/>
            </a:fillRef>
            <a:effectRef idx="0">
              <a:schemeClr val="accent1"/>
            </a:effectRef>
            <a:fontRef idx="minor">
              <a:schemeClr val="tx1"/>
            </a:fontRef>
          </p:style>
        </p:cxnSp>
      </p:grpSp>
      <p:sp>
        <p:nvSpPr>
          <p:cNvPr id="93" name="Flowchart: Terminator 92">
            <a:extLst>
              <a:ext uri="{FF2B5EF4-FFF2-40B4-BE49-F238E27FC236}">
                <a16:creationId xmlns:a16="http://schemas.microsoft.com/office/drawing/2014/main" id="{B3E015B3-78BB-4D29-BA9C-D79487A79F9F}"/>
              </a:ext>
            </a:extLst>
          </p:cNvPr>
          <p:cNvSpPr/>
          <p:nvPr/>
        </p:nvSpPr>
        <p:spPr>
          <a:xfrm>
            <a:off x="4876186" y="2709693"/>
            <a:ext cx="3478479" cy="992463"/>
          </a:xfrm>
          <a:prstGeom prst="flowChartTerminator">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Flowchart: Terminator 100">
            <a:extLst>
              <a:ext uri="{FF2B5EF4-FFF2-40B4-BE49-F238E27FC236}">
                <a16:creationId xmlns:a16="http://schemas.microsoft.com/office/drawing/2014/main" id="{F42DB314-08FD-4B5D-958B-B32C4CD11537}"/>
              </a:ext>
            </a:extLst>
          </p:cNvPr>
          <p:cNvSpPr/>
          <p:nvPr/>
        </p:nvSpPr>
        <p:spPr>
          <a:xfrm>
            <a:off x="4876187" y="4100066"/>
            <a:ext cx="3603824" cy="905021"/>
          </a:xfrm>
          <a:prstGeom prst="flowChartTerminator">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3" name="Đường nối Thẳng 10">
            <a:extLst>
              <a:ext uri="{FF2B5EF4-FFF2-40B4-BE49-F238E27FC236}">
                <a16:creationId xmlns:a16="http://schemas.microsoft.com/office/drawing/2014/main" id="{93E68E65-C000-4E79-B0D7-2F245829C72F}"/>
              </a:ext>
            </a:extLst>
          </p:cNvPr>
          <p:cNvCxnSpPr>
            <a:cxnSpLocks/>
          </p:cNvCxnSpPr>
          <p:nvPr/>
        </p:nvCxnSpPr>
        <p:spPr>
          <a:xfrm flipH="1">
            <a:off x="4323931" y="3213350"/>
            <a:ext cx="740854" cy="0"/>
          </a:xfrm>
          <a:prstGeom prst="line">
            <a:avLst/>
          </a:prstGeom>
          <a:noFill/>
          <a:ln w="28575" cap="flat" cmpd="sng" algn="ctr">
            <a:solidFill>
              <a:srgbClr val="00B050"/>
            </a:solidFill>
            <a:prstDash val="sysDash"/>
            <a:miter lim="800000"/>
          </a:ln>
          <a:effectLst/>
        </p:spPr>
      </p:cxnSp>
      <p:cxnSp>
        <p:nvCxnSpPr>
          <p:cNvPr id="105" name="Đường nối Thẳng 10">
            <a:extLst>
              <a:ext uri="{FF2B5EF4-FFF2-40B4-BE49-F238E27FC236}">
                <a16:creationId xmlns:a16="http://schemas.microsoft.com/office/drawing/2014/main" id="{F82E834D-1F59-45F6-BCAF-CD68945C5BEF}"/>
              </a:ext>
            </a:extLst>
          </p:cNvPr>
          <p:cNvCxnSpPr>
            <a:cxnSpLocks/>
          </p:cNvCxnSpPr>
          <p:nvPr/>
        </p:nvCxnSpPr>
        <p:spPr>
          <a:xfrm flipH="1">
            <a:off x="4323931" y="4609748"/>
            <a:ext cx="574521" cy="0"/>
          </a:xfrm>
          <a:prstGeom prst="line">
            <a:avLst/>
          </a:prstGeom>
          <a:noFill/>
          <a:ln w="28575" cap="flat" cmpd="sng" algn="ctr">
            <a:solidFill>
              <a:srgbClr val="00B050"/>
            </a:solidFill>
            <a:prstDash val="sysDash"/>
            <a:miter lim="800000"/>
          </a:ln>
          <a:effectLst/>
        </p:spPr>
      </p:cxnSp>
      <p:sp>
        <p:nvSpPr>
          <p:cNvPr id="32" name="TextBox 31">
            <a:extLst>
              <a:ext uri="{FF2B5EF4-FFF2-40B4-BE49-F238E27FC236}">
                <a16:creationId xmlns:a16="http://schemas.microsoft.com/office/drawing/2014/main" id="{10398ECB-971C-44CD-BB71-C707DF029B95}"/>
              </a:ext>
            </a:extLst>
          </p:cNvPr>
          <p:cNvSpPr txBox="1"/>
          <p:nvPr/>
        </p:nvSpPr>
        <p:spPr>
          <a:xfrm>
            <a:off x="5241443" y="2973966"/>
            <a:ext cx="3455882" cy="424732"/>
          </a:xfrm>
          <a:prstGeom prst="rect">
            <a:avLst/>
          </a:prstGeom>
          <a:noFill/>
        </p:spPr>
        <p:txBody>
          <a:bodyPr wrap="square">
            <a:spAutoFit/>
          </a:bodyPr>
          <a:lstStyle/>
          <a:p>
            <a:pPr lvl="0">
              <a:lnSpc>
                <a:spcPct val="90000"/>
              </a:lnSpc>
              <a:spcBef>
                <a:spcPts val="1000"/>
              </a:spcBef>
              <a:defRPr/>
            </a:pPr>
            <a:r>
              <a:rPr lang="en-AU" sz="2400" b="1" dirty="0">
                <a:solidFill>
                  <a:schemeClr val="bg1"/>
                </a:solidFill>
                <a:latin typeface="#9Slide03 SFU Futura_12" panose="00000400000000000000" pitchFamily="2" charset="0"/>
              </a:rPr>
              <a:t>a. </a:t>
            </a:r>
            <a:r>
              <a:rPr lang="en-AU" sz="2400" b="1" dirty="0" err="1">
                <a:solidFill>
                  <a:schemeClr val="bg1"/>
                </a:solidFill>
                <a:latin typeface="#9Slide03 SFU Futura_12" panose="00000400000000000000" pitchFamily="2" charset="0"/>
              </a:rPr>
              <a:t>Địa</a:t>
            </a:r>
            <a:r>
              <a:rPr lang="en-AU" sz="2400" b="1" dirty="0">
                <a:solidFill>
                  <a:schemeClr val="bg1"/>
                </a:solidFill>
                <a:latin typeface="#9Slide03 SFU Futura_12" panose="00000400000000000000" pitchFamily="2" charset="0"/>
              </a:rPr>
              <a:t> </a:t>
            </a:r>
            <a:r>
              <a:rPr lang="en-AU" sz="2400" b="1" dirty="0" err="1">
                <a:solidFill>
                  <a:schemeClr val="bg1"/>
                </a:solidFill>
                <a:latin typeface="#9Slide03 SFU Futura_12" panose="00000400000000000000" pitchFamily="2" charset="0"/>
              </a:rPr>
              <a:t>hình</a:t>
            </a:r>
            <a:endParaRPr lang="en-AU" sz="2400" b="1" dirty="0">
              <a:solidFill>
                <a:schemeClr val="bg1"/>
              </a:solidFill>
              <a:latin typeface="#9Slide03 SFU Futura_12" panose="00000400000000000000" pitchFamily="2" charset="0"/>
            </a:endParaRPr>
          </a:p>
        </p:txBody>
      </p:sp>
      <p:cxnSp>
        <p:nvCxnSpPr>
          <p:cNvPr id="2" name="Đường nối Thẳng 10">
            <a:extLst>
              <a:ext uri="{FF2B5EF4-FFF2-40B4-BE49-F238E27FC236}">
                <a16:creationId xmlns:a16="http://schemas.microsoft.com/office/drawing/2014/main" id="{DFAAA279-127F-8F6C-D0E2-719322B170DA}"/>
              </a:ext>
            </a:extLst>
          </p:cNvPr>
          <p:cNvCxnSpPr>
            <a:cxnSpLocks/>
          </p:cNvCxnSpPr>
          <p:nvPr/>
        </p:nvCxnSpPr>
        <p:spPr>
          <a:xfrm flipH="1" flipV="1">
            <a:off x="4285526" y="2538844"/>
            <a:ext cx="38405" cy="2070904"/>
          </a:xfrm>
          <a:prstGeom prst="line">
            <a:avLst/>
          </a:prstGeom>
          <a:noFill/>
          <a:ln w="28575" cap="flat" cmpd="sng" algn="ctr">
            <a:solidFill>
              <a:srgbClr val="00B050"/>
            </a:solidFill>
            <a:prstDash val="sysDash"/>
            <a:miter lim="800000"/>
          </a:ln>
          <a:effectLst/>
        </p:spPr>
      </p:cxnSp>
      <p:sp>
        <p:nvSpPr>
          <p:cNvPr id="98" name="TextBox 97">
            <a:extLst>
              <a:ext uri="{FF2B5EF4-FFF2-40B4-BE49-F238E27FC236}">
                <a16:creationId xmlns:a16="http://schemas.microsoft.com/office/drawing/2014/main" id="{3C09C907-181D-4C0E-84C1-E5AE1ED504C2}"/>
              </a:ext>
            </a:extLst>
          </p:cNvPr>
          <p:cNvSpPr txBox="1"/>
          <p:nvPr/>
        </p:nvSpPr>
        <p:spPr>
          <a:xfrm>
            <a:off x="4611191" y="4353644"/>
            <a:ext cx="2962280" cy="424732"/>
          </a:xfrm>
          <a:prstGeom prst="rect">
            <a:avLst/>
          </a:prstGeom>
          <a:noFill/>
        </p:spPr>
        <p:txBody>
          <a:bodyPr wrap="square">
            <a:spAutoFit/>
          </a:body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2400" b="1" dirty="0">
                <a:solidFill>
                  <a:schemeClr val="bg1"/>
                </a:solidFill>
                <a:latin typeface="#9Slide03 SFU Futura_12" panose="00000400000000000000" pitchFamily="2" charset="0"/>
              </a:rPr>
              <a:t>b. </a:t>
            </a:r>
            <a:r>
              <a:rPr lang="en-US" sz="2400" b="1" dirty="0" err="1">
                <a:solidFill>
                  <a:schemeClr val="bg1"/>
                </a:solidFill>
                <a:latin typeface="#9Slide03 SFU Futura_12" panose="00000400000000000000" pitchFamily="2" charset="0"/>
              </a:rPr>
              <a:t>Khí</a:t>
            </a:r>
            <a:r>
              <a:rPr lang="en-US" sz="2400" b="1" dirty="0">
                <a:solidFill>
                  <a:schemeClr val="bg1"/>
                </a:solidFill>
                <a:latin typeface="#9Slide03 SFU Futura_12" panose="00000400000000000000" pitchFamily="2" charset="0"/>
              </a:rPr>
              <a:t> </a:t>
            </a:r>
            <a:r>
              <a:rPr lang="en-US" sz="2400" b="1" dirty="0" err="1">
                <a:solidFill>
                  <a:schemeClr val="bg1"/>
                </a:solidFill>
                <a:latin typeface="#9Slide03 SFU Futura_12" panose="00000400000000000000" pitchFamily="2" charset="0"/>
              </a:rPr>
              <a:t>hậu</a:t>
            </a:r>
            <a:endParaRPr kumimoji="0" lang="en-AU" sz="2400" b="1" i="0" u="none" strike="noStrike" kern="1200" cap="none" spc="0" normalizeH="0" baseline="0" noProof="0" dirty="0">
              <a:ln>
                <a:noFill/>
              </a:ln>
              <a:solidFill>
                <a:schemeClr val="bg1"/>
              </a:solidFill>
              <a:effectLst/>
              <a:uLnTx/>
              <a:uFillTx/>
              <a:latin typeface="#9Slide03 SFU Futura_12" panose="00000400000000000000" pitchFamily="2" charset="0"/>
            </a:endParaRPr>
          </a:p>
        </p:txBody>
      </p:sp>
    </p:spTree>
    <p:extLst>
      <p:ext uri="{BB962C8B-B14F-4D97-AF65-F5344CB8AC3E}">
        <p14:creationId xmlns:p14="http://schemas.microsoft.com/office/powerpoint/2010/main" val="399488807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9"/>
                                        </p:tgtEl>
                                        <p:attrNameLst>
                                          <p:attrName>style.visibility</p:attrName>
                                        </p:attrNameLst>
                                      </p:cBhvr>
                                      <p:to>
                                        <p:strVal val="visible"/>
                                      </p:to>
                                    </p:set>
                                    <p:animEffect transition="in" filter="wipe(left)">
                                      <p:cBhvr>
                                        <p:cTn id="7" dur="500"/>
                                        <p:tgtEl>
                                          <p:spTgt spid="79"/>
                                        </p:tgtEl>
                                      </p:cBhvr>
                                    </p:animEffect>
                                  </p:childTnLst>
                                </p:cTn>
                              </p:par>
                              <p:par>
                                <p:cTn id="8" presetID="22" presetClass="entr" presetSubtype="8" fill="hold" nodeType="withEffect">
                                  <p:stCondLst>
                                    <p:cond delay="0"/>
                                  </p:stCondLst>
                                  <p:childTnLst>
                                    <p:set>
                                      <p:cBhvr>
                                        <p:cTn id="9" dur="1" fill="hold">
                                          <p:stCondLst>
                                            <p:cond delay="0"/>
                                          </p:stCondLst>
                                        </p:cTn>
                                        <p:tgtEl>
                                          <p:spTgt spid="103"/>
                                        </p:tgtEl>
                                        <p:attrNameLst>
                                          <p:attrName>style.visibility</p:attrName>
                                        </p:attrNameLst>
                                      </p:cBhvr>
                                      <p:to>
                                        <p:strVal val="visible"/>
                                      </p:to>
                                    </p:set>
                                    <p:animEffect transition="in" filter="wipe(left)">
                                      <p:cBhvr>
                                        <p:cTn id="10" dur="500"/>
                                        <p:tgtEl>
                                          <p:spTgt spid="103"/>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93"/>
                                        </p:tgtEl>
                                        <p:attrNameLst>
                                          <p:attrName>style.visibility</p:attrName>
                                        </p:attrNameLst>
                                      </p:cBhvr>
                                      <p:to>
                                        <p:strVal val="visible"/>
                                      </p:to>
                                    </p:set>
                                    <p:animEffect transition="in" filter="wipe(left)">
                                      <p:cBhvr>
                                        <p:cTn id="13" dur="500"/>
                                        <p:tgtEl>
                                          <p:spTgt spid="93"/>
                                        </p:tgtEl>
                                      </p:cBhvr>
                                    </p:animEffect>
                                  </p:childTnLst>
                                </p:cTn>
                              </p:par>
                              <p:par>
                                <p:cTn id="14" presetID="22" presetClass="entr" presetSubtype="8" fill="hold" nodeType="withEffect">
                                  <p:stCondLst>
                                    <p:cond delay="0"/>
                                  </p:stCondLst>
                                  <p:childTnLst>
                                    <p:set>
                                      <p:cBhvr>
                                        <p:cTn id="15" dur="1" fill="hold">
                                          <p:stCondLst>
                                            <p:cond delay="0"/>
                                          </p:stCondLst>
                                        </p:cTn>
                                        <p:tgtEl>
                                          <p:spTgt spid="105"/>
                                        </p:tgtEl>
                                        <p:attrNameLst>
                                          <p:attrName>style.visibility</p:attrName>
                                        </p:attrNameLst>
                                      </p:cBhvr>
                                      <p:to>
                                        <p:strVal val="visible"/>
                                      </p:to>
                                    </p:set>
                                    <p:animEffect transition="in" filter="wipe(left)">
                                      <p:cBhvr>
                                        <p:cTn id="16" dur="500"/>
                                        <p:tgtEl>
                                          <p:spTgt spid="105"/>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101"/>
                                        </p:tgtEl>
                                        <p:attrNameLst>
                                          <p:attrName>style.visibility</p:attrName>
                                        </p:attrNameLst>
                                      </p:cBhvr>
                                      <p:to>
                                        <p:strVal val="visible"/>
                                      </p:to>
                                    </p:set>
                                    <p:animEffect transition="in" filter="wipe(left)">
                                      <p:cBhvr>
                                        <p:cTn id="19" dur="500"/>
                                        <p:tgtEl>
                                          <p:spTgt spid="101"/>
                                        </p:tgtEl>
                                      </p:cBhvr>
                                    </p:animEffect>
                                  </p:childTnLst>
                                </p:cTn>
                              </p:par>
                              <p:par>
                                <p:cTn id="20" presetID="22" presetClass="entr" presetSubtype="8" fill="hold"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wipe(left)">
                                      <p:cBhvr>
                                        <p:cTn id="2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 grpId="0" animBg="1"/>
      <p:bldP spid="10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012DF472-A0B7-4D3E-8997-DE623BE1581F}"/>
              </a:ext>
            </a:extLst>
          </p:cNvPr>
          <p:cNvSpPr txBox="1"/>
          <p:nvPr/>
        </p:nvSpPr>
        <p:spPr>
          <a:xfrm>
            <a:off x="3401746" y="315236"/>
            <a:ext cx="5573891" cy="1061873"/>
          </a:xfrm>
          <a:custGeom>
            <a:avLst/>
            <a:gdLst/>
            <a:ahLst/>
            <a:cxnLst/>
            <a:rect l="l" t="t" r="r" b="b"/>
            <a:pathLst>
              <a:path w="6208084" h="919518">
                <a:moveTo>
                  <a:pt x="5143023" y="668672"/>
                </a:moveTo>
                <a:cubicBezTo>
                  <a:pt x="5130234" y="668672"/>
                  <a:pt x="5119127" y="672963"/>
                  <a:pt x="5109704" y="681545"/>
                </a:cubicBezTo>
                <a:cubicBezTo>
                  <a:pt x="5100281" y="690127"/>
                  <a:pt x="5095569" y="701317"/>
                  <a:pt x="5095569" y="715115"/>
                </a:cubicBezTo>
                <a:cubicBezTo>
                  <a:pt x="5095569" y="729250"/>
                  <a:pt x="5100281" y="740525"/>
                  <a:pt x="5109704" y="748939"/>
                </a:cubicBezTo>
                <a:cubicBezTo>
                  <a:pt x="5119127" y="757352"/>
                  <a:pt x="5130234" y="761559"/>
                  <a:pt x="5143023" y="761559"/>
                </a:cubicBezTo>
                <a:cubicBezTo>
                  <a:pt x="5155475" y="761559"/>
                  <a:pt x="5166497" y="757352"/>
                  <a:pt x="5176089" y="748939"/>
                </a:cubicBezTo>
                <a:cubicBezTo>
                  <a:pt x="5185680" y="740525"/>
                  <a:pt x="5190476" y="729250"/>
                  <a:pt x="5190476" y="715115"/>
                </a:cubicBezTo>
                <a:cubicBezTo>
                  <a:pt x="5190476" y="701317"/>
                  <a:pt x="5185680" y="690127"/>
                  <a:pt x="5176089" y="681545"/>
                </a:cubicBezTo>
                <a:cubicBezTo>
                  <a:pt x="5166497" y="672963"/>
                  <a:pt x="5155475" y="668672"/>
                  <a:pt x="5143023" y="668672"/>
                </a:cubicBezTo>
                <a:close/>
                <a:moveTo>
                  <a:pt x="1609248" y="668672"/>
                </a:moveTo>
                <a:cubicBezTo>
                  <a:pt x="1596459" y="668672"/>
                  <a:pt x="1585353" y="672963"/>
                  <a:pt x="1575929" y="681545"/>
                </a:cubicBezTo>
                <a:cubicBezTo>
                  <a:pt x="1566506" y="690127"/>
                  <a:pt x="1561794" y="701317"/>
                  <a:pt x="1561794" y="715115"/>
                </a:cubicBezTo>
                <a:cubicBezTo>
                  <a:pt x="1561794" y="729250"/>
                  <a:pt x="1566506" y="740525"/>
                  <a:pt x="1575929" y="748939"/>
                </a:cubicBezTo>
                <a:cubicBezTo>
                  <a:pt x="1585353" y="757352"/>
                  <a:pt x="1596459" y="761559"/>
                  <a:pt x="1609248" y="761559"/>
                </a:cubicBezTo>
                <a:cubicBezTo>
                  <a:pt x="1621700" y="761559"/>
                  <a:pt x="1632722" y="757352"/>
                  <a:pt x="1642314" y="748939"/>
                </a:cubicBezTo>
                <a:cubicBezTo>
                  <a:pt x="1651905" y="740525"/>
                  <a:pt x="1656701" y="729250"/>
                  <a:pt x="1656701" y="715115"/>
                </a:cubicBezTo>
                <a:cubicBezTo>
                  <a:pt x="1656701" y="701317"/>
                  <a:pt x="1651905" y="690127"/>
                  <a:pt x="1642314" y="681545"/>
                </a:cubicBezTo>
                <a:cubicBezTo>
                  <a:pt x="1632722" y="672963"/>
                  <a:pt x="1621700" y="668672"/>
                  <a:pt x="1609248" y="668672"/>
                </a:cubicBezTo>
                <a:close/>
                <a:moveTo>
                  <a:pt x="3758840" y="500565"/>
                </a:moveTo>
                <a:lnTo>
                  <a:pt x="3813866" y="500565"/>
                </a:lnTo>
                <a:cubicBezTo>
                  <a:pt x="3828674" y="500565"/>
                  <a:pt x="3839023" y="503678"/>
                  <a:pt x="3844913" y="509904"/>
                </a:cubicBezTo>
                <a:cubicBezTo>
                  <a:pt x="3850802" y="516130"/>
                  <a:pt x="3853747" y="524796"/>
                  <a:pt x="3853747" y="535903"/>
                </a:cubicBezTo>
                <a:cubicBezTo>
                  <a:pt x="3853747" y="547009"/>
                  <a:pt x="3850886" y="555759"/>
                  <a:pt x="3845165" y="562153"/>
                </a:cubicBezTo>
                <a:cubicBezTo>
                  <a:pt x="3839443" y="568548"/>
                  <a:pt x="3829011" y="571745"/>
                  <a:pt x="3813866" y="571745"/>
                </a:cubicBezTo>
                <a:lnTo>
                  <a:pt x="3758840" y="571745"/>
                </a:lnTo>
                <a:close/>
                <a:moveTo>
                  <a:pt x="643967" y="468691"/>
                </a:moveTo>
                <a:lnTo>
                  <a:pt x="643967" y="886673"/>
                </a:lnTo>
                <a:lnTo>
                  <a:pt x="658728" y="886673"/>
                </a:lnTo>
                <a:lnTo>
                  <a:pt x="657234" y="889376"/>
                </a:lnTo>
                <a:lnTo>
                  <a:pt x="411449" y="889376"/>
                </a:lnTo>
                <a:close/>
                <a:moveTo>
                  <a:pt x="4132163" y="463208"/>
                </a:moveTo>
                <a:lnTo>
                  <a:pt x="4163462" y="535903"/>
                </a:lnTo>
                <a:lnTo>
                  <a:pt x="4101369" y="535903"/>
                </a:lnTo>
                <a:close/>
                <a:moveTo>
                  <a:pt x="643967" y="420685"/>
                </a:moveTo>
                <a:lnTo>
                  <a:pt x="657234" y="444688"/>
                </a:lnTo>
                <a:lnTo>
                  <a:pt x="643967" y="468691"/>
                </a:lnTo>
                <a:close/>
                <a:moveTo>
                  <a:pt x="2199769" y="378902"/>
                </a:moveTo>
                <a:lnTo>
                  <a:pt x="2230563" y="378902"/>
                </a:lnTo>
                <a:cubicBezTo>
                  <a:pt x="2258497" y="378902"/>
                  <a:pt x="2280457" y="387354"/>
                  <a:pt x="2296443" y="404258"/>
                </a:cubicBezTo>
                <a:cubicBezTo>
                  <a:pt x="2312429" y="421161"/>
                  <a:pt x="2320422" y="443840"/>
                  <a:pt x="2320422" y="472295"/>
                </a:cubicBezTo>
                <a:cubicBezTo>
                  <a:pt x="2320422" y="500749"/>
                  <a:pt x="2312429" y="523428"/>
                  <a:pt x="2296443" y="540332"/>
                </a:cubicBezTo>
                <a:cubicBezTo>
                  <a:pt x="2280457" y="557235"/>
                  <a:pt x="2258497" y="565687"/>
                  <a:pt x="2230563" y="565687"/>
                </a:cubicBezTo>
                <a:lnTo>
                  <a:pt x="2199769" y="565687"/>
                </a:lnTo>
                <a:close/>
                <a:moveTo>
                  <a:pt x="5142265" y="376378"/>
                </a:moveTo>
                <a:cubicBezTo>
                  <a:pt x="5156779" y="376378"/>
                  <a:pt x="5169603" y="378818"/>
                  <a:pt x="5180738" y="383698"/>
                </a:cubicBezTo>
                <a:cubicBezTo>
                  <a:pt x="5191873" y="388578"/>
                  <a:pt x="5201323" y="395309"/>
                  <a:pt x="5209087" y="403891"/>
                </a:cubicBezTo>
                <a:cubicBezTo>
                  <a:pt x="5216852" y="412473"/>
                  <a:pt x="5222759" y="422653"/>
                  <a:pt x="5226807" y="434433"/>
                </a:cubicBezTo>
                <a:cubicBezTo>
                  <a:pt x="5230857" y="446212"/>
                  <a:pt x="5232881" y="458833"/>
                  <a:pt x="5232881" y="472295"/>
                </a:cubicBezTo>
                <a:cubicBezTo>
                  <a:pt x="5232881" y="485757"/>
                  <a:pt x="5230857" y="498377"/>
                  <a:pt x="5226807" y="510156"/>
                </a:cubicBezTo>
                <a:cubicBezTo>
                  <a:pt x="5222759" y="521936"/>
                  <a:pt x="5216852" y="532116"/>
                  <a:pt x="5209087" y="540698"/>
                </a:cubicBezTo>
                <a:cubicBezTo>
                  <a:pt x="5201323" y="549280"/>
                  <a:pt x="5191873" y="556096"/>
                  <a:pt x="5180738" y="561144"/>
                </a:cubicBezTo>
                <a:cubicBezTo>
                  <a:pt x="5169603" y="566192"/>
                  <a:pt x="5156779" y="568716"/>
                  <a:pt x="5142265" y="568716"/>
                </a:cubicBezTo>
                <a:cubicBezTo>
                  <a:pt x="5127751" y="568716"/>
                  <a:pt x="5114927" y="566192"/>
                  <a:pt x="5103792" y="561144"/>
                </a:cubicBezTo>
                <a:cubicBezTo>
                  <a:pt x="5092657" y="556096"/>
                  <a:pt x="5083207" y="549280"/>
                  <a:pt x="5075443" y="540698"/>
                </a:cubicBezTo>
                <a:cubicBezTo>
                  <a:pt x="5067679" y="532116"/>
                  <a:pt x="5061772" y="521936"/>
                  <a:pt x="5057723" y="510156"/>
                </a:cubicBezTo>
                <a:cubicBezTo>
                  <a:pt x="5053674" y="498377"/>
                  <a:pt x="5051649" y="485757"/>
                  <a:pt x="5051649" y="472295"/>
                </a:cubicBezTo>
                <a:cubicBezTo>
                  <a:pt x="5051649" y="458833"/>
                  <a:pt x="5053674" y="446212"/>
                  <a:pt x="5057723" y="434433"/>
                </a:cubicBezTo>
                <a:cubicBezTo>
                  <a:pt x="5061772" y="422653"/>
                  <a:pt x="5067679" y="412473"/>
                  <a:pt x="5075443" y="403891"/>
                </a:cubicBezTo>
                <a:cubicBezTo>
                  <a:pt x="5083207" y="395309"/>
                  <a:pt x="5092657" y="388578"/>
                  <a:pt x="5103792" y="383698"/>
                </a:cubicBezTo>
                <a:cubicBezTo>
                  <a:pt x="5114927" y="378818"/>
                  <a:pt x="5127751" y="376378"/>
                  <a:pt x="5142265" y="376378"/>
                </a:cubicBezTo>
                <a:close/>
                <a:moveTo>
                  <a:pt x="1608490" y="376378"/>
                </a:moveTo>
                <a:cubicBezTo>
                  <a:pt x="1623004" y="376378"/>
                  <a:pt x="1635829" y="378818"/>
                  <a:pt x="1646964" y="383698"/>
                </a:cubicBezTo>
                <a:cubicBezTo>
                  <a:pt x="1658099" y="388578"/>
                  <a:pt x="1667548" y="395309"/>
                  <a:pt x="1675313" y="403891"/>
                </a:cubicBezTo>
                <a:cubicBezTo>
                  <a:pt x="1683077" y="412473"/>
                  <a:pt x="1688984" y="422653"/>
                  <a:pt x="1693033" y="434433"/>
                </a:cubicBezTo>
                <a:cubicBezTo>
                  <a:pt x="1697082" y="446212"/>
                  <a:pt x="1699107" y="458833"/>
                  <a:pt x="1699107" y="472295"/>
                </a:cubicBezTo>
                <a:cubicBezTo>
                  <a:pt x="1699107" y="485757"/>
                  <a:pt x="1697082" y="498377"/>
                  <a:pt x="1693033" y="510156"/>
                </a:cubicBezTo>
                <a:cubicBezTo>
                  <a:pt x="1688984" y="521936"/>
                  <a:pt x="1683077" y="532116"/>
                  <a:pt x="1675313" y="540698"/>
                </a:cubicBezTo>
                <a:cubicBezTo>
                  <a:pt x="1667548" y="549280"/>
                  <a:pt x="1658099" y="556096"/>
                  <a:pt x="1646964" y="561144"/>
                </a:cubicBezTo>
                <a:cubicBezTo>
                  <a:pt x="1635829" y="566192"/>
                  <a:pt x="1623004" y="568716"/>
                  <a:pt x="1608490" y="568716"/>
                </a:cubicBezTo>
                <a:cubicBezTo>
                  <a:pt x="1593977" y="568716"/>
                  <a:pt x="1581152" y="566192"/>
                  <a:pt x="1570017" y="561144"/>
                </a:cubicBezTo>
                <a:cubicBezTo>
                  <a:pt x="1558882" y="556096"/>
                  <a:pt x="1549433" y="549280"/>
                  <a:pt x="1541668" y="540698"/>
                </a:cubicBezTo>
                <a:cubicBezTo>
                  <a:pt x="1533904" y="532116"/>
                  <a:pt x="1527997" y="521936"/>
                  <a:pt x="1523948" y="510156"/>
                </a:cubicBezTo>
                <a:cubicBezTo>
                  <a:pt x="1519899" y="498377"/>
                  <a:pt x="1517874" y="485757"/>
                  <a:pt x="1517874" y="472295"/>
                </a:cubicBezTo>
                <a:cubicBezTo>
                  <a:pt x="1517874" y="458833"/>
                  <a:pt x="1519899" y="446212"/>
                  <a:pt x="1523948" y="434433"/>
                </a:cubicBezTo>
                <a:cubicBezTo>
                  <a:pt x="1527997" y="422653"/>
                  <a:pt x="1533904" y="412473"/>
                  <a:pt x="1541668" y="403891"/>
                </a:cubicBezTo>
                <a:cubicBezTo>
                  <a:pt x="1549433" y="395309"/>
                  <a:pt x="1558882" y="388578"/>
                  <a:pt x="1570017" y="383698"/>
                </a:cubicBezTo>
                <a:cubicBezTo>
                  <a:pt x="1581152" y="378818"/>
                  <a:pt x="1593977" y="376378"/>
                  <a:pt x="1608490" y="376378"/>
                </a:cubicBezTo>
                <a:close/>
                <a:moveTo>
                  <a:pt x="3758840" y="372844"/>
                </a:moveTo>
                <a:lnTo>
                  <a:pt x="3807303" y="372844"/>
                </a:lnTo>
                <a:cubicBezTo>
                  <a:pt x="3820092" y="372844"/>
                  <a:pt x="3828927" y="375621"/>
                  <a:pt x="3833807" y="381174"/>
                </a:cubicBezTo>
                <a:cubicBezTo>
                  <a:pt x="3838687" y="386727"/>
                  <a:pt x="3841127" y="394383"/>
                  <a:pt x="3841127" y="404143"/>
                </a:cubicBezTo>
                <a:cubicBezTo>
                  <a:pt x="3841127" y="413903"/>
                  <a:pt x="3838518" y="421476"/>
                  <a:pt x="3833302" y="426860"/>
                </a:cubicBezTo>
                <a:cubicBezTo>
                  <a:pt x="3828085" y="432245"/>
                  <a:pt x="3819082" y="434938"/>
                  <a:pt x="3806293" y="434938"/>
                </a:cubicBezTo>
                <a:lnTo>
                  <a:pt x="3758840" y="434938"/>
                </a:lnTo>
                <a:close/>
                <a:moveTo>
                  <a:pt x="4612966" y="300654"/>
                </a:moveTo>
                <a:lnTo>
                  <a:pt x="4612966" y="643935"/>
                </a:lnTo>
                <a:lnTo>
                  <a:pt x="4704844" y="643935"/>
                </a:lnTo>
                <a:lnTo>
                  <a:pt x="4704844" y="509652"/>
                </a:lnTo>
                <a:lnTo>
                  <a:pt x="4823983" y="509652"/>
                </a:lnTo>
                <a:lnTo>
                  <a:pt x="4823983" y="643935"/>
                </a:lnTo>
                <a:lnTo>
                  <a:pt x="4915861" y="643935"/>
                </a:lnTo>
                <a:lnTo>
                  <a:pt x="4915861" y="300654"/>
                </a:lnTo>
                <a:lnTo>
                  <a:pt x="4823983" y="300654"/>
                </a:lnTo>
                <a:lnTo>
                  <a:pt x="4823983" y="432413"/>
                </a:lnTo>
                <a:lnTo>
                  <a:pt x="4704844" y="432413"/>
                </a:lnTo>
                <a:lnTo>
                  <a:pt x="4704844" y="300654"/>
                </a:lnTo>
                <a:close/>
                <a:moveTo>
                  <a:pt x="4338760" y="300654"/>
                </a:moveTo>
                <a:lnTo>
                  <a:pt x="4338760" y="643935"/>
                </a:lnTo>
                <a:lnTo>
                  <a:pt x="4430638" y="643935"/>
                </a:lnTo>
                <a:lnTo>
                  <a:pt x="4430638" y="300654"/>
                </a:lnTo>
                <a:close/>
                <a:moveTo>
                  <a:pt x="3669991" y="300654"/>
                </a:moveTo>
                <a:lnTo>
                  <a:pt x="3669991" y="643935"/>
                </a:lnTo>
                <a:lnTo>
                  <a:pt x="3814371" y="643935"/>
                </a:lnTo>
                <a:cubicBezTo>
                  <a:pt x="3857449" y="643935"/>
                  <a:pt x="3890095" y="635269"/>
                  <a:pt x="3912307" y="617937"/>
                </a:cubicBezTo>
                <a:cubicBezTo>
                  <a:pt x="3934519" y="600604"/>
                  <a:pt x="3945625" y="576120"/>
                  <a:pt x="3945625" y="544485"/>
                </a:cubicBezTo>
                <a:cubicBezTo>
                  <a:pt x="3945625" y="532369"/>
                  <a:pt x="3943859" y="521683"/>
                  <a:pt x="3940325" y="512428"/>
                </a:cubicBezTo>
                <a:cubicBezTo>
                  <a:pt x="3936791" y="503173"/>
                  <a:pt x="3932163" y="495264"/>
                  <a:pt x="3926442" y="488701"/>
                </a:cubicBezTo>
                <a:cubicBezTo>
                  <a:pt x="3920721" y="482139"/>
                  <a:pt x="3914158" y="476838"/>
                  <a:pt x="3906754" y="472799"/>
                </a:cubicBezTo>
                <a:cubicBezTo>
                  <a:pt x="3899349" y="468761"/>
                  <a:pt x="3891609" y="465564"/>
                  <a:pt x="3883532" y="463208"/>
                </a:cubicBezTo>
                <a:cubicBezTo>
                  <a:pt x="3897330" y="458159"/>
                  <a:pt x="3908689" y="449746"/>
                  <a:pt x="3917607" y="437966"/>
                </a:cubicBezTo>
                <a:cubicBezTo>
                  <a:pt x="3926526" y="426187"/>
                  <a:pt x="3930985" y="410033"/>
                  <a:pt x="3930985" y="389503"/>
                </a:cubicBezTo>
                <a:cubicBezTo>
                  <a:pt x="3930985" y="360560"/>
                  <a:pt x="3920889" y="338516"/>
                  <a:pt x="3900696" y="323371"/>
                </a:cubicBezTo>
                <a:cubicBezTo>
                  <a:pt x="3880503" y="308226"/>
                  <a:pt x="3853242" y="300654"/>
                  <a:pt x="3818914" y="300654"/>
                </a:cubicBezTo>
                <a:close/>
                <a:moveTo>
                  <a:pt x="2447257" y="300654"/>
                </a:moveTo>
                <a:lnTo>
                  <a:pt x="2447257" y="511166"/>
                </a:lnTo>
                <a:cubicBezTo>
                  <a:pt x="2447257" y="534388"/>
                  <a:pt x="2450959" y="554581"/>
                  <a:pt x="2458363" y="571745"/>
                </a:cubicBezTo>
                <a:cubicBezTo>
                  <a:pt x="2465767" y="588909"/>
                  <a:pt x="2476116" y="603213"/>
                  <a:pt x="2489410" y="614655"/>
                </a:cubicBezTo>
                <a:cubicBezTo>
                  <a:pt x="2502704" y="626098"/>
                  <a:pt x="2518438" y="634680"/>
                  <a:pt x="2536611" y="640401"/>
                </a:cubicBezTo>
                <a:cubicBezTo>
                  <a:pt x="2554785" y="646123"/>
                  <a:pt x="2574641" y="648983"/>
                  <a:pt x="2596181" y="648983"/>
                </a:cubicBezTo>
                <a:cubicBezTo>
                  <a:pt x="2617720" y="648983"/>
                  <a:pt x="2637576" y="646123"/>
                  <a:pt x="2655750" y="640401"/>
                </a:cubicBezTo>
                <a:cubicBezTo>
                  <a:pt x="2673924" y="634680"/>
                  <a:pt x="2689657" y="626098"/>
                  <a:pt x="2702951" y="614655"/>
                </a:cubicBezTo>
                <a:cubicBezTo>
                  <a:pt x="2716245" y="603213"/>
                  <a:pt x="2726593" y="588909"/>
                  <a:pt x="2733998" y="571745"/>
                </a:cubicBezTo>
                <a:cubicBezTo>
                  <a:pt x="2741402" y="554581"/>
                  <a:pt x="2745104" y="534388"/>
                  <a:pt x="2745104" y="511166"/>
                </a:cubicBezTo>
                <a:lnTo>
                  <a:pt x="2745104" y="300654"/>
                </a:lnTo>
                <a:lnTo>
                  <a:pt x="2653226" y="300654"/>
                </a:lnTo>
                <a:lnTo>
                  <a:pt x="2653226" y="509762"/>
                </a:lnTo>
                <a:cubicBezTo>
                  <a:pt x="2653226" y="529250"/>
                  <a:pt x="2648598" y="544285"/>
                  <a:pt x="2639343" y="554865"/>
                </a:cubicBezTo>
                <a:cubicBezTo>
                  <a:pt x="2630088" y="565445"/>
                  <a:pt x="2615700" y="570735"/>
                  <a:pt x="2596181" y="570735"/>
                </a:cubicBezTo>
                <a:cubicBezTo>
                  <a:pt x="2576661" y="570735"/>
                  <a:pt x="2562273" y="565445"/>
                  <a:pt x="2553018" y="554865"/>
                </a:cubicBezTo>
                <a:cubicBezTo>
                  <a:pt x="2543763" y="544285"/>
                  <a:pt x="2539135" y="529250"/>
                  <a:pt x="2539135" y="509762"/>
                </a:cubicBezTo>
                <a:lnTo>
                  <a:pt x="2539135" y="300654"/>
                </a:lnTo>
                <a:close/>
                <a:moveTo>
                  <a:pt x="2107891" y="300654"/>
                </a:moveTo>
                <a:lnTo>
                  <a:pt x="2107891" y="643935"/>
                </a:lnTo>
                <a:lnTo>
                  <a:pt x="2240439" y="643935"/>
                </a:lnTo>
                <a:cubicBezTo>
                  <a:pt x="2264971" y="643935"/>
                  <a:pt x="2287819" y="639981"/>
                  <a:pt x="2308985" y="632072"/>
                </a:cubicBezTo>
                <a:cubicBezTo>
                  <a:pt x="2330151" y="624163"/>
                  <a:pt x="2348545" y="612804"/>
                  <a:pt x="2364168" y="597996"/>
                </a:cubicBezTo>
                <a:cubicBezTo>
                  <a:pt x="2379792" y="583188"/>
                  <a:pt x="2391972" y="565182"/>
                  <a:pt x="2400709" y="543980"/>
                </a:cubicBezTo>
                <a:cubicBezTo>
                  <a:pt x="2409446" y="522777"/>
                  <a:pt x="2413815" y="498882"/>
                  <a:pt x="2413815" y="472295"/>
                </a:cubicBezTo>
                <a:cubicBezTo>
                  <a:pt x="2413815" y="445707"/>
                  <a:pt x="2409446" y="421812"/>
                  <a:pt x="2400709" y="400609"/>
                </a:cubicBezTo>
                <a:cubicBezTo>
                  <a:pt x="2391972" y="379407"/>
                  <a:pt x="2379792" y="361401"/>
                  <a:pt x="2364168" y="346593"/>
                </a:cubicBezTo>
                <a:cubicBezTo>
                  <a:pt x="2348545" y="331785"/>
                  <a:pt x="2330151" y="320426"/>
                  <a:pt x="2308985" y="312517"/>
                </a:cubicBezTo>
                <a:cubicBezTo>
                  <a:pt x="2287819" y="304609"/>
                  <a:pt x="2264971" y="300654"/>
                  <a:pt x="2240439" y="300654"/>
                </a:cubicBezTo>
                <a:close/>
                <a:moveTo>
                  <a:pt x="1833685" y="300654"/>
                </a:moveTo>
                <a:lnTo>
                  <a:pt x="1833685" y="643935"/>
                </a:lnTo>
                <a:lnTo>
                  <a:pt x="1925563" y="643935"/>
                </a:lnTo>
                <a:lnTo>
                  <a:pt x="1925563" y="300654"/>
                </a:lnTo>
                <a:close/>
                <a:moveTo>
                  <a:pt x="5521937" y="296615"/>
                </a:moveTo>
                <a:cubicBezTo>
                  <a:pt x="5499051" y="296615"/>
                  <a:pt x="5477107" y="300906"/>
                  <a:pt x="5456104" y="309489"/>
                </a:cubicBezTo>
                <a:cubicBezTo>
                  <a:pt x="5435101" y="318071"/>
                  <a:pt x="5416650" y="330102"/>
                  <a:pt x="5400751" y="345583"/>
                </a:cubicBezTo>
                <a:cubicBezTo>
                  <a:pt x="5384851" y="361065"/>
                  <a:pt x="5372215" y="379575"/>
                  <a:pt x="5362841" y="401114"/>
                </a:cubicBezTo>
                <a:cubicBezTo>
                  <a:pt x="5353469" y="422653"/>
                  <a:pt x="5348781" y="446380"/>
                  <a:pt x="5348781" y="472295"/>
                </a:cubicBezTo>
                <a:cubicBezTo>
                  <a:pt x="5348781" y="498209"/>
                  <a:pt x="5353551" y="521936"/>
                  <a:pt x="5363090" y="543475"/>
                </a:cubicBezTo>
                <a:cubicBezTo>
                  <a:pt x="5372629" y="565014"/>
                  <a:pt x="5385517" y="583608"/>
                  <a:pt x="5401753" y="599258"/>
                </a:cubicBezTo>
                <a:cubicBezTo>
                  <a:pt x="5417988" y="614908"/>
                  <a:pt x="5436861" y="627023"/>
                  <a:pt x="5458372" y="635605"/>
                </a:cubicBezTo>
                <a:cubicBezTo>
                  <a:pt x="5479882" y="644188"/>
                  <a:pt x="5502753" y="648479"/>
                  <a:pt x="5526985" y="648479"/>
                </a:cubicBezTo>
                <a:cubicBezTo>
                  <a:pt x="5561986" y="648479"/>
                  <a:pt x="5591603" y="642000"/>
                  <a:pt x="5615833" y="629043"/>
                </a:cubicBezTo>
                <a:cubicBezTo>
                  <a:pt x="5640065" y="616086"/>
                  <a:pt x="5660763" y="595304"/>
                  <a:pt x="5677927" y="566697"/>
                </a:cubicBezTo>
                <a:lnTo>
                  <a:pt x="5607252" y="521263"/>
                </a:lnTo>
                <a:cubicBezTo>
                  <a:pt x="5599847" y="535061"/>
                  <a:pt x="5590088" y="546420"/>
                  <a:pt x="5577972" y="555338"/>
                </a:cubicBezTo>
                <a:cubicBezTo>
                  <a:pt x="5565857" y="564257"/>
                  <a:pt x="5548692" y="568716"/>
                  <a:pt x="5526480" y="568716"/>
                </a:cubicBezTo>
                <a:cubicBezTo>
                  <a:pt x="5513355" y="568716"/>
                  <a:pt x="5501575" y="566192"/>
                  <a:pt x="5491142" y="561144"/>
                </a:cubicBezTo>
                <a:cubicBezTo>
                  <a:pt x="5480709" y="556096"/>
                  <a:pt x="5471875" y="549280"/>
                  <a:pt x="5464639" y="540698"/>
                </a:cubicBezTo>
                <a:cubicBezTo>
                  <a:pt x="5457403" y="532116"/>
                  <a:pt x="5451850" y="521936"/>
                  <a:pt x="5447979" y="510156"/>
                </a:cubicBezTo>
                <a:cubicBezTo>
                  <a:pt x="5444109" y="498377"/>
                  <a:pt x="5442174" y="485757"/>
                  <a:pt x="5442174" y="472295"/>
                </a:cubicBezTo>
                <a:cubicBezTo>
                  <a:pt x="5442174" y="458833"/>
                  <a:pt x="5444025" y="446212"/>
                  <a:pt x="5447727" y="434433"/>
                </a:cubicBezTo>
                <a:cubicBezTo>
                  <a:pt x="5451429" y="422653"/>
                  <a:pt x="5456814" y="412473"/>
                  <a:pt x="5463881" y="403891"/>
                </a:cubicBezTo>
                <a:cubicBezTo>
                  <a:pt x="5470949" y="395309"/>
                  <a:pt x="5479447" y="388578"/>
                  <a:pt x="5489375" y="383698"/>
                </a:cubicBezTo>
                <a:cubicBezTo>
                  <a:pt x="5499303" y="378818"/>
                  <a:pt x="5510662" y="376378"/>
                  <a:pt x="5523451" y="376378"/>
                </a:cubicBezTo>
                <a:cubicBezTo>
                  <a:pt x="5534221" y="376378"/>
                  <a:pt x="5543728" y="377556"/>
                  <a:pt x="5551973" y="379912"/>
                </a:cubicBezTo>
                <a:cubicBezTo>
                  <a:pt x="5560219" y="382267"/>
                  <a:pt x="5567455" y="385381"/>
                  <a:pt x="5573681" y="389251"/>
                </a:cubicBezTo>
                <a:cubicBezTo>
                  <a:pt x="5579907" y="393121"/>
                  <a:pt x="5585207" y="397496"/>
                  <a:pt x="5589583" y="402376"/>
                </a:cubicBezTo>
                <a:cubicBezTo>
                  <a:pt x="5593959" y="407256"/>
                  <a:pt x="5597828" y="412220"/>
                  <a:pt x="5601194" y="417269"/>
                </a:cubicBezTo>
                <a:lnTo>
                  <a:pt x="5670355" y="370320"/>
                </a:lnTo>
                <a:cubicBezTo>
                  <a:pt x="5663287" y="359887"/>
                  <a:pt x="5655042" y="350127"/>
                  <a:pt x="5645619" y="341040"/>
                </a:cubicBezTo>
                <a:cubicBezTo>
                  <a:pt x="5636195" y="331953"/>
                  <a:pt x="5625425" y="324128"/>
                  <a:pt x="5613310" y="317566"/>
                </a:cubicBezTo>
                <a:cubicBezTo>
                  <a:pt x="5601194" y="311003"/>
                  <a:pt x="5587563" y="305871"/>
                  <a:pt x="5572419" y="302169"/>
                </a:cubicBezTo>
                <a:cubicBezTo>
                  <a:pt x="5557274" y="298467"/>
                  <a:pt x="5540447" y="296615"/>
                  <a:pt x="5521937" y="296615"/>
                </a:cubicBezTo>
                <a:close/>
                <a:moveTo>
                  <a:pt x="5142265" y="296615"/>
                </a:moveTo>
                <a:cubicBezTo>
                  <a:pt x="5117392" y="296615"/>
                  <a:pt x="5093865" y="300906"/>
                  <a:pt x="5071685" y="309489"/>
                </a:cubicBezTo>
                <a:cubicBezTo>
                  <a:pt x="5049503" y="318071"/>
                  <a:pt x="5030011" y="330102"/>
                  <a:pt x="5013207" y="345583"/>
                </a:cubicBezTo>
                <a:cubicBezTo>
                  <a:pt x="4996404" y="361065"/>
                  <a:pt x="4983044" y="379575"/>
                  <a:pt x="4973129" y="401114"/>
                </a:cubicBezTo>
                <a:cubicBezTo>
                  <a:pt x="4963214" y="422653"/>
                  <a:pt x="4958257" y="446380"/>
                  <a:pt x="4958257" y="472295"/>
                </a:cubicBezTo>
                <a:cubicBezTo>
                  <a:pt x="4958257" y="498209"/>
                  <a:pt x="4963214" y="521936"/>
                  <a:pt x="4973129" y="543475"/>
                </a:cubicBezTo>
                <a:cubicBezTo>
                  <a:pt x="4983044" y="565014"/>
                  <a:pt x="4996404" y="583608"/>
                  <a:pt x="5013207" y="599258"/>
                </a:cubicBezTo>
                <a:cubicBezTo>
                  <a:pt x="5030011" y="614908"/>
                  <a:pt x="5049503" y="627023"/>
                  <a:pt x="5071685" y="635605"/>
                </a:cubicBezTo>
                <a:cubicBezTo>
                  <a:pt x="5093865" y="644188"/>
                  <a:pt x="5117392" y="648479"/>
                  <a:pt x="5142265" y="648479"/>
                </a:cubicBezTo>
                <a:cubicBezTo>
                  <a:pt x="5166802" y="648479"/>
                  <a:pt x="5190245" y="644188"/>
                  <a:pt x="5212593" y="635605"/>
                </a:cubicBezTo>
                <a:cubicBezTo>
                  <a:pt x="5234943" y="627023"/>
                  <a:pt x="5254519" y="614908"/>
                  <a:pt x="5271323" y="599258"/>
                </a:cubicBezTo>
                <a:cubicBezTo>
                  <a:pt x="5288127" y="583608"/>
                  <a:pt x="5301486" y="565014"/>
                  <a:pt x="5311401" y="543475"/>
                </a:cubicBezTo>
                <a:cubicBezTo>
                  <a:pt x="5321316" y="521936"/>
                  <a:pt x="5326274" y="498209"/>
                  <a:pt x="5326274" y="472295"/>
                </a:cubicBezTo>
                <a:cubicBezTo>
                  <a:pt x="5326274" y="446380"/>
                  <a:pt x="5321316" y="422653"/>
                  <a:pt x="5311401" y="401114"/>
                </a:cubicBezTo>
                <a:cubicBezTo>
                  <a:pt x="5301486" y="379575"/>
                  <a:pt x="5288127" y="361065"/>
                  <a:pt x="5271323" y="345583"/>
                </a:cubicBezTo>
                <a:cubicBezTo>
                  <a:pt x="5254519" y="330102"/>
                  <a:pt x="5234943" y="318071"/>
                  <a:pt x="5212593" y="309489"/>
                </a:cubicBezTo>
                <a:cubicBezTo>
                  <a:pt x="5190245" y="300906"/>
                  <a:pt x="5166802" y="296615"/>
                  <a:pt x="5142265" y="296615"/>
                </a:cubicBezTo>
                <a:close/>
                <a:moveTo>
                  <a:pt x="3349799" y="296615"/>
                </a:moveTo>
                <a:cubicBezTo>
                  <a:pt x="3324894" y="296615"/>
                  <a:pt x="3301433" y="300906"/>
                  <a:pt x="3279415" y="309489"/>
                </a:cubicBezTo>
                <a:cubicBezTo>
                  <a:pt x="3257397" y="318071"/>
                  <a:pt x="3238103" y="330102"/>
                  <a:pt x="3221533" y="345583"/>
                </a:cubicBezTo>
                <a:cubicBezTo>
                  <a:pt x="3204963" y="361065"/>
                  <a:pt x="3191825" y="379575"/>
                  <a:pt x="3182118" y="401114"/>
                </a:cubicBezTo>
                <a:cubicBezTo>
                  <a:pt x="3172410" y="422653"/>
                  <a:pt x="3167557" y="446380"/>
                  <a:pt x="3167557" y="472295"/>
                </a:cubicBezTo>
                <a:cubicBezTo>
                  <a:pt x="3167557" y="498209"/>
                  <a:pt x="3172437" y="521936"/>
                  <a:pt x="3182197" y="543475"/>
                </a:cubicBezTo>
                <a:cubicBezTo>
                  <a:pt x="3191957" y="565014"/>
                  <a:pt x="3205250" y="583608"/>
                  <a:pt x="3222078" y="599258"/>
                </a:cubicBezTo>
                <a:cubicBezTo>
                  <a:pt x="3238905" y="614908"/>
                  <a:pt x="3258509" y="627023"/>
                  <a:pt x="3280890" y="635605"/>
                </a:cubicBezTo>
                <a:cubicBezTo>
                  <a:pt x="3303270" y="644188"/>
                  <a:pt x="3327081" y="648479"/>
                  <a:pt x="3352323" y="648479"/>
                </a:cubicBezTo>
                <a:cubicBezTo>
                  <a:pt x="3371506" y="648479"/>
                  <a:pt x="3388586" y="647216"/>
                  <a:pt x="3403562" y="644692"/>
                </a:cubicBezTo>
                <a:cubicBezTo>
                  <a:pt x="3418539" y="642168"/>
                  <a:pt x="3431917" y="638803"/>
                  <a:pt x="3443696" y="634596"/>
                </a:cubicBezTo>
                <a:cubicBezTo>
                  <a:pt x="3455475" y="630389"/>
                  <a:pt x="3466076" y="625425"/>
                  <a:pt x="3475500" y="619703"/>
                </a:cubicBezTo>
                <a:cubicBezTo>
                  <a:pt x="3484923" y="613982"/>
                  <a:pt x="3493673" y="607756"/>
                  <a:pt x="3501751" y="601025"/>
                </a:cubicBezTo>
                <a:lnTo>
                  <a:pt x="3501751" y="452606"/>
                </a:lnTo>
                <a:lnTo>
                  <a:pt x="3351818" y="452606"/>
                </a:lnTo>
                <a:lnTo>
                  <a:pt x="3351818" y="523282"/>
                </a:lnTo>
                <a:lnTo>
                  <a:pt x="3419969" y="523282"/>
                </a:lnTo>
                <a:lnTo>
                  <a:pt x="3419969" y="557610"/>
                </a:lnTo>
                <a:cubicBezTo>
                  <a:pt x="3412544" y="561312"/>
                  <a:pt x="3403766" y="564509"/>
                  <a:pt x="3393635" y="567202"/>
                </a:cubicBezTo>
                <a:cubicBezTo>
                  <a:pt x="3383505" y="569894"/>
                  <a:pt x="3369999" y="571240"/>
                  <a:pt x="3353119" y="571240"/>
                </a:cubicBezTo>
                <a:cubicBezTo>
                  <a:pt x="3337927" y="571240"/>
                  <a:pt x="3324591" y="568632"/>
                  <a:pt x="3313112" y="563415"/>
                </a:cubicBezTo>
                <a:cubicBezTo>
                  <a:pt x="3301632" y="558199"/>
                  <a:pt x="3292011" y="551047"/>
                  <a:pt x="3284246" y="541960"/>
                </a:cubicBezTo>
                <a:cubicBezTo>
                  <a:pt x="3276482" y="532874"/>
                  <a:pt x="3270658" y="522356"/>
                  <a:pt x="3266775" y="510409"/>
                </a:cubicBezTo>
                <a:cubicBezTo>
                  <a:pt x="3262891" y="498461"/>
                  <a:pt x="3260949" y="485757"/>
                  <a:pt x="3260949" y="472295"/>
                </a:cubicBezTo>
                <a:cubicBezTo>
                  <a:pt x="3260949" y="458833"/>
                  <a:pt x="3262884" y="446212"/>
                  <a:pt x="3266755" y="434433"/>
                </a:cubicBezTo>
                <a:cubicBezTo>
                  <a:pt x="3270625" y="422653"/>
                  <a:pt x="3276178" y="412473"/>
                  <a:pt x="3283414" y="403891"/>
                </a:cubicBezTo>
                <a:cubicBezTo>
                  <a:pt x="3290650" y="395309"/>
                  <a:pt x="3299653" y="388578"/>
                  <a:pt x="3310422" y="383698"/>
                </a:cubicBezTo>
                <a:cubicBezTo>
                  <a:pt x="3321191" y="378818"/>
                  <a:pt x="3333644" y="376378"/>
                  <a:pt x="3347779" y="376378"/>
                </a:cubicBezTo>
                <a:cubicBezTo>
                  <a:pt x="3364943" y="376378"/>
                  <a:pt x="3379667" y="379743"/>
                  <a:pt x="3391951" y="386474"/>
                </a:cubicBezTo>
                <a:cubicBezTo>
                  <a:pt x="3404235" y="393205"/>
                  <a:pt x="3414753" y="402124"/>
                  <a:pt x="3423503" y="413230"/>
                </a:cubicBezTo>
                <a:lnTo>
                  <a:pt x="3487616" y="357699"/>
                </a:lnTo>
                <a:cubicBezTo>
                  <a:pt x="3472471" y="338516"/>
                  <a:pt x="3453371" y="323539"/>
                  <a:pt x="3430318" y="312770"/>
                </a:cubicBezTo>
                <a:cubicBezTo>
                  <a:pt x="3407264" y="302000"/>
                  <a:pt x="3380424" y="296615"/>
                  <a:pt x="3349799" y="296615"/>
                </a:cubicBezTo>
                <a:close/>
                <a:moveTo>
                  <a:pt x="1608490" y="296615"/>
                </a:moveTo>
                <a:cubicBezTo>
                  <a:pt x="1583617" y="296615"/>
                  <a:pt x="1560090" y="300906"/>
                  <a:pt x="1537910" y="309489"/>
                </a:cubicBezTo>
                <a:cubicBezTo>
                  <a:pt x="1515729" y="318071"/>
                  <a:pt x="1496237" y="330102"/>
                  <a:pt x="1479433" y="345583"/>
                </a:cubicBezTo>
                <a:cubicBezTo>
                  <a:pt x="1462629" y="361065"/>
                  <a:pt x="1449269" y="379575"/>
                  <a:pt x="1439354" y="401114"/>
                </a:cubicBezTo>
                <a:cubicBezTo>
                  <a:pt x="1429439" y="422653"/>
                  <a:pt x="1424482" y="446380"/>
                  <a:pt x="1424482" y="472295"/>
                </a:cubicBezTo>
                <a:cubicBezTo>
                  <a:pt x="1424482" y="498209"/>
                  <a:pt x="1429439" y="521936"/>
                  <a:pt x="1439354" y="543475"/>
                </a:cubicBezTo>
                <a:cubicBezTo>
                  <a:pt x="1449269" y="565014"/>
                  <a:pt x="1462629" y="583608"/>
                  <a:pt x="1479433" y="599258"/>
                </a:cubicBezTo>
                <a:cubicBezTo>
                  <a:pt x="1496237" y="614908"/>
                  <a:pt x="1515729" y="627023"/>
                  <a:pt x="1537910" y="635605"/>
                </a:cubicBezTo>
                <a:cubicBezTo>
                  <a:pt x="1560090" y="644188"/>
                  <a:pt x="1583617" y="648479"/>
                  <a:pt x="1608490" y="648479"/>
                </a:cubicBezTo>
                <a:cubicBezTo>
                  <a:pt x="1633027" y="648479"/>
                  <a:pt x="1656470" y="644188"/>
                  <a:pt x="1678819" y="635605"/>
                </a:cubicBezTo>
                <a:cubicBezTo>
                  <a:pt x="1701168" y="627023"/>
                  <a:pt x="1720744" y="614908"/>
                  <a:pt x="1737548" y="599258"/>
                </a:cubicBezTo>
                <a:cubicBezTo>
                  <a:pt x="1754352" y="583608"/>
                  <a:pt x="1767711" y="565014"/>
                  <a:pt x="1777627" y="543475"/>
                </a:cubicBezTo>
                <a:cubicBezTo>
                  <a:pt x="1787542" y="521936"/>
                  <a:pt x="1792499" y="498209"/>
                  <a:pt x="1792499" y="472295"/>
                </a:cubicBezTo>
                <a:cubicBezTo>
                  <a:pt x="1792499" y="446380"/>
                  <a:pt x="1787542" y="422653"/>
                  <a:pt x="1777627" y="401114"/>
                </a:cubicBezTo>
                <a:cubicBezTo>
                  <a:pt x="1767711" y="379575"/>
                  <a:pt x="1754352" y="361065"/>
                  <a:pt x="1737548" y="345583"/>
                </a:cubicBezTo>
                <a:cubicBezTo>
                  <a:pt x="1720744" y="330102"/>
                  <a:pt x="1701168" y="318071"/>
                  <a:pt x="1678819" y="309489"/>
                </a:cubicBezTo>
                <a:cubicBezTo>
                  <a:pt x="1656470" y="300906"/>
                  <a:pt x="1633027" y="296615"/>
                  <a:pt x="1608490" y="296615"/>
                </a:cubicBezTo>
                <a:close/>
                <a:moveTo>
                  <a:pt x="2804730" y="292577"/>
                </a:moveTo>
                <a:cubicBezTo>
                  <a:pt x="2803721" y="293250"/>
                  <a:pt x="2803216" y="294428"/>
                  <a:pt x="2803216" y="296111"/>
                </a:cubicBezTo>
                <a:lnTo>
                  <a:pt x="2803216" y="643935"/>
                </a:lnTo>
                <a:lnTo>
                  <a:pt x="2889541" y="643935"/>
                </a:lnTo>
                <a:lnTo>
                  <a:pt x="2889541" y="472799"/>
                </a:lnTo>
                <a:lnTo>
                  <a:pt x="3105101" y="649993"/>
                </a:lnTo>
                <a:cubicBezTo>
                  <a:pt x="3107794" y="652349"/>
                  <a:pt x="3109645" y="653274"/>
                  <a:pt x="3110654" y="652770"/>
                </a:cubicBezTo>
                <a:cubicBezTo>
                  <a:pt x="3111664" y="652265"/>
                  <a:pt x="3112169" y="651003"/>
                  <a:pt x="3112169" y="648983"/>
                </a:cubicBezTo>
                <a:lnTo>
                  <a:pt x="3112169" y="300654"/>
                </a:lnTo>
                <a:lnTo>
                  <a:pt x="3025844" y="300654"/>
                </a:lnTo>
                <a:lnTo>
                  <a:pt x="3025844" y="472799"/>
                </a:lnTo>
                <a:lnTo>
                  <a:pt x="2810283" y="295101"/>
                </a:lnTo>
                <a:cubicBezTo>
                  <a:pt x="2807591" y="292745"/>
                  <a:pt x="2805740" y="291904"/>
                  <a:pt x="2804730" y="292577"/>
                </a:cubicBezTo>
                <a:close/>
                <a:moveTo>
                  <a:pt x="1061655" y="292577"/>
                </a:moveTo>
                <a:cubicBezTo>
                  <a:pt x="1060646" y="293250"/>
                  <a:pt x="1060141" y="294428"/>
                  <a:pt x="1060141" y="296111"/>
                </a:cubicBezTo>
                <a:lnTo>
                  <a:pt x="1060141" y="643935"/>
                </a:lnTo>
                <a:lnTo>
                  <a:pt x="1146466" y="643935"/>
                </a:lnTo>
                <a:lnTo>
                  <a:pt x="1146466" y="472799"/>
                </a:lnTo>
                <a:lnTo>
                  <a:pt x="1362026" y="649993"/>
                </a:lnTo>
                <a:cubicBezTo>
                  <a:pt x="1364719" y="652349"/>
                  <a:pt x="1366570" y="653274"/>
                  <a:pt x="1367579" y="652770"/>
                </a:cubicBezTo>
                <a:cubicBezTo>
                  <a:pt x="1368589" y="652265"/>
                  <a:pt x="1369094" y="651003"/>
                  <a:pt x="1369094" y="648983"/>
                </a:cubicBezTo>
                <a:lnTo>
                  <a:pt x="1369094" y="300654"/>
                </a:lnTo>
                <a:lnTo>
                  <a:pt x="1282769" y="300654"/>
                </a:lnTo>
                <a:lnTo>
                  <a:pt x="1282769" y="472799"/>
                </a:lnTo>
                <a:lnTo>
                  <a:pt x="1067209" y="295101"/>
                </a:lnTo>
                <a:cubicBezTo>
                  <a:pt x="1064516" y="292745"/>
                  <a:pt x="1062665" y="291904"/>
                  <a:pt x="1061655" y="292577"/>
                </a:cubicBezTo>
                <a:close/>
                <a:moveTo>
                  <a:pt x="4136201" y="292072"/>
                </a:moveTo>
                <a:cubicBezTo>
                  <a:pt x="4134855" y="292072"/>
                  <a:pt x="4133846" y="292913"/>
                  <a:pt x="4133173" y="294596"/>
                </a:cubicBezTo>
                <a:lnTo>
                  <a:pt x="3966075" y="643935"/>
                </a:lnTo>
                <a:lnTo>
                  <a:pt x="4055934" y="643935"/>
                </a:lnTo>
                <a:lnTo>
                  <a:pt x="4073098" y="602539"/>
                </a:lnTo>
                <a:lnTo>
                  <a:pt x="4192742" y="602539"/>
                </a:lnTo>
                <a:lnTo>
                  <a:pt x="4210915" y="643935"/>
                </a:lnTo>
                <a:lnTo>
                  <a:pt x="4305823" y="643935"/>
                </a:lnTo>
                <a:lnTo>
                  <a:pt x="4139230" y="294596"/>
                </a:lnTo>
                <a:cubicBezTo>
                  <a:pt x="4138557" y="292913"/>
                  <a:pt x="4137547" y="292072"/>
                  <a:pt x="4136201" y="292072"/>
                </a:cubicBezTo>
                <a:close/>
                <a:moveTo>
                  <a:pt x="4054420" y="187573"/>
                </a:moveTo>
                <a:lnTo>
                  <a:pt x="4102378" y="279451"/>
                </a:lnTo>
                <a:lnTo>
                  <a:pt x="4169520" y="279451"/>
                </a:lnTo>
                <a:lnTo>
                  <a:pt x="4149327" y="187573"/>
                </a:lnTo>
                <a:close/>
                <a:moveTo>
                  <a:pt x="1608364" y="171924"/>
                </a:moveTo>
                <a:cubicBezTo>
                  <a:pt x="1607607" y="171924"/>
                  <a:pt x="1606892" y="172428"/>
                  <a:pt x="1606219" y="173438"/>
                </a:cubicBezTo>
                <a:lnTo>
                  <a:pt x="1525447" y="279451"/>
                </a:lnTo>
                <a:lnTo>
                  <a:pt x="1589560" y="279451"/>
                </a:lnTo>
                <a:lnTo>
                  <a:pt x="1608743" y="259763"/>
                </a:lnTo>
                <a:lnTo>
                  <a:pt x="1627421" y="279451"/>
                </a:lnTo>
                <a:lnTo>
                  <a:pt x="1691534" y="279451"/>
                </a:lnTo>
                <a:lnTo>
                  <a:pt x="1610762" y="173438"/>
                </a:lnTo>
                <a:cubicBezTo>
                  <a:pt x="1609921" y="172428"/>
                  <a:pt x="1609121" y="171924"/>
                  <a:pt x="1608364" y="171924"/>
                </a:cubicBezTo>
                <a:close/>
                <a:moveTo>
                  <a:pt x="0" y="30142"/>
                </a:moveTo>
                <a:lnTo>
                  <a:pt x="245785" y="30142"/>
                </a:lnTo>
                <a:lnTo>
                  <a:pt x="491570" y="474830"/>
                </a:lnTo>
                <a:lnTo>
                  <a:pt x="245785" y="919518"/>
                </a:lnTo>
                <a:lnTo>
                  <a:pt x="0" y="919518"/>
                </a:lnTo>
                <a:lnTo>
                  <a:pt x="245785" y="474830"/>
                </a:lnTo>
                <a:close/>
                <a:moveTo>
                  <a:pt x="657234" y="0"/>
                </a:moveTo>
                <a:lnTo>
                  <a:pt x="5764748" y="0"/>
                </a:lnTo>
                <a:lnTo>
                  <a:pt x="6208084" y="443337"/>
                </a:lnTo>
                <a:lnTo>
                  <a:pt x="5764748" y="886673"/>
                </a:lnTo>
                <a:lnTo>
                  <a:pt x="658728" y="886673"/>
                </a:lnTo>
                <a:lnTo>
                  <a:pt x="903019" y="444688"/>
                </a:lnTo>
                <a:close/>
                <a:moveTo>
                  <a:pt x="411449" y="0"/>
                </a:moveTo>
                <a:lnTo>
                  <a:pt x="643967" y="0"/>
                </a:lnTo>
                <a:lnTo>
                  <a:pt x="643967" y="420685"/>
                </a:lnTo>
                <a:close/>
              </a:path>
            </a:pathLst>
          </a:custGeom>
          <a:gradFill>
            <a:gsLst>
              <a:gs pos="0">
                <a:srgbClr val="00B0F0"/>
              </a:gs>
              <a:gs pos="74000">
                <a:srgbClr val="93E3FF"/>
              </a:gs>
              <a:gs pos="83000">
                <a:schemeClr val="accent4">
                  <a:lumMod val="45000"/>
                  <a:lumOff val="55000"/>
                </a:schemeClr>
              </a:gs>
              <a:gs pos="100000">
                <a:schemeClr val="accent4">
                  <a:lumMod val="30000"/>
                  <a:lumOff val="70000"/>
                </a:schemeClr>
              </a:gs>
            </a:gsLst>
            <a:lin ang="5400000" scaled="1"/>
          </a:gradFill>
          <a:ln>
            <a:noFill/>
          </a:ln>
          <a:effectLst/>
        </p:spPr>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endParaRPr lang="en-US">
              <a:latin typeface="Arial" pitchFamily="34" charset="0"/>
              <a:cs typeface="Arial" pitchFamily="34" charset="0"/>
            </a:endParaRPr>
          </a:p>
        </p:txBody>
      </p:sp>
      <p:grpSp>
        <p:nvGrpSpPr>
          <p:cNvPr id="11" name="Group 10">
            <a:extLst>
              <a:ext uri="{FF2B5EF4-FFF2-40B4-BE49-F238E27FC236}">
                <a16:creationId xmlns:a16="http://schemas.microsoft.com/office/drawing/2014/main" id="{DB8D24DE-4F19-485C-8CA0-EED9F0F1CB81}"/>
              </a:ext>
            </a:extLst>
          </p:cNvPr>
          <p:cNvGrpSpPr/>
          <p:nvPr/>
        </p:nvGrpSpPr>
        <p:grpSpPr>
          <a:xfrm>
            <a:off x="2694166" y="2092847"/>
            <a:ext cx="6635914" cy="1210582"/>
            <a:chOff x="1133366" y="2220084"/>
            <a:chExt cx="5681780" cy="914400"/>
          </a:xfrm>
        </p:grpSpPr>
        <p:sp>
          <p:nvSpPr>
            <p:cNvPr id="12" name="Arrow: Pentagon 11">
              <a:extLst>
                <a:ext uri="{FF2B5EF4-FFF2-40B4-BE49-F238E27FC236}">
                  <a16:creationId xmlns:a16="http://schemas.microsoft.com/office/drawing/2014/main" id="{C4EFAC9A-4BA8-43CA-8489-12C565974C37}"/>
                </a:ext>
              </a:extLst>
            </p:cNvPr>
            <p:cNvSpPr/>
            <p:nvPr/>
          </p:nvSpPr>
          <p:spPr>
            <a:xfrm>
              <a:off x="1133366" y="2220084"/>
              <a:ext cx="5681780" cy="914400"/>
            </a:xfrm>
            <a:prstGeom prst="homePlate">
              <a:avLst/>
            </a:prstGeom>
            <a:solidFill>
              <a:srgbClr val="FFDB6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13" name="TextBox 12">
              <a:extLst>
                <a:ext uri="{FF2B5EF4-FFF2-40B4-BE49-F238E27FC236}">
                  <a16:creationId xmlns:a16="http://schemas.microsoft.com/office/drawing/2014/main" id="{5D8B2625-F5E9-438B-B10B-BCEDAD1DE7C6}"/>
                </a:ext>
              </a:extLst>
            </p:cNvPr>
            <p:cNvSpPr txBox="1"/>
            <p:nvPr/>
          </p:nvSpPr>
          <p:spPr>
            <a:xfrm>
              <a:off x="1307656" y="2384346"/>
              <a:ext cx="5176902" cy="628662"/>
            </a:xfrm>
            <a:prstGeom prst="rect">
              <a:avLst/>
            </a:prstGeom>
            <a:no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14" name="TextBox 13">
            <a:extLst>
              <a:ext uri="{FF2B5EF4-FFF2-40B4-BE49-F238E27FC236}">
                <a16:creationId xmlns:a16="http://schemas.microsoft.com/office/drawing/2014/main" id="{11DED13C-8ABF-4A0B-A908-754825BE4939}"/>
              </a:ext>
            </a:extLst>
          </p:cNvPr>
          <p:cNvSpPr txBox="1"/>
          <p:nvPr/>
        </p:nvSpPr>
        <p:spPr>
          <a:xfrm>
            <a:off x="3531615" y="2457946"/>
            <a:ext cx="6564832" cy="523220"/>
          </a:xfrm>
          <a:prstGeom prst="rect">
            <a:avLst/>
          </a:prstGeom>
          <a:noFill/>
        </p:spPr>
        <p:txBody>
          <a:bodyPr wrap="square" rtlCol="0">
            <a:spAutoFit/>
          </a:bodyPr>
          <a:lstStyle/>
          <a:p>
            <a:r>
              <a:rPr lang="en-US" sz="2800" dirty="0" err="1">
                <a:solidFill>
                  <a:srgbClr val="0070C0"/>
                </a:solidFill>
                <a:latin typeface="Arial" panose="020B0604020202020204" pitchFamily="34" charset="0"/>
                <a:cs typeface="Arial" panose="020B0604020202020204" pitchFamily="34" charset="0"/>
              </a:rPr>
              <a:t>Vị</a:t>
            </a:r>
            <a:r>
              <a:rPr lang="en-US" sz="2800" dirty="0">
                <a:solidFill>
                  <a:srgbClr val="0070C0"/>
                </a:solidFill>
                <a:latin typeface="Arial" panose="020B0604020202020204" pitchFamily="34" charset="0"/>
                <a:cs typeface="Arial" panose="020B0604020202020204" pitchFamily="34" charset="0"/>
              </a:rPr>
              <a:t> </a:t>
            </a:r>
            <a:r>
              <a:rPr lang="en-US" sz="2800" dirty="0" err="1">
                <a:solidFill>
                  <a:srgbClr val="0070C0"/>
                </a:solidFill>
                <a:latin typeface="Arial" panose="020B0604020202020204" pitchFamily="34" charset="0"/>
                <a:cs typeface="Arial" panose="020B0604020202020204" pitchFamily="34" charset="0"/>
              </a:rPr>
              <a:t>trí</a:t>
            </a:r>
            <a:r>
              <a:rPr lang="en-US" sz="2800" dirty="0">
                <a:solidFill>
                  <a:srgbClr val="0070C0"/>
                </a:solidFill>
                <a:latin typeface="Arial" panose="020B0604020202020204" pitchFamily="34" charset="0"/>
                <a:cs typeface="Arial" panose="020B0604020202020204" pitchFamily="34" charset="0"/>
              </a:rPr>
              <a:t> </a:t>
            </a:r>
            <a:r>
              <a:rPr lang="en-US" sz="2800" dirty="0" err="1">
                <a:solidFill>
                  <a:srgbClr val="0070C0"/>
                </a:solidFill>
                <a:latin typeface="Arial" panose="020B0604020202020204" pitchFamily="34" charset="0"/>
                <a:cs typeface="Arial" panose="020B0604020202020204" pitchFamily="34" charset="0"/>
              </a:rPr>
              <a:t>địa</a:t>
            </a:r>
            <a:r>
              <a:rPr lang="en-US" sz="2800" dirty="0">
                <a:solidFill>
                  <a:srgbClr val="0070C0"/>
                </a:solidFill>
                <a:latin typeface="Arial" panose="020B0604020202020204" pitchFamily="34" charset="0"/>
                <a:cs typeface="Arial" panose="020B0604020202020204" pitchFamily="34" charset="0"/>
              </a:rPr>
              <a:t> </a:t>
            </a:r>
            <a:r>
              <a:rPr lang="en-US" sz="2800" dirty="0" err="1">
                <a:solidFill>
                  <a:srgbClr val="0070C0"/>
                </a:solidFill>
                <a:latin typeface="Arial" panose="020B0604020202020204" pitchFamily="34" charset="0"/>
                <a:cs typeface="Arial" panose="020B0604020202020204" pitchFamily="34" charset="0"/>
              </a:rPr>
              <a:t>lí,hình</a:t>
            </a:r>
            <a:r>
              <a:rPr lang="en-US" sz="2800" dirty="0">
                <a:solidFill>
                  <a:srgbClr val="0070C0"/>
                </a:solidFill>
                <a:latin typeface="Arial" panose="020B0604020202020204" pitchFamily="34" charset="0"/>
                <a:cs typeface="Arial" panose="020B0604020202020204" pitchFamily="34" charset="0"/>
              </a:rPr>
              <a:t> </a:t>
            </a:r>
            <a:r>
              <a:rPr lang="en-US" sz="2800" dirty="0" err="1">
                <a:solidFill>
                  <a:srgbClr val="0070C0"/>
                </a:solidFill>
                <a:latin typeface="Arial" panose="020B0604020202020204" pitchFamily="34" charset="0"/>
                <a:cs typeface="Arial" panose="020B0604020202020204" pitchFamily="34" charset="0"/>
              </a:rPr>
              <a:t>dạng</a:t>
            </a:r>
            <a:r>
              <a:rPr lang="en-US" sz="2800" dirty="0">
                <a:solidFill>
                  <a:srgbClr val="0070C0"/>
                </a:solidFill>
                <a:latin typeface="Arial" panose="020B0604020202020204" pitchFamily="34" charset="0"/>
                <a:cs typeface="Arial" panose="020B0604020202020204" pitchFamily="34" charset="0"/>
              </a:rPr>
              <a:t>, </a:t>
            </a:r>
            <a:r>
              <a:rPr lang="en-US" sz="2800" dirty="0" err="1">
                <a:solidFill>
                  <a:srgbClr val="0070C0"/>
                </a:solidFill>
                <a:latin typeface="Arial" panose="020B0604020202020204" pitchFamily="34" charset="0"/>
                <a:cs typeface="Arial" panose="020B0604020202020204" pitchFamily="34" charset="0"/>
              </a:rPr>
              <a:t>kích</a:t>
            </a:r>
            <a:r>
              <a:rPr lang="en-US" sz="2800" dirty="0">
                <a:solidFill>
                  <a:srgbClr val="0070C0"/>
                </a:solidFill>
                <a:latin typeface="Arial" panose="020B0604020202020204" pitchFamily="34" charset="0"/>
                <a:cs typeface="Arial" panose="020B0604020202020204" pitchFamily="34" charset="0"/>
              </a:rPr>
              <a:t> </a:t>
            </a:r>
            <a:r>
              <a:rPr lang="en-US" sz="2800" dirty="0" err="1">
                <a:solidFill>
                  <a:srgbClr val="0070C0"/>
                </a:solidFill>
                <a:latin typeface="Arial" panose="020B0604020202020204" pitchFamily="34" charset="0"/>
                <a:cs typeface="Arial" panose="020B0604020202020204" pitchFamily="34" charset="0"/>
              </a:rPr>
              <a:t>thước</a:t>
            </a:r>
            <a:endParaRPr lang="en-US" sz="2800" dirty="0">
              <a:solidFill>
                <a:srgbClr val="0070C0"/>
              </a:solidFill>
              <a:latin typeface="Arial" panose="020B0604020202020204" pitchFamily="34" charset="0"/>
              <a:cs typeface="Arial" panose="020B0604020202020204" pitchFamily="34" charset="0"/>
            </a:endParaRPr>
          </a:p>
        </p:txBody>
      </p:sp>
      <p:grpSp>
        <p:nvGrpSpPr>
          <p:cNvPr id="15" name="Group 14">
            <a:extLst>
              <a:ext uri="{FF2B5EF4-FFF2-40B4-BE49-F238E27FC236}">
                <a16:creationId xmlns:a16="http://schemas.microsoft.com/office/drawing/2014/main" id="{C071D289-50AF-4819-9E5D-D29BB28A4021}"/>
              </a:ext>
            </a:extLst>
          </p:cNvPr>
          <p:cNvGrpSpPr/>
          <p:nvPr/>
        </p:nvGrpSpPr>
        <p:grpSpPr>
          <a:xfrm>
            <a:off x="2095553" y="2092849"/>
            <a:ext cx="1306090" cy="1210580"/>
            <a:chOff x="344605" y="154323"/>
            <a:chExt cx="1301952" cy="872949"/>
          </a:xfrm>
        </p:grpSpPr>
        <p:sp>
          <p:nvSpPr>
            <p:cNvPr id="16" name="Arrow: Pentagon 15">
              <a:extLst>
                <a:ext uri="{FF2B5EF4-FFF2-40B4-BE49-F238E27FC236}">
                  <a16:creationId xmlns:a16="http://schemas.microsoft.com/office/drawing/2014/main" id="{702268F8-107A-4D13-9700-C74E0BB67F40}"/>
                </a:ext>
              </a:extLst>
            </p:cNvPr>
            <p:cNvSpPr/>
            <p:nvPr/>
          </p:nvSpPr>
          <p:spPr>
            <a:xfrm>
              <a:off x="344605" y="154323"/>
              <a:ext cx="1301952" cy="872949"/>
            </a:xfrm>
            <a:prstGeom prst="homePlat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latin typeface="Arial" pitchFamily="34" charset="0"/>
                  <a:cs typeface="Arial" pitchFamily="34" charset="0"/>
                </a:rPr>
                <a:t>1</a:t>
              </a:r>
            </a:p>
          </p:txBody>
        </p:sp>
        <p:sp>
          <p:nvSpPr>
            <p:cNvPr id="17" name="Isosceles Triangle 16">
              <a:extLst>
                <a:ext uri="{FF2B5EF4-FFF2-40B4-BE49-F238E27FC236}">
                  <a16:creationId xmlns:a16="http://schemas.microsoft.com/office/drawing/2014/main" id="{3F303E32-19B1-4EE8-961D-D50E097E2231}"/>
                </a:ext>
              </a:extLst>
            </p:cNvPr>
            <p:cNvSpPr/>
            <p:nvPr/>
          </p:nvSpPr>
          <p:spPr>
            <a:xfrm rot="5400000">
              <a:off x="1335337" y="461696"/>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 name="Group 24">
            <a:extLst>
              <a:ext uri="{FF2B5EF4-FFF2-40B4-BE49-F238E27FC236}">
                <a16:creationId xmlns:a16="http://schemas.microsoft.com/office/drawing/2014/main" id="{44DC1765-9A90-4018-8CC6-E414374A7726}"/>
              </a:ext>
            </a:extLst>
          </p:cNvPr>
          <p:cNvGrpSpPr/>
          <p:nvPr/>
        </p:nvGrpSpPr>
        <p:grpSpPr>
          <a:xfrm>
            <a:off x="2360759" y="3706995"/>
            <a:ext cx="6635914" cy="1244384"/>
            <a:chOff x="1133366" y="2220084"/>
            <a:chExt cx="5681780" cy="914400"/>
          </a:xfrm>
          <a:solidFill>
            <a:schemeClr val="accent6">
              <a:lumMod val="40000"/>
              <a:lumOff val="60000"/>
            </a:schemeClr>
          </a:solidFill>
        </p:grpSpPr>
        <p:sp>
          <p:nvSpPr>
            <p:cNvPr id="26" name="Arrow: Pentagon 25">
              <a:extLst>
                <a:ext uri="{FF2B5EF4-FFF2-40B4-BE49-F238E27FC236}">
                  <a16:creationId xmlns:a16="http://schemas.microsoft.com/office/drawing/2014/main" id="{DF35AB27-A43A-4D9D-91F8-1B3AB19ED857}"/>
                </a:ext>
              </a:extLst>
            </p:cNvPr>
            <p:cNvSpPr/>
            <p:nvPr/>
          </p:nvSpPr>
          <p:spPr>
            <a:xfrm>
              <a:off x="1133366" y="2220084"/>
              <a:ext cx="56817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27" name="TextBox 26">
              <a:extLst>
                <a:ext uri="{FF2B5EF4-FFF2-40B4-BE49-F238E27FC236}">
                  <a16:creationId xmlns:a16="http://schemas.microsoft.com/office/drawing/2014/main" id="{DDFADC23-DCD0-4616-AE1D-177C7B542D95}"/>
                </a:ext>
              </a:extLst>
            </p:cNvPr>
            <p:cNvSpPr txBox="1"/>
            <p:nvPr/>
          </p:nvSpPr>
          <p:spPr>
            <a:xfrm>
              <a:off x="1307656" y="2384346"/>
              <a:ext cx="5176902"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28" name="TextBox 27">
            <a:extLst>
              <a:ext uri="{FF2B5EF4-FFF2-40B4-BE49-F238E27FC236}">
                <a16:creationId xmlns:a16="http://schemas.microsoft.com/office/drawing/2014/main" id="{3D8583CE-15BE-4C02-8C0A-D67B8FD9DCAD}"/>
              </a:ext>
            </a:extLst>
          </p:cNvPr>
          <p:cNvSpPr txBox="1"/>
          <p:nvPr/>
        </p:nvSpPr>
        <p:spPr>
          <a:xfrm>
            <a:off x="2234411" y="3876834"/>
            <a:ext cx="7369739" cy="769441"/>
          </a:xfrm>
          <a:prstGeom prst="rect">
            <a:avLst/>
          </a:prstGeom>
          <a:noFill/>
        </p:spPr>
        <p:txBody>
          <a:bodyPr wrap="square" rtlCol="0">
            <a:spAutoFit/>
          </a:bodyPr>
          <a:lstStyle/>
          <a:p>
            <a:pPr algn="ctr"/>
            <a:r>
              <a:rPr lang="en-US" sz="4400" dirty="0" err="1">
                <a:solidFill>
                  <a:srgbClr val="0070C0"/>
                </a:solidFill>
                <a:latin typeface="Arial" panose="020B0604020202020204" pitchFamily="34" charset="0"/>
                <a:cs typeface="Arial" panose="020B0604020202020204" pitchFamily="34" charset="0"/>
              </a:rPr>
              <a:t>Đặc</a:t>
            </a:r>
            <a:r>
              <a:rPr lang="en-US" sz="4400" dirty="0">
                <a:solidFill>
                  <a:srgbClr val="0070C0"/>
                </a:solidFill>
                <a:latin typeface="Arial" panose="020B0604020202020204" pitchFamily="34" charset="0"/>
                <a:cs typeface="Arial" panose="020B0604020202020204" pitchFamily="34" charset="0"/>
              </a:rPr>
              <a:t> </a:t>
            </a:r>
            <a:r>
              <a:rPr lang="en-US" sz="4400" dirty="0" err="1">
                <a:solidFill>
                  <a:srgbClr val="0070C0"/>
                </a:solidFill>
                <a:latin typeface="Arial" panose="020B0604020202020204" pitchFamily="34" charset="0"/>
                <a:cs typeface="Arial" panose="020B0604020202020204" pitchFamily="34" charset="0"/>
              </a:rPr>
              <a:t>điểm</a:t>
            </a:r>
            <a:r>
              <a:rPr lang="en-US" sz="4400" dirty="0">
                <a:solidFill>
                  <a:srgbClr val="0070C0"/>
                </a:solidFill>
                <a:latin typeface="Arial" panose="020B0604020202020204" pitchFamily="34" charset="0"/>
                <a:cs typeface="Arial" panose="020B0604020202020204" pitchFamily="34" charset="0"/>
              </a:rPr>
              <a:t> </a:t>
            </a:r>
            <a:r>
              <a:rPr lang="en-US" sz="4400" dirty="0" err="1">
                <a:solidFill>
                  <a:srgbClr val="0070C0"/>
                </a:solidFill>
                <a:latin typeface="Arial" panose="020B0604020202020204" pitchFamily="34" charset="0"/>
                <a:cs typeface="Arial" panose="020B0604020202020204" pitchFamily="34" charset="0"/>
              </a:rPr>
              <a:t>tự</a:t>
            </a:r>
            <a:r>
              <a:rPr lang="en-US" sz="4400" dirty="0">
                <a:solidFill>
                  <a:srgbClr val="0070C0"/>
                </a:solidFill>
                <a:latin typeface="Arial" panose="020B0604020202020204" pitchFamily="34" charset="0"/>
                <a:cs typeface="Arial" panose="020B0604020202020204" pitchFamily="34" charset="0"/>
              </a:rPr>
              <a:t> </a:t>
            </a:r>
            <a:r>
              <a:rPr lang="en-US" sz="4400" dirty="0" err="1">
                <a:solidFill>
                  <a:srgbClr val="0070C0"/>
                </a:solidFill>
                <a:latin typeface="Arial" panose="020B0604020202020204" pitchFamily="34" charset="0"/>
                <a:cs typeface="Arial" panose="020B0604020202020204" pitchFamily="34" charset="0"/>
              </a:rPr>
              <a:t>nhiên</a:t>
            </a:r>
            <a:endParaRPr lang="en-US" sz="4400" dirty="0">
              <a:solidFill>
                <a:srgbClr val="0070C0"/>
              </a:solidFill>
              <a:latin typeface="Arial" panose="020B0604020202020204" pitchFamily="34" charset="0"/>
              <a:cs typeface="Arial" panose="020B0604020202020204" pitchFamily="34" charset="0"/>
            </a:endParaRPr>
          </a:p>
        </p:txBody>
      </p:sp>
      <p:sp>
        <p:nvSpPr>
          <p:cNvPr id="30" name="Arrow: Pentagon 29">
            <a:extLst>
              <a:ext uri="{FF2B5EF4-FFF2-40B4-BE49-F238E27FC236}">
                <a16:creationId xmlns:a16="http://schemas.microsoft.com/office/drawing/2014/main" id="{5842362C-C37A-4057-BCCB-B6B9E2ED8C94}"/>
              </a:ext>
            </a:extLst>
          </p:cNvPr>
          <p:cNvSpPr/>
          <p:nvPr/>
        </p:nvSpPr>
        <p:spPr>
          <a:xfrm>
            <a:off x="2120208" y="3706995"/>
            <a:ext cx="1270982" cy="1255921"/>
          </a:xfrm>
          <a:prstGeom prst="homePlat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2</a:t>
            </a:r>
          </a:p>
        </p:txBody>
      </p:sp>
      <p:sp>
        <p:nvSpPr>
          <p:cNvPr id="31" name="Isosceles Triangle 30">
            <a:extLst>
              <a:ext uri="{FF2B5EF4-FFF2-40B4-BE49-F238E27FC236}">
                <a16:creationId xmlns:a16="http://schemas.microsoft.com/office/drawing/2014/main" id="{8741D3F0-F5BE-44FA-BF40-469E5FBB420D}"/>
              </a:ext>
            </a:extLst>
          </p:cNvPr>
          <p:cNvSpPr/>
          <p:nvPr/>
        </p:nvSpPr>
        <p:spPr>
          <a:xfrm rot="5400000">
            <a:off x="3079970" y="4011444"/>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Hình ảnh 9">
            <a:extLst>
              <a:ext uri="{FF2B5EF4-FFF2-40B4-BE49-F238E27FC236}">
                <a16:creationId xmlns:a16="http://schemas.microsoft.com/office/drawing/2014/main" id="{71525D11-4738-4972-8E72-243123A042D9}"/>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backgroundMark x1="45341" y1="35326" x2="45341" y2="35326"/>
                      </a14:backgroundRemoval>
                    </a14:imgEffect>
                  </a14:imgLayer>
                </a14:imgProps>
              </a:ext>
            </a:extLst>
          </a:blip>
          <a:stretch>
            <a:fillRect/>
          </a:stretch>
        </p:blipFill>
        <p:spPr>
          <a:xfrm>
            <a:off x="2120208" y="-25044"/>
            <a:ext cx="1639789" cy="1714325"/>
          </a:xfrm>
          <a:prstGeom prst="rect">
            <a:avLst/>
          </a:prstGeom>
        </p:spPr>
      </p:pic>
      <p:sp>
        <p:nvSpPr>
          <p:cNvPr id="2" name="TextBox 1">
            <a:extLst>
              <a:ext uri="{FF2B5EF4-FFF2-40B4-BE49-F238E27FC236}">
                <a16:creationId xmlns:a16="http://schemas.microsoft.com/office/drawing/2014/main" id="{D27C52BD-DC84-4D2B-10A3-F6E1820C5F58}"/>
              </a:ext>
            </a:extLst>
          </p:cNvPr>
          <p:cNvSpPr txBox="1"/>
          <p:nvPr/>
        </p:nvSpPr>
        <p:spPr>
          <a:xfrm>
            <a:off x="2234411" y="5131837"/>
            <a:ext cx="6125818" cy="769441"/>
          </a:xfrm>
          <a:prstGeom prst="rect">
            <a:avLst/>
          </a:prstGeom>
          <a:noFill/>
        </p:spPr>
        <p:txBody>
          <a:bodyPr wrap="square" rtlCol="0">
            <a:spAutoFit/>
          </a:bodyPr>
          <a:lstStyle/>
          <a:p>
            <a:r>
              <a:rPr lang="en-US" sz="4400" dirty="0">
                <a:latin typeface="Arial" panose="020B0604020202020204" pitchFamily="34" charset="0"/>
                <a:cs typeface="Arial" panose="020B0604020202020204" pitchFamily="34" charset="0"/>
              </a:rPr>
              <a:t>a. </a:t>
            </a:r>
            <a:r>
              <a:rPr lang="en-US" sz="4400" dirty="0" err="1">
                <a:latin typeface="Arial" panose="020B0604020202020204" pitchFamily="34" charset="0"/>
                <a:cs typeface="Arial" panose="020B0604020202020204" pitchFamily="34" charset="0"/>
              </a:rPr>
              <a:t>Địa</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hình</a:t>
            </a:r>
            <a:endParaRPr lang="en-US" sz="4400" dirty="0">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500" advClick="0" advTm="3000">
        <p:checker/>
      </p:transition>
    </mc:Choice>
    <mc:Fallback xmlns="">
      <p:transition spd="slow" advClick="0" advTm="3000">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mph" presetSubtype="0" repeatCount="indefinite" fill="hold" grpId="0" nodeType="clickEffect">
                                  <p:stCondLst>
                                    <p:cond delay="0"/>
                                  </p:stCondLst>
                                  <p:endCondLst>
                                    <p:cond evt="onNext" delay="0">
                                      <p:tgtEl>
                                        <p:sldTgt/>
                                      </p:tgtEl>
                                    </p:cond>
                                  </p:endCondLst>
                                  <p:childTnLst>
                                    <p:animClr clrSpc="hsl" dir="cw">
                                      <p:cBhvr override="childStyle">
                                        <p:cTn id="6" dur="500" fill="hold"/>
                                        <p:tgtEl>
                                          <p:spTgt spid="10"/>
                                        </p:tgtEl>
                                        <p:attrNameLst>
                                          <p:attrName>style.color</p:attrName>
                                        </p:attrNameLst>
                                      </p:cBhvr>
                                      <p:by>
                                        <p:hsl h="7200000" s="0" l="0"/>
                                      </p:by>
                                    </p:animClr>
                                    <p:animClr clrSpc="hsl" dir="cw">
                                      <p:cBhvr>
                                        <p:cTn id="7" dur="500" fill="hold"/>
                                        <p:tgtEl>
                                          <p:spTgt spid="10"/>
                                        </p:tgtEl>
                                        <p:attrNameLst>
                                          <p:attrName>fillcolor</p:attrName>
                                        </p:attrNameLst>
                                      </p:cBhvr>
                                      <p:by>
                                        <p:hsl h="7200000" s="0" l="0"/>
                                      </p:by>
                                    </p:animClr>
                                    <p:animClr clrSpc="hsl" dir="cw">
                                      <p:cBhvr>
                                        <p:cTn id="8" dur="500" fill="hold"/>
                                        <p:tgtEl>
                                          <p:spTgt spid="10"/>
                                        </p:tgtEl>
                                        <p:attrNameLst>
                                          <p:attrName>stroke.color</p:attrName>
                                        </p:attrNameLst>
                                      </p:cBhvr>
                                      <p:by>
                                        <p:hsl h="7200000" s="0" l="0"/>
                                      </p:by>
                                    </p:animClr>
                                    <p:set>
                                      <p:cBhvr>
                                        <p:cTn id="9" dur="500" fill="hold"/>
                                        <p:tgtEl>
                                          <p:spTgt spid="10"/>
                                        </p:tgtEl>
                                        <p:attrNameLst>
                                          <p:attrName>fill.type</p:attrName>
                                        </p:attrNameLst>
                                      </p:cBhvr>
                                      <p:to>
                                        <p:strVal val="solid"/>
                                      </p:to>
                                    </p:set>
                                  </p:childTnLst>
                                </p:cTn>
                              </p:par>
                            </p:childTnLst>
                          </p:cTn>
                        </p:par>
                        <p:par>
                          <p:cTn id="10" fill="hold">
                            <p:stCondLst>
                              <p:cond delay="500"/>
                            </p:stCondLst>
                            <p:childTnLst>
                              <p:par>
                                <p:cTn id="11" presetID="22" presetClass="entr" presetSubtype="8" fill="hold" nodeType="after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left)">
                                      <p:cBhvr>
                                        <p:cTn id="13" dur="500"/>
                                        <p:tgtEl>
                                          <p:spTgt spid="11"/>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left)">
                                      <p:cBhvr>
                                        <p:cTn id="16" dur="500"/>
                                        <p:tgtEl>
                                          <p:spTgt spid="14"/>
                                        </p:tgtEl>
                                      </p:cBhvr>
                                    </p:animEffect>
                                  </p:childTnLst>
                                </p:cTn>
                              </p:par>
                              <p:par>
                                <p:cTn id="17" presetID="22" presetClass="entr" presetSubtype="8"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wipe(left)">
                                      <p:cBhvr>
                                        <p:cTn id="19" dur="500"/>
                                        <p:tgtEl>
                                          <p:spTgt spid="15"/>
                                        </p:tgtEl>
                                      </p:cBhvr>
                                    </p:animEffect>
                                  </p:childTnLst>
                                </p:cTn>
                              </p:par>
                            </p:childTnLst>
                          </p:cTn>
                        </p:par>
                        <p:par>
                          <p:cTn id="20" fill="hold">
                            <p:stCondLst>
                              <p:cond delay="1000"/>
                            </p:stCondLst>
                            <p:childTnLst>
                              <p:par>
                                <p:cTn id="21" presetID="22" presetClass="entr" presetSubtype="8" fill="hold" nodeType="after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wipe(left)">
                                      <p:cBhvr>
                                        <p:cTn id="23" dur="500"/>
                                        <p:tgtEl>
                                          <p:spTgt spid="25"/>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28"/>
                                        </p:tgtEl>
                                        <p:attrNameLst>
                                          <p:attrName>style.visibility</p:attrName>
                                        </p:attrNameLst>
                                      </p:cBhvr>
                                      <p:to>
                                        <p:strVal val="visible"/>
                                      </p:to>
                                    </p:set>
                                    <p:animEffect transition="in" filter="wipe(left)">
                                      <p:cBhvr>
                                        <p:cTn id="26" dur="500"/>
                                        <p:tgtEl>
                                          <p:spTgt spid="28"/>
                                        </p:tgtEl>
                                      </p:cBhvr>
                                    </p:animEffect>
                                  </p:childTnLst>
                                </p:cTn>
                              </p:par>
                              <p:par>
                                <p:cTn id="27" presetID="22" presetClass="entr" presetSubtype="8" fill="hold" grpId="0" nodeType="withEffect">
                                  <p:stCondLst>
                                    <p:cond delay="0"/>
                                  </p:stCondLst>
                                  <p:childTnLst>
                                    <p:set>
                                      <p:cBhvr>
                                        <p:cTn id="28" dur="1" fill="hold">
                                          <p:stCondLst>
                                            <p:cond delay="0"/>
                                          </p:stCondLst>
                                        </p:cTn>
                                        <p:tgtEl>
                                          <p:spTgt spid="30"/>
                                        </p:tgtEl>
                                        <p:attrNameLst>
                                          <p:attrName>style.visibility</p:attrName>
                                        </p:attrNameLst>
                                      </p:cBhvr>
                                      <p:to>
                                        <p:strVal val="visible"/>
                                      </p:to>
                                    </p:set>
                                    <p:animEffect transition="in" filter="wipe(left)">
                                      <p:cBhvr>
                                        <p:cTn id="29" dur="500"/>
                                        <p:tgtEl>
                                          <p:spTgt spid="30"/>
                                        </p:tgtEl>
                                      </p:cBhvr>
                                    </p:animEffect>
                                  </p:childTnLst>
                                </p:cTn>
                              </p:par>
                              <p:par>
                                <p:cTn id="30" presetID="22" presetClass="entr" presetSubtype="8" fill="hold" grpId="0" nodeType="withEffect">
                                  <p:stCondLst>
                                    <p:cond delay="0"/>
                                  </p:stCondLst>
                                  <p:childTnLst>
                                    <p:set>
                                      <p:cBhvr>
                                        <p:cTn id="31" dur="1" fill="hold">
                                          <p:stCondLst>
                                            <p:cond delay="0"/>
                                          </p:stCondLst>
                                        </p:cTn>
                                        <p:tgtEl>
                                          <p:spTgt spid="31"/>
                                        </p:tgtEl>
                                        <p:attrNameLst>
                                          <p:attrName>style.visibility</p:attrName>
                                        </p:attrNameLst>
                                      </p:cBhvr>
                                      <p:to>
                                        <p:strVal val="visible"/>
                                      </p:to>
                                    </p:set>
                                    <p:animEffect transition="in" filter="wipe(left)">
                                      <p:cBhvr>
                                        <p:cTn id="32" dur="500"/>
                                        <p:tgtEl>
                                          <p:spTgt spid="31"/>
                                        </p:tgtEl>
                                      </p:cBhvr>
                                    </p:animEffect>
                                  </p:childTnLst>
                                </p:cTn>
                              </p:par>
                              <p:par>
                                <p:cTn id="33" presetID="21" presetClass="emph" presetSubtype="0" fill="hold" nodeType="withEffect">
                                  <p:stCondLst>
                                    <p:cond delay="0"/>
                                  </p:stCondLst>
                                  <p:childTnLst>
                                    <p:animClr clrSpc="hsl" dir="cw">
                                      <p:cBhvr override="childStyle">
                                        <p:cTn id="34" dur="500" fill="hold"/>
                                        <p:tgtEl>
                                          <p:spTgt spid="18"/>
                                        </p:tgtEl>
                                        <p:attrNameLst>
                                          <p:attrName>style.color</p:attrName>
                                        </p:attrNameLst>
                                      </p:cBhvr>
                                      <p:by>
                                        <p:hsl h="7200000" s="0" l="0"/>
                                      </p:by>
                                    </p:animClr>
                                    <p:animClr clrSpc="hsl" dir="cw">
                                      <p:cBhvr>
                                        <p:cTn id="35" dur="500" fill="hold"/>
                                        <p:tgtEl>
                                          <p:spTgt spid="18"/>
                                        </p:tgtEl>
                                        <p:attrNameLst>
                                          <p:attrName>fillcolor</p:attrName>
                                        </p:attrNameLst>
                                      </p:cBhvr>
                                      <p:by>
                                        <p:hsl h="7200000" s="0" l="0"/>
                                      </p:by>
                                    </p:animClr>
                                    <p:animClr clrSpc="hsl" dir="cw">
                                      <p:cBhvr>
                                        <p:cTn id="36" dur="500" fill="hold"/>
                                        <p:tgtEl>
                                          <p:spTgt spid="18"/>
                                        </p:tgtEl>
                                        <p:attrNameLst>
                                          <p:attrName>stroke.color</p:attrName>
                                        </p:attrNameLst>
                                      </p:cBhvr>
                                      <p:by>
                                        <p:hsl h="7200000" s="0" l="0"/>
                                      </p:by>
                                    </p:animClr>
                                    <p:set>
                                      <p:cBhvr>
                                        <p:cTn id="37" dur="500" fill="hold"/>
                                        <p:tgtEl>
                                          <p:spTgt spid="18"/>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4" grpId="0"/>
      <p:bldP spid="28" grpId="0"/>
      <p:bldP spid="30" grpId="0" animBg="1"/>
      <p:bldP spid="3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4CF91D46-3A0D-4FF9-B446-C2A7575D084E}"/>
              </a:ext>
            </a:extLst>
          </p:cNvPr>
          <p:cNvGraphicFramePr>
            <a:graphicFrameLocks noGrp="1"/>
          </p:cNvGraphicFramePr>
          <p:nvPr/>
        </p:nvGraphicFramePr>
        <p:xfrm>
          <a:off x="161583" y="2449323"/>
          <a:ext cx="11707256" cy="4330330"/>
        </p:xfrm>
        <a:graphic>
          <a:graphicData uri="http://schemas.openxmlformats.org/drawingml/2006/table">
            <a:tbl>
              <a:tblPr firstRow="1" bandRow="1">
                <a:tableStyleId>{5C22544A-7EE6-4342-B048-85BDC9FD1C3A}</a:tableStyleId>
              </a:tblPr>
              <a:tblGrid>
                <a:gridCol w="3088393">
                  <a:extLst>
                    <a:ext uri="{9D8B030D-6E8A-4147-A177-3AD203B41FA5}">
                      <a16:colId xmlns:a16="http://schemas.microsoft.com/office/drawing/2014/main" val="1701253827"/>
                    </a:ext>
                  </a:extLst>
                </a:gridCol>
                <a:gridCol w="2765235">
                  <a:extLst>
                    <a:ext uri="{9D8B030D-6E8A-4147-A177-3AD203B41FA5}">
                      <a16:colId xmlns:a16="http://schemas.microsoft.com/office/drawing/2014/main" val="1984170640"/>
                    </a:ext>
                  </a:extLst>
                </a:gridCol>
                <a:gridCol w="2926814">
                  <a:extLst>
                    <a:ext uri="{9D8B030D-6E8A-4147-A177-3AD203B41FA5}">
                      <a16:colId xmlns:a16="http://schemas.microsoft.com/office/drawing/2014/main" val="3040698063"/>
                    </a:ext>
                  </a:extLst>
                </a:gridCol>
                <a:gridCol w="2926814">
                  <a:extLst>
                    <a:ext uri="{9D8B030D-6E8A-4147-A177-3AD203B41FA5}">
                      <a16:colId xmlns:a16="http://schemas.microsoft.com/office/drawing/2014/main" val="2121716280"/>
                    </a:ext>
                  </a:extLst>
                </a:gridCol>
              </a:tblGrid>
              <a:tr h="866066">
                <a:tc rowSpan="2">
                  <a:txBody>
                    <a:bodyPr/>
                    <a:lstStyle/>
                    <a:p>
                      <a:endParaRPr lang="en-US"/>
                    </a:p>
                  </a:txBody>
                  <a:tcPr/>
                </a:tc>
                <a:tc rowSpan="2">
                  <a:txBody>
                    <a:bodyPr/>
                    <a:lstStyle/>
                    <a:p>
                      <a:endParaRPr lang="en-US"/>
                    </a:p>
                  </a:txBody>
                  <a:tcPr/>
                </a:tc>
                <a:tc gridSpan="2">
                  <a:txBody>
                    <a:bodyPr/>
                    <a:lstStyle/>
                    <a:p>
                      <a:endParaRPr lang="en-US"/>
                    </a:p>
                  </a:txBody>
                  <a:tcPr/>
                </a:tc>
                <a:tc hMerge="1">
                  <a:txBody>
                    <a:bodyPr/>
                    <a:lstStyle/>
                    <a:p>
                      <a:endParaRPr lang="en-US"/>
                    </a:p>
                  </a:txBody>
                  <a:tcPr/>
                </a:tc>
                <a:extLst>
                  <a:ext uri="{0D108BD9-81ED-4DB2-BD59-A6C34878D82A}">
                    <a16:rowId xmlns:a16="http://schemas.microsoft.com/office/drawing/2014/main" val="2347455772"/>
                  </a:ext>
                </a:extLst>
              </a:tr>
              <a:tr h="866066">
                <a:tc vMerge="1">
                  <a:txBody>
                    <a:bodyPr/>
                    <a:lstStyle/>
                    <a:p>
                      <a:endParaRPr lang="en-US"/>
                    </a:p>
                  </a:txBody>
                  <a:tcPr/>
                </a:tc>
                <a:tc vMerge="1">
                  <a:txBody>
                    <a:bodyPr/>
                    <a:lstStyle/>
                    <a:p>
                      <a:endParaRPr lang="en-US"/>
                    </a:p>
                  </a:txBody>
                  <a:tcPr/>
                </a:tc>
                <a:tc>
                  <a:txBody>
                    <a:bodyPr/>
                    <a:lstStyle/>
                    <a:p>
                      <a:endParaRPr lang="en-US"/>
                    </a:p>
                  </a:txBody>
                  <a:tcPr>
                    <a:solidFill>
                      <a:srgbClr val="92D050"/>
                    </a:solidFill>
                  </a:tcPr>
                </a:tc>
                <a:tc>
                  <a:txBody>
                    <a:bodyPr/>
                    <a:lstStyle/>
                    <a:p>
                      <a:endParaRPr lang="en-US"/>
                    </a:p>
                  </a:txBody>
                  <a:tcPr>
                    <a:solidFill>
                      <a:srgbClr val="92D050"/>
                    </a:solidFill>
                  </a:tcPr>
                </a:tc>
                <a:extLst>
                  <a:ext uri="{0D108BD9-81ED-4DB2-BD59-A6C34878D82A}">
                    <a16:rowId xmlns:a16="http://schemas.microsoft.com/office/drawing/2014/main" val="856725886"/>
                  </a:ext>
                </a:extLst>
              </a:tr>
              <a:tr h="866066">
                <a:tc>
                  <a:txBody>
                    <a:bodyPr/>
                    <a:lstStyle/>
                    <a:p>
                      <a:endParaRPr lang="en-US"/>
                    </a:p>
                  </a:txBody>
                  <a:tcPr>
                    <a:solidFill>
                      <a:schemeClr val="accent4">
                        <a:lumMod val="40000"/>
                        <a:lumOff val="60000"/>
                      </a:schemeClr>
                    </a:solidFill>
                  </a:tcPr>
                </a:tc>
                <a:tc>
                  <a:txBody>
                    <a:bodyPr/>
                    <a:lstStyle/>
                    <a:p>
                      <a:endParaRPr lang="en-US"/>
                    </a:p>
                  </a:txBody>
                  <a:tcPr>
                    <a:solidFill>
                      <a:schemeClr val="accent4">
                        <a:lumMod val="40000"/>
                        <a:lumOff val="60000"/>
                      </a:schemeClr>
                    </a:solidFill>
                  </a:tcPr>
                </a:tc>
                <a:tc>
                  <a:txBody>
                    <a:bodyPr/>
                    <a:lstStyle/>
                    <a:p>
                      <a:endParaRPr lang="en-US"/>
                    </a:p>
                  </a:txBody>
                  <a:tcPr>
                    <a:solidFill>
                      <a:schemeClr val="accent4">
                        <a:lumMod val="40000"/>
                        <a:lumOff val="60000"/>
                      </a:schemeClr>
                    </a:solidFill>
                  </a:tcPr>
                </a:tc>
                <a:tc>
                  <a:txBody>
                    <a:bodyPr/>
                    <a:lstStyle/>
                    <a:p>
                      <a:endParaRPr lang="en-US"/>
                    </a:p>
                  </a:txBody>
                  <a:tcPr>
                    <a:solidFill>
                      <a:schemeClr val="accent4">
                        <a:lumMod val="40000"/>
                        <a:lumOff val="60000"/>
                      </a:schemeClr>
                    </a:solidFill>
                  </a:tcPr>
                </a:tc>
                <a:extLst>
                  <a:ext uri="{0D108BD9-81ED-4DB2-BD59-A6C34878D82A}">
                    <a16:rowId xmlns:a16="http://schemas.microsoft.com/office/drawing/2014/main" val="3322621974"/>
                  </a:ext>
                </a:extLst>
              </a:tr>
              <a:tr h="866066">
                <a:tc>
                  <a:txBody>
                    <a:bodyPr/>
                    <a:lstStyle/>
                    <a:p>
                      <a:endParaRPr lang="en-US"/>
                    </a:p>
                  </a:txBody>
                  <a:tcPr>
                    <a:solidFill>
                      <a:schemeClr val="accent5">
                        <a:lumMod val="40000"/>
                        <a:lumOff val="60000"/>
                      </a:schemeClr>
                    </a:solidFill>
                  </a:tcPr>
                </a:tc>
                <a:tc>
                  <a:txBody>
                    <a:bodyPr/>
                    <a:lstStyle/>
                    <a:p>
                      <a:endParaRPr lang="en-US"/>
                    </a:p>
                  </a:txBody>
                  <a:tcPr>
                    <a:solidFill>
                      <a:schemeClr val="accent5">
                        <a:lumMod val="40000"/>
                        <a:lumOff val="60000"/>
                      </a:schemeClr>
                    </a:solidFill>
                  </a:tcPr>
                </a:tc>
                <a:tc>
                  <a:txBody>
                    <a:bodyPr/>
                    <a:lstStyle/>
                    <a:p>
                      <a:endParaRPr lang="en-US"/>
                    </a:p>
                  </a:txBody>
                  <a:tcPr>
                    <a:solidFill>
                      <a:schemeClr val="accent5">
                        <a:lumMod val="40000"/>
                        <a:lumOff val="60000"/>
                      </a:schemeClr>
                    </a:solidFill>
                  </a:tcPr>
                </a:tc>
                <a:tc>
                  <a:txBody>
                    <a:bodyPr/>
                    <a:lstStyle/>
                    <a:p>
                      <a:endParaRPr lang="en-US"/>
                    </a:p>
                  </a:txBody>
                  <a:tcPr>
                    <a:solidFill>
                      <a:schemeClr val="accent5">
                        <a:lumMod val="40000"/>
                        <a:lumOff val="60000"/>
                      </a:schemeClr>
                    </a:solidFill>
                  </a:tcPr>
                </a:tc>
                <a:extLst>
                  <a:ext uri="{0D108BD9-81ED-4DB2-BD59-A6C34878D82A}">
                    <a16:rowId xmlns:a16="http://schemas.microsoft.com/office/drawing/2014/main" val="2416390594"/>
                  </a:ext>
                </a:extLst>
              </a:tr>
              <a:tr h="866066">
                <a:tc>
                  <a:txBody>
                    <a:bodyPr/>
                    <a:lstStyle/>
                    <a:p>
                      <a:endParaRPr lang="en-US"/>
                    </a:p>
                  </a:txBody>
                  <a:tcPr>
                    <a:solidFill>
                      <a:schemeClr val="accent2">
                        <a:lumMod val="40000"/>
                        <a:lumOff val="60000"/>
                      </a:schemeClr>
                    </a:solidFill>
                  </a:tcPr>
                </a:tc>
                <a:tc>
                  <a:txBody>
                    <a:bodyPr/>
                    <a:lstStyle/>
                    <a:p>
                      <a:endParaRPr lang="en-US"/>
                    </a:p>
                  </a:txBody>
                  <a:tcPr>
                    <a:solidFill>
                      <a:schemeClr val="accent2">
                        <a:lumMod val="40000"/>
                        <a:lumOff val="60000"/>
                      </a:schemeClr>
                    </a:solidFill>
                  </a:tcPr>
                </a:tc>
                <a:tc>
                  <a:txBody>
                    <a:bodyPr/>
                    <a:lstStyle/>
                    <a:p>
                      <a:endParaRPr lang="en-US"/>
                    </a:p>
                  </a:txBody>
                  <a:tcPr>
                    <a:solidFill>
                      <a:schemeClr val="accent2">
                        <a:lumMod val="40000"/>
                        <a:lumOff val="60000"/>
                      </a:schemeClr>
                    </a:solidFill>
                  </a:tcPr>
                </a:tc>
                <a:tc>
                  <a:txBody>
                    <a:bodyPr/>
                    <a:lstStyle/>
                    <a:p>
                      <a:endParaRPr lang="en-US"/>
                    </a:p>
                  </a:txBody>
                  <a:tcPr>
                    <a:solidFill>
                      <a:schemeClr val="accent2">
                        <a:lumMod val="40000"/>
                        <a:lumOff val="60000"/>
                      </a:schemeClr>
                    </a:solidFill>
                  </a:tcPr>
                </a:tc>
                <a:extLst>
                  <a:ext uri="{0D108BD9-81ED-4DB2-BD59-A6C34878D82A}">
                    <a16:rowId xmlns:a16="http://schemas.microsoft.com/office/drawing/2014/main" val="4155525276"/>
                  </a:ext>
                </a:extLst>
              </a:tr>
            </a:tbl>
          </a:graphicData>
        </a:graphic>
      </p:graphicFrame>
      <p:cxnSp>
        <p:nvCxnSpPr>
          <p:cNvPr id="5" name="Straight Connector 4">
            <a:extLst>
              <a:ext uri="{FF2B5EF4-FFF2-40B4-BE49-F238E27FC236}">
                <a16:creationId xmlns:a16="http://schemas.microsoft.com/office/drawing/2014/main" id="{63B6E6D2-AF45-4920-AD8E-DD7E10638100}"/>
              </a:ext>
            </a:extLst>
          </p:cNvPr>
          <p:cNvCxnSpPr>
            <a:cxnSpLocks/>
          </p:cNvCxnSpPr>
          <p:nvPr/>
        </p:nvCxnSpPr>
        <p:spPr>
          <a:xfrm>
            <a:off x="182237" y="2449323"/>
            <a:ext cx="3017477" cy="170509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EF19D70D-BAF3-460D-AFCC-4A3580E0F91D}"/>
              </a:ext>
            </a:extLst>
          </p:cNvPr>
          <p:cNvSpPr txBox="1"/>
          <p:nvPr/>
        </p:nvSpPr>
        <p:spPr>
          <a:xfrm>
            <a:off x="1275207" y="2526183"/>
            <a:ext cx="2677099" cy="584775"/>
          </a:xfrm>
          <a:prstGeom prst="rect">
            <a:avLst/>
          </a:prstGeom>
          <a:noFill/>
        </p:spPr>
        <p:txBody>
          <a:bodyPr wrap="square" rtlCol="0">
            <a:spAutoFit/>
          </a:bodyPr>
          <a:lstStyle/>
          <a:p>
            <a:r>
              <a:rPr lang="en-US" sz="3200" b="1">
                <a:solidFill>
                  <a:schemeClr val="bg1"/>
                </a:solidFill>
                <a:latin typeface="Arial" panose="020B0604020202020204" pitchFamily="34" charset="0"/>
                <a:cs typeface="Arial" panose="020B0604020202020204" pitchFamily="34" charset="0"/>
              </a:rPr>
              <a:t>Khu vực</a:t>
            </a:r>
          </a:p>
        </p:txBody>
      </p:sp>
      <p:sp>
        <p:nvSpPr>
          <p:cNvPr id="14" name="TextBox 13">
            <a:extLst>
              <a:ext uri="{FF2B5EF4-FFF2-40B4-BE49-F238E27FC236}">
                <a16:creationId xmlns:a16="http://schemas.microsoft.com/office/drawing/2014/main" id="{8DEFE114-8F20-4FA2-BEA9-B98915674798}"/>
              </a:ext>
            </a:extLst>
          </p:cNvPr>
          <p:cNvSpPr txBox="1"/>
          <p:nvPr/>
        </p:nvSpPr>
        <p:spPr>
          <a:xfrm>
            <a:off x="3688813" y="2546639"/>
            <a:ext cx="2677099" cy="584775"/>
          </a:xfrm>
          <a:prstGeom prst="rect">
            <a:avLst/>
          </a:prstGeom>
          <a:noFill/>
        </p:spPr>
        <p:txBody>
          <a:bodyPr wrap="square" rtlCol="0">
            <a:spAutoFit/>
          </a:bodyPr>
          <a:lstStyle/>
          <a:p>
            <a:r>
              <a:rPr lang="en-US" sz="3200" b="1">
                <a:solidFill>
                  <a:schemeClr val="bg1"/>
                </a:solidFill>
                <a:latin typeface="Arial" panose="020B0604020202020204" pitchFamily="34" charset="0"/>
                <a:cs typeface="Arial" panose="020B0604020202020204" pitchFamily="34" charset="0"/>
              </a:rPr>
              <a:t>Đồng bằng</a:t>
            </a:r>
          </a:p>
        </p:txBody>
      </p:sp>
      <p:sp>
        <p:nvSpPr>
          <p:cNvPr id="16" name="TextBox 15">
            <a:extLst>
              <a:ext uri="{FF2B5EF4-FFF2-40B4-BE49-F238E27FC236}">
                <a16:creationId xmlns:a16="http://schemas.microsoft.com/office/drawing/2014/main" id="{3462C1CD-1EBD-485D-8A46-598B6A22D716}"/>
              </a:ext>
            </a:extLst>
          </p:cNvPr>
          <p:cNvSpPr txBox="1"/>
          <p:nvPr/>
        </p:nvSpPr>
        <p:spPr>
          <a:xfrm>
            <a:off x="8239695" y="2546638"/>
            <a:ext cx="2677099" cy="584775"/>
          </a:xfrm>
          <a:prstGeom prst="rect">
            <a:avLst/>
          </a:prstGeom>
          <a:noFill/>
        </p:spPr>
        <p:txBody>
          <a:bodyPr wrap="square" rtlCol="0">
            <a:spAutoFit/>
          </a:bodyPr>
          <a:lstStyle/>
          <a:p>
            <a:r>
              <a:rPr lang="en-US" sz="3200" b="1">
                <a:solidFill>
                  <a:schemeClr val="bg1"/>
                </a:solidFill>
                <a:latin typeface="Arial" panose="020B0604020202020204" pitchFamily="34" charset="0"/>
                <a:cs typeface="Arial" panose="020B0604020202020204" pitchFamily="34" charset="0"/>
              </a:rPr>
              <a:t>Miền núi</a:t>
            </a:r>
          </a:p>
        </p:txBody>
      </p:sp>
      <p:sp>
        <p:nvSpPr>
          <p:cNvPr id="17" name="TextBox 16">
            <a:extLst>
              <a:ext uri="{FF2B5EF4-FFF2-40B4-BE49-F238E27FC236}">
                <a16:creationId xmlns:a16="http://schemas.microsoft.com/office/drawing/2014/main" id="{32F24E60-0967-41A5-A16A-93F2E8F38159}"/>
              </a:ext>
            </a:extLst>
          </p:cNvPr>
          <p:cNvSpPr txBox="1"/>
          <p:nvPr/>
        </p:nvSpPr>
        <p:spPr>
          <a:xfrm>
            <a:off x="284831" y="3569638"/>
            <a:ext cx="2677099" cy="584775"/>
          </a:xfrm>
          <a:prstGeom prst="rect">
            <a:avLst/>
          </a:prstGeom>
          <a:noFill/>
        </p:spPr>
        <p:txBody>
          <a:bodyPr wrap="square" rtlCol="0">
            <a:spAutoFit/>
          </a:bodyPr>
          <a:lstStyle/>
          <a:p>
            <a:r>
              <a:rPr lang="en-US" sz="3200" b="1">
                <a:solidFill>
                  <a:schemeClr val="bg1"/>
                </a:solidFill>
                <a:latin typeface="Arial" panose="020B0604020202020204" pitchFamily="34" charset="0"/>
                <a:cs typeface="Arial" panose="020B0604020202020204" pitchFamily="34" charset="0"/>
              </a:rPr>
              <a:t>Yếu tố</a:t>
            </a:r>
          </a:p>
        </p:txBody>
      </p:sp>
      <p:sp>
        <p:nvSpPr>
          <p:cNvPr id="18" name="TextBox 17">
            <a:extLst>
              <a:ext uri="{FF2B5EF4-FFF2-40B4-BE49-F238E27FC236}">
                <a16:creationId xmlns:a16="http://schemas.microsoft.com/office/drawing/2014/main" id="{E2833E22-044A-46FE-840C-42E89C0FDFD2}"/>
              </a:ext>
            </a:extLst>
          </p:cNvPr>
          <p:cNvSpPr txBox="1"/>
          <p:nvPr/>
        </p:nvSpPr>
        <p:spPr>
          <a:xfrm>
            <a:off x="6687235" y="3416980"/>
            <a:ext cx="2677099" cy="584775"/>
          </a:xfrm>
          <a:prstGeom prst="rect">
            <a:avLst/>
          </a:prstGeom>
          <a:noFill/>
        </p:spPr>
        <p:txBody>
          <a:bodyPr wrap="square" rtlCol="0">
            <a:spAutoFit/>
          </a:bodyPr>
          <a:lstStyle/>
          <a:p>
            <a:r>
              <a:rPr lang="en-US" sz="3200">
                <a:solidFill>
                  <a:srgbClr val="FF0000"/>
                </a:solidFill>
                <a:latin typeface="Arial" panose="020B0604020202020204" pitchFamily="34" charset="0"/>
                <a:cs typeface="Arial" panose="020B0604020202020204" pitchFamily="34" charset="0"/>
              </a:rPr>
              <a:t>Núi già</a:t>
            </a:r>
          </a:p>
        </p:txBody>
      </p:sp>
      <p:sp>
        <p:nvSpPr>
          <p:cNvPr id="19" name="TextBox 18">
            <a:extLst>
              <a:ext uri="{FF2B5EF4-FFF2-40B4-BE49-F238E27FC236}">
                <a16:creationId xmlns:a16="http://schemas.microsoft.com/office/drawing/2014/main" id="{E9EDB73A-C647-4868-9674-CE8AF936ACE4}"/>
              </a:ext>
            </a:extLst>
          </p:cNvPr>
          <p:cNvSpPr txBox="1"/>
          <p:nvPr/>
        </p:nvSpPr>
        <p:spPr>
          <a:xfrm>
            <a:off x="9547949" y="3416979"/>
            <a:ext cx="2677099" cy="584775"/>
          </a:xfrm>
          <a:prstGeom prst="rect">
            <a:avLst/>
          </a:prstGeom>
          <a:noFill/>
        </p:spPr>
        <p:txBody>
          <a:bodyPr wrap="square" rtlCol="0">
            <a:spAutoFit/>
          </a:bodyPr>
          <a:lstStyle/>
          <a:p>
            <a:r>
              <a:rPr lang="en-US" sz="3200">
                <a:solidFill>
                  <a:srgbClr val="FF0000"/>
                </a:solidFill>
                <a:latin typeface="Arial" panose="020B0604020202020204" pitchFamily="34" charset="0"/>
                <a:cs typeface="Arial" panose="020B0604020202020204" pitchFamily="34" charset="0"/>
              </a:rPr>
              <a:t>Núi trẻ</a:t>
            </a:r>
          </a:p>
        </p:txBody>
      </p:sp>
      <p:sp>
        <p:nvSpPr>
          <p:cNvPr id="23" name="Rectangle 22">
            <a:extLst>
              <a:ext uri="{FF2B5EF4-FFF2-40B4-BE49-F238E27FC236}">
                <a16:creationId xmlns:a16="http://schemas.microsoft.com/office/drawing/2014/main" id="{3DE3F060-1201-4FC5-8715-C60A46C0AAD3}"/>
              </a:ext>
            </a:extLst>
          </p:cNvPr>
          <p:cNvSpPr/>
          <p:nvPr/>
        </p:nvSpPr>
        <p:spPr>
          <a:xfrm>
            <a:off x="903781" y="809420"/>
            <a:ext cx="10674948" cy="1596014"/>
          </a:xfrm>
          <a:prstGeom prst="rect">
            <a:avLst/>
          </a:prstGeom>
          <a:ln w="15875">
            <a:solidFill>
              <a:srgbClr val="00B050"/>
            </a:solidFill>
            <a:prstDash val="dash"/>
          </a:ln>
        </p:spPr>
        <p:txBody>
          <a:bodyPr wrap="square">
            <a:spAutoFit/>
          </a:bodyPr>
          <a:lstStyle/>
          <a:p>
            <a:pPr indent="180340" algn="ctr">
              <a:lnSpc>
                <a:spcPct val="120000"/>
              </a:lnSpc>
              <a:spcAft>
                <a:spcPts val="0"/>
              </a:spcAft>
            </a:pPr>
            <a:r>
              <a:rPr lang="en-US" sz="2800" b="1" dirty="0">
                <a:solidFill>
                  <a:srgbClr val="FF0000"/>
                </a:solidFill>
                <a:latin typeface="Arial" panose="020B0604020202020204" pitchFamily="34" charset="0"/>
                <a:ea typeface="Cambria" panose="02040503050406030204" pitchFamily="18" charset="0"/>
                <a:cs typeface="Arial" panose="020B0604020202020204" pitchFamily="34" charset="0"/>
              </a:rPr>
              <a:t>D</a:t>
            </a:r>
            <a:r>
              <a:rPr lang="vi-VN" sz="2800" b="1" dirty="0" err="1">
                <a:solidFill>
                  <a:srgbClr val="FF0000"/>
                </a:solidFill>
                <a:latin typeface="Arial" panose="020B0604020202020204" pitchFamily="34" charset="0"/>
                <a:ea typeface="Cambria" panose="02040503050406030204" pitchFamily="18" charset="0"/>
                <a:cs typeface="Arial" panose="020B0604020202020204" pitchFamily="34" charset="0"/>
              </a:rPr>
              <a:t>ựa</a:t>
            </a:r>
            <a:r>
              <a:rPr lang="vi-VN" sz="2800" b="1" dirty="0">
                <a:solidFill>
                  <a:srgbClr val="FF0000"/>
                </a:solidFill>
                <a:latin typeface="Arial" panose="020B0604020202020204" pitchFamily="34" charset="0"/>
                <a:ea typeface="Cambria" panose="02040503050406030204" pitchFamily="18" charset="0"/>
                <a:cs typeface="Arial" panose="020B0604020202020204" pitchFamily="34" charset="0"/>
              </a:rPr>
              <a:t> vào </a:t>
            </a:r>
            <a:r>
              <a:rPr lang="en-US" sz="2800" b="1" dirty="0">
                <a:solidFill>
                  <a:srgbClr val="FF0000"/>
                </a:solidFill>
                <a:latin typeface="Arial" panose="020B0604020202020204" pitchFamily="34" charset="0"/>
                <a:ea typeface="Cambria" panose="02040503050406030204" pitchFamily="18" charset="0"/>
                <a:cs typeface="Arial" panose="020B0604020202020204" pitchFamily="34" charset="0"/>
              </a:rPr>
              <a:t>H 1 </a:t>
            </a:r>
            <a:r>
              <a:rPr lang="en-US" sz="2800" b="1" dirty="0" err="1">
                <a:solidFill>
                  <a:srgbClr val="FF0000"/>
                </a:solidFill>
                <a:latin typeface="Arial" panose="020B0604020202020204" pitchFamily="34" charset="0"/>
                <a:ea typeface="Cambria" panose="02040503050406030204" pitchFamily="18" charset="0"/>
                <a:cs typeface="Arial" panose="020B0604020202020204" pitchFamily="34" charset="0"/>
              </a:rPr>
              <a:t>và</a:t>
            </a:r>
            <a:r>
              <a:rPr lang="en-US" sz="2800" b="1" dirty="0">
                <a:solidFill>
                  <a:srgbClr val="FF0000"/>
                </a:solidFill>
                <a:latin typeface="Arial" panose="020B0604020202020204" pitchFamily="34" charset="0"/>
                <a:ea typeface="Cambria" panose="02040503050406030204" pitchFamily="18" charset="0"/>
                <a:cs typeface="Arial" panose="020B0604020202020204" pitchFamily="34" charset="0"/>
              </a:rPr>
              <a:t>  </a:t>
            </a:r>
            <a:r>
              <a:rPr lang="en-US" sz="2800" b="1" dirty="0" err="1">
                <a:solidFill>
                  <a:srgbClr val="FF0000"/>
                </a:solidFill>
                <a:latin typeface="Arial" panose="020B0604020202020204" pitchFamily="34" charset="0"/>
                <a:ea typeface="Cambria" panose="02040503050406030204" pitchFamily="18" charset="0"/>
                <a:cs typeface="Arial" panose="020B0604020202020204" pitchFamily="34" charset="0"/>
              </a:rPr>
              <a:t>thông</a:t>
            </a:r>
            <a:r>
              <a:rPr lang="en-US" sz="2800" b="1" dirty="0">
                <a:solidFill>
                  <a:srgbClr val="FF0000"/>
                </a:solidFill>
                <a:latin typeface="Arial" panose="020B0604020202020204" pitchFamily="34" charset="0"/>
                <a:ea typeface="Cambria" panose="02040503050406030204" pitchFamily="18" charset="0"/>
                <a:cs typeface="Arial" panose="020B0604020202020204" pitchFamily="34" charset="0"/>
              </a:rPr>
              <a:t> tin </a:t>
            </a:r>
            <a:r>
              <a:rPr lang="en-US" sz="2800" b="1" dirty="0" err="1">
                <a:solidFill>
                  <a:srgbClr val="FF0000"/>
                </a:solidFill>
                <a:latin typeface="Arial" panose="020B0604020202020204" pitchFamily="34" charset="0"/>
                <a:ea typeface="Cambria" panose="02040503050406030204" pitchFamily="18" charset="0"/>
                <a:cs typeface="Arial" panose="020B0604020202020204" pitchFamily="34" charset="0"/>
              </a:rPr>
              <a:t>mục</a:t>
            </a:r>
            <a:r>
              <a:rPr lang="en-US" sz="2800" b="1" dirty="0">
                <a:solidFill>
                  <a:srgbClr val="FF0000"/>
                </a:solidFill>
                <a:latin typeface="Arial" panose="020B0604020202020204" pitchFamily="34" charset="0"/>
                <a:ea typeface="Cambria" panose="02040503050406030204" pitchFamily="18" charset="0"/>
                <a:cs typeface="Arial" panose="020B0604020202020204" pitchFamily="34" charset="0"/>
              </a:rPr>
              <a:t> a (SGK):</a:t>
            </a:r>
          </a:p>
          <a:p>
            <a:pPr marL="457200" indent="-457200">
              <a:lnSpc>
                <a:spcPct val="120000"/>
              </a:lnSpc>
              <a:spcAft>
                <a:spcPts val="0"/>
              </a:spcAft>
              <a:buFontTx/>
              <a:buChar char="-"/>
            </a:pPr>
            <a:r>
              <a:rPr lang="en-US" sz="2800" b="1" dirty="0" err="1">
                <a:solidFill>
                  <a:srgbClr val="FF0000"/>
                </a:solidFill>
                <a:latin typeface="Arial" panose="020B0604020202020204" pitchFamily="34" charset="0"/>
                <a:ea typeface="Cambria" panose="02040503050406030204" pitchFamily="18" charset="0"/>
                <a:cs typeface="Arial" panose="020B0604020202020204" pitchFamily="34" charset="0"/>
              </a:rPr>
              <a:t>Phân</a:t>
            </a:r>
            <a:r>
              <a:rPr lang="en-US" sz="2800" b="1" dirty="0">
                <a:solidFill>
                  <a:srgbClr val="FF0000"/>
                </a:solidFill>
                <a:latin typeface="Arial" panose="020B0604020202020204" pitchFamily="34" charset="0"/>
                <a:ea typeface="Cambria" panose="02040503050406030204" pitchFamily="18" charset="0"/>
                <a:cs typeface="Arial" panose="020B0604020202020204" pitchFamily="34" charset="0"/>
              </a:rPr>
              <a:t> </a:t>
            </a:r>
            <a:r>
              <a:rPr lang="en-US" sz="2800" b="1" dirty="0" err="1">
                <a:solidFill>
                  <a:srgbClr val="FF0000"/>
                </a:solidFill>
                <a:latin typeface="Arial" panose="020B0604020202020204" pitchFamily="34" charset="0"/>
                <a:ea typeface="Cambria" panose="02040503050406030204" pitchFamily="18" charset="0"/>
                <a:cs typeface="Arial" panose="020B0604020202020204" pitchFamily="34" charset="0"/>
              </a:rPr>
              <a:t>tích</a:t>
            </a:r>
            <a:r>
              <a:rPr lang="en-US" sz="2800" b="1" dirty="0">
                <a:solidFill>
                  <a:srgbClr val="FF0000"/>
                </a:solidFill>
                <a:latin typeface="Arial" panose="020B0604020202020204" pitchFamily="34" charset="0"/>
                <a:ea typeface="Cambria" panose="02040503050406030204" pitchFamily="18" charset="0"/>
                <a:cs typeface="Arial" panose="020B0604020202020204" pitchFamily="34" charset="0"/>
              </a:rPr>
              <a:t> </a:t>
            </a:r>
            <a:r>
              <a:rPr lang="en-US" sz="2800" b="1" dirty="0" err="1">
                <a:solidFill>
                  <a:srgbClr val="FF0000"/>
                </a:solidFill>
                <a:latin typeface="Arial" panose="020B0604020202020204" pitchFamily="34" charset="0"/>
                <a:ea typeface="Cambria" panose="02040503050406030204" pitchFamily="18" charset="0"/>
                <a:cs typeface="Arial" panose="020B0604020202020204" pitchFamily="34" charset="0"/>
              </a:rPr>
              <a:t>đặc</a:t>
            </a:r>
            <a:r>
              <a:rPr lang="en-US" sz="2800" b="1" dirty="0">
                <a:solidFill>
                  <a:srgbClr val="FF0000"/>
                </a:solidFill>
                <a:latin typeface="Arial" panose="020B0604020202020204" pitchFamily="34" charset="0"/>
                <a:ea typeface="Cambria" panose="02040503050406030204" pitchFamily="18" charset="0"/>
                <a:cs typeface="Arial" panose="020B0604020202020204" pitchFamily="34" charset="0"/>
              </a:rPr>
              <a:t> </a:t>
            </a:r>
            <a:r>
              <a:rPr lang="en-US" sz="2800" b="1" dirty="0" err="1">
                <a:solidFill>
                  <a:srgbClr val="FF0000"/>
                </a:solidFill>
                <a:latin typeface="Arial" panose="020B0604020202020204" pitchFamily="34" charset="0"/>
                <a:ea typeface="Cambria" panose="02040503050406030204" pitchFamily="18" charset="0"/>
                <a:cs typeface="Arial" panose="020B0604020202020204" pitchFamily="34" charset="0"/>
              </a:rPr>
              <a:t>điểm</a:t>
            </a:r>
            <a:r>
              <a:rPr lang="en-US" sz="2800" b="1" dirty="0">
                <a:solidFill>
                  <a:srgbClr val="FF0000"/>
                </a:solidFill>
                <a:latin typeface="Arial" panose="020B0604020202020204" pitchFamily="34" charset="0"/>
                <a:ea typeface="Cambria" panose="02040503050406030204" pitchFamily="18" charset="0"/>
                <a:cs typeface="Arial" panose="020B0604020202020204" pitchFamily="34" charset="0"/>
              </a:rPr>
              <a:t> </a:t>
            </a:r>
            <a:r>
              <a:rPr lang="en-US" sz="2800" b="1" dirty="0" err="1">
                <a:solidFill>
                  <a:srgbClr val="FF0000"/>
                </a:solidFill>
                <a:latin typeface="Arial" panose="020B0604020202020204" pitchFamily="34" charset="0"/>
                <a:ea typeface="Cambria" panose="02040503050406030204" pitchFamily="18" charset="0"/>
                <a:cs typeface="Arial" panose="020B0604020202020204" pitchFamily="34" charset="0"/>
              </a:rPr>
              <a:t>các</a:t>
            </a:r>
            <a:r>
              <a:rPr lang="en-US" sz="2800" b="1" dirty="0">
                <a:solidFill>
                  <a:srgbClr val="FF0000"/>
                </a:solidFill>
                <a:latin typeface="Arial" panose="020B0604020202020204" pitchFamily="34" charset="0"/>
                <a:ea typeface="Cambria" panose="02040503050406030204" pitchFamily="18" charset="0"/>
                <a:cs typeface="Arial" panose="020B0604020202020204" pitchFamily="34" charset="0"/>
              </a:rPr>
              <a:t> </a:t>
            </a:r>
            <a:r>
              <a:rPr lang="en-US" sz="2800" b="1" dirty="0" err="1">
                <a:solidFill>
                  <a:srgbClr val="FF0000"/>
                </a:solidFill>
                <a:latin typeface="Arial" panose="020B0604020202020204" pitchFamily="34" charset="0"/>
                <a:ea typeface="Cambria" panose="02040503050406030204" pitchFamily="18" charset="0"/>
                <a:cs typeface="Arial" panose="020B0604020202020204" pitchFamily="34" charset="0"/>
              </a:rPr>
              <a:t>khu</a:t>
            </a:r>
            <a:r>
              <a:rPr lang="en-US" sz="2800" b="1" dirty="0">
                <a:solidFill>
                  <a:srgbClr val="FF0000"/>
                </a:solidFill>
                <a:latin typeface="Arial" panose="020B0604020202020204" pitchFamily="34" charset="0"/>
                <a:ea typeface="Cambria" panose="02040503050406030204" pitchFamily="18" charset="0"/>
                <a:cs typeface="Arial" panose="020B0604020202020204" pitchFamily="34" charset="0"/>
              </a:rPr>
              <a:t> </a:t>
            </a:r>
            <a:r>
              <a:rPr lang="en-US" sz="2800" b="1" dirty="0" err="1">
                <a:solidFill>
                  <a:srgbClr val="FF0000"/>
                </a:solidFill>
                <a:latin typeface="Arial" panose="020B0604020202020204" pitchFamily="34" charset="0"/>
                <a:ea typeface="Cambria" panose="02040503050406030204" pitchFamily="18" charset="0"/>
                <a:cs typeface="Arial" panose="020B0604020202020204" pitchFamily="34" charset="0"/>
              </a:rPr>
              <a:t>vực</a:t>
            </a:r>
            <a:r>
              <a:rPr lang="en-US" sz="2800" b="1" dirty="0">
                <a:solidFill>
                  <a:srgbClr val="FF0000"/>
                </a:solidFill>
                <a:latin typeface="Arial" panose="020B0604020202020204" pitchFamily="34" charset="0"/>
                <a:ea typeface="Cambria" panose="02040503050406030204" pitchFamily="18" charset="0"/>
                <a:cs typeface="Arial" panose="020B0604020202020204" pitchFamily="34" charset="0"/>
              </a:rPr>
              <a:t> </a:t>
            </a:r>
            <a:r>
              <a:rPr lang="en-US" sz="2800" b="1" dirty="0" err="1">
                <a:solidFill>
                  <a:srgbClr val="FF0000"/>
                </a:solidFill>
                <a:latin typeface="Arial" panose="020B0604020202020204" pitchFamily="34" charset="0"/>
                <a:ea typeface="Cambria" panose="02040503050406030204" pitchFamily="18" charset="0"/>
                <a:cs typeface="Arial" panose="020B0604020202020204" pitchFamily="34" charset="0"/>
              </a:rPr>
              <a:t>địa</a:t>
            </a:r>
            <a:r>
              <a:rPr lang="en-US" sz="2800" b="1" dirty="0">
                <a:solidFill>
                  <a:srgbClr val="FF0000"/>
                </a:solidFill>
                <a:latin typeface="Arial" panose="020B0604020202020204" pitchFamily="34" charset="0"/>
                <a:ea typeface="Cambria" panose="02040503050406030204" pitchFamily="18" charset="0"/>
                <a:cs typeface="Arial" panose="020B0604020202020204" pitchFamily="34" charset="0"/>
              </a:rPr>
              <a:t> </a:t>
            </a:r>
            <a:r>
              <a:rPr lang="en-US" sz="2800" b="1" dirty="0" err="1">
                <a:solidFill>
                  <a:srgbClr val="FF0000"/>
                </a:solidFill>
                <a:latin typeface="Arial" panose="020B0604020202020204" pitchFamily="34" charset="0"/>
                <a:ea typeface="Cambria" panose="02040503050406030204" pitchFamily="18" charset="0"/>
                <a:cs typeface="Arial" panose="020B0604020202020204" pitchFamily="34" charset="0"/>
              </a:rPr>
              <a:t>hình</a:t>
            </a:r>
            <a:r>
              <a:rPr lang="en-US" sz="2800" b="1" dirty="0">
                <a:solidFill>
                  <a:srgbClr val="FF0000"/>
                </a:solidFill>
                <a:latin typeface="Arial" panose="020B0604020202020204" pitchFamily="34" charset="0"/>
                <a:ea typeface="Cambria" panose="02040503050406030204" pitchFamily="18" charset="0"/>
                <a:cs typeface="Arial" panose="020B0604020202020204" pitchFamily="34" charset="0"/>
              </a:rPr>
              <a:t> Châu </a:t>
            </a:r>
            <a:r>
              <a:rPr lang="vi-VN" sz="2800" b="1" dirty="0">
                <a:solidFill>
                  <a:srgbClr val="FF0000"/>
                </a:solidFill>
                <a:latin typeface="Arial" panose="020B0604020202020204" pitchFamily="34" charset="0"/>
                <a:ea typeface="Cambria" panose="02040503050406030204" pitchFamily="18" charset="0"/>
                <a:cs typeface="Arial" panose="020B0604020202020204" pitchFamily="34" charset="0"/>
              </a:rPr>
              <a:t>Âu</a:t>
            </a:r>
            <a:endParaRPr lang="en-US" sz="2800" b="1" dirty="0">
              <a:solidFill>
                <a:srgbClr val="FF0000"/>
              </a:solidFill>
              <a:latin typeface="Arial" panose="020B0604020202020204" pitchFamily="34" charset="0"/>
              <a:ea typeface="Cambria" panose="02040503050406030204" pitchFamily="18" charset="0"/>
              <a:cs typeface="Arial" panose="020B0604020202020204" pitchFamily="34" charset="0"/>
            </a:endParaRPr>
          </a:p>
          <a:p>
            <a:pPr marL="457200" indent="-457200">
              <a:lnSpc>
                <a:spcPct val="120000"/>
              </a:lnSpc>
              <a:spcAft>
                <a:spcPts val="0"/>
              </a:spcAft>
              <a:buFontTx/>
              <a:buChar char="-"/>
            </a:pPr>
            <a:r>
              <a:rPr lang="en-US" sz="2800" b="1" dirty="0" err="1">
                <a:solidFill>
                  <a:srgbClr val="FF0000"/>
                </a:solidFill>
                <a:latin typeface="Arial" panose="020B0604020202020204" pitchFamily="34" charset="0"/>
                <a:ea typeface="Cambria" panose="02040503050406030204" pitchFamily="18" charset="0"/>
                <a:cs typeface="Arial" panose="020B0604020202020204" pitchFamily="34" charset="0"/>
              </a:rPr>
              <a:t>Xác</a:t>
            </a:r>
            <a:r>
              <a:rPr lang="en-US" sz="2800" b="1" dirty="0">
                <a:solidFill>
                  <a:srgbClr val="FF0000"/>
                </a:solidFill>
                <a:latin typeface="Arial" panose="020B0604020202020204" pitchFamily="34" charset="0"/>
                <a:ea typeface="Cambria" panose="02040503050406030204" pitchFamily="18" charset="0"/>
                <a:cs typeface="Arial" panose="020B0604020202020204" pitchFamily="34" charset="0"/>
              </a:rPr>
              <a:t> </a:t>
            </a:r>
            <a:r>
              <a:rPr lang="en-US" sz="2800" b="1" dirty="0" err="1">
                <a:solidFill>
                  <a:srgbClr val="FF0000"/>
                </a:solidFill>
                <a:latin typeface="Arial" panose="020B0604020202020204" pitchFamily="34" charset="0"/>
                <a:ea typeface="Cambria" panose="02040503050406030204" pitchFamily="18" charset="0"/>
                <a:cs typeface="Arial" panose="020B0604020202020204" pitchFamily="34" charset="0"/>
              </a:rPr>
              <a:t>định</a:t>
            </a:r>
            <a:r>
              <a:rPr lang="en-US" sz="2800" b="1" dirty="0">
                <a:solidFill>
                  <a:srgbClr val="FF0000"/>
                </a:solidFill>
                <a:latin typeface="Arial" panose="020B0604020202020204" pitchFamily="34" charset="0"/>
                <a:ea typeface="Cambria" panose="02040503050406030204" pitchFamily="18" charset="0"/>
                <a:cs typeface="Arial" panose="020B0604020202020204" pitchFamily="34" charset="0"/>
              </a:rPr>
              <a:t> </a:t>
            </a:r>
            <a:r>
              <a:rPr lang="en-US" sz="2800" b="1" dirty="0" err="1">
                <a:solidFill>
                  <a:srgbClr val="FF0000"/>
                </a:solidFill>
                <a:latin typeface="Arial" panose="020B0604020202020204" pitchFamily="34" charset="0"/>
                <a:ea typeface="Cambria" panose="02040503050406030204" pitchFamily="18" charset="0"/>
                <a:cs typeface="Arial" panose="020B0604020202020204" pitchFamily="34" charset="0"/>
              </a:rPr>
              <a:t>một</a:t>
            </a:r>
            <a:r>
              <a:rPr lang="en-US" sz="2800" b="1" dirty="0">
                <a:solidFill>
                  <a:srgbClr val="FF0000"/>
                </a:solidFill>
                <a:latin typeface="Arial" panose="020B0604020202020204" pitchFamily="34" charset="0"/>
                <a:ea typeface="Cambria" panose="02040503050406030204" pitchFamily="18" charset="0"/>
                <a:cs typeface="Arial" panose="020B0604020202020204" pitchFamily="34" charset="0"/>
              </a:rPr>
              <a:t> </a:t>
            </a:r>
            <a:r>
              <a:rPr lang="en-US" sz="2800" b="1" dirty="0" err="1">
                <a:solidFill>
                  <a:srgbClr val="FF0000"/>
                </a:solidFill>
                <a:latin typeface="Arial" panose="020B0604020202020204" pitchFamily="34" charset="0"/>
                <a:ea typeface="Cambria" panose="02040503050406030204" pitchFamily="18" charset="0"/>
                <a:cs typeface="Arial" panose="020B0604020202020204" pitchFamily="34" charset="0"/>
              </a:rPr>
              <a:t>số</a:t>
            </a:r>
            <a:r>
              <a:rPr lang="en-US" sz="2800" b="1" dirty="0">
                <a:solidFill>
                  <a:srgbClr val="FF0000"/>
                </a:solidFill>
                <a:latin typeface="Arial" panose="020B0604020202020204" pitchFamily="34" charset="0"/>
                <a:ea typeface="Cambria" panose="02040503050406030204" pitchFamily="18" charset="0"/>
                <a:cs typeface="Arial" panose="020B0604020202020204" pitchFamily="34" charset="0"/>
              </a:rPr>
              <a:t> </a:t>
            </a:r>
            <a:r>
              <a:rPr lang="en-US" sz="2800" b="1" dirty="0" err="1">
                <a:solidFill>
                  <a:srgbClr val="FF0000"/>
                </a:solidFill>
                <a:latin typeface="Arial" panose="020B0604020202020204" pitchFamily="34" charset="0"/>
                <a:ea typeface="Cambria" panose="02040503050406030204" pitchFamily="18" charset="0"/>
                <a:cs typeface="Arial" panose="020B0604020202020204" pitchFamily="34" charset="0"/>
              </a:rPr>
              <a:t>dãy</a:t>
            </a:r>
            <a:r>
              <a:rPr lang="en-US" sz="2800" b="1" dirty="0">
                <a:solidFill>
                  <a:srgbClr val="FF0000"/>
                </a:solidFill>
                <a:latin typeface="Arial" panose="020B0604020202020204" pitchFamily="34" charset="0"/>
                <a:ea typeface="Cambria" panose="02040503050406030204" pitchFamily="18" charset="0"/>
                <a:cs typeface="Arial" panose="020B0604020202020204" pitchFamily="34" charset="0"/>
              </a:rPr>
              <a:t> </a:t>
            </a:r>
            <a:r>
              <a:rPr lang="en-US" sz="2800" b="1" dirty="0" err="1">
                <a:solidFill>
                  <a:srgbClr val="FF0000"/>
                </a:solidFill>
                <a:latin typeface="Arial" panose="020B0604020202020204" pitchFamily="34" charset="0"/>
                <a:ea typeface="Cambria" panose="02040503050406030204" pitchFamily="18" charset="0"/>
                <a:cs typeface="Arial" panose="020B0604020202020204" pitchFamily="34" charset="0"/>
              </a:rPr>
              <a:t>núi</a:t>
            </a:r>
            <a:r>
              <a:rPr lang="en-US" sz="2800" b="1" dirty="0">
                <a:solidFill>
                  <a:srgbClr val="FF0000"/>
                </a:solidFill>
                <a:latin typeface="Arial" panose="020B0604020202020204" pitchFamily="34" charset="0"/>
                <a:ea typeface="Cambria" panose="02040503050406030204" pitchFamily="18" charset="0"/>
                <a:cs typeface="Arial" panose="020B0604020202020204" pitchFamily="34" charset="0"/>
              </a:rPr>
              <a:t> </a:t>
            </a:r>
            <a:r>
              <a:rPr lang="en-US" sz="2800" b="1" dirty="0" err="1">
                <a:solidFill>
                  <a:srgbClr val="FF0000"/>
                </a:solidFill>
                <a:latin typeface="Arial" panose="020B0604020202020204" pitchFamily="34" charset="0"/>
                <a:ea typeface="Cambria" panose="02040503050406030204" pitchFamily="18" charset="0"/>
                <a:cs typeface="Arial" panose="020B0604020202020204" pitchFamily="34" charset="0"/>
              </a:rPr>
              <a:t>và</a:t>
            </a:r>
            <a:r>
              <a:rPr lang="en-US" sz="2800" b="1" dirty="0">
                <a:solidFill>
                  <a:srgbClr val="FF0000"/>
                </a:solidFill>
                <a:latin typeface="Arial" panose="020B0604020202020204" pitchFamily="34" charset="0"/>
                <a:ea typeface="Cambria" panose="02040503050406030204" pitchFamily="18" charset="0"/>
                <a:cs typeface="Arial" panose="020B0604020202020204" pitchFamily="34" charset="0"/>
              </a:rPr>
              <a:t> </a:t>
            </a:r>
            <a:r>
              <a:rPr lang="en-US" sz="2800" b="1" dirty="0" err="1">
                <a:solidFill>
                  <a:srgbClr val="FF0000"/>
                </a:solidFill>
                <a:latin typeface="Arial" panose="020B0604020202020204" pitchFamily="34" charset="0"/>
                <a:ea typeface="Cambria" panose="02040503050406030204" pitchFamily="18" charset="0"/>
                <a:cs typeface="Arial" panose="020B0604020202020204" pitchFamily="34" charset="0"/>
              </a:rPr>
              <a:t>đồng</a:t>
            </a:r>
            <a:r>
              <a:rPr lang="en-US" sz="2800" b="1" dirty="0">
                <a:solidFill>
                  <a:srgbClr val="FF0000"/>
                </a:solidFill>
                <a:latin typeface="Arial" panose="020B0604020202020204" pitchFamily="34" charset="0"/>
                <a:ea typeface="Cambria" panose="02040503050406030204" pitchFamily="18" charset="0"/>
                <a:cs typeface="Arial" panose="020B0604020202020204" pitchFamily="34" charset="0"/>
              </a:rPr>
              <a:t> </a:t>
            </a:r>
            <a:r>
              <a:rPr lang="en-US" sz="2800" b="1" dirty="0" err="1">
                <a:solidFill>
                  <a:srgbClr val="FF0000"/>
                </a:solidFill>
                <a:latin typeface="Arial" panose="020B0604020202020204" pitchFamily="34" charset="0"/>
                <a:ea typeface="Cambria" panose="02040503050406030204" pitchFamily="18" charset="0"/>
                <a:cs typeface="Arial" panose="020B0604020202020204" pitchFamily="34" charset="0"/>
              </a:rPr>
              <a:t>bằng</a:t>
            </a:r>
            <a:r>
              <a:rPr lang="en-US" sz="2800" b="1" dirty="0">
                <a:solidFill>
                  <a:srgbClr val="FF0000"/>
                </a:solidFill>
                <a:latin typeface="Arial" panose="020B0604020202020204" pitchFamily="34" charset="0"/>
                <a:ea typeface="Cambria" panose="02040503050406030204" pitchFamily="18" charset="0"/>
                <a:cs typeface="Arial" panose="020B0604020202020204" pitchFamily="34" charset="0"/>
              </a:rPr>
              <a:t> </a:t>
            </a:r>
            <a:r>
              <a:rPr lang="en-US" sz="2800" b="1" dirty="0" err="1">
                <a:solidFill>
                  <a:srgbClr val="FF0000"/>
                </a:solidFill>
                <a:latin typeface="Arial" panose="020B0604020202020204" pitchFamily="34" charset="0"/>
                <a:ea typeface="Cambria" panose="02040503050406030204" pitchFamily="18" charset="0"/>
                <a:cs typeface="Arial" panose="020B0604020202020204" pitchFamily="34" charset="0"/>
              </a:rPr>
              <a:t>lớn</a:t>
            </a:r>
            <a:r>
              <a:rPr lang="en-US" sz="2800" b="1" dirty="0">
                <a:solidFill>
                  <a:srgbClr val="FF0000"/>
                </a:solidFill>
                <a:latin typeface="Arial" panose="020B0604020202020204" pitchFamily="34" charset="0"/>
                <a:ea typeface="Cambria" panose="02040503050406030204" pitchFamily="18" charset="0"/>
                <a:cs typeface="Arial" panose="020B0604020202020204" pitchFamily="34" charset="0"/>
              </a:rPr>
              <a:t> Châu </a:t>
            </a:r>
            <a:r>
              <a:rPr lang="en-US" sz="2800" b="1" dirty="0" err="1">
                <a:solidFill>
                  <a:srgbClr val="FF0000"/>
                </a:solidFill>
                <a:latin typeface="Arial" panose="020B0604020202020204" pitchFamily="34" charset="0"/>
                <a:ea typeface="Cambria" panose="02040503050406030204" pitchFamily="18" charset="0"/>
                <a:cs typeface="Arial" panose="020B0604020202020204" pitchFamily="34" charset="0"/>
              </a:rPr>
              <a:t>Âu</a:t>
            </a:r>
            <a:endParaRPr lang="en-US" sz="2800" b="1" dirty="0">
              <a:solidFill>
                <a:srgbClr val="FF0000"/>
              </a:solidFill>
              <a:latin typeface="Arial" panose="020B0604020202020204" pitchFamily="34" charset="0"/>
              <a:ea typeface="Cambria" panose="02040503050406030204" pitchFamily="18" charset="0"/>
              <a:cs typeface="Arial" panose="020B0604020202020204" pitchFamily="34" charset="0"/>
            </a:endParaRPr>
          </a:p>
        </p:txBody>
      </p:sp>
      <p:sp>
        <p:nvSpPr>
          <p:cNvPr id="24" name="TextBox 23">
            <a:extLst>
              <a:ext uri="{FF2B5EF4-FFF2-40B4-BE49-F238E27FC236}">
                <a16:creationId xmlns:a16="http://schemas.microsoft.com/office/drawing/2014/main" id="{AFC98DDB-54B9-42C9-97A2-2F44B1EC07AD}"/>
              </a:ext>
            </a:extLst>
          </p:cNvPr>
          <p:cNvSpPr txBox="1"/>
          <p:nvPr/>
        </p:nvSpPr>
        <p:spPr>
          <a:xfrm>
            <a:off x="5211082" y="4270561"/>
            <a:ext cx="2060346" cy="584775"/>
          </a:xfrm>
          <a:prstGeom prst="rect">
            <a:avLst/>
          </a:prstGeom>
          <a:solidFill>
            <a:srgbClr val="7030A0"/>
          </a:solidFill>
        </p:spPr>
        <p:txBody>
          <a:bodyPr wrap="square" rtlCol="0">
            <a:spAutoFit/>
          </a:bodyPr>
          <a:lstStyle/>
          <a:p>
            <a:pPr algn="ctr"/>
            <a:r>
              <a:rPr lang="en-US" sz="3200" b="1">
                <a:solidFill>
                  <a:schemeClr val="bg1"/>
                </a:solidFill>
                <a:latin typeface="Arial" panose="020B0604020202020204" pitchFamily="34" charset="0"/>
                <a:cs typeface="Arial" panose="020B0604020202020204" pitchFamily="34" charset="0"/>
              </a:rPr>
              <a:t>Nhóm 1,2</a:t>
            </a:r>
          </a:p>
        </p:txBody>
      </p:sp>
      <p:sp>
        <p:nvSpPr>
          <p:cNvPr id="25" name="TextBox 24">
            <a:extLst>
              <a:ext uri="{FF2B5EF4-FFF2-40B4-BE49-F238E27FC236}">
                <a16:creationId xmlns:a16="http://schemas.microsoft.com/office/drawing/2014/main" id="{9B4DD9E2-76E6-4AC4-B73A-3352F0E40147}"/>
              </a:ext>
            </a:extLst>
          </p:cNvPr>
          <p:cNvSpPr txBox="1"/>
          <p:nvPr/>
        </p:nvSpPr>
        <p:spPr>
          <a:xfrm>
            <a:off x="5222095" y="5218473"/>
            <a:ext cx="2060346" cy="584775"/>
          </a:xfrm>
          <a:prstGeom prst="rect">
            <a:avLst/>
          </a:prstGeom>
          <a:solidFill>
            <a:srgbClr val="7030A0"/>
          </a:solidFill>
        </p:spPr>
        <p:txBody>
          <a:bodyPr wrap="square" rtlCol="0">
            <a:spAutoFit/>
          </a:bodyPr>
          <a:lstStyle/>
          <a:p>
            <a:pPr algn="ctr"/>
            <a:r>
              <a:rPr lang="en-US" sz="3200" b="1">
                <a:solidFill>
                  <a:schemeClr val="bg1"/>
                </a:solidFill>
                <a:latin typeface="Arial" panose="020B0604020202020204" pitchFamily="34" charset="0"/>
                <a:cs typeface="Arial" panose="020B0604020202020204" pitchFamily="34" charset="0"/>
              </a:rPr>
              <a:t>Nhóm 3,4</a:t>
            </a:r>
          </a:p>
        </p:txBody>
      </p:sp>
      <p:sp>
        <p:nvSpPr>
          <p:cNvPr id="26" name="TextBox 25">
            <a:extLst>
              <a:ext uri="{FF2B5EF4-FFF2-40B4-BE49-F238E27FC236}">
                <a16:creationId xmlns:a16="http://schemas.microsoft.com/office/drawing/2014/main" id="{9DA890AA-C03D-40AE-B44C-48168A55FE03}"/>
              </a:ext>
            </a:extLst>
          </p:cNvPr>
          <p:cNvSpPr txBox="1"/>
          <p:nvPr/>
        </p:nvSpPr>
        <p:spPr>
          <a:xfrm>
            <a:off x="5222095" y="6194878"/>
            <a:ext cx="2425549" cy="584775"/>
          </a:xfrm>
          <a:prstGeom prst="rect">
            <a:avLst/>
          </a:prstGeom>
          <a:solidFill>
            <a:srgbClr val="7030A0"/>
          </a:solidFill>
        </p:spPr>
        <p:txBody>
          <a:bodyPr wrap="square" rtlCol="0">
            <a:spAutoFit/>
          </a:bodyPr>
          <a:lstStyle/>
          <a:p>
            <a:pPr algn="ctr"/>
            <a:r>
              <a:rPr lang="en-US" sz="3200" b="1">
                <a:solidFill>
                  <a:schemeClr val="bg1"/>
                </a:solidFill>
                <a:latin typeface="Arial" panose="020B0604020202020204" pitchFamily="34" charset="0"/>
                <a:cs typeface="Arial" panose="020B0604020202020204" pitchFamily="34" charset="0"/>
              </a:rPr>
              <a:t>Nhóm 5,6</a:t>
            </a:r>
          </a:p>
        </p:txBody>
      </p:sp>
      <p:sp>
        <p:nvSpPr>
          <p:cNvPr id="27" name="TextBox 26">
            <a:extLst>
              <a:ext uri="{FF2B5EF4-FFF2-40B4-BE49-F238E27FC236}">
                <a16:creationId xmlns:a16="http://schemas.microsoft.com/office/drawing/2014/main" id="{915378B5-4E1F-40BC-A654-1BA6577FBD99}"/>
              </a:ext>
            </a:extLst>
          </p:cNvPr>
          <p:cNvSpPr txBox="1"/>
          <p:nvPr/>
        </p:nvSpPr>
        <p:spPr>
          <a:xfrm>
            <a:off x="323161" y="4320705"/>
            <a:ext cx="1714959" cy="523220"/>
          </a:xfrm>
          <a:prstGeom prst="rect">
            <a:avLst/>
          </a:prstGeom>
          <a:noFill/>
        </p:spPr>
        <p:txBody>
          <a:bodyPr wrap="square" rtlCol="0">
            <a:spAutoFit/>
          </a:bodyPr>
          <a:lstStyle/>
          <a:p>
            <a:r>
              <a:rPr lang="en-US" sz="2800">
                <a:solidFill>
                  <a:srgbClr val="1C11AF"/>
                </a:solidFill>
                <a:latin typeface="Arial" panose="020B0604020202020204" pitchFamily="34" charset="0"/>
                <a:cs typeface="Arial" panose="020B0604020202020204" pitchFamily="34" charset="0"/>
              </a:rPr>
              <a:t>Phân bố</a:t>
            </a:r>
          </a:p>
        </p:txBody>
      </p:sp>
      <p:sp>
        <p:nvSpPr>
          <p:cNvPr id="28" name="TextBox 27">
            <a:extLst>
              <a:ext uri="{FF2B5EF4-FFF2-40B4-BE49-F238E27FC236}">
                <a16:creationId xmlns:a16="http://schemas.microsoft.com/office/drawing/2014/main" id="{9642C2F9-C675-4B80-AABD-01300CC18043}"/>
              </a:ext>
            </a:extLst>
          </p:cNvPr>
          <p:cNvSpPr txBox="1"/>
          <p:nvPr/>
        </p:nvSpPr>
        <p:spPr>
          <a:xfrm>
            <a:off x="345593" y="5123619"/>
            <a:ext cx="2417714" cy="523220"/>
          </a:xfrm>
          <a:prstGeom prst="rect">
            <a:avLst/>
          </a:prstGeom>
          <a:noFill/>
        </p:spPr>
        <p:txBody>
          <a:bodyPr wrap="square" rtlCol="0">
            <a:spAutoFit/>
          </a:bodyPr>
          <a:lstStyle/>
          <a:p>
            <a:r>
              <a:rPr lang="en-US" sz="2800">
                <a:solidFill>
                  <a:srgbClr val="1C11AF"/>
                </a:solidFill>
                <a:latin typeface="Arial" panose="020B0604020202020204" pitchFamily="34" charset="0"/>
                <a:cs typeface="Arial" panose="020B0604020202020204" pitchFamily="34" charset="0"/>
              </a:rPr>
              <a:t>Đặc điểm</a:t>
            </a:r>
          </a:p>
        </p:txBody>
      </p:sp>
      <p:sp>
        <p:nvSpPr>
          <p:cNvPr id="29" name="TextBox 28">
            <a:extLst>
              <a:ext uri="{FF2B5EF4-FFF2-40B4-BE49-F238E27FC236}">
                <a16:creationId xmlns:a16="http://schemas.microsoft.com/office/drawing/2014/main" id="{3CD0AECF-14FF-46BF-97FB-06EC86C8C379}"/>
              </a:ext>
            </a:extLst>
          </p:cNvPr>
          <p:cNvSpPr txBox="1"/>
          <p:nvPr/>
        </p:nvSpPr>
        <p:spPr>
          <a:xfrm>
            <a:off x="323161" y="6077969"/>
            <a:ext cx="2497157" cy="523220"/>
          </a:xfrm>
          <a:prstGeom prst="rect">
            <a:avLst/>
          </a:prstGeom>
          <a:noFill/>
        </p:spPr>
        <p:txBody>
          <a:bodyPr wrap="square" rtlCol="0">
            <a:spAutoFit/>
          </a:bodyPr>
          <a:lstStyle/>
          <a:p>
            <a:r>
              <a:rPr lang="en-US" sz="2800">
                <a:solidFill>
                  <a:srgbClr val="1C11AF"/>
                </a:solidFill>
                <a:latin typeface="Arial" panose="020B0604020202020204" pitchFamily="34" charset="0"/>
                <a:cs typeface="Arial" panose="020B0604020202020204" pitchFamily="34" charset="0"/>
              </a:rPr>
              <a:t>Tên địa hình</a:t>
            </a:r>
          </a:p>
        </p:txBody>
      </p:sp>
      <p:grpSp>
        <p:nvGrpSpPr>
          <p:cNvPr id="30" name="Group 29">
            <a:extLst>
              <a:ext uri="{FF2B5EF4-FFF2-40B4-BE49-F238E27FC236}">
                <a16:creationId xmlns:a16="http://schemas.microsoft.com/office/drawing/2014/main" id="{6F4E1721-7730-4AF8-A0C6-DA39FE4E9829}"/>
              </a:ext>
            </a:extLst>
          </p:cNvPr>
          <p:cNvGrpSpPr/>
          <p:nvPr/>
        </p:nvGrpSpPr>
        <p:grpSpPr>
          <a:xfrm>
            <a:off x="4261696" y="78347"/>
            <a:ext cx="5316548" cy="654105"/>
            <a:chOff x="4109546" y="1116773"/>
            <a:chExt cx="4337069" cy="654105"/>
          </a:xfrm>
        </p:grpSpPr>
        <p:sp>
          <p:nvSpPr>
            <p:cNvPr id="31" name="Rectangle: Rounded Corners 30">
              <a:extLst>
                <a:ext uri="{FF2B5EF4-FFF2-40B4-BE49-F238E27FC236}">
                  <a16:creationId xmlns:a16="http://schemas.microsoft.com/office/drawing/2014/main" id="{867D2449-BF81-45BD-A361-9D10B6CD4771}"/>
                </a:ext>
              </a:extLst>
            </p:cNvPr>
            <p:cNvSpPr/>
            <p:nvPr/>
          </p:nvSpPr>
          <p:spPr>
            <a:xfrm>
              <a:off x="4109546" y="1116773"/>
              <a:ext cx="3412306" cy="601181"/>
            </a:xfrm>
            <a:prstGeom prst="roundRect">
              <a:avLst/>
            </a:prstGeom>
            <a:solidFill>
              <a:srgbClr val="00B050"/>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32" name="TextBox 31">
              <a:extLst>
                <a:ext uri="{FF2B5EF4-FFF2-40B4-BE49-F238E27FC236}">
                  <a16:creationId xmlns:a16="http://schemas.microsoft.com/office/drawing/2014/main" id="{2431414F-EA2E-4780-8C1F-BF4FA5379D30}"/>
                </a:ext>
              </a:extLst>
            </p:cNvPr>
            <p:cNvSpPr txBox="1"/>
            <p:nvPr/>
          </p:nvSpPr>
          <p:spPr>
            <a:xfrm>
              <a:off x="4169978" y="1124547"/>
              <a:ext cx="4276637" cy="646331"/>
            </a:xfrm>
            <a:prstGeom prst="rect">
              <a:avLst/>
            </a:prstGeom>
            <a:noFill/>
          </p:spPr>
          <p:txBody>
            <a:bodyPr wrap="square" rtlCol="0">
              <a:spAutoFit/>
            </a:bodyPr>
            <a:lstStyle/>
            <a:p>
              <a:r>
                <a:rPr lang="en-US" sz="3600" b="1">
                  <a:solidFill>
                    <a:srgbClr val="FFFF00"/>
                  </a:solidFill>
                  <a:latin typeface="Arial" panose="020B0604020202020204" pitchFamily="34" charset="0"/>
                  <a:cs typeface="Arial" panose="020B0604020202020204" pitchFamily="34" charset="0"/>
                </a:rPr>
                <a:t>NHÓM TÀI NĂNG</a:t>
              </a:r>
            </a:p>
          </p:txBody>
        </p:sp>
      </p:grpSp>
      <p:pic>
        <p:nvPicPr>
          <p:cNvPr id="33" name="Picture 32">
            <a:extLst>
              <a:ext uri="{FF2B5EF4-FFF2-40B4-BE49-F238E27FC236}">
                <a16:creationId xmlns:a16="http://schemas.microsoft.com/office/drawing/2014/main" id="{1260F3E1-E034-4ABD-86CD-5F1EF7A33FC8}"/>
              </a:ext>
            </a:extLst>
          </p:cNvPr>
          <p:cNvPicPr>
            <a:picLocks noChangeAspect="1"/>
          </p:cNvPicPr>
          <p:nvPr/>
        </p:nvPicPr>
        <p:blipFill>
          <a:blip r:embed="rId5" cstate="hqprint">
            <a:extLst>
              <a:ext uri="{BEBA8EAE-BF5A-486C-A8C5-ECC9F3942E4B}">
                <a14:imgProps xmlns:a14="http://schemas.microsoft.com/office/drawing/2010/main">
                  <a14:imgLayer r:embed="rId6">
                    <a14:imgEffect>
                      <a14:backgroundRemoval t="0" b="100000" l="426" r="100000">
                        <a14:foregroundMark x1="87234" y1="77667" x2="87234" y2="77667"/>
                        <a14:foregroundMark x1="84468" y1="36667" x2="84468" y2="36667"/>
                        <a14:foregroundMark x1="78723" y1="26000" x2="78723" y2="26000"/>
                        <a14:foregroundMark x1="81064" y1="30667" x2="81064" y2="30667"/>
                        <a14:foregroundMark x1="88511" y1="33667" x2="88511" y2="33667"/>
                        <a14:foregroundMark x1="86809" y1="32000" x2="86809" y2="32000"/>
                        <a14:foregroundMark x1="42766" y1="54000" x2="42766" y2="54000"/>
                        <a14:foregroundMark x1="41064" y1="46000" x2="41064" y2="46000"/>
                        <a14:foregroundMark x1="52340" y1="24333" x2="52340" y2="24333"/>
                        <a14:foregroundMark x1="63830" y1="3667" x2="63830" y2="3667"/>
                        <a14:foregroundMark x1="68723" y1="2333" x2="68723" y2="2333"/>
                      </a14:backgroundRemoval>
                    </a14:imgEffect>
                  </a14:imgLayer>
                </a14:imgProps>
              </a:ext>
              <a:ext uri="{28A0092B-C50C-407E-A947-70E740481C1C}">
                <a14:useLocalDpi xmlns:a14="http://schemas.microsoft.com/office/drawing/2010/main" val="0"/>
              </a:ext>
            </a:extLst>
          </a:blip>
          <a:stretch>
            <a:fillRect/>
          </a:stretch>
        </p:blipFill>
        <p:spPr>
          <a:xfrm>
            <a:off x="2613756" y="37373"/>
            <a:ext cx="1214522" cy="775227"/>
          </a:xfrm>
          <a:prstGeom prst="rect">
            <a:avLst/>
          </a:prstGeom>
        </p:spPr>
      </p:pic>
      <p:pic>
        <p:nvPicPr>
          <p:cNvPr id="36" name="3 Minute Timer (Nho)">
            <a:hlinkClick r:id="" action="ppaction://media"/>
            <a:extLst>
              <a:ext uri="{FF2B5EF4-FFF2-40B4-BE49-F238E27FC236}">
                <a16:creationId xmlns:a16="http://schemas.microsoft.com/office/drawing/2014/main" id="{83D4DD92-06EF-430F-830A-01235F1693D5}"/>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8867036" y="33489"/>
            <a:ext cx="1214522" cy="698963"/>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fade">
                                      <p:cBhvr>
                                        <p:cTn id="10" dur="500"/>
                                        <p:tgtEl>
                                          <p:spTgt spid="2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9"/>
                                        </p:tgtEl>
                                        <p:attrNameLst>
                                          <p:attrName>style.visibility</p:attrName>
                                        </p:attrNameLst>
                                      </p:cBhvr>
                                      <p:to>
                                        <p:strVal val="visible"/>
                                      </p:to>
                                    </p:set>
                                    <p:animEffect transition="in" filter="fade">
                                      <p:cBhvr>
                                        <p:cTn id="13" dur="500"/>
                                        <p:tgtEl>
                                          <p:spTgt spid="29"/>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fade">
                                      <p:cBhvr>
                                        <p:cTn id="16" dur="500"/>
                                        <p:tgtEl>
                                          <p:spTgt spid="17"/>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par>
                                <p:cTn id="20" presetID="10" presetClass="entr" presetSubtype="0"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fade">
                                      <p:cBhvr>
                                        <p:cTn id="25" dur="500"/>
                                        <p:tgtEl>
                                          <p:spTgt spid="14"/>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fade">
                                      <p:cBhvr>
                                        <p:cTn id="28" dur="500"/>
                                        <p:tgtEl>
                                          <p:spTgt spid="16"/>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fade">
                                      <p:cBhvr>
                                        <p:cTn id="31" dur="500"/>
                                        <p:tgtEl>
                                          <p:spTgt spid="18"/>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fade">
                                      <p:cBhvr>
                                        <p:cTn id="34" dur="500"/>
                                        <p:tgtEl>
                                          <p:spTgt spid="19"/>
                                        </p:tgtEl>
                                      </p:cBhvr>
                                    </p:animEffect>
                                  </p:childTnLst>
                                </p:cTn>
                              </p:par>
                              <p:par>
                                <p:cTn id="35" presetID="10" presetClass="entr" presetSubtype="0" fill="hold" nodeType="withEffect">
                                  <p:stCondLst>
                                    <p:cond delay="0"/>
                                  </p:stCondLst>
                                  <p:childTnLst>
                                    <p:set>
                                      <p:cBhvr>
                                        <p:cTn id="36" dur="1" fill="hold">
                                          <p:stCondLst>
                                            <p:cond delay="0"/>
                                          </p:stCondLst>
                                        </p:cTn>
                                        <p:tgtEl>
                                          <p:spTgt spid="2"/>
                                        </p:tgtEl>
                                        <p:attrNameLst>
                                          <p:attrName>style.visibility</p:attrName>
                                        </p:attrNameLst>
                                      </p:cBhvr>
                                      <p:to>
                                        <p:strVal val="visible"/>
                                      </p:to>
                                    </p:set>
                                    <p:animEffect transition="in" filter="fade">
                                      <p:cBhvr>
                                        <p:cTn id="37" dur="500"/>
                                        <p:tgtEl>
                                          <p:spTgt spid="2"/>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24"/>
                                        </p:tgtEl>
                                        <p:attrNameLst>
                                          <p:attrName>style.visibility</p:attrName>
                                        </p:attrNameLst>
                                      </p:cBhvr>
                                      <p:to>
                                        <p:strVal val="visible"/>
                                      </p:to>
                                    </p:set>
                                    <p:animEffect transition="in" filter="barn(inVertical)">
                                      <p:cBhvr>
                                        <p:cTn id="42" dur="500"/>
                                        <p:tgtEl>
                                          <p:spTgt spid="24"/>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25"/>
                                        </p:tgtEl>
                                        <p:attrNameLst>
                                          <p:attrName>style.visibility</p:attrName>
                                        </p:attrNameLst>
                                      </p:cBhvr>
                                      <p:to>
                                        <p:strVal val="visible"/>
                                      </p:to>
                                    </p:set>
                                    <p:animEffect transition="in" filter="barn(inVertical)">
                                      <p:cBhvr>
                                        <p:cTn id="47" dur="500"/>
                                        <p:tgtEl>
                                          <p:spTgt spid="25"/>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26"/>
                                        </p:tgtEl>
                                        <p:attrNameLst>
                                          <p:attrName>style.visibility</p:attrName>
                                        </p:attrNameLst>
                                      </p:cBhvr>
                                      <p:to>
                                        <p:strVal val="visible"/>
                                      </p:to>
                                    </p:set>
                                    <p:animEffect transition="in" filter="barn(inVertical)">
                                      <p:cBhvr>
                                        <p:cTn id="52" dur="500"/>
                                        <p:tgtEl>
                                          <p:spTgt spid="26"/>
                                        </p:tgtEl>
                                      </p:cBhvr>
                                    </p:animEffect>
                                  </p:childTnLst>
                                </p:cTn>
                              </p:par>
                              <p:par>
                                <p:cTn id="53" presetID="10" presetClass="entr" presetSubtype="0" fill="hold" nodeType="withEffect">
                                  <p:stCondLst>
                                    <p:cond delay="0"/>
                                  </p:stCondLst>
                                  <p:childTnLst>
                                    <p:set>
                                      <p:cBhvr>
                                        <p:cTn id="54" dur="1" fill="hold">
                                          <p:stCondLst>
                                            <p:cond delay="0"/>
                                          </p:stCondLst>
                                        </p:cTn>
                                        <p:tgtEl>
                                          <p:spTgt spid="33"/>
                                        </p:tgtEl>
                                        <p:attrNameLst>
                                          <p:attrName>style.visibility</p:attrName>
                                        </p:attrNameLst>
                                      </p:cBhvr>
                                      <p:to>
                                        <p:strVal val="visible"/>
                                      </p:to>
                                    </p:set>
                                    <p:animEffect transition="in" filter="fade">
                                      <p:cBhvr>
                                        <p:cTn id="55" dur="500"/>
                                        <p:tgtEl>
                                          <p:spTgt spid="33"/>
                                        </p:tgtEl>
                                      </p:cBhvr>
                                    </p:animEffect>
                                  </p:childTnLst>
                                </p:cTn>
                              </p:par>
                            </p:childTnLst>
                          </p:cTn>
                        </p:par>
                      </p:childTnLst>
                    </p:cTn>
                  </p:par>
                  <p:par>
                    <p:cTn id="56" fill="hold">
                      <p:stCondLst>
                        <p:cond delay="indefinite"/>
                      </p:stCondLst>
                      <p:childTnLst>
                        <p:par>
                          <p:cTn id="57" fill="hold">
                            <p:stCondLst>
                              <p:cond delay="0"/>
                            </p:stCondLst>
                            <p:childTnLst>
                              <p:par>
                                <p:cTn id="58" presetID="1" presetClass="mediacall" presetSubtype="0" fill="hold" nodeType="clickEffect">
                                  <p:stCondLst>
                                    <p:cond delay="0"/>
                                  </p:stCondLst>
                                  <p:childTnLst>
                                    <p:cmd type="call" cmd="playFrom(0.0)">
                                      <p:cBhvr>
                                        <p:cTn id="59" dur="195118" fill="hold"/>
                                        <p:tgtEl>
                                          <p:spTgt spid="3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60" restart="whenNotActive" fill="hold" evtFilter="cancelBubble" nodeType="interactiveSeq">
                <p:stCondLst>
                  <p:cond evt="onClick" delay="0">
                    <p:tgtEl>
                      <p:spTgt spid="36"/>
                    </p:tgtEl>
                  </p:cond>
                </p:stCondLst>
                <p:endSync evt="end" delay="0">
                  <p:rtn val="all"/>
                </p:endSync>
                <p:childTnLst>
                  <p:par>
                    <p:cTn id="61" fill="hold">
                      <p:stCondLst>
                        <p:cond delay="0"/>
                      </p:stCondLst>
                      <p:childTnLst>
                        <p:par>
                          <p:cTn id="62" fill="hold">
                            <p:stCondLst>
                              <p:cond delay="0"/>
                            </p:stCondLst>
                            <p:childTnLst>
                              <p:par>
                                <p:cTn id="63" presetID="2" presetClass="mediacall" presetSubtype="0" fill="hold" nodeType="clickEffect">
                                  <p:stCondLst>
                                    <p:cond delay="0"/>
                                  </p:stCondLst>
                                  <p:childTnLst>
                                    <p:cmd type="call" cmd="togglePause">
                                      <p:cBhvr>
                                        <p:cTn id="64" dur="1" fill="hold"/>
                                        <p:tgtEl>
                                          <p:spTgt spid="36"/>
                                        </p:tgtEl>
                                      </p:cBhvr>
                                    </p:cmd>
                                  </p:childTnLst>
                                </p:cTn>
                              </p:par>
                            </p:childTnLst>
                          </p:cTn>
                        </p:par>
                      </p:childTnLst>
                    </p:cTn>
                  </p:par>
                </p:childTnLst>
              </p:cTn>
              <p:nextCondLst>
                <p:cond evt="onClick" delay="0">
                  <p:tgtEl>
                    <p:spTgt spid="36"/>
                  </p:tgtEl>
                </p:cond>
              </p:nextCondLst>
            </p:seq>
            <p:video>
              <p:cMediaNode vol="80000">
                <p:cTn id="65" fill="hold" display="0">
                  <p:stCondLst>
                    <p:cond delay="indefinite"/>
                  </p:stCondLst>
                </p:cTn>
                <p:tgtEl>
                  <p:spTgt spid="36"/>
                </p:tgtEl>
              </p:cMediaNode>
            </p:video>
          </p:childTnLst>
        </p:cTn>
      </p:par>
    </p:tnLst>
    <p:bldLst>
      <p:bldP spid="6" grpId="0"/>
      <p:bldP spid="14" grpId="0"/>
      <p:bldP spid="16" grpId="0"/>
      <p:bldP spid="17" grpId="0"/>
      <p:bldP spid="18" grpId="0"/>
      <p:bldP spid="19" grpId="0"/>
      <p:bldP spid="24" grpId="0" animBg="1"/>
      <p:bldP spid="25" grpId="0" animBg="1"/>
      <p:bldP spid="26" grpId="0" animBg="1"/>
      <p:bldP spid="27" grpId="0"/>
      <p:bldP spid="28" grpId="0"/>
      <p:bldP spid="2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3BFE5F-F9A5-CD3D-1AF1-13C3A9102DC5}"/>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2C3CBE6F-4386-1502-CC84-5EA07B12E4E6}"/>
              </a:ext>
            </a:extLst>
          </p:cNvPr>
          <p:cNvSpPr>
            <a:spLocks noGrp="1"/>
          </p:cNvSpPr>
          <p:nvPr>
            <p:ph type="subTitle" idx="1"/>
          </p:nvPr>
        </p:nvSpPr>
        <p:spPr/>
        <p:txBody>
          <a:bodyPr/>
          <a:lstStyle/>
          <a:p>
            <a:endParaRPr lang="en-US"/>
          </a:p>
        </p:txBody>
      </p:sp>
      <p:pic>
        <p:nvPicPr>
          <p:cNvPr id="4" name="Picture 3">
            <a:extLst>
              <a:ext uri="{FF2B5EF4-FFF2-40B4-BE49-F238E27FC236}">
                <a16:creationId xmlns:a16="http://schemas.microsoft.com/office/drawing/2014/main" id="{BC4B72D0-409F-0D14-B149-CDBD19E249B7}"/>
              </a:ext>
            </a:extLst>
          </p:cNvPr>
          <p:cNvPicPr>
            <a:picLocks noChangeAspect="1"/>
          </p:cNvPicPr>
          <p:nvPr/>
        </p:nvPicPr>
        <p:blipFill>
          <a:blip r:embed="rId2"/>
          <a:stretch>
            <a:fillRect/>
          </a:stretch>
        </p:blipFill>
        <p:spPr>
          <a:xfrm>
            <a:off x="877613" y="0"/>
            <a:ext cx="10097481" cy="6680953"/>
          </a:xfrm>
          <a:prstGeom prst="rect">
            <a:avLst/>
          </a:prstGeom>
        </p:spPr>
      </p:pic>
    </p:spTree>
    <p:extLst>
      <p:ext uri="{BB962C8B-B14F-4D97-AF65-F5344CB8AC3E}">
        <p14:creationId xmlns:p14="http://schemas.microsoft.com/office/powerpoint/2010/main" val="228966318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INKNOELEADERBOARD" val="1909957276"/>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620</TotalTime>
  <Words>3230</Words>
  <Application>Microsoft Office PowerPoint</Application>
  <PresentationFormat>Widescreen</PresentationFormat>
  <Paragraphs>468</Paragraphs>
  <Slides>42</Slides>
  <Notes>31</Notes>
  <HiddenSlides>0</HiddenSlides>
  <MMClips>8</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42</vt:i4>
      </vt:variant>
    </vt:vector>
  </HeadingPairs>
  <TitlesOfParts>
    <vt:vector size="51" baseType="lpstr">
      <vt:lpstr>#9Slide03 BoosterNextFYBlack</vt:lpstr>
      <vt:lpstr>#9Slide03 SFU Futura_12</vt:lpstr>
      <vt:lpstr>Arial</vt:lpstr>
      <vt:lpstr>Calibri</vt:lpstr>
      <vt:lpstr>Calibri Light</vt:lpstr>
      <vt:lpstr>Cambria</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PC</dc:creator>
  <cp:lastModifiedBy>Đinh Văn Thái</cp:lastModifiedBy>
  <cp:revision>26</cp:revision>
  <dcterms:created xsi:type="dcterms:W3CDTF">2022-03-06T01:27:20Z</dcterms:created>
  <dcterms:modified xsi:type="dcterms:W3CDTF">2024-09-17T03:06:14Z</dcterms:modified>
</cp:coreProperties>
</file>