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31" r:id="rId19"/>
    <p:sldId id="527" r:id="rId20"/>
    <p:sldId id="52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65" d="100"/>
          <a:sy n="65" d="100"/>
        </p:scale>
        <p:origin x="134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24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2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>
            <a:spcAft>
              <a:spcPct val="35000"/>
            </a:spcAft>
          </a:pPr>
          <a:r>
            <a:rPr lang="en-US" sz="22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22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22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22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22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>
            <a:spcAft>
              <a:spcPts val="1000"/>
            </a:spcAft>
          </a:pP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2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>
            <a:spcAft>
              <a:spcPts val="1000"/>
            </a:spcAft>
          </a:pP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2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>
            <a:spcAft>
              <a:spcPts val="1000"/>
            </a:spcAft>
          </a:pP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2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24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4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24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127964" custLinFactNeighborX="5364" custLinFactNeighborY="-33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 custLinFactNeighborX="-11785" custLinFactNeighborY="-201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X="110681" custScaleY="204433" custLinFactNeighborX="-386" custLinFactNeighborY="-22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 custLinFactNeighborX="-11564" custLinFactNeighborY="-146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X="104519" custScaleY="80788" custLinFactNeighborX="1561" custLinFactNeighborY="7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20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20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2000" b="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20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20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20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20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 custLinFactNeighborX="1117" custLinFactNeighborY="-36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 custLinFactNeighborX="-5520" custLinFactNeighborY="-24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X="111074" custScaleY="179803" custLinFactNeighborX="-547" custLinFactNeighborY="-4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 custLinFactNeighborX="-21311" custLinFactNeighborY="-33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139900" custLinFactNeighborX="4632" custLinFactNeighborY="22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998846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86836" y="27822"/>
          <a:ext cx="6744911" cy="1319615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24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86836" y="27822"/>
        <a:ext cx="6744911" cy="1319615"/>
      </dsp:txXfrm>
    </dsp:sp>
    <dsp:sp modelId="{467C472B-F399-46AE-B017-5DC56BBEA7D7}">
      <dsp:nvSpPr>
        <dsp:cNvPr id="0" name=""/>
        <dsp:cNvSpPr/>
      </dsp:nvSpPr>
      <dsp:spPr>
        <a:xfrm>
          <a:off x="-98940" y="126997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555658" y="1295407"/>
          <a:ext cx="7050441" cy="2108194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22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22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22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22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ts val="1000"/>
            </a:spcAft>
          </a:pP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22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ts val="1000"/>
            </a:spcAft>
          </a:pP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22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977900">
            <a:lnSpc>
              <a:spcPct val="90000"/>
            </a:lnSpc>
            <a:spcBef>
              <a:spcPct val="0"/>
            </a:spcBef>
            <a:spcAft>
              <a:spcPts val="1000"/>
            </a:spcAft>
          </a:pP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22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555658" y="1295407"/>
        <a:ext cx="7050441" cy="2108194"/>
      </dsp:txXfrm>
    </dsp:sp>
    <dsp:sp modelId="{9D6C96D5-59F1-4074-AA4E-276172A59D56}">
      <dsp:nvSpPr>
        <dsp:cNvPr id="0" name=""/>
        <dsp:cNvSpPr/>
      </dsp:nvSpPr>
      <dsp:spPr>
        <a:xfrm>
          <a:off x="126849" y="1744690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482033" y="3784599"/>
          <a:ext cx="7049714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24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4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24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482033" y="3784599"/>
        <a:ext cx="7049714" cy="833118"/>
      </dsp:txXfrm>
    </dsp:sp>
    <dsp:sp modelId="{BB02C15B-25BD-4CA5-8B62-85830BA892A9}">
      <dsp:nvSpPr>
        <dsp:cNvPr id="0" name=""/>
        <dsp:cNvSpPr/>
      </dsp:nvSpPr>
      <dsp:spPr>
        <a:xfrm>
          <a:off x="-98940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99910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618242" y="203200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20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618242" y="203200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-99204" y="355597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545796" y="1607203"/>
          <a:ext cx="6834947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20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0" kern="1200" baseline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2000" b="0" kern="1200" baseline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20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545796" y="1607203"/>
        <a:ext cx="6834947" cy="1854200"/>
      </dsp:txXfrm>
    </dsp:sp>
    <dsp:sp modelId="{9D6C96D5-59F1-4074-AA4E-276172A59D56}">
      <dsp:nvSpPr>
        <dsp:cNvPr id="0" name=""/>
        <dsp:cNvSpPr/>
      </dsp:nvSpPr>
      <dsp:spPr>
        <a:xfrm>
          <a:off x="941" y="188978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86836" y="3632202"/>
          <a:ext cx="6528363" cy="1442704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20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20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20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86836" y="3632202"/>
        <a:ext cx="6528363" cy="1442704"/>
      </dsp:txXfrm>
    </dsp:sp>
    <dsp:sp modelId="{BB02C15B-25BD-4CA5-8B62-85830BA892A9}">
      <dsp:nvSpPr>
        <dsp:cNvPr id="0" name=""/>
        <dsp:cNvSpPr/>
      </dsp:nvSpPr>
      <dsp:spPr>
        <a:xfrm>
          <a:off x="-99204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10.jpe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07943464"/>
              </p:ext>
            </p:extLst>
          </p:nvPr>
        </p:nvGraphicFramePr>
        <p:xfrm>
          <a:off x="1524000" y="1397000"/>
          <a:ext cx="7531748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0" y="2988873"/>
            <a:ext cx="1183082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637865" y="3144144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84868632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2" y="2983710"/>
            <a:ext cx="1138927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62185" y="1233215"/>
            <a:ext cx="822503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1913" y="1174790"/>
            <a:ext cx="8683685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32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32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458200" cy="5996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" y="7620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0" y="-152400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 TIẾT 26,27- BÀI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13311" y="5791200"/>
            <a:ext cx="1005889" cy="806245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92665" y="3244814"/>
            <a:ext cx="5163849" cy="255454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TIẾT 26,27 -BÀI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5530</TotalTime>
  <Words>1753</Words>
  <Application>Microsoft Office PowerPoint</Application>
  <PresentationFormat>On-screen Show (4:3)</PresentationFormat>
  <Paragraphs>171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Chu Thi Truc</cp:lastModifiedBy>
  <cp:revision>398</cp:revision>
  <dcterms:created xsi:type="dcterms:W3CDTF">2016-02-15T14:28:12Z</dcterms:created>
  <dcterms:modified xsi:type="dcterms:W3CDTF">2023-12-05T01:29:32Z</dcterms:modified>
</cp:coreProperties>
</file>