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18"/>
  </p:notesMasterIdLst>
  <p:sldIdLst>
    <p:sldId id="588" r:id="rId3"/>
    <p:sldId id="256" r:id="rId4"/>
    <p:sldId id="621" r:id="rId5"/>
    <p:sldId id="620" r:id="rId6"/>
    <p:sldId id="622" r:id="rId7"/>
    <p:sldId id="623" r:id="rId8"/>
    <p:sldId id="624" r:id="rId9"/>
    <p:sldId id="625" r:id="rId10"/>
    <p:sldId id="627" r:id="rId11"/>
    <p:sldId id="626" r:id="rId12"/>
    <p:sldId id="628" r:id="rId13"/>
    <p:sldId id="629" r:id="rId14"/>
    <p:sldId id="619" r:id="rId15"/>
    <p:sldId id="578" r:id="rId16"/>
    <p:sldId id="63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55D"/>
    <a:srgbClr val="996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4" autoAdjust="0"/>
    <p:restoredTop sz="94660"/>
  </p:normalViewPr>
  <p:slideViewPr>
    <p:cSldViewPr snapToGrid="0">
      <p:cViewPr varScale="1">
        <p:scale>
          <a:sx n="69" d="100"/>
          <a:sy n="69" d="100"/>
        </p:scale>
        <p:origin x="484"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điều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đầu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tâm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sau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mới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việc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thành</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đầu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DE0A4BDE-3501-45E3-A692-EC9436633E2C}" type="slidenum">
              <a:rPr lang="en-US" smtClean="0"/>
              <a:t>1</a:t>
            </a:fld>
            <a:endParaRPr lang="en-US"/>
          </a:p>
        </p:txBody>
      </p:sp>
    </p:spTree>
    <p:extLst>
      <p:ext uri="{BB962C8B-B14F-4D97-AF65-F5344CB8AC3E}">
        <p14:creationId xmlns:p14="http://schemas.microsoft.com/office/powerpoint/2010/main" val="11180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1432895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1283800" y="1169133"/>
            <a:ext cx="6607600" cy="1093200"/>
          </a:xfrm>
          <a:prstGeom prst="rect">
            <a:avLst/>
          </a:prstGeom>
        </p:spPr>
        <p:txBody>
          <a:bodyPr spcFirstLastPara="1" wrap="square" lIns="91425" tIns="91425" rIns="91425" bIns="91425" anchor="t" anchorCtr="0">
            <a:noAutofit/>
          </a:bodyPr>
          <a:lstStyle>
            <a:lvl1pPr marL="609585" lvl="0" indent="-558786" rtl="0">
              <a:lnSpc>
                <a:spcPct val="130000"/>
              </a:lnSpc>
              <a:spcBef>
                <a:spcPts val="0"/>
              </a:spcBef>
              <a:spcAft>
                <a:spcPts val="0"/>
              </a:spcAft>
              <a:buSzPts val="3000"/>
              <a:buChar char="✗"/>
              <a:defRPr sz="4000" i="1"/>
            </a:lvl1pPr>
            <a:lvl2pPr marL="1219170" lvl="1" indent="-558786" rtl="0">
              <a:lnSpc>
                <a:spcPct val="130000"/>
              </a:lnSpc>
              <a:spcBef>
                <a:spcPts val="0"/>
              </a:spcBef>
              <a:spcAft>
                <a:spcPts val="0"/>
              </a:spcAft>
              <a:buSzPts val="3000"/>
              <a:buChar char="✗"/>
              <a:defRPr sz="4000" i="1"/>
            </a:lvl2pPr>
            <a:lvl3pPr marL="1828754" lvl="2" indent="-558786" rtl="0">
              <a:lnSpc>
                <a:spcPct val="130000"/>
              </a:lnSpc>
              <a:spcBef>
                <a:spcPts val="0"/>
              </a:spcBef>
              <a:spcAft>
                <a:spcPts val="0"/>
              </a:spcAft>
              <a:buSzPts val="3000"/>
              <a:buChar char="✗"/>
              <a:defRPr sz="4000" i="1"/>
            </a:lvl3pPr>
            <a:lvl4pPr marL="2438339" lvl="3" indent="-558786" rtl="0">
              <a:lnSpc>
                <a:spcPct val="130000"/>
              </a:lnSpc>
              <a:spcBef>
                <a:spcPts val="0"/>
              </a:spcBef>
              <a:spcAft>
                <a:spcPts val="0"/>
              </a:spcAft>
              <a:buSzPts val="3000"/>
              <a:buChar char="✗"/>
              <a:defRPr sz="4000" i="1"/>
            </a:lvl4pPr>
            <a:lvl5pPr marL="3047924" lvl="4" indent="-558786" rtl="0">
              <a:lnSpc>
                <a:spcPct val="130000"/>
              </a:lnSpc>
              <a:spcBef>
                <a:spcPts val="0"/>
              </a:spcBef>
              <a:spcAft>
                <a:spcPts val="0"/>
              </a:spcAft>
              <a:buSzPts val="3000"/>
              <a:buChar char="✗"/>
              <a:defRPr sz="4000" i="1"/>
            </a:lvl5pPr>
            <a:lvl6pPr marL="3657509" lvl="5" indent="-558786" rtl="0">
              <a:lnSpc>
                <a:spcPct val="130000"/>
              </a:lnSpc>
              <a:spcBef>
                <a:spcPts val="0"/>
              </a:spcBef>
              <a:spcAft>
                <a:spcPts val="0"/>
              </a:spcAft>
              <a:buSzPts val="3000"/>
              <a:buChar char="✗"/>
              <a:defRPr sz="4000" i="1"/>
            </a:lvl6pPr>
            <a:lvl7pPr marL="4267093" lvl="6" indent="-558786" rtl="0">
              <a:lnSpc>
                <a:spcPct val="130000"/>
              </a:lnSpc>
              <a:spcBef>
                <a:spcPts val="0"/>
              </a:spcBef>
              <a:spcAft>
                <a:spcPts val="0"/>
              </a:spcAft>
              <a:buSzPts val="3000"/>
              <a:buChar char="✗"/>
              <a:defRPr sz="4000" i="1"/>
            </a:lvl7pPr>
            <a:lvl8pPr marL="4876678" lvl="7" indent="-558786" rtl="0">
              <a:lnSpc>
                <a:spcPct val="130000"/>
              </a:lnSpc>
              <a:spcBef>
                <a:spcPts val="0"/>
              </a:spcBef>
              <a:spcAft>
                <a:spcPts val="0"/>
              </a:spcAft>
              <a:buSzPts val="3000"/>
              <a:buChar char="✗"/>
              <a:defRPr sz="4000" i="1"/>
            </a:lvl8pPr>
            <a:lvl9pPr marL="5486263" lvl="8" indent="-558786">
              <a:lnSpc>
                <a:spcPct val="130000"/>
              </a:lnSpc>
              <a:spcBef>
                <a:spcPts val="0"/>
              </a:spcBef>
              <a:spcAft>
                <a:spcPts val="0"/>
              </a:spcAft>
              <a:buSzPts val="3000"/>
              <a:buChar char="✗"/>
              <a:defRPr sz="4000" i="1"/>
            </a:lvl9pPr>
          </a:lstStyle>
          <a:p>
            <a:endParaRPr/>
          </a:p>
        </p:txBody>
      </p:sp>
      <p:sp>
        <p:nvSpPr>
          <p:cNvPr id="16" name="Google Shape;16;p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23509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14B9-EDCC-472F-A291-E5B65F9F07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51BD23-3A6B-4176-83AA-9D96B9AEF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B9BAC-02BA-40A1-BE74-4D7C4516BC60}"/>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5" name="Footer Placeholder 4">
            <a:extLst>
              <a:ext uri="{FF2B5EF4-FFF2-40B4-BE49-F238E27FC236}">
                <a16:creationId xmlns:a16="http://schemas.microsoft.com/office/drawing/2014/main" id="{EDEFE1E6-8213-40EA-8D81-F17FC41E6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AF7EE-848E-4E83-81A9-9CB81B1A7555}"/>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28649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BAB5-472E-401F-B1BD-C201E6D91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CD9F5-3642-4467-B4F6-5325ACA30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86D14-3C0B-417D-9442-3D8668B29F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1E955B-65B0-49EE-AB6C-75A4B37A5826}"/>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6" name="Footer Placeholder 5">
            <a:extLst>
              <a:ext uri="{FF2B5EF4-FFF2-40B4-BE49-F238E27FC236}">
                <a16:creationId xmlns:a16="http://schemas.microsoft.com/office/drawing/2014/main" id="{58FE3947-8D9C-4A94-BB50-AF3FCF50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AB305-EF6C-4CD8-B6FE-513303B4471A}"/>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84356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F475-7801-4F09-BE10-606FF0CF76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879CC-36EB-4193-8D5F-6CBA7B126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6334F-3925-457B-8E0E-CAAB97766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B2DB3-B7D3-4A00-BA56-A3916CD48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3BB52-647C-49D6-BA60-4B147615AC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168597-24E5-4956-BD1E-279725AD6CBC}"/>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8" name="Footer Placeholder 7">
            <a:extLst>
              <a:ext uri="{FF2B5EF4-FFF2-40B4-BE49-F238E27FC236}">
                <a16:creationId xmlns:a16="http://schemas.microsoft.com/office/drawing/2014/main" id="{C6D62675-3318-4790-9D0F-9343156CA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30C302-896A-443D-BC0C-1806FD1A0BB8}"/>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5541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5ED5-E2E0-4470-B21A-B24126381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0A7D1-6B20-4576-B721-72AD057E8FCC}"/>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4" name="Footer Placeholder 3">
            <a:extLst>
              <a:ext uri="{FF2B5EF4-FFF2-40B4-BE49-F238E27FC236}">
                <a16:creationId xmlns:a16="http://schemas.microsoft.com/office/drawing/2014/main" id="{6749637D-7FCC-4DEE-A338-F2686892C2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DE6D5-D74F-46DC-8DB3-7E3436F27E90}"/>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69441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C9E84-8B76-4F2A-B834-80852BEA59CE}"/>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3" name="Footer Placeholder 2">
            <a:extLst>
              <a:ext uri="{FF2B5EF4-FFF2-40B4-BE49-F238E27FC236}">
                <a16:creationId xmlns:a16="http://schemas.microsoft.com/office/drawing/2014/main" id="{A61EDCCE-22B9-453F-851D-AEBEEABF9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65A423-58CB-496A-8D29-F8BB1409299B}"/>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331747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F079-08FE-461A-99DF-6D718A5D2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0BE8D-34B2-4F78-9D5B-601C207E4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3DD37-89F9-4964-A419-023E76A5C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BC86A-7132-41D2-94CD-FAB1EFBA6110}"/>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6" name="Footer Placeholder 5">
            <a:extLst>
              <a:ext uri="{FF2B5EF4-FFF2-40B4-BE49-F238E27FC236}">
                <a16:creationId xmlns:a16="http://schemas.microsoft.com/office/drawing/2014/main" id="{2BF8246B-D6F9-4550-AEDB-4FD3C05F1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F69A7-598A-4CB2-8AC0-6E3336122AAD}"/>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53034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D55E-3135-463F-B54A-97D09F3C7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EFFF7-DB88-4C99-B484-E2811048C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2D3618-AE1C-4EE4-9E4F-825DF21E8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04954-D9AA-4FD5-AC9D-C3D81F1E49F0}"/>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6" name="Footer Placeholder 5">
            <a:extLst>
              <a:ext uri="{FF2B5EF4-FFF2-40B4-BE49-F238E27FC236}">
                <a16:creationId xmlns:a16="http://schemas.microsoft.com/office/drawing/2014/main" id="{59A18BA1-263F-4378-BB37-AC6A3F336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2C509-F1D1-4FF4-B3FB-788C06119C45}"/>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268877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116-241D-4F0C-9651-8517A8BA3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1CD3B-9FCC-4E74-9A06-35ADB82C4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7F279-CBE9-459B-A236-AA10164F5478}"/>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5" name="Footer Placeholder 4">
            <a:extLst>
              <a:ext uri="{FF2B5EF4-FFF2-40B4-BE49-F238E27FC236}">
                <a16:creationId xmlns:a16="http://schemas.microsoft.com/office/drawing/2014/main" id="{B48CB074-8F65-46E3-8F9A-D824034E5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A9A08-A550-4615-B41C-7AB4DE9428EC}"/>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2546125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39C01-D61D-4F97-B797-AF864EA41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05A286-F8A9-43B7-A394-9AE1A46C0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FB2FA-0CA2-45BB-85E3-D71C69DC9D54}"/>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5" name="Footer Placeholder 4">
            <a:extLst>
              <a:ext uri="{FF2B5EF4-FFF2-40B4-BE49-F238E27FC236}">
                <a16:creationId xmlns:a16="http://schemas.microsoft.com/office/drawing/2014/main" id="{8F7982DF-558C-4E73-A63D-CABBFD427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9F70A-968C-458E-B117-7154D48EB344}"/>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62575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Google Shape;23;p6"/>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389245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155167" y="477847"/>
            <a:ext cx="7501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1155167"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5015605"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929070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big postit">
  <p:cSld name="Blank big posti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16559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394280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0BC8B-605C-4DA8-8FB2-39751EFF8B19}"/>
              </a:ext>
            </a:extLst>
          </p:cNvPr>
          <p:cNvSpPr>
            <a:spLocks noGrp="1"/>
          </p:cNvSpPr>
          <p:nvPr>
            <p:ph type="dt" sz="half" idx="10"/>
          </p:nvPr>
        </p:nvSpPr>
        <p:spPr/>
        <p:txBody>
          <a:bodyPr/>
          <a:lstStyle/>
          <a:p>
            <a:fld id="{34E579A8-D97A-4323-8E5E-0860D0AEF849}" type="datetimeFigureOut">
              <a:rPr lang="en-US" smtClean="0"/>
              <a:t>9/29/2022</a:t>
            </a:fld>
            <a:endParaRPr lang="en-US"/>
          </a:p>
        </p:txBody>
      </p:sp>
      <p:sp>
        <p:nvSpPr>
          <p:cNvPr id="3" name="Footer Placeholder 2">
            <a:extLst>
              <a:ext uri="{FF2B5EF4-FFF2-40B4-BE49-F238E27FC236}">
                <a16:creationId xmlns:a16="http://schemas.microsoft.com/office/drawing/2014/main" id="{7A42AE1B-E353-4485-B8FC-36D5C8042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F8F53-E028-476B-9E41-3FA2A9004B64}"/>
              </a:ext>
            </a:extLst>
          </p:cNvPr>
          <p:cNvSpPr>
            <a:spLocks noGrp="1"/>
          </p:cNvSpPr>
          <p:nvPr>
            <p:ph type="sldNum" sz="quarter" idx="12"/>
          </p:nvPr>
        </p:nvSpPr>
        <p:spPr/>
        <p:txBody>
          <a:bodyPr/>
          <a:lstStyle/>
          <a:p>
            <a:fld id="{E3EDB6A3-BD71-4B03-9E9C-B8515996E202}" type="slidenum">
              <a:rPr lang="en-US" smtClean="0"/>
              <a:t>‹#›</a:t>
            </a:fld>
            <a:endParaRPr lang="en-US"/>
          </a:p>
        </p:txBody>
      </p:sp>
    </p:spTree>
    <p:extLst>
      <p:ext uri="{BB962C8B-B14F-4D97-AF65-F5344CB8AC3E}">
        <p14:creationId xmlns:p14="http://schemas.microsoft.com/office/powerpoint/2010/main" val="72985356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93117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F722-1904-4667-A25B-B363744FBA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3EFD3-9D31-4124-82C1-A83BF4F83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DE51B-DE71-45B3-9855-B2EC7F0CD877}"/>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5" name="Footer Placeholder 4">
            <a:extLst>
              <a:ext uri="{FF2B5EF4-FFF2-40B4-BE49-F238E27FC236}">
                <a16:creationId xmlns:a16="http://schemas.microsoft.com/office/drawing/2014/main" id="{58C99426-CAC3-4819-9F26-1DDD38738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6851B-CAF6-4B45-82F5-D98DBE3C7EB8}"/>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91462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6BDF-C3E3-4F66-B39D-37897C7C2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2C099-EA67-4464-9D0C-B0605C311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0A258-8E68-4D72-9829-7ECF4D363A59}"/>
              </a:ext>
            </a:extLst>
          </p:cNvPr>
          <p:cNvSpPr>
            <a:spLocks noGrp="1"/>
          </p:cNvSpPr>
          <p:nvPr>
            <p:ph type="dt" sz="half" idx="10"/>
          </p:nvPr>
        </p:nvSpPr>
        <p:spPr/>
        <p:txBody>
          <a:bodyPr/>
          <a:lstStyle/>
          <a:p>
            <a:fld id="{2F2F8EA1-F669-4CE7-8BDE-1A8B9014D17B}" type="datetimeFigureOut">
              <a:rPr lang="en-US" smtClean="0"/>
              <a:t>9/29/2022</a:t>
            </a:fld>
            <a:endParaRPr lang="en-US"/>
          </a:p>
        </p:txBody>
      </p:sp>
      <p:sp>
        <p:nvSpPr>
          <p:cNvPr id="5" name="Footer Placeholder 4">
            <a:extLst>
              <a:ext uri="{FF2B5EF4-FFF2-40B4-BE49-F238E27FC236}">
                <a16:creationId xmlns:a16="http://schemas.microsoft.com/office/drawing/2014/main" id="{F5C5E5E1-D183-4E64-BFF8-148943FF2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8A6E7-BAC5-4E51-91C1-1FD6697D51A4}"/>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86752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55167" y="477847"/>
            <a:ext cx="7501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1155167" y="1739391"/>
            <a:ext cx="7501600" cy="4084000"/>
          </a:xfrm>
          <a:prstGeom prst="rect">
            <a:avLst/>
          </a:prstGeom>
          <a:noFill/>
          <a:ln>
            <a:noFill/>
          </a:ln>
        </p:spPr>
        <p:txBody>
          <a:bodyPr spcFirstLastPara="1" wrap="square" lIns="91425" tIns="91425" rIns="91425" bIns="91425" anchor="t" anchorCtr="0">
            <a:noAutofit/>
          </a:bodyPr>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11621367" y="6235167"/>
            <a:ext cx="570800" cy="622800"/>
          </a:xfrm>
          <a:prstGeom prst="rect">
            <a:avLst/>
          </a:prstGeom>
          <a:noFill/>
          <a:ln>
            <a:noFill/>
          </a:ln>
        </p:spPr>
        <p:txBody>
          <a:bodyPr spcFirstLastPara="1" wrap="square" lIns="91425" tIns="91425" rIns="91425" bIns="91425" anchor="ctr" anchorCtr="0">
            <a:noAutofit/>
          </a:bodyPr>
          <a:lstStyle>
            <a:lvl1pPr lvl="0" algn="ctr">
              <a:buNone/>
              <a:defRPr sz="1733">
                <a:solidFill>
                  <a:srgbClr val="7F6000"/>
                </a:solidFill>
                <a:latin typeface="Inconsolata"/>
                <a:ea typeface="Inconsolata"/>
                <a:cs typeface="Inconsolata"/>
                <a:sym typeface="Inconsolata"/>
              </a:defRPr>
            </a:lvl1pPr>
            <a:lvl2pPr lvl="1" algn="ctr">
              <a:buNone/>
              <a:defRPr sz="1733">
                <a:solidFill>
                  <a:srgbClr val="7F6000"/>
                </a:solidFill>
                <a:latin typeface="Inconsolata"/>
                <a:ea typeface="Inconsolata"/>
                <a:cs typeface="Inconsolata"/>
                <a:sym typeface="Inconsolata"/>
              </a:defRPr>
            </a:lvl2pPr>
            <a:lvl3pPr lvl="2" algn="ctr">
              <a:buNone/>
              <a:defRPr sz="1733">
                <a:solidFill>
                  <a:srgbClr val="7F6000"/>
                </a:solidFill>
                <a:latin typeface="Inconsolata"/>
                <a:ea typeface="Inconsolata"/>
                <a:cs typeface="Inconsolata"/>
                <a:sym typeface="Inconsolata"/>
              </a:defRPr>
            </a:lvl3pPr>
            <a:lvl4pPr lvl="3" algn="ctr">
              <a:buNone/>
              <a:defRPr sz="1733">
                <a:solidFill>
                  <a:srgbClr val="7F6000"/>
                </a:solidFill>
                <a:latin typeface="Inconsolata"/>
                <a:ea typeface="Inconsolata"/>
                <a:cs typeface="Inconsolata"/>
                <a:sym typeface="Inconsolata"/>
              </a:defRPr>
            </a:lvl4pPr>
            <a:lvl5pPr lvl="4" algn="ctr">
              <a:buNone/>
              <a:defRPr sz="1733">
                <a:solidFill>
                  <a:srgbClr val="7F6000"/>
                </a:solidFill>
                <a:latin typeface="Inconsolata"/>
                <a:ea typeface="Inconsolata"/>
                <a:cs typeface="Inconsolata"/>
                <a:sym typeface="Inconsolata"/>
              </a:defRPr>
            </a:lvl5pPr>
            <a:lvl6pPr lvl="5" algn="ctr">
              <a:buNone/>
              <a:defRPr sz="1733">
                <a:solidFill>
                  <a:srgbClr val="7F6000"/>
                </a:solidFill>
                <a:latin typeface="Inconsolata"/>
                <a:ea typeface="Inconsolata"/>
                <a:cs typeface="Inconsolata"/>
                <a:sym typeface="Inconsolata"/>
              </a:defRPr>
            </a:lvl6pPr>
            <a:lvl7pPr lvl="6" algn="ctr">
              <a:buNone/>
              <a:defRPr sz="1733">
                <a:solidFill>
                  <a:srgbClr val="7F6000"/>
                </a:solidFill>
                <a:latin typeface="Inconsolata"/>
                <a:ea typeface="Inconsolata"/>
                <a:cs typeface="Inconsolata"/>
                <a:sym typeface="Inconsolata"/>
              </a:defRPr>
            </a:lvl7pPr>
            <a:lvl8pPr lvl="7" algn="ctr">
              <a:buNone/>
              <a:defRPr sz="1733">
                <a:solidFill>
                  <a:srgbClr val="7F6000"/>
                </a:solidFill>
                <a:latin typeface="Inconsolata"/>
                <a:ea typeface="Inconsolata"/>
                <a:cs typeface="Inconsolata"/>
                <a:sym typeface="Inconsolata"/>
              </a:defRPr>
            </a:lvl8pPr>
            <a:lvl9pPr lvl="8" algn="ctr">
              <a:buNone/>
              <a:defRPr sz="1733">
                <a:solidFill>
                  <a:srgbClr val="7F6000"/>
                </a:solidFill>
                <a:latin typeface="Inconsolata"/>
                <a:ea typeface="Inconsolata"/>
                <a:cs typeface="Inconsolata"/>
                <a:sym typeface="Inconsolat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30608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80" r:id="rId7"/>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FD508-E2A4-48D2-A341-35C545577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E98A3-DCC7-491D-8980-A5DE6972C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D8CBC-61FF-418C-8F5F-0383772D60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F8EA1-F669-4CE7-8BDE-1A8B9014D17B}" type="datetimeFigureOut">
              <a:rPr lang="en-US" smtClean="0"/>
              <a:t>9/29/2022</a:t>
            </a:fld>
            <a:endParaRPr lang="en-US"/>
          </a:p>
        </p:txBody>
      </p:sp>
      <p:sp>
        <p:nvSpPr>
          <p:cNvPr id="5" name="Footer Placeholder 4">
            <a:extLst>
              <a:ext uri="{FF2B5EF4-FFF2-40B4-BE49-F238E27FC236}">
                <a16:creationId xmlns:a16="http://schemas.microsoft.com/office/drawing/2014/main" id="{3DEDFDB2-41B4-40DE-9824-C24FD6DC65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1C9A83-1C0A-45AE-882E-2D84302B3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04CF5-4207-45A5-8BBE-C2240848DD68}" type="slidenum">
              <a:rPr lang="en-US" smtClean="0"/>
              <a:t>‹#›</a:t>
            </a:fld>
            <a:endParaRPr lang="en-US"/>
          </a:p>
        </p:txBody>
      </p:sp>
    </p:spTree>
    <p:extLst>
      <p:ext uri="{BB962C8B-B14F-4D97-AF65-F5344CB8AC3E}">
        <p14:creationId xmlns:p14="http://schemas.microsoft.com/office/powerpoint/2010/main" val="2876037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9.jpeg"/><Relationship Id="rId7" Type="http://schemas.microsoft.com/office/2007/relationships/hdphoto" Target="../media/hdphoto9.wdp"/><Relationship Id="rId12"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8.wdp"/><Relationship Id="rId15" Type="http://schemas.openxmlformats.org/officeDocument/2006/relationships/image" Target="../media/image38.png"/><Relationship Id="rId10" Type="http://schemas.openxmlformats.org/officeDocument/2006/relationships/image" Target="../media/image34.jpeg"/><Relationship Id="rId4" Type="http://schemas.openxmlformats.org/officeDocument/2006/relationships/image" Target="../media/image31.png"/><Relationship Id="rId9" Type="http://schemas.microsoft.com/office/2007/relationships/hdphoto" Target="../media/hdphoto10.wdp"/><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1.jpeg"/><Relationship Id="rId5" Type="http://schemas.microsoft.com/office/2007/relationships/hdphoto" Target="../media/hdphoto12.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13.wdp"/><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2.png"/><Relationship Id="rId10" Type="http://schemas.microsoft.com/office/2007/relationships/hdphoto" Target="../media/hdphoto15.wdp"/><Relationship Id="rId4" Type="http://schemas.openxmlformats.org/officeDocument/2006/relationships/image" Target="../media/image4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6.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microsoft.com/office/2007/relationships/hdphoto" Target="../media/hdphoto5.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20.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ừ vựng chỉ đường, cách chỉ đường bằng Tiếng Anh">
            <a:extLst>
              <a:ext uri="{FF2B5EF4-FFF2-40B4-BE49-F238E27FC236}">
                <a16:creationId xmlns:a16="http://schemas.microsoft.com/office/drawing/2014/main" id="{AD3C6A0F-3942-4234-996C-54D67BDDC3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167" y="1415803"/>
            <a:ext cx="7589327" cy="50658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hidden="1">
            <a:extLst>
              <a:ext uri="{FF2B5EF4-FFF2-40B4-BE49-F238E27FC236}">
                <a16:creationId xmlns:a16="http://schemas.microsoft.com/office/drawing/2014/main" id="{97E40D72-8992-4859-8AD9-1B9800A5DC49}"/>
              </a:ext>
            </a:extLst>
          </p:cNvPr>
          <p:cNvSpPr>
            <a:spLocks noGrp="1"/>
          </p:cNvSpPr>
          <p:nvPr>
            <p:ph type="sldNum" sz="quarter" idx="12"/>
          </p:nvPr>
        </p:nvSpPr>
        <p:spPr/>
        <p:txBody>
          <a:bodyPr/>
          <a:lstStyle/>
          <a:p>
            <a:pPr>
              <a:spcAft>
                <a:spcPts val="600"/>
              </a:spcAft>
            </a:pPr>
            <a:fld id="{E3EDB6A3-BD71-4B03-9E9C-B8515996E202}" type="slidenum">
              <a:rPr lang="en-US" smtClean="0"/>
              <a:pPr>
                <a:spcAft>
                  <a:spcPts val="600"/>
                </a:spcAft>
              </a:pPr>
              <a:t>1</a:t>
            </a:fld>
            <a:endParaRPr lang="en-US"/>
          </a:p>
        </p:txBody>
      </p:sp>
      <p:sp>
        <p:nvSpPr>
          <p:cNvPr id="10" name="Rectangle 9">
            <a:extLst>
              <a:ext uri="{FF2B5EF4-FFF2-40B4-BE49-F238E27FC236}">
                <a16:creationId xmlns:a16="http://schemas.microsoft.com/office/drawing/2014/main" id="{B073EFA4-5891-4918-B546-159F8BE5320B}"/>
              </a:ext>
            </a:extLst>
          </p:cNvPr>
          <p:cNvSpPr/>
          <p:nvPr/>
        </p:nvSpPr>
        <p:spPr>
          <a:xfrm>
            <a:off x="4129709" y="92364"/>
            <a:ext cx="4248444"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KHỞI ĐỘNG</a:t>
            </a:r>
          </a:p>
        </p:txBody>
      </p:sp>
      <p:cxnSp>
        <p:nvCxnSpPr>
          <p:cNvPr id="11" name="Straight Connector 10">
            <a:extLst>
              <a:ext uri="{FF2B5EF4-FFF2-40B4-BE49-F238E27FC236}">
                <a16:creationId xmlns:a16="http://schemas.microsoft.com/office/drawing/2014/main" id="{6F4E8494-5C67-4B7A-8812-506B86EE49F8}"/>
              </a:ext>
            </a:extLst>
          </p:cNvPr>
          <p:cNvCxnSpPr>
            <a:cxnSpLocks/>
          </p:cNvCxnSpPr>
          <p:nvPr/>
        </p:nvCxnSpPr>
        <p:spPr>
          <a:xfrm>
            <a:off x="8032226" y="866889"/>
            <a:ext cx="4187483"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C01EA3-9E3A-4D84-9AA5-0A27F42CF1ED}"/>
              </a:ext>
            </a:extLst>
          </p:cNvPr>
          <p:cNvCxnSpPr>
            <a:cxnSpLocks/>
          </p:cNvCxnSpPr>
          <p:nvPr/>
        </p:nvCxnSpPr>
        <p:spPr>
          <a:xfrm>
            <a:off x="27709" y="866889"/>
            <a:ext cx="4459458"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97408B45-5DF9-4D8C-A68E-B6F338F67D30}"/>
              </a:ext>
            </a:extLst>
          </p:cNvPr>
          <p:cNvSpPr/>
          <p:nvPr/>
        </p:nvSpPr>
        <p:spPr>
          <a:xfrm>
            <a:off x="120417" y="1140342"/>
            <a:ext cx="4248444" cy="1323440"/>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5 SVNKitten" pitchFamily="2" charset="0"/>
                <a:cs typeface="Arial" panose="020B0604020202020204" pitchFamily="34" charset="0"/>
              </a:rPr>
              <a:t>Theo em, người phụ nữ này đang gặp phải vấn đề gì?</a:t>
            </a:r>
          </a:p>
        </p:txBody>
      </p:sp>
      <p:sp>
        <p:nvSpPr>
          <p:cNvPr id="19" name="Rectangle: Rounded Corners 7">
            <a:extLst>
              <a:ext uri="{FF2B5EF4-FFF2-40B4-BE49-F238E27FC236}">
                <a16:creationId xmlns:a16="http://schemas.microsoft.com/office/drawing/2014/main" id="{1429D9C5-0B78-48D1-8213-AA46D5547BBE}"/>
              </a:ext>
            </a:extLst>
          </p:cNvPr>
          <p:cNvSpPr/>
          <p:nvPr/>
        </p:nvSpPr>
        <p:spPr>
          <a:xfrm>
            <a:off x="120417" y="3975945"/>
            <a:ext cx="4248444" cy="2730524"/>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9Slide05 SVNKitten" pitchFamily="2" charset="0"/>
                <a:cs typeface="Arial" panose="020B0604020202020204" pitchFamily="34" charset="0"/>
              </a:rPr>
              <a:t>Giả</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sử</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em</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biết</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nơi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người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phụ</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nữ</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này</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muốn</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đến</a:t>
            </a:r>
            <a:r>
              <a:rPr lang="en-US" sz="2400" dirty="0">
                <a:solidFill>
                  <a:schemeClr val="tx1"/>
                </a:solidFill>
                <a:latin typeface="#9Slide05 SVNKitten" pitchFamily="2" charset="0"/>
                <a:cs typeface="Arial" panose="020B0604020202020204" pitchFamily="34" charset="0"/>
              </a:rPr>
              <a:t>, v</a:t>
            </a:r>
            <a:r>
              <a:rPr lang="vi-VN" sz="2400" dirty="0">
                <a:solidFill>
                  <a:schemeClr val="tx1"/>
                </a:solidFill>
                <a:latin typeface="#9Slide05 SVNKitten" pitchFamily="2" charset="0"/>
                <a:cs typeface="Arial" panose="020B0604020202020204" pitchFamily="34" charset="0"/>
              </a:rPr>
              <a:t>ậy làm thế nào để các em có thể giúp họ đến đúng nơi họ muốn tới mà không phải trực tiếp dẫn đi?</a:t>
            </a:r>
          </a:p>
        </p:txBody>
      </p:sp>
      <p:pic>
        <p:nvPicPr>
          <p:cNvPr id="20"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CBEB836E-3783-4242-AEC3-385E0662067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1658699" y="2518340"/>
            <a:ext cx="906089" cy="141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36621"/>
      </p:ext>
    </p:extLst>
  </p:cSld>
  <p:clrMapOvr>
    <a:masterClrMapping/>
  </p:clrMapOvr>
  <p:transition spd="slow" advTm="4133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29555D"/>
                  </a:solidFill>
                  <a:latin typeface="#9Slide03 SFU Futura_12" panose="00000400000000000000" pitchFamily="2" charset="0"/>
                </a:rPr>
                <a:t>II</a:t>
              </a:r>
              <a:endParaRPr kumimoji="0" lang="en-US" sz="24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3805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811955" y="217047"/>
            <a:ext cx="4137015" cy="461665"/>
          </a:xfrm>
          <a:prstGeom prst="rect">
            <a:avLst/>
          </a:prstGeom>
          <a:solidFill>
            <a:schemeClr val="accent1">
              <a:lumMod val="20000"/>
              <a:lumOff val="80000"/>
            </a:schemeClr>
          </a:solidFill>
        </p:spPr>
        <p:txBody>
          <a:bodyPr wrap="square">
            <a:spAutoFit/>
          </a:bodyPr>
          <a:lstStyle/>
          <a:p>
            <a:r>
              <a:rPr lang="en-US" sz="2400" dirty="0" err="1">
                <a:solidFill>
                  <a:srgbClr val="C00000"/>
                </a:solidFill>
                <a:latin typeface="#9Slide05 SVNKitten" pitchFamily="2" charset="0"/>
                <a:cs typeface="Arial" panose="020B0604020202020204" pitchFamily="34" charset="0"/>
              </a:rPr>
              <a:t>Vẽ</a:t>
            </a:r>
            <a:r>
              <a:rPr lang="en-US" sz="2400" dirty="0">
                <a:solidFill>
                  <a:srgbClr val="C00000"/>
                </a:solidFill>
                <a:latin typeface="#9Slide05 SVNKitten" pitchFamily="2" charset="0"/>
                <a:cs typeface="Arial" panose="020B0604020202020204" pitchFamily="34" charset="0"/>
              </a:rPr>
              <a:t> l</a:t>
            </a:r>
            <a:r>
              <a:rPr lang="vi-VN" sz="2400" dirty="0">
                <a:solidFill>
                  <a:srgbClr val="C00000"/>
                </a:solidFill>
                <a:latin typeface="#9Slide05 SVNKitten" pitchFamily="2" charset="0"/>
                <a:cs typeface="Arial" panose="020B0604020202020204" pitchFamily="34" charset="0"/>
              </a:rPr>
              <a:t>ược đồ </a:t>
            </a:r>
            <a:r>
              <a:rPr lang="en-US" sz="2400" dirty="0" err="1">
                <a:solidFill>
                  <a:srgbClr val="C00000"/>
                </a:solidFill>
                <a:latin typeface="#9Slide05 SVNKitten" pitchFamily="2" charset="0"/>
                <a:cs typeface="Arial" panose="020B0604020202020204" pitchFamily="34" charset="0"/>
              </a:rPr>
              <a:t>một</a:t>
            </a:r>
            <a:r>
              <a:rPr lang="en-US" sz="2400" dirty="0">
                <a:solidFill>
                  <a:srgbClr val="C00000"/>
                </a:solidFill>
                <a:latin typeface="#9Slide05 SVNKitten" pitchFamily="2" charset="0"/>
                <a:cs typeface="Arial" panose="020B0604020202020204" pitchFamily="34" charset="0"/>
              </a:rPr>
              <a:t> </a:t>
            </a:r>
            <a:r>
              <a:rPr lang="en-US" sz="2400" dirty="0" err="1">
                <a:solidFill>
                  <a:srgbClr val="C00000"/>
                </a:solidFill>
                <a:latin typeface="#9Slide05 SVNKitten" pitchFamily="2" charset="0"/>
                <a:cs typeface="Arial" panose="020B0604020202020204" pitchFamily="34" charset="0"/>
              </a:rPr>
              <a:t>khu</a:t>
            </a:r>
            <a:r>
              <a:rPr lang="en-US" sz="2400" dirty="0">
                <a:solidFill>
                  <a:srgbClr val="C00000"/>
                </a:solidFill>
                <a:latin typeface="#9Slide05 SVNKitten" pitchFamily="2" charset="0"/>
                <a:cs typeface="Arial" panose="020B0604020202020204" pitchFamily="34" charset="0"/>
              </a:rPr>
              <a:t> </a:t>
            </a:r>
            <a:r>
              <a:rPr lang="en-US" sz="2400" dirty="0" err="1">
                <a:solidFill>
                  <a:srgbClr val="C00000"/>
                </a:solidFill>
                <a:latin typeface="#9Slide05 SVNKitten" pitchFamily="2" charset="0"/>
                <a:cs typeface="Arial" panose="020B0604020202020204" pitchFamily="34" charset="0"/>
              </a:rPr>
              <a:t>vực</a:t>
            </a:r>
            <a:endParaRPr lang="en-US" sz="2400" dirty="0">
              <a:solidFill>
                <a:srgbClr val="C00000"/>
              </a:solidFill>
            </a:endParaRPr>
          </a:p>
        </p:txBody>
      </p:sp>
      <p:pic>
        <p:nvPicPr>
          <p:cNvPr id="3" name="Picture 2" descr="A picture containing diagram&#10;&#10;Description automatically generated">
            <a:extLst>
              <a:ext uri="{FF2B5EF4-FFF2-40B4-BE49-F238E27FC236}">
                <a16:creationId xmlns:a16="http://schemas.microsoft.com/office/drawing/2014/main" id="{A8778817-E9EB-4E0E-AEC0-A0B05CFD02EB}"/>
              </a:ext>
            </a:extLst>
          </p:cNvPr>
          <p:cNvPicPr>
            <a:picLocks noChangeAspect="1"/>
          </p:cNvPicPr>
          <p:nvPr/>
        </p:nvPicPr>
        <p:blipFill>
          <a:blip r:embed="rId2"/>
          <a:stretch>
            <a:fillRect/>
          </a:stretch>
        </p:blipFill>
        <p:spPr>
          <a:xfrm>
            <a:off x="8833571" y="1075009"/>
            <a:ext cx="2752725" cy="5619750"/>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CD352B1E-E0A6-4459-A8DF-77FBAE17981F}"/>
              </a:ext>
            </a:extLst>
          </p:cNvPr>
          <p:cNvPicPr>
            <a:picLocks noChangeAspect="1"/>
          </p:cNvPicPr>
          <p:nvPr/>
        </p:nvPicPr>
        <p:blipFill>
          <a:blip r:embed="rId3"/>
          <a:stretch>
            <a:fillRect/>
          </a:stretch>
        </p:blipFill>
        <p:spPr>
          <a:xfrm>
            <a:off x="286472" y="1075009"/>
            <a:ext cx="7349665" cy="5782079"/>
          </a:xfrm>
          <a:prstGeom prst="rect">
            <a:avLst/>
          </a:prstGeom>
        </p:spPr>
      </p:pic>
      <p:sp>
        <p:nvSpPr>
          <p:cNvPr id="16" name="Oval 15">
            <a:extLst>
              <a:ext uri="{FF2B5EF4-FFF2-40B4-BE49-F238E27FC236}">
                <a16:creationId xmlns:a16="http://schemas.microsoft.com/office/drawing/2014/main" id="{0443CD66-E258-4A27-ACD4-E461C962C3B9}"/>
              </a:ext>
            </a:extLst>
          </p:cNvPr>
          <p:cNvSpPr/>
          <p:nvPr/>
        </p:nvSpPr>
        <p:spPr>
          <a:xfrm>
            <a:off x="8323919" y="1003239"/>
            <a:ext cx="3581609" cy="267108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54697C0D-EAE8-4E2C-817C-936C1934F8DF}"/>
              </a:ext>
            </a:extLst>
          </p:cNvPr>
          <p:cNvSpPr txBox="1"/>
          <p:nvPr/>
        </p:nvSpPr>
        <p:spPr>
          <a:xfrm>
            <a:off x="8698310" y="1404100"/>
            <a:ext cx="2832826" cy="1569660"/>
          </a:xfrm>
          <a:prstGeom prst="rect">
            <a:avLst/>
          </a:prstGeom>
          <a:noFill/>
        </p:spPr>
        <p:txBody>
          <a:bodyPr wrap="square">
            <a:spAutoFit/>
          </a:bodyPr>
          <a:lstStyle/>
          <a:p>
            <a:pPr algn="just"/>
            <a:r>
              <a:rPr lang="en-US" sz="2400" dirty="0">
                <a:solidFill>
                  <a:schemeClr val="tx1"/>
                </a:solidFill>
                <a:latin typeface="#9Slide05 SVNKitten" pitchFamily="2" charset="0"/>
                <a:cs typeface="Arial" panose="020B0604020202020204" pitchFamily="34" charset="0"/>
              </a:rPr>
              <a:t>Quan </a:t>
            </a:r>
            <a:r>
              <a:rPr lang="en-US" sz="2400" dirty="0" err="1">
                <a:solidFill>
                  <a:schemeClr val="tx1"/>
                </a:solidFill>
                <a:latin typeface="#9Slide05 SVNKitten" pitchFamily="2" charset="0"/>
                <a:cs typeface="Arial" panose="020B0604020202020204" pitchFamily="34" charset="0"/>
              </a:rPr>
              <a:t>sát</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lược</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đồ</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bên</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hãy</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mô</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tả</a:t>
            </a:r>
            <a:r>
              <a:rPr lang="en-US" sz="2400" dirty="0">
                <a:solidFill>
                  <a:schemeClr val="tx1"/>
                </a:solidFill>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về</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sơ</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đồ</a:t>
            </a:r>
            <a:r>
              <a:rPr lang="en-US" sz="2400" dirty="0">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trường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và</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trình</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bày</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trước</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lớp</a:t>
            </a:r>
            <a:endParaRPr lang="vi-VN" sz="24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3901925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20" presetClass="exit" presetSubtype="0" fill="hold" grpId="0" nodeType="withEffect">
                                  <p:stCondLst>
                                    <p:cond delay="0"/>
                                  </p:stCondLst>
                                  <p:childTnLst>
                                    <p:animEffect transition="out" filter="wedge">
                                      <p:cBhvr>
                                        <p:cTn id="9" dur="2000"/>
                                        <p:tgtEl>
                                          <p:spTgt spid="16"/>
                                        </p:tgtEl>
                                      </p:cBhvr>
                                    </p:animEffect>
                                    <p:set>
                                      <p:cBhvr>
                                        <p:cTn id="10"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29555D"/>
                  </a:solidFill>
                  <a:latin typeface="#9Slide03 SFU Futura_12" panose="00000400000000000000" pitchFamily="2" charset="0"/>
                </a:rPr>
                <a:t>II</a:t>
              </a:r>
              <a:endParaRPr kumimoji="0" lang="en-US" sz="24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3805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768051" y="147471"/>
            <a:ext cx="5019170" cy="461665"/>
          </a:xfrm>
          <a:prstGeom prst="rect">
            <a:avLst/>
          </a:prstGeom>
          <a:solidFill>
            <a:schemeClr val="accent1">
              <a:lumMod val="20000"/>
              <a:lumOff val="80000"/>
            </a:schemeClr>
          </a:solidFill>
        </p:spPr>
        <p:txBody>
          <a:bodyPr wrap="square">
            <a:spAutoFit/>
          </a:bodyPr>
          <a:lstStyle/>
          <a:p>
            <a:r>
              <a:rPr lang="en-US" sz="2400" dirty="0" err="1">
                <a:solidFill>
                  <a:srgbClr val="C00000"/>
                </a:solidFill>
                <a:latin typeface="#9Slide05 SVNKitten" pitchFamily="2" charset="0"/>
                <a:cs typeface="Arial" panose="020B0604020202020204" pitchFamily="34" charset="0"/>
              </a:rPr>
              <a:t>Vẽ</a:t>
            </a:r>
            <a:r>
              <a:rPr lang="en-US" sz="2400" dirty="0">
                <a:solidFill>
                  <a:srgbClr val="C00000"/>
                </a:solidFill>
                <a:latin typeface="#9Slide05 SVNKitten" pitchFamily="2" charset="0"/>
                <a:cs typeface="Arial" panose="020B0604020202020204" pitchFamily="34" charset="0"/>
              </a:rPr>
              <a:t> l</a:t>
            </a:r>
            <a:r>
              <a:rPr lang="vi-VN" sz="2400" dirty="0">
                <a:solidFill>
                  <a:srgbClr val="C00000"/>
                </a:solidFill>
                <a:latin typeface="#9Slide05 SVNKitten" pitchFamily="2" charset="0"/>
                <a:cs typeface="Arial" panose="020B0604020202020204" pitchFamily="34" charset="0"/>
              </a:rPr>
              <a:t>ược đồ </a:t>
            </a:r>
            <a:r>
              <a:rPr lang="en-US" sz="2400" dirty="0" err="1">
                <a:solidFill>
                  <a:srgbClr val="C00000"/>
                </a:solidFill>
                <a:latin typeface="#9Slide05 SVNKitten" pitchFamily="2" charset="0"/>
                <a:cs typeface="Arial" panose="020B0604020202020204" pitchFamily="34" charset="0"/>
              </a:rPr>
              <a:t>một</a:t>
            </a:r>
            <a:r>
              <a:rPr lang="en-US" sz="2400" dirty="0">
                <a:solidFill>
                  <a:srgbClr val="C00000"/>
                </a:solidFill>
                <a:latin typeface="#9Slide05 SVNKitten" pitchFamily="2" charset="0"/>
                <a:cs typeface="Arial" panose="020B0604020202020204" pitchFamily="34" charset="0"/>
              </a:rPr>
              <a:t> </a:t>
            </a:r>
            <a:r>
              <a:rPr lang="en-US" sz="2400" dirty="0" err="1">
                <a:solidFill>
                  <a:srgbClr val="C00000"/>
                </a:solidFill>
                <a:latin typeface="#9Slide05 SVNKitten" pitchFamily="2" charset="0"/>
                <a:cs typeface="Arial" panose="020B0604020202020204" pitchFamily="34" charset="0"/>
              </a:rPr>
              <a:t>khu</a:t>
            </a:r>
            <a:r>
              <a:rPr lang="en-US" sz="2400" dirty="0">
                <a:solidFill>
                  <a:srgbClr val="C00000"/>
                </a:solidFill>
                <a:latin typeface="#9Slide05 SVNKitten" pitchFamily="2" charset="0"/>
                <a:cs typeface="Arial" panose="020B0604020202020204" pitchFamily="34" charset="0"/>
              </a:rPr>
              <a:t> </a:t>
            </a:r>
            <a:r>
              <a:rPr lang="en-US" sz="2400" dirty="0" err="1">
                <a:solidFill>
                  <a:srgbClr val="C00000"/>
                </a:solidFill>
                <a:latin typeface="#9Slide05 SVNKitten" pitchFamily="2" charset="0"/>
                <a:cs typeface="Arial" panose="020B0604020202020204" pitchFamily="34" charset="0"/>
              </a:rPr>
              <a:t>vực</a:t>
            </a:r>
            <a:endParaRPr lang="en-US" sz="2400" dirty="0">
              <a:solidFill>
                <a:srgbClr val="C00000"/>
              </a:solidFill>
            </a:endParaRPr>
          </a:p>
        </p:txBody>
      </p:sp>
      <p:pic>
        <p:nvPicPr>
          <p:cNvPr id="3" name="Picture 2" descr="A picture containing diagram&#10;&#10;Description automatically generated">
            <a:extLst>
              <a:ext uri="{FF2B5EF4-FFF2-40B4-BE49-F238E27FC236}">
                <a16:creationId xmlns:a16="http://schemas.microsoft.com/office/drawing/2014/main" id="{A8778817-E9EB-4E0E-AEC0-A0B05CFD02EB}"/>
              </a:ext>
            </a:extLst>
          </p:cNvPr>
          <p:cNvPicPr>
            <a:picLocks noChangeAspect="1"/>
          </p:cNvPicPr>
          <p:nvPr/>
        </p:nvPicPr>
        <p:blipFill>
          <a:blip r:embed="rId2"/>
          <a:stretch>
            <a:fillRect/>
          </a:stretch>
        </p:blipFill>
        <p:spPr>
          <a:xfrm>
            <a:off x="3864771" y="1122003"/>
            <a:ext cx="2809666" cy="5735997"/>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CD352B1E-E0A6-4459-A8DF-77FBAE17981F}"/>
              </a:ext>
            </a:extLst>
          </p:cNvPr>
          <p:cNvPicPr>
            <a:picLocks noChangeAspect="1"/>
          </p:cNvPicPr>
          <p:nvPr/>
        </p:nvPicPr>
        <p:blipFill>
          <a:blip r:embed="rId3"/>
          <a:stretch>
            <a:fillRect/>
          </a:stretch>
        </p:blipFill>
        <p:spPr>
          <a:xfrm>
            <a:off x="1" y="1149022"/>
            <a:ext cx="3917584" cy="3082015"/>
          </a:xfrm>
          <a:prstGeom prst="rect">
            <a:avLst/>
          </a:prstGeom>
        </p:spPr>
      </p:pic>
      <p:sp>
        <p:nvSpPr>
          <p:cNvPr id="11" name="TextBox 10">
            <a:extLst>
              <a:ext uri="{FF2B5EF4-FFF2-40B4-BE49-F238E27FC236}">
                <a16:creationId xmlns:a16="http://schemas.microsoft.com/office/drawing/2014/main" id="{B05C6C06-5911-4E09-B78C-4EE67CB29140}"/>
              </a:ext>
            </a:extLst>
          </p:cNvPr>
          <p:cNvSpPr txBox="1"/>
          <p:nvPr/>
        </p:nvSpPr>
        <p:spPr>
          <a:xfrm>
            <a:off x="6924862" y="1695131"/>
            <a:ext cx="4782294" cy="830997"/>
          </a:xfrm>
          <a:prstGeom prst="rect">
            <a:avLst/>
          </a:prstGeom>
          <a:solidFill>
            <a:schemeClr val="accent2">
              <a:lumMod val="20000"/>
              <a:lumOff val="80000"/>
            </a:schemeClr>
          </a:solidFill>
        </p:spPr>
        <p:txBody>
          <a:bodyPr wrap="square">
            <a:spAutoFit/>
          </a:bodyPr>
          <a:lstStyle/>
          <a:p>
            <a:pPr algn="just"/>
            <a:r>
              <a:rPr lang="en-US" sz="2400" dirty="0" err="1">
                <a:latin typeface="#9Slide05 SVNKitten" pitchFamily="2" charset="0"/>
                <a:cs typeface="Arial" panose="020B0604020202020204" pitchFamily="34" charset="0"/>
              </a:rPr>
              <a:t>Hồi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tưởng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lại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tổng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thể</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khu</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vực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đó</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gồm</a:t>
            </a:r>
            <a:r>
              <a:rPr lang="en-US" sz="2400" dirty="0">
                <a:latin typeface="#9Slide05 SVNKitten" pitchFamily="2"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BFE5A93F-F261-47CC-A8D0-DB6E52DB4267}"/>
              </a:ext>
            </a:extLst>
          </p:cNvPr>
          <p:cNvCxnSpPr>
            <a:cxnSpLocks/>
          </p:cNvCxnSpPr>
          <p:nvPr/>
        </p:nvCxnSpPr>
        <p:spPr>
          <a:xfrm>
            <a:off x="6674437" y="25821"/>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4" name="Arrow: Down 3">
            <a:extLst>
              <a:ext uri="{FF2B5EF4-FFF2-40B4-BE49-F238E27FC236}">
                <a16:creationId xmlns:a16="http://schemas.microsoft.com/office/drawing/2014/main" id="{21F56010-6526-45B0-8140-B7C4212DD30D}"/>
              </a:ext>
            </a:extLst>
          </p:cNvPr>
          <p:cNvSpPr/>
          <p:nvPr/>
        </p:nvSpPr>
        <p:spPr>
          <a:xfrm>
            <a:off x="9148805" y="842266"/>
            <a:ext cx="303766" cy="80489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E41A7215-B3D2-4A7C-8B83-6A20A3D06769}"/>
              </a:ext>
            </a:extLst>
          </p:cNvPr>
          <p:cNvSpPr txBox="1"/>
          <p:nvPr/>
        </p:nvSpPr>
        <p:spPr>
          <a:xfrm>
            <a:off x="6785592" y="3078071"/>
            <a:ext cx="3656798"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đối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tượng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nào</a:t>
            </a:r>
            <a:endParaRPr lang="en-US" sz="2400" dirty="0">
              <a:solidFill>
                <a:srgbClr val="002060"/>
              </a:solidFill>
            </a:endParaRPr>
          </a:p>
        </p:txBody>
      </p:sp>
      <p:sp>
        <p:nvSpPr>
          <p:cNvPr id="19" name="TextBox 18">
            <a:extLst>
              <a:ext uri="{FF2B5EF4-FFF2-40B4-BE49-F238E27FC236}">
                <a16:creationId xmlns:a16="http://schemas.microsoft.com/office/drawing/2014/main" id="{09744DE7-8BBF-451B-9AE9-132008571E6A}"/>
              </a:ext>
            </a:extLst>
          </p:cNvPr>
          <p:cNvSpPr txBox="1"/>
          <p:nvPr/>
        </p:nvSpPr>
        <p:spPr>
          <a:xfrm>
            <a:off x="6732323" y="3949193"/>
            <a:ext cx="2100064"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Diện</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tích</a:t>
            </a:r>
            <a:endParaRPr lang="en-US" sz="2400" dirty="0">
              <a:solidFill>
                <a:srgbClr val="002060"/>
              </a:solidFill>
            </a:endParaRPr>
          </a:p>
        </p:txBody>
      </p:sp>
      <p:sp>
        <p:nvSpPr>
          <p:cNvPr id="20" name="TextBox 19">
            <a:extLst>
              <a:ext uri="{FF2B5EF4-FFF2-40B4-BE49-F238E27FC236}">
                <a16:creationId xmlns:a16="http://schemas.microsoft.com/office/drawing/2014/main" id="{44329F56-CF04-4A5E-BAE9-95D025E53D0C}"/>
              </a:ext>
            </a:extLst>
          </p:cNvPr>
          <p:cNvSpPr txBox="1"/>
          <p:nvPr/>
        </p:nvSpPr>
        <p:spPr>
          <a:xfrm>
            <a:off x="6900547" y="4870481"/>
            <a:ext cx="1713444"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Hướng</a:t>
            </a:r>
            <a:endParaRPr lang="en-US" sz="2400" dirty="0">
              <a:solidFill>
                <a:srgbClr val="002060"/>
              </a:solidFill>
            </a:endParaRPr>
          </a:p>
        </p:txBody>
      </p:sp>
      <p:sp>
        <p:nvSpPr>
          <p:cNvPr id="22" name="TextBox 21">
            <a:extLst>
              <a:ext uri="{FF2B5EF4-FFF2-40B4-BE49-F238E27FC236}">
                <a16:creationId xmlns:a16="http://schemas.microsoft.com/office/drawing/2014/main" id="{B440A57C-9B88-4075-B23A-61ED8A0E390F}"/>
              </a:ext>
            </a:extLst>
          </p:cNvPr>
          <p:cNvSpPr txBox="1"/>
          <p:nvPr/>
        </p:nvSpPr>
        <p:spPr>
          <a:xfrm>
            <a:off x="6802915" y="5799518"/>
            <a:ext cx="3656798" cy="830997"/>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Khoảng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cách</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đối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tượng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với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nhau</a:t>
            </a:r>
            <a:endParaRPr lang="en-US" sz="2400" dirty="0">
              <a:solidFill>
                <a:srgbClr val="002060"/>
              </a:solidFill>
            </a:endParaRPr>
          </a:p>
        </p:txBody>
      </p:sp>
      <p:pic>
        <p:nvPicPr>
          <p:cNvPr id="1026" name="Picture 2" descr="Máy tính Biểu tượng, đối tượng, mục Tiêu thị trường - khán giả png tải về -  Miễn phí trong suốt Biểu Tượng png Tải về.">
            <a:extLst>
              <a:ext uri="{FF2B5EF4-FFF2-40B4-BE49-F238E27FC236}">
                <a16:creationId xmlns:a16="http://schemas.microsoft.com/office/drawing/2014/main" id="{8D710697-48C3-493B-AF77-B2A4F7B69E7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53889" y1="50962" x2="53889" y2="50962"/>
                        <a14:foregroundMark x1="39444" y1="77692" x2="39444" y2="77692"/>
                        <a14:foregroundMark x1="32222" y1="64231" x2="32222" y2="64231"/>
                        <a14:foregroundMark x1="71444" y1="63077" x2="71444" y2="63077"/>
                      </a14:backgroundRemoval>
                    </a14:imgEffect>
                  </a14:imgLayer>
                </a14:imgProps>
              </a:ext>
              <a:ext uri="{28A0092B-C50C-407E-A947-70E740481C1C}">
                <a14:useLocalDpi xmlns:a14="http://schemas.microsoft.com/office/drawing/2010/main" val="0"/>
              </a:ext>
            </a:extLst>
          </a:blip>
          <a:srcRect l="21227" t="10577" r="19203" b="14426"/>
          <a:stretch/>
        </p:blipFill>
        <p:spPr bwMode="auto">
          <a:xfrm>
            <a:off x="10300447" y="2690171"/>
            <a:ext cx="1650144" cy="1200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ilding Specifications">
            <a:extLst>
              <a:ext uri="{FF2B5EF4-FFF2-40B4-BE49-F238E27FC236}">
                <a16:creationId xmlns:a16="http://schemas.microsoft.com/office/drawing/2014/main" id="{484B0952-9935-4676-8DEC-AEEFA43E46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52" t="20409" r="8279" b="21424"/>
          <a:stretch/>
        </p:blipFill>
        <p:spPr bwMode="auto">
          <a:xfrm>
            <a:off x="8676382" y="3686807"/>
            <a:ext cx="1376333" cy="991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ất Phương Hướng - Định Hướng Tương Lai - Home | Facebook">
            <a:extLst>
              <a:ext uri="{FF2B5EF4-FFF2-40B4-BE49-F238E27FC236}">
                <a16:creationId xmlns:a16="http://schemas.microsoft.com/office/drawing/2014/main" id="{BE3DD181-153E-4FB5-AB60-143E1D851F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0525" y="4740998"/>
            <a:ext cx="1528048" cy="1144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Ký Hiệu Biểu Tượng Con đường đen, Đích, Khoảng Cách, Tuyến đường  Vector và PNG với nền trong suốt để tải xuống miễn phí">
            <a:extLst>
              <a:ext uri="{FF2B5EF4-FFF2-40B4-BE49-F238E27FC236}">
                <a16:creationId xmlns:a16="http://schemas.microsoft.com/office/drawing/2014/main" id="{47B462F2-A33D-4C30-A2B9-00462819828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68906" y1="56719" x2="68906" y2="56719"/>
                        <a14:foregroundMark x1="64219" y1="76406" x2="64219" y2="76406"/>
                        <a14:foregroundMark x1="66250" y1="68281" x2="66250" y2="68281"/>
                        <a14:foregroundMark x1="64688" y1="65781" x2="64688" y2="65781"/>
                        <a14:foregroundMark x1="67031" y1="68281" x2="58906" y2="63750"/>
                        <a14:foregroundMark x1="58906" y1="63750" x2="34688" y2="65469"/>
                        <a14:foregroundMark x1="34688" y1="65469" x2="34219" y2="65313"/>
                        <a14:foregroundMark x1="35000" y1="65938" x2="32813" y2="64844"/>
                      </a14:backgroundRemoval>
                    </a14:imgEffect>
                  </a14:imgLayer>
                </a14:imgProps>
              </a:ext>
              <a:ext uri="{28A0092B-C50C-407E-A947-70E740481C1C}">
                <a14:useLocalDpi xmlns:a14="http://schemas.microsoft.com/office/drawing/2010/main" val="0"/>
              </a:ext>
            </a:extLst>
          </a:blip>
          <a:srcRect l="14154" t="19815" r="13392" b="19251"/>
          <a:stretch/>
        </p:blipFill>
        <p:spPr bwMode="auto">
          <a:xfrm>
            <a:off x="10535820" y="5455256"/>
            <a:ext cx="1614952" cy="135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308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barn(inVertical)">
                                      <p:cBhvr>
                                        <p:cTn id="4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8" grpId="0"/>
      <p:bldP spid="19"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787235" y="172494"/>
            <a:ext cx="5217676" cy="1077218"/>
          </a:xfrm>
          <a:prstGeom prst="rect">
            <a:avLst/>
          </a:prstGeom>
          <a:solidFill>
            <a:schemeClr val="accent1">
              <a:lumMod val="20000"/>
              <a:lumOff val="80000"/>
            </a:schemeClr>
          </a:solidFill>
        </p:spPr>
        <p:txBody>
          <a:bodyPr wrap="square">
            <a:spAutoFit/>
          </a:bodyPr>
          <a:lstStyle/>
          <a:p>
            <a:r>
              <a:rPr lang="en-US" sz="3200" dirty="0" err="1">
                <a:solidFill>
                  <a:srgbClr val="C00000"/>
                </a:solidFill>
                <a:latin typeface="#9Slide05 SVNKitten" pitchFamily="2" charset="0"/>
                <a:cs typeface="Arial" panose="020B0604020202020204" pitchFamily="34" charset="0"/>
              </a:rPr>
              <a:t>Thực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hành</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vẽ</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phác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thảo</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sơ</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đồ</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nhà</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em</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theo</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các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bước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sau</a:t>
            </a:r>
            <a:r>
              <a:rPr lang="en-US" sz="3200" dirty="0">
                <a:solidFill>
                  <a:srgbClr val="C00000"/>
                </a:solidFill>
                <a:latin typeface="#9Slide05 SVNKitten" pitchFamily="2" charset="0"/>
                <a:cs typeface="Arial" panose="020B0604020202020204" pitchFamily="34" charset="0"/>
              </a:rPr>
              <a:t>:</a:t>
            </a:r>
            <a:endParaRPr lang="en-US" sz="3200" dirty="0">
              <a:solidFill>
                <a:srgbClr val="C00000"/>
              </a:solidFill>
            </a:endParaRPr>
          </a:p>
        </p:txBody>
      </p:sp>
      <p:sp>
        <p:nvSpPr>
          <p:cNvPr id="11" name="TextBox 10">
            <a:extLst>
              <a:ext uri="{FF2B5EF4-FFF2-40B4-BE49-F238E27FC236}">
                <a16:creationId xmlns:a16="http://schemas.microsoft.com/office/drawing/2014/main" id="{B05C6C06-5911-4E09-B78C-4EE67CB29140}"/>
              </a:ext>
            </a:extLst>
          </p:cNvPr>
          <p:cNvSpPr txBox="1"/>
          <p:nvPr/>
        </p:nvSpPr>
        <p:spPr>
          <a:xfrm>
            <a:off x="6693431" y="1580060"/>
            <a:ext cx="5405284" cy="492443"/>
          </a:xfrm>
          <a:prstGeom prst="rect">
            <a:avLst/>
          </a:prstGeom>
          <a:solidFill>
            <a:schemeClr val="accent2">
              <a:lumMod val="20000"/>
              <a:lumOff val="80000"/>
            </a:schemeClr>
          </a:solidFill>
        </p:spPr>
        <p:txBody>
          <a:bodyPr wrap="square">
            <a:spAutoFit/>
          </a:bodyPr>
          <a:lstStyle/>
          <a:p>
            <a:pPr algn="just"/>
            <a:r>
              <a:rPr lang="en-US" sz="2600" dirty="0">
                <a:latin typeface="#9Slide05 SVNKitten" pitchFamily="2" charset="0"/>
                <a:cs typeface="Arial" panose="020B0604020202020204" pitchFamily="34" charset="0"/>
              </a:rPr>
              <a:t>B1. </a:t>
            </a:r>
            <a:r>
              <a:rPr lang="en-US" sz="2600" dirty="0" err="1">
                <a:latin typeface="#9Slide05 SVNKitten" pitchFamily="2" charset="0"/>
                <a:cs typeface="Arial" panose="020B0604020202020204" pitchFamily="34" charset="0"/>
              </a:rPr>
              <a:t>Hồi</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tưởng</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lại</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tổng</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thể</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nhà</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em</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gồm</a:t>
            </a:r>
            <a:r>
              <a:rPr lang="en-US" sz="2600" dirty="0">
                <a:latin typeface="#9Slide05 SVNKitten" pitchFamily="2"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BFE5A93F-F261-47CC-A8D0-DB6E52DB4267}"/>
              </a:ext>
            </a:extLst>
          </p:cNvPr>
          <p:cNvCxnSpPr>
            <a:cxnSpLocks/>
          </p:cNvCxnSpPr>
          <p:nvPr/>
        </p:nvCxnSpPr>
        <p:spPr>
          <a:xfrm>
            <a:off x="6461366" y="93904"/>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1A7215-B3D2-4A7C-8B83-6A20A3D06769}"/>
              </a:ext>
            </a:extLst>
          </p:cNvPr>
          <p:cNvSpPr txBox="1"/>
          <p:nvPr/>
        </p:nvSpPr>
        <p:spPr>
          <a:xfrm>
            <a:off x="6704099" y="2169662"/>
            <a:ext cx="3966478" cy="830997"/>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đối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tượng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nào</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mấy</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tầng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phòng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sân</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bếp</a:t>
            </a:r>
            <a:r>
              <a:rPr lang="en-US" sz="2400" dirty="0">
                <a:solidFill>
                  <a:srgbClr val="002060"/>
                </a:solidFill>
                <a:latin typeface="#9Slide05 SVNKitten" pitchFamily="2" charset="0"/>
                <a:cs typeface="Arial" panose="020B0604020202020204" pitchFamily="34" charset="0"/>
              </a:rPr>
              <a:t>, WC,…)</a:t>
            </a:r>
            <a:endParaRPr lang="en-US" sz="2400" dirty="0">
              <a:solidFill>
                <a:srgbClr val="002060"/>
              </a:solidFill>
            </a:endParaRPr>
          </a:p>
        </p:txBody>
      </p:sp>
      <p:sp>
        <p:nvSpPr>
          <p:cNvPr id="19" name="TextBox 18">
            <a:extLst>
              <a:ext uri="{FF2B5EF4-FFF2-40B4-BE49-F238E27FC236}">
                <a16:creationId xmlns:a16="http://schemas.microsoft.com/office/drawing/2014/main" id="{09744DE7-8BBF-451B-9AE9-132008571E6A}"/>
              </a:ext>
            </a:extLst>
          </p:cNvPr>
          <p:cNvSpPr txBox="1"/>
          <p:nvPr/>
        </p:nvSpPr>
        <p:spPr>
          <a:xfrm>
            <a:off x="6540885" y="3248512"/>
            <a:ext cx="1599379"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Diện</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tích</a:t>
            </a:r>
            <a:endParaRPr lang="en-US" sz="2400" dirty="0">
              <a:solidFill>
                <a:srgbClr val="002060"/>
              </a:solidFill>
            </a:endParaRPr>
          </a:p>
        </p:txBody>
      </p:sp>
      <p:sp>
        <p:nvSpPr>
          <p:cNvPr id="20" name="TextBox 19">
            <a:extLst>
              <a:ext uri="{FF2B5EF4-FFF2-40B4-BE49-F238E27FC236}">
                <a16:creationId xmlns:a16="http://schemas.microsoft.com/office/drawing/2014/main" id="{44329F56-CF04-4A5E-BAE9-95D025E53D0C}"/>
              </a:ext>
            </a:extLst>
          </p:cNvPr>
          <p:cNvSpPr txBox="1"/>
          <p:nvPr/>
        </p:nvSpPr>
        <p:spPr>
          <a:xfrm>
            <a:off x="9645548" y="3231526"/>
            <a:ext cx="1304935"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Hướng</a:t>
            </a:r>
            <a:endParaRPr lang="en-US" sz="2400" dirty="0">
              <a:solidFill>
                <a:srgbClr val="002060"/>
              </a:solidFill>
            </a:endParaRPr>
          </a:p>
        </p:txBody>
      </p:sp>
      <p:sp>
        <p:nvSpPr>
          <p:cNvPr id="22" name="TextBox 21">
            <a:extLst>
              <a:ext uri="{FF2B5EF4-FFF2-40B4-BE49-F238E27FC236}">
                <a16:creationId xmlns:a16="http://schemas.microsoft.com/office/drawing/2014/main" id="{B440A57C-9B88-4075-B23A-61ED8A0E390F}"/>
              </a:ext>
            </a:extLst>
          </p:cNvPr>
          <p:cNvSpPr txBox="1"/>
          <p:nvPr/>
        </p:nvSpPr>
        <p:spPr>
          <a:xfrm>
            <a:off x="6671972" y="4131785"/>
            <a:ext cx="3059824" cy="830997"/>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Khoảng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cách</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đối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tượng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với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nhau</a:t>
            </a:r>
            <a:endParaRPr lang="en-US" sz="2400" dirty="0">
              <a:solidFill>
                <a:srgbClr val="002060"/>
              </a:solidFill>
            </a:endParaRPr>
          </a:p>
        </p:txBody>
      </p:sp>
      <p:pic>
        <p:nvPicPr>
          <p:cNvPr id="1028" name="Picture 4" descr="Building Specifications">
            <a:extLst>
              <a:ext uri="{FF2B5EF4-FFF2-40B4-BE49-F238E27FC236}">
                <a16:creationId xmlns:a16="http://schemas.microsoft.com/office/drawing/2014/main" id="{484B0952-9935-4676-8DEC-AEEFA43E4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52" t="20409" r="8279" b="21424"/>
          <a:stretch/>
        </p:blipFill>
        <p:spPr bwMode="auto">
          <a:xfrm>
            <a:off x="7966651" y="3069921"/>
            <a:ext cx="1153911"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ất Phương Hướng - Định Hướng Tương Lai - Home | Facebook">
            <a:extLst>
              <a:ext uri="{FF2B5EF4-FFF2-40B4-BE49-F238E27FC236}">
                <a16:creationId xmlns:a16="http://schemas.microsoft.com/office/drawing/2014/main" id="{BE3DD181-153E-4FB5-AB60-143E1D851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4378" y="3061286"/>
            <a:ext cx="1116256" cy="8361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Ký Hiệu Biểu Tượng Con đường đen, Đích, Khoảng Cách, Tuyến đường  Vector và PNG với nền trong suốt để tải xuống miễn phí">
            <a:extLst>
              <a:ext uri="{FF2B5EF4-FFF2-40B4-BE49-F238E27FC236}">
                <a16:creationId xmlns:a16="http://schemas.microsoft.com/office/drawing/2014/main" id="{47B462F2-A33D-4C30-A2B9-00462819828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68906" y1="56719" x2="68906" y2="56719"/>
                        <a14:foregroundMark x1="64219" y1="76406" x2="64219" y2="76406"/>
                        <a14:foregroundMark x1="66250" y1="68281" x2="66250" y2="68281"/>
                        <a14:foregroundMark x1="64688" y1="65781" x2="64688" y2="65781"/>
                        <a14:foregroundMark x1="67031" y1="68281" x2="58906" y2="63750"/>
                        <a14:foregroundMark x1="58906" y1="63750" x2="34688" y2="65469"/>
                        <a14:foregroundMark x1="34688" y1="65469" x2="34219" y2="65313"/>
                        <a14:foregroundMark x1="35000" y1="65938" x2="32813" y2="64844"/>
                      </a14:backgroundRemoval>
                    </a14:imgEffect>
                  </a14:imgLayer>
                </a14:imgProps>
              </a:ext>
              <a:ext uri="{28A0092B-C50C-407E-A947-70E740481C1C}">
                <a14:useLocalDpi xmlns:a14="http://schemas.microsoft.com/office/drawing/2010/main" val="0"/>
              </a:ext>
            </a:extLst>
          </a:blip>
          <a:srcRect l="14154" t="19815" r="13392" b="19251"/>
          <a:stretch/>
        </p:blipFill>
        <p:spPr bwMode="auto">
          <a:xfrm>
            <a:off x="9553297" y="3924058"/>
            <a:ext cx="1075028" cy="90410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09C6F5C-B93F-4026-9B96-0FA469DB86E3}"/>
              </a:ext>
            </a:extLst>
          </p:cNvPr>
          <p:cNvSpPr/>
          <p:nvPr/>
        </p:nvSpPr>
        <p:spPr>
          <a:xfrm>
            <a:off x="165489" y="344878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90428D9-C993-4D69-A4D7-6936BBB84C5B}"/>
              </a:ext>
            </a:extLst>
          </p:cNvPr>
          <p:cNvSpPr/>
          <p:nvPr/>
        </p:nvSpPr>
        <p:spPr>
          <a:xfrm>
            <a:off x="3435919" y="344878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458A635-EDB9-4509-B331-3FFC774CA4E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684330" y="3676076"/>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41F5CAAA-5D12-44CF-AF7F-494A11C58A43}"/>
              </a:ext>
            </a:extLst>
          </p:cNvPr>
          <p:cNvSpPr/>
          <p:nvPr/>
        </p:nvSpPr>
        <p:spPr>
          <a:xfrm>
            <a:off x="203474" y="3522904"/>
            <a:ext cx="1766934" cy="136935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Hoạt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động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cá</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nhân</a:t>
            </a:r>
            <a:endParaRPr lang="en-US" sz="2600" dirty="0">
              <a:solidFill>
                <a:schemeClr val="tx1"/>
              </a:solidFill>
              <a:latin typeface="#9Slide05 SVNKitten"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1884E7BA-2438-4820-8ADA-FD72E385DC0E}"/>
              </a:ext>
            </a:extLst>
          </p:cNvPr>
          <p:cNvSpPr/>
          <p:nvPr/>
        </p:nvSpPr>
        <p:spPr>
          <a:xfrm>
            <a:off x="3521592" y="3797410"/>
            <a:ext cx="1565344" cy="76301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Thời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gian</a:t>
            </a:r>
            <a:r>
              <a:rPr lang="en-US" sz="2600" dirty="0">
                <a:solidFill>
                  <a:schemeClr val="tx1"/>
                </a:solidFill>
                <a:latin typeface="#9Slide05 SVNKitten" pitchFamily="2" charset="0"/>
                <a:cs typeface="Arial" panose="020B0604020202020204" pitchFamily="34" charset="0"/>
              </a:rPr>
              <a:t>:  10 </a:t>
            </a:r>
            <a:r>
              <a:rPr lang="en-US" sz="2600" dirty="0" err="1">
                <a:solidFill>
                  <a:schemeClr val="tx1"/>
                </a:solidFill>
                <a:latin typeface="#9Slide05 SVNKitten" pitchFamily="2" charset="0"/>
                <a:cs typeface="Arial" panose="020B0604020202020204" pitchFamily="34" charset="0"/>
              </a:rPr>
              <a:t>phút</a:t>
            </a:r>
            <a:endParaRPr lang="en-US" sz="2600" dirty="0">
              <a:solidFill>
                <a:srgbClr val="0070C0"/>
              </a:solidFill>
              <a:latin typeface="#9Slide05 SVNKitten" pitchFamily="2" charset="0"/>
              <a:cs typeface="Arial" panose="020B0604020202020204" pitchFamily="34" charset="0"/>
            </a:endParaRPr>
          </a:p>
        </p:txBody>
      </p:sp>
      <p:pic>
        <p:nvPicPr>
          <p:cNvPr id="31" name="Picture 2" descr="Alarm Clock Logo Icon Isolated. Watch Object, Time Office Symbol. Stock  Illustration - Illustration of minute, round: 147962569">
            <a:extLst>
              <a:ext uri="{FF2B5EF4-FFF2-40B4-BE49-F238E27FC236}">
                <a16:creationId xmlns:a16="http://schemas.microsoft.com/office/drawing/2014/main" id="{BD925DE3-4495-4D16-A591-7A13F30C3A48}"/>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5162813" y="3632702"/>
            <a:ext cx="1040536" cy="12234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ector Icon biểu tượng ngôi nhà 3d đẹp">
            <a:extLst>
              <a:ext uri="{FF2B5EF4-FFF2-40B4-BE49-F238E27FC236}">
                <a16:creationId xmlns:a16="http://schemas.microsoft.com/office/drawing/2014/main" id="{5AE7C6E7-755E-4DF7-8640-D9B9BA05626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905" r="8429" b="21627"/>
          <a:stretch/>
        </p:blipFill>
        <p:spPr bwMode="auto">
          <a:xfrm>
            <a:off x="4304264" y="1149023"/>
            <a:ext cx="1828735" cy="186322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415A9E25-CDB4-4340-9E67-B57CCB2E2FCC}"/>
              </a:ext>
            </a:extLst>
          </p:cNvPr>
          <p:cNvSpPr/>
          <p:nvPr/>
        </p:nvSpPr>
        <p:spPr>
          <a:xfrm>
            <a:off x="178353" y="518160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7">
            <a:extLst>
              <a:ext uri="{FF2B5EF4-FFF2-40B4-BE49-F238E27FC236}">
                <a16:creationId xmlns:a16="http://schemas.microsoft.com/office/drawing/2014/main" id="{2C334856-652E-4F66-984D-0341C6C29287}"/>
              </a:ext>
            </a:extLst>
          </p:cNvPr>
          <p:cNvSpPr/>
          <p:nvPr/>
        </p:nvSpPr>
        <p:spPr>
          <a:xfrm>
            <a:off x="216338" y="5255724"/>
            <a:ext cx="1766934" cy="136935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Chuẩn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bị</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Giấy</a:t>
            </a:r>
            <a:r>
              <a:rPr lang="en-US" sz="2600" dirty="0">
                <a:solidFill>
                  <a:schemeClr val="tx1"/>
                </a:solidFill>
                <a:latin typeface="#9Slide05 SVNKitten" pitchFamily="2" charset="0"/>
                <a:cs typeface="Arial" panose="020B0604020202020204" pitchFamily="34" charset="0"/>
              </a:rPr>
              <a:t> A4, </a:t>
            </a:r>
            <a:r>
              <a:rPr lang="en-US" sz="2600" dirty="0" err="1">
                <a:solidFill>
                  <a:schemeClr val="tx1"/>
                </a:solidFill>
                <a:latin typeface="#9Slide05 SVNKitten" pitchFamily="2" charset="0"/>
                <a:cs typeface="Arial" panose="020B0604020202020204" pitchFamily="34" charset="0"/>
              </a:rPr>
              <a:t>bút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thước</a:t>
            </a:r>
            <a:endParaRPr lang="en-US" sz="2600" dirty="0">
              <a:solidFill>
                <a:schemeClr val="tx1"/>
              </a:solidFill>
              <a:latin typeface="#9Slide05 SVNKitten" pitchFamily="2"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6C5782C6-FC47-4735-A512-B3EA88A2C60F}"/>
              </a:ext>
            </a:extLst>
          </p:cNvPr>
          <p:cNvSpPr/>
          <p:nvPr/>
        </p:nvSpPr>
        <p:spPr>
          <a:xfrm>
            <a:off x="3430168" y="520776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7">
            <a:extLst>
              <a:ext uri="{FF2B5EF4-FFF2-40B4-BE49-F238E27FC236}">
                <a16:creationId xmlns:a16="http://schemas.microsoft.com/office/drawing/2014/main" id="{515A6011-A4B1-4C44-BD84-B2A0E4BC4BB3}"/>
              </a:ext>
            </a:extLst>
          </p:cNvPr>
          <p:cNvSpPr/>
          <p:nvPr/>
        </p:nvSpPr>
        <p:spPr>
          <a:xfrm>
            <a:off x="3463776" y="5262680"/>
            <a:ext cx="1766934" cy="136935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9Slide05 SVNKitten" pitchFamily="2" charset="0"/>
                <a:cs typeface="Arial" panose="020B0604020202020204" pitchFamily="34" charset="0"/>
              </a:rPr>
              <a:t>GV </a:t>
            </a:r>
            <a:r>
              <a:rPr lang="en-US" sz="2600" dirty="0" err="1">
                <a:solidFill>
                  <a:schemeClr val="tx1"/>
                </a:solidFill>
                <a:latin typeface="#9Slide05 SVNKitten" pitchFamily="2" charset="0"/>
                <a:cs typeface="Arial" panose="020B0604020202020204" pitchFamily="34" charset="0"/>
              </a:rPr>
              <a:t>gọi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bất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kì</a:t>
            </a:r>
            <a:r>
              <a:rPr lang="en-US" sz="2600" dirty="0">
                <a:solidFill>
                  <a:schemeClr val="tx1"/>
                </a:solidFill>
                <a:latin typeface="#9Slide05 SVNKitten" pitchFamily="2" charset="0"/>
                <a:cs typeface="Arial" panose="020B0604020202020204" pitchFamily="34" charset="0"/>
              </a:rPr>
              <a:t> HS </a:t>
            </a:r>
            <a:r>
              <a:rPr lang="en-US" sz="2600" dirty="0" err="1">
                <a:solidFill>
                  <a:schemeClr val="tx1"/>
                </a:solidFill>
                <a:latin typeface="#9Slide05 SVNKitten" pitchFamily="2" charset="0"/>
                <a:cs typeface="Arial" panose="020B0604020202020204" pitchFamily="34" charset="0"/>
              </a:rPr>
              <a:t>nào</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lên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mô</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tả</a:t>
            </a:r>
            <a:endParaRPr lang="en-US" sz="2600" dirty="0">
              <a:solidFill>
                <a:schemeClr val="tx1"/>
              </a:solidFill>
              <a:latin typeface="#9Slide05 SVNKitten" pitchFamily="2" charset="0"/>
              <a:cs typeface="Arial" panose="020B0604020202020204" pitchFamily="34" charset="0"/>
            </a:endParaRPr>
          </a:p>
        </p:txBody>
      </p:sp>
      <p:sp>
        <p:nvSpPr>
          <p:cNvPr id="36" name="TextBox 35">
            <a:extLst>
              <a:ext uri="{FF2B5EF4-FFF2-40B4-BE49-F238E27FC236}">
                <a16:creationId xmlns:a16="http://schemas.microsoft.com/office/drawing/2014/main" id="{B378E088-D644-4BDB-BFCB-5604324892FB}"/>
              </a:ext>
            </a:extLst>
          </p:cNvPr>
          <p:cNvSpPr txBox="1"/>
          <p:nvPr/>
        </p:nvSpPr>
        <p:spPr>
          <a:xfrm>
            <a:off x="343533" y="1704972"/>
            <a:ext cx="4299641" cy="769441"/>
          </a:xfrm>
          <a:prstGeom prst="rect">
            <a:avLst/>
          </a:prstGeom>
          <a:noFill/>
        </p:spPr>
        <p:txBody>
          <a:bodyPr wrap="square">
            <a:spAutoFit/>
          </a:bodyPr>
          <a:lstStyle/>
          <a:p>
            <a:r>
              <a:rPr lang="en-US" sz="4400" dirty="0" err="1">
                <a:solidFill>
                  <a:srgbClr val="002060"/>
                </a:solidFill>
                <a:latin typeface="#9Slide05 SVNKitten" pitchFamily="2" charset="0"/>
                <a:cs typeface="Arial" panose="020B0604020202020204" pitchFamily="34" charset="0"/>
              </a:rPr>
              <a:t>Ngôi</a:t>
            </a:r>
            <a:r>
              <a:rPr lang="en-US" sz="4400" dirty="0">
                <a:solidFill>
                  <a:srgbClr val="002060"/>
                </a:solidFill>
                <a:latin typeface="#9Slide05 SVNKitten" pitchFamily="2" charset="0"/>
                <a:cs typeface="Arial" panose="020B0604020202020204" pitchFamily="34" charset="0"/>
              </a:rPr>
              <a:t> </a:t>
            </a:r>
            <a:r>
              <a:rPr lang="en-US" sz="4400" dirty="0" err="1">
                <a:solidFill>
                  <a:srgbClr val="002060"/>
                </a:solidFill>
                <a:latin typeface="#9Slide05 SVNKitten" pitchFamily="2" charset="0"/>
                <a:cs typeface="Arial" panose="020B0604020202020204" pitchFamily="34" charset="0"/>
              </a:rPr>
              <a:t>nhà</a:t>
            </a:r>
            <a:r>
              <a:rPr lang="en-US" sz="4400" dirty="0">
                <a:solidFill>
                  <a:srgbClr val="002060"/>
                </a:solidFill>
                <a:latin typeface="#9Slide05 SVNKitten" pitchFamily="2" charset="0"/>
                <a:cs typeface="Arial" panose="020B0604020202020204" pitchFamily="34" charset="0"/>
              </a:rPr>
              <a:t> </a:t>
            </a:r>
            <a:r>
              <a:rPr lang="en-US" sz="4400" dirty="0" err="1">
                <a:solidFill>
                  <a:srgbClr val="002060"/>
                </a:solidFill>
                <a:latin typeface="#9Slide05 SVNKitten" pitchFamily="2" charset="0"/>
                <a:cs typeface="Arial" panose="020B0604020202020204" pitchFamily="34" charset="0"/>
              </a:rPr>
              <a:t>em</a:t>
            </a:r>
            <a:r>
              <a:rPr lang="en-US" sz="4400" dirty="0">
                <a:solidFill>
                  <a:srgbClr val="002060"/>
                </a:solidFill>
                <a:latin typeface="#9Slide05 SVNKitten" pitchFamily="2" charset="0"/>
                <a:cs typeface="Arial" panose="020B0604020202020204" pitchFamily="34" charset="0"/>
              </a:rPr>
              <a:t> </a:t>
            </a:r>
            <a:r>
              <a:rPr lang="en-US" sz="4400" dirty="0" err="1">
                <a:solidFill>
                  <a:srgbClr val="002060"/>
                </a:solidFill>
                <a:latin typeface="#9Slide05 SVNKitten" pitchFamily="2" charset="0"/>
                <a:cs typeface="Arial" panose="020B0604020202020204" pitchFamily="34" charset="0"/>
              </a:rPr>
              <a:t>yêu</a:t>
            </a:r>
            <a:endParaRPr lang="en-US" sz="4400" dirty="0">
              <a:solidFill>
                <a:srgbClr val="002060"/>
              </a:solidFill>
            </a:endParaRPr>
          </a:p>
        </p:txBody>
      </p:sp>
      <p:pic>
        <p:nvPicPr>
          <p:cNvPr id="5124" name="Picture 4" descr="3D máy tính, đồ họa Nhà Ba chiều không gian - Mô hình nhà 3D png tải về -  Miễn phí trong suốt Nhà png Tải về.">
            <a:extLst>
              <a:ext uri="{FF2B5EF4-FFF2-40B4-BE49-F238E27FC236}">
                <a16:creationId xmlns:a16="http://schemas.microsoft.com/office/drawing/2014/main" id="{7BC5F68F-6BD7-4261-9A2F-3AE8B06129A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390" b="90000" l="10000" r="90000">
                        <a14:foregroundMark x1="39444" y1="9390" x2="39444" y2="9390"/>
                        <a14:foregroundMark x1="63222" y1="51707" x2="65111" y2="34756"/>
                        <a14:foregroundMark x1="65111" y1="34756" x2="68889" y2="42073"/>
                        <a14:foregroundMark x1="68889" y1="42073" x2="66667" y2="52195"/>
                        <a14:foregroundMark x1="66667" y1="52195" x2="65222" y2="52561"/>
                        <a14:foregroundMark x1="74111" y1="56829" x2="58444" y2="61098"/>
                        <a14:foregroundMark x1="58444" y1="61098" x2="58000" y2="61341"/>
                        <a14:foregroundMark x1="46000" y1="56585" x2="43222" y2="50000"/>
                        <a14:foregroundMark x1="43222" y1="50000" x2="34444" y2="45976"/>
                        <a14:foregroundMark x1="29556" y1="44146" x2="34778" y2="44878"/>
                        <a14:foregroundMark x1="53333" y1="80244" x2="85556" y2="60488"/>
                        <a14:foregroundMark x1="85556" y1="60488" x2="88667" y2="57683"/>
                      </a14:backgroundRemoval>
                    </a14:imgEffect>
                  </a14:imgLayer>
                </a14:imgProps>
              </a:ext>
              <a:ext uri="{28A0092B-C50C-407E-A947-70E740481C1C}">
                <a14:useLocalDpi xmlns:a14="http://schemas.microsoft.com/office/drawing/2010/main" val="0"/>
              </a:ext>
            </a:extLst>
          </a:blip>
          <a:srcRect l="13392" t="5204" r="10505" b="16754"/>
          <a:stretch/>
        </p:blipFill>
        <p:spPr bwMode="auto">
          <a:xfrm>
            <a:off x="10599913" y="2073113"/>
            <a:ext cx="1153910" cy="107823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8C08750-BCF1-4B7E-99DE-C253BCCE383F}"/>
              </a:ext>
            </a:extLst>
          </p:cNvPr>
          <p:cNvSpPr txBox="1"/>
          <p:nvPr/>
        </p:nvSpPr>
        <p:spPr>
          <a:xfrm>
            <a:off x="6602046" y="5332415"/>
            <a:ext cx="3736260" cy="1292662"/>
          </a:xfrm>
          <a:prstGeom prst="rect">
            <a:avLst/>
          </a:prstGeom>
          <a:solidFill>
            <a:schemeClr val="accent2">
              <a:lumMod val="20000"/>
              <a:lumOff val="80000"/>
            </a:schemeClr>
          </a:solidFill>
        </p:spPr>
        <p:txBody>
          <a:bodyPr wrap="square">
            <a:spAutoFit/>
          </a:bodyPr>
          <a:lstStyle/>
          <a:p>
            <a:pPr algn="just"/>
            <a:r>
              <a:rPr lang="en-US" sz="2600" dirty="0">
                <a:latin typeface="#9Slide05 SVNKitten" pitchFamily="2" charset="0"/>
                <a:cs typeface="Arial" panose="020B0604020202020204" pitchFamily="34" charset="0"/>
              </a:rPr>
              <a:t>B1. </a:t>
            </a:r>
            <a:r>
              <a:rPr lang="en-US" sz="2600" dirty="0" err="1">
                <a:latin typeface="#9Slide05 SVNKitten" pitchFamily="2" charset="0"/>
                <a:cs typeface="Arial" panose="020B0604020202020204" pitchFamily="34" charset="0"/>
              </a:rPr>
              <a:t>Tiến</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hành</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vẽ</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phác</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thảo</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nhanh</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lại</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sơ</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đồ</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nhà</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như</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trong</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trí</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nhớ</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của</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em</a:t>
            </a:r>
            <a:r>
              <a:rPr lang="en-US" sz="2600" dirty="0">
                <a:latin typeface="#9Slide05 SVNKitten" pitchFamily="2" charset="0"/>
                <a:cs typeface="Arial" panose="020B0604020202020204" pitchFamily="34" charset="0"/>
              </a:rPr>
              <a:t>.</a:t>
            </a:r>
          </a:p>
        </p:txBody>
      </p:sp>
      <p:pic>
        <p:nvPicPr>
          <p:cNvPr id="5126" name="Picture 6" descr="Sketch - Free art icons">
            <a:extLst>
              <a:ext uri="{FF2B5EF4-FFF2-40B4-BE49-F238E27FC236}">
                <a16:creationId xmlns:a16="http://schemas.microsoft.com/office/drawing/2014/main" id="{D3C287B6-F974-4A90-8001-865D5B5B2784}"/>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794197" y="5207113"/>
            <a:ext cx="1238411" cy="123841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B0B236B-AC75-42DE-A812-4D69B86E81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24401" y="5294889"/>
            <a:ext cx="1304934" cy="13049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ẫu câu trả lời khách hàng – Tuat+">
            <a:extLst>
              <a:ext uri="{FF2B5EF4-FFF2-40B4-BE49-F238E27FC236}">
                <a16:creationId xmlns:a16="http://schemas.microsoft.com/office/drawing/2014/main" id="{A9CD97E0-F8C8-4974-B60E-EAC6DAB2D87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95127" y="5363212"/>
            <a:ext cx="1102056" cy="110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281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barn(inVertical)">
                                      <p:cBhvr>
                                        <p:cTn id="20" dur="500"/>
                                        <p:tgtEl>
                                          <p:spTgt spid="51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barn(inVertical)">
                                      <p:cBhvr>
                                        <p:cTn id="34" dur="5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wipe(down)">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nodeType="withEffect">
                                  <p:stCondLst>
                                    <p:cond delay="0"/>
                                  </p:stCondLst>
                                  <p:childTnLst>
                                    <p:set>
                                      <p:cBhvr>
                                        <p:cTn id="49" dur="1" fill="hold">
                                          <p:stCondLst>
                                            <p:cond delay="0"/>
                                          </p:stCondLst>
                                        </p:cTn>
                                        <p:tgtEl>
                                          <p:spTgt spid="5128"/>
                                        </p:tgtEl>
                                        <p:attrNameLst>
                                          <p:attrName>style.visibility</p:attrName>
                                        </p:attrNameLst>
                                      </p:cBhvr>
                                      <p:to>
                                        <p:strVal val="visible"/>
                                      </p:to>
                                    </p:set>
                                    <p:animEffect transition="in" filter="barn(inVertical)">
                                      <p:cBhvr>
                                        <p:cTn id="5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8" grpId="0"/>
      <p:bldP spid="19" grpId="0"/>
      <p:bldP spid="20" grpId="0"/>
      <p:bldP spid="22"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562CBF-AA1C-43B2-8521-85597B3F0900}"/>
              </a:ext>
            </a:extLst>
          </p:cNvPr>
          <p:cNvPicPr>
            <a:picLocks noChangeAspect="1"/>
          </p:cNvPicPr>
          <p:nvPr/>
        </p:nvPicPr>
        <p:blipFill rotWithShape="1">
          <a:blip r:embed="rId3"/>
          <a:srcRect l="7540" r="4077"/>
          <a:stretch/>
        </p:blipFill>
        <p:spPr>
          <a:xfrm>
            <a:off x="8182239" y="1555787"/>
            <a:ext cx="4009761" cy="2686587"/>
          </a:xfrm>
          <a:prstGeom prst="rect">
            <a:avLst/>
          </a:prstGeom>
        </p:spPr>
      </p:pic>
      <p:grpSp>
        <p:nvGrpSpPr>
          <p:cNvPr id="2" name="Group 1">
            <a:extLst>
              <a:ext uri="{FF2B5EF4-FFF2-40B4-BE49-F238E27FC236}">
                <a16:creationId xmlns:a16="http://schemas.microsoft.com/office/drawing/2014/main" id="{3E0AD1D1-CC2A-41C2-8321-4C45A047FDEC}"/>
              </a:ext>
            </a:extLst>
          </p:cNvPr>
          <p:cNvGrpSpPr/>
          <p:nvPr/>
        </p:nvGrpSpPr>
        <p:grpSpPr>
          <a:xfrm>
            <a:off x="171241" y="4537932"/>
            <a:ext cx="7704005" cy="1594948"/>
            <a:chOff x="226603" y="4358910"/>
            <a:chExt cx="7704005" cy="1594948"/>
          </a:xfrm>
        </p:grpSpPr>
        <p:sp>
          <p:nvSpPr>
            <p:cNvPr id="12" name="Text Box 5">
              <a:extLst>
                <a:ext uri="{FF2B5EF4-FFF2-40B4-BE49-F238E27FC236}">
                  <a16:creationId xmlns:a16="http://schemas.microsoft.com/office/drawing/2014/main" id="{7BAD0EA7-9878-42B0-A8ED-C7F6217E3E67}"/>
                </a:ext>
              </a:extLst>
            </p:cNvPr>
            <p:cNvSpPr txBox="1">
              <a:spLocks noChangeArrowheads="1"/>
            </p:cNvSpPr>
            <p:nvPr/>
          </p:nvSpPr>
          <p:spPr bwMode="auto">
            <a:xfrm>
              <a:off x="226603" y="4630419"/>
              <a:ext cx="7704005" cy="1323439"/>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000" b="1" dirty="0">
                  <a:solidFill>
                    <a:srgbClr val="000000"/>
                  </a:solidFill>
                  <a:latin typeface="#9Slide05 SVNKitten" pitchFamily="2" charset="0"/>
                </a:rPr>
                <a:t> </a:t>
              </a:r>
              <a:endParaRPr lang="en-US" sz="2000" dirty="0">
                <a:solidFill>
                  <a:srgbClr val="000000"/>
                </a:solidFill>
                <a:latin typeface="#9Slide05 SVNKitten" pitchFamily="2" charset="0"/>
              </a:endParaRPr>
            </a:p>
            <a:p>
              <a:pPr algn="just" eaLnBrk="1" hangingPunct="1">
                <a:defRPr/>
              </a:pPr>
              <a:r>
                <a:rPr lang="en-US" sz="2000" dirty="0" err="1">
                  <a:solidFill>
                    <a:srgbClr val="000000"/>
                  </a:solidFill>
                  <a:latin typeface="#9Slide05 SVNKitten" pitchFamily="2" charset="0"/>
                </a:rPr>
                <a:t>Chọn</a:t>
              </a:r>
              <a:r>
                <a:rPr lang="en-US" sz="2000" dirty="0">
                  <a:solidFill>
                    <a:srgbClr val="000000"/>
                  </a:solidFill>
                  <a:latin typeface="#9Slide05 SVNKitten" pitchFamily="2" charset="0"/>
                </a:rPr>
                <a:t> 1 </a:t>
              </a:r>
              <a:r>
                <a:rPr lang="en-US" sz="2000" dirty="0" err="1">
                  <a:solidFill>
                    <a:srgbClr val="000000"/>
                  </a:solidFill>
                  <a:latin typeface="#9Slide05 SVNKitten" pitchFamily="2" charset="0"/>
                </a:rPr>
                <a:t>trong</a:t>
              </a:r>
              <a:r>
                <a:rPr lang="en-US" sz="2000" dirty="0">
                  <a:solidFill>
                    <a:srgbClr val="000000"/>
                  </a:solidFill>
                  <a:latin typeface="#9Slide05 SVNKitten" pitchFamily="2" charset="0"/>
                </a:rPr>
                <a:t> 2 </a:t>
              </a:r>
              <a:r>
                <a:rPr lang="en-US" sz="2000" dirty="0" err="1">
                  <a:solidFill>
                    <a:srgbClr val="000000"/>
                  </a:solidFill>
                  <a:latin typeface="#9Slide05 SVNKitten" pitchFamily="2" charset="0"/>
                </a:rPr>
                <a:t>nội</a:t>
              </a:r>
              <a:r>
                <a:rPr lang="en-US" sz="2000" dirty="0">
                  <a:solidFill>
                    <a:srgbClr val="000000"/>
                  </a:solidFill>
                  <a:latin typeface="#9Slide05 SVNKitten" pitchFamily="2" charset="0"/>
                </a:rPr>
                <a:t> dung </a:t>
              </a:r>
              <a:r>
                <a:rPr lang="en-US" sz="2000" dirty="0" err="1">
                  <a:solidFill>
                    <a:srgbClr val="000000"/>
                  </a:solidFill>
                  <a:latin typeface="#9Slide05 SVNKitten" pitchFamily="2" charset="0"/>
                </a:rPr>
                <a:t>sau</a:t>
              </a:r>
              <a:r>
                <a:rPr lang="en-US" sz="2000" dirty="0">
                  <a:solidFill>
                    <a:srgbClr val="000000"/>
                  </a:solidFill>
                  <a:latin typeface="#9Slide05 SVNKitten" pitchFamily="2" charset="0"/>
                </a:rPr>
                <a:t>:</a:t>
              </a:r>
            </a:p>
            <a:p>
              <a:pPr marL="514350" indent="-514350" algn="just" eaLnBrk="1" hangingPunct="1">
                <a:buAutoNum type="arabicPeriod"/>
                <a:defRPr/>
              </a:pPr>
              <a:r>
                <a:rPr lang="en-US" sz="2000" dirty="0" err="1">
                  <a:solidFill>
                    <a:srgbClr val="000000"/>
                  </a:solidFill>
                  <a:latin typeface="#9Slide05 SVNKitten" pitchFamily="2" charset="0"/>
                </a:rPr>
                <a:t>Hãy</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tưởng</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tượng</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và</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vẽ</a:t>
              </a:r>
              <a:r>
                <a:rPr lang="vi-VN" sz="2000" dirty="0">
                  <a:solidFill>
                    <a:srgbClr val="000000"/>
                  </a:solidFill>
                  <a:latin typeface="#9Slide05 SVNKitten" pitchFamily="2" charset="0"/>
                </a:rPr>
                <a:t> sơ đồ trường em đang học</a:t>
              </a:r>
              <a:r>
                <a:rPr lang="en-US" sz="2000" dirty="0">
                  <a:solidFill>
                    <a:srgbClr val="000000"/>
                  </a:solidFill>
                  <a:latin typeface="#9Slide05 SVNKitten" pitchFamily="2" charset="0"/>
                </a:rPr>
                <a:t>.</a:t>
              </a:r>
            </a:p>
            <a:p>
              <a:pPr marL="514350" indent="-514350" algn="just" eaLnBrk="1" hangingPunct="1">
                <a:buAutoNum type="arabicPeriod"/>
                <a:defRPr/>
              </a:pPr>
              <a:r>
                <a:rPr lang="en-US" sz="2000" dirty="0" err="1">
                  <a:solidFill>
                    <a:srgbClr val="000000"/>
                  </a:solidFill>
                  <a:latin typeface="#9Slide05 SVNKitten" pitchFamily="2" charset="0"/>
                </a:rPr>
                <a:t>Hãy</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tưởng</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tượng</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và</a:t>
              </a:r>
              <a:r>
                <a:rPr lang="en-US" sz="2000" dirty="0">
                  <a:solidFill>
                    <a:srgbClr val="000000"/>
                  </a:solidFill>
                  <a:latin typeface="#9Slide05 SVNKitten" pitchFamily="2" charset="0"/>
                </a:rPr>
                <a:t> v</a:t>
              </a:r>
              <a:r>
                <a:rPr lang="vi-VN" sz="2000" dirty="0">
                  <a:solidFill>
                    <a:srgbClr val="000000"/>
                  </a:solidFill>
                  <a:latin typeface="#9Slide05 SVNKitten" pitchFamily="2" charset="0"/>
                </a:rPr>
                <a:t>ẽ sơ đồ </a:t>
              </a:r>
              <a:r>
                <a:rPr lang="en-US" sz="2000" dirty="0" err="1">
                  <a:solidFill>
                    <a:srgbClr val="000000"/>
                  </a:solidFill>
                  <a:latin typeface="#9Slide05 SVNKitten" pitchFamily="2" charset="0"/>
                </a:rPr>
                <a:t>nhà</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em</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đang</a:t>
              </a:r>
              <a:r>
                <a:rPr lang="en-US" sz="2000" dirty="0">
                  <a:solidFill>
                    <a:srgbClr val="000000"/>
                  </a:solidFill>
                  <a:latin typeface="#9Slide05 SVNKitten" pitchFamily="2" charset="0"/>
                </a:rPr>
                <a:t> ở.</a:t>
              </a:r>
            </a:p>
          </p:txBody>
        </p:sp>
        <p:grpSp>
          <p:nvGrpSpPr>
            <p:cNvPr id="13" name="Group 12">
              <a:extLst>
                <a:ext uri="{FF2B5EF4-FFF2-40B4-BE49-F238E27FC236}">
                  <a16:creationId xmlns:a16="http://schemas.microsoft.com/office/drawing/2014/main" id="{D97CF0C9-B7E9-4AF3-A9FB-074DF630E636}"/>
                </a:ext>
              </a:extLst>
            </p:cNvPr>
            <p:cNvGrpSpPr/>
            <p:nvPr/>
          </p:nvGrpSpPr>
          <p:grpSpPr>
            <a:xfrm>
              <a:off x="1509530" y="4358910"/>
              <a:ext cx="3952607" cy="773658"/>
              <a:chOff x="5332154" y="5708381"/>
              <a:chExt cx="3311804" cy="773658"/>
            </a:xfrm>
          </p:grpSpPr>
          <p:sp>
            <p:nvSpPr>
              <p:cNvPr id="14" name="Flowchart: Terminator 13">
                <a:extLst>
                  <a:ext uri="{FF2B5EF4-FFF2-40B4-BE49-F238E27FC236}">
                    <a16:creationId xmlns:a16="http://schemas.microsoft.com/office/drawing/2014/main" id="{3CD96496-D809-4C75-98F6-31A285D74151}"/>
                  </a:ext>
                </a:extLst>
              </p:cNvPr>
              <p:cNvSpPr/>
              <p:nvPr/>
            </p:nvSpPr>
            <p:spPr>
              <a:xfrm>
                <a:off x="5739045" y="5802704"/>
                <a:ext cx="2904913" cy="537328"/>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9Slide03 SFU Futura_12" panose="00000400000000000000" pitchFamily="2" charset="0"/>
                  </a:rPr>
                  <a:t>Nhiệm</a:t>
                </a:r>
                <a:r>
                  <a:rPr lang="en-US" sz="2000" dirty="0">
                    <a:latin typeface="#9Slide03 SFU Futura_12" panose="00000400000000000000" pitchFamily="2" charset="0"/>
                  </a:rPr>
                  <a:t> </a:t>
                </a:r>
                <a:r>
                  <a:rPr lang="en-US" sz="2000" dirty="0" err="1">
                    <a:latin typeface="#9Slide03 SFU Futura_12" panose="00000400000000000000" pitchFamily="2" charset="0"/>
                  </a:rPr>
                  <a:t>vụ</a:t>
                </a:r>
                <a:r>
                  <a:rPr lang="en-US" sz="2000" dirty="0">
                    <a:latin typeface="#9Slide03 SFU Futura_12" panose="00000400000000000000" pitchFamily="2" charset="0"/>
                  </a:rPr>
                  <a:t> </a:t>
                </a:r>
                <a:r>
                  <a:rPr lang="en-US" sz="2000" dirty="0" err="1">
                    <a:latin typeface="#9Slide03 SFU Futura_12" panose="00000400000000000000" pitchFamily="2" charset="0"/>
                  </a:rPr>
                  <a:t>về</a:t>
                </a:r>
                <a:r>
                  <a:rPr lang="en-US" sz="2000" dirty="0">
                    <a:latin typeface="#9Slide03 SFU Futura_12" panose="00000400000000000000" pitchFamily="2" charset="0"/>
                  </a:rPr>
                  <a:t> </a:t>
                </a:r>
                <a:r>
                  <a:rPr lang="en-US" sz="2000" dirty="0" err="1">
                    <a:latin typeface="#9Slide03 SFU Futura_12" panose="00000400000000000000" pitchFamily="2" charset="0"/>
                  </a:rPr>
                  <a:t>nhà</a:t>
                </a:r>
                <a:r>
                  <a:rPr lang="en-US" sz="2000" dirty="0">
                    <a:latin typeface="#9Slide03 SFU Futura_12" panose="00000400000000000000" pitchFamily="2" charset="0"/>
                  </a:rPr>
                  <a:t> 2</a:t>
                </a:r>
                <a:r>
                  <a:rPr lang="vi-VN" sz="2000" dirty="0">
                    <a:latin typeface="#9Slide03 SFU Futura_12" panose="00000400000000000000" pitchFamily="2" charset="0"/>
                  </a:rPr>
                  <a:t> </a:t>
                </a:r>
                <a:endParaRPr lang="en-US" sz="2000" dirty="0">
                  <a:latin typeface="#9Slide03 SFU Futura_12" panose="00000400000000000000" pitchFamily="2" charset="0"/>
                </a:endParaRPr>
              </a:p>
            </p:txBody>
          </p:sp>
          <p:pic>
            <p:nvPicPr>
              <p:cNvPr id="15" name="Picture 14">
                <a:extLst>
                  <a:ext uri="{FF2B5EF4-FFF2-40B4-BE49-F238E27FC236}">
                    <a16:creationId xmlns:a16="http://schemas.microsoft.com/office/drawing/2014/main" id="{7817AF5E-E833-47CE-BE02-D9B93AD2AD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332154" y="5708381"/>
                <a:ext cx="773658" cy="773658"/>
              </a:xfrm>
              <a:prstGeom prst="rect">
                <a:avLst/>
              </a:prstGeom>
            </p:spPr>
          </p:pic>
        </p:grpSp>
      </p:grpSp>
      <p:grpSp>
        <p:nvGrpSpPr>
          <p:cNvPr id="4" name="Group 3">
            <a:extLst>
              <a:ext uri="{FF2B5EF4-FFF2-40B4-BE49-F238E27FC236}">
                <a16:creationId xmlns:a16="http://schemas.microsoft.com/office/drawing/2014/main" id="{62188BF9-AC19-42EF-B4E4-7849C12DBB89}"/>
              </a:ext>
            </a:extLst>
          </p:cNvPr>
          <p:cNvGrpSpPr/>
          <p:nvPr/>
        </p:nvGrpSpPr>
        <p:grpSpPr>
          <a:xfrm>
            <a:off x="171242" y="1375725"/>
            <a:ext cx="7704004" cy="2240445"/>
            <a:chOff x="259650" y="-21688"/>
            <a:chExt cx="7704004" cy="2240445"/>
          </a:xfrm>
        </p:grpSpPr>
        <p:grpSp>
          <p:nvGrpSpPr>
            <p:cNvPr id="3" name="Group 2">
              <a:extLst>
                <a:ext uri="{FF2B5EF4-FFF2-40B4-BE49-F238E27FC236}">
                  <a16:creationId xmlns:a16="http://schemas.microsoft.com/office/drawing/2014/main" id="{73234D87-448A-40C3-9649-C23581525DE6}"/>
                </a:ext>
              </a:extLst>
            </p:cNvPr>
            <p:cNvGrpSpPr/>
            <p:nvPr/>
          </p:nvGrpSpPr>
          <p:grpSpPr>
            <a:xfrm>
              <a:off x="259650" y="72635"/>
              <a:ext cx="7704004" cy="2146122"/>
              <a:chOff x="259650" y="72635"/>
              <a:chExt cx="7704004" cy="2146122"/>
            </a:xfrm>
          </p:grpSpPr>
          <p:sp>
            <p:nvSpPr>
              <p:cNvPr id="5" name="Text Box 5">
                <a:extLst>
                  <a:ext uri="{FF2B5EF4-FFF2-40B4-BE49-F238E27FC236}">
                    <a16:creationId xmlns:a16="http://schemas.microsoft.com/office/drawing/2014/main" id="{A27DBDB6-3F51-40C3-8A60-FB10DB1EDE09}"/>
                  </a:ext>
                </a:extLst>
              </p:cNvPr>
              <p:cNvSpPr txBox="1">
                <a:spLocks noChangeArrowheads="1"/>
              </p:cNvSpPr>
              <p:nvPr/>
            </p:nvSpPr>
            <p:spPr bwMode="auto">
              <a:xfrm>
                <a:off x="259650" y="279765"/>
                <a:ext cx="7704004" cy="1938992"/>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2000" b="1" dirty="0">
                    <a:solidFill>
                      <a:srgbClr val="000000"/>
                    </a:solidFill>
                    <a:latin typeface="#9Slide05 SVNKitten" pitchFamily="2" charset="0"/>
                  </a:rPr>
                  <a:t> </a:t>
                </a:r>
                <a:endParaRPr lang="en-US" sz="2000" dirty="0">
                  <a:solidFill>
                    <a:srgbClr val="000000"/>
                  </a:solidFill>
                  <a:latin typeface="#9Slide05 SVNKitten" pitchFamily="2" charset="0"/>
                </a:endParaRPr>
              </a:p>
              <a:p>
                <a:pPr algn="just" eaLnBrk="1" hangingPunct="1">
                  <a:defRPr/>
                </a:pPr>
                <a:r>
                  <a:rPr lang="en-US" sz="2000" dirty="0" err="1">
                    <a:solidFill>
                      <a:srgbClr val="000000"/>
                    </a:solidFill>
                    <a:latin typeface="#9Slide05 SVNKitten" pitchFamily="2" charset="0"/>
                  </a:rPr>
                  <a:t>Chọn</a:t>
                </a:r>
                <a:r>
                  <a:rPr lang="en-US" sz="2000" dirty="0">
                    <a:solidFill>
                      <a:srgbClr val="000000"/>
                    </a:solidFill>
                    <a:latin typeface="#9Slide05 SVNKitten" pitchFamily="2" charset="0"/>
                  </a:rPr>
                  <a:t> 1 </a:t>
                </a:r>
                <a:r>
                  <a:rPr lang="en-US" sz="2000" dirty="0" err="1">
                    <a:solidFill>
                      <a:srgbClr val="000000"/>
                    </a:solidFill>
                    <a:latin typeface="#9Slide05 SVNKitten" pitchFamily="2" charset="0"/>
                  </a:rPr>
                  <a:t>trong</a:t>
                </a:r>
                <a:r>
                  <a:rPr lang="en-US" sz="2000" dirty="0">
                    <a:solidFill>
                      <a:srgbClr val="000000"/>
                    </a:solidFill>
                    <a:latin typeface="#9Slide05 SVNKitten" pitchFamily="2" charset="0"/>
                  </a:rPr>
                  <a:t> 2 </a:t>
                </a:r>
                <a:r>
                  <a:rPr lang="en-US" sz="2000" dirty="0" err="1">
                    <a:solidFill>
                      <a:srgbClr val="000000"/>
                    </a:solidFill>
                    <a:latin typeface="#9Slide05 SVNKitten" pitchFamily="2" charset="0"/>
                  </a:rPr>
                  <a:t>nội</a:t>
                </a:r>
                <a:r>
                  <a:rPr lang="en-US" sz="2000" dirty="0">
                    <a:solidFill>
                      <a:srgbClr val="000000"/>
                    </a:solidFill>
                    <a:latin typeface="#9Slide05 SVNKitten" pitchFamily="2" charset="0"/>
                  </a:rPr>
                  <a:t> dung </a:t>
                </a:r>
                <a:r>
                  <a:rPr lang="en-US" sz="2000" dirty="0" err="1">
                    <a:solidFill>
                      <a:srgbClr val="000000"/>
                    </a:solidFill>
                    <a:latin typeface="#9Slide05 SVNKitten" pitchFamily="2" charset="0"/>
                  </a:rPr>
                  <a:t>sau</a:t>
                </a:r>
                <a:r>
                  <a:rPr lang="en-US" sz="2000" dirty="0">
                    <a:solidFill>
                      <a:srgbClr val="000000"/>
                    </a:solidFill>
                    <a:latin typeface="#9Slide05 SVNKitten" pitchFamily="2" charset="0"/>
                  </a:rPr>
                  <a:t>:</a:t>
                </a:r>
              </a:p>
              <a:p>
                <a:pPr marL="514350" indent="-514350" algn="just" eaLnBrk="1" hangingPunct="1">
                  <a:buAutoNum type="arabicPeriod"/>
                  <a:defRPr/>
                </a:pPr>
                <a:r>
                  <a:rPr lang="en-US" sz="2000" dirty="0" err="1">
                    <a:solidFill>
                      <a:srgbClr val="000000"/>
                    </a:solidFill>
                    <a:latin typeface="#9Slide05 SVNKitten" pitchFamily="2" charset="0"/>
                  </a:rPr>
                  <a:t>Hãy</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tưởng</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tượng</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và</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vẽ</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lại</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lược</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đồ</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trí</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nhớ</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từ</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nhà</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em</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đến</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trường</a:t>
                </a:r>
                <a:r>
                  <a:rPr lang="en-US" sz="2000" dirty="0">
                    <a:solidFill>
                      <a:srgbClr val="000000"/>
                    </a:solidFill>
                    <a:latin typeface="#9Slide05 SVNKitten" pitchFamily="2" charset="0"/>
                  </a:rPr>
                  <a:t>.</a:t>
                </a:r>
              </a:p>
              <a:p>
                <a:pPr marL="514350" indent="-514350" algn="just" eaLnBrk="1" hangingPunct="1">
                  <a:buAutoNum type="arabicPeriod"/>
                  <a:defRPr/>
                </a:pPr>
                <a:r>
                  <a:rPr lang="vi-VN" sz="2000" dirty="0">
                    <a:solidFill>
                      <a:srgbClr val="000000"/>
                    </a:solidFill>
                    <a:latin typeface="#9Slide05 SVNKitten" pitchFamily="2" charset="0"/>
                  </a:rPr>
                  <a:t>Hãy tưởng tượng </a:t>
                </a:r>
                <a:r>
                  <a:rPr lang="en-US" sz="2000" dirty="0" err="1">
                    <a:solidFill>
                      <a:srgbClr val="000000"/>
                    </a:solidFill>
                    <a:latin typeface="#9Slide05 SVNKitten" pitchFamily="2" charset="0"/>
                  </a:rPr>
                  <a:t>và</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vẽ</a:t>
                </a:r>
                <a:r>
                  <a:rPr lang="en-US" sz="2000" dirty="0">
                    <a:solidFill>
                      <a:srgbClr val="000000"/>
                    </a:solidFill>
                    <a:latin typeface="#9Slide05 SVNKitten" pitchFamily="2" charset="0"/>
                  </a:rPr>
                  <a:t> </a:t>
                </a:r>
                <a:r>
                  <a:rPr lang="en-US" sz="2000" dirty="0" err="1">
                    <a:solidFill>
                      <a:srgbClr val="000000"/>
                    </a:solidFill>
                    <a:latin typeface="#9Slide05 SVNKitten" pitchFamily="2" charset="0"/>
                  </a:rPr>
                  <a:t>lại</a:t>
                </a:r>
                <a:r>
                  <a:rPr lang="en-US" sz="2000" dirty="0">
                    <a:solidFill>
                      <a:srgbClr val="000000"/>
                    </a:solidFill>
                    <a:latin typeface="#9Slide05 SVNKitten" pitchFamily="2" charset="0"/>
                  </a:rPr>
                  <a:t> </a:t>
                </a:r>
                <a:r>
                  <a:rPr lang="vi-VN" sz="2000" dirty="0">
                    <a:solidFill>
                      <a:srgbClr val="000000"/>
                    </a:solidFill>
                    <a:latin typeface="#9Slide05 SVNKitten" pitchFamily="2" charset="0"/>
                  </a:rPr>
                  <a:t>lược đồ trí nhớ để chỉ đường cho một người bạn đến nhà em chơi</a:t>
                </a:r>
                <a:r>
                  <a:rPr lang="en-US" sz="2000" dirty="0">
                    <a:solidFill>
                      <a:srgbClr val="000000"/>
                    </a:solidFill>
                    <a:latin typeface="#9Slide05 SVNKitten" pitchFamily="2" charset="0"/>
                  </a:rPr>
                  <a:t>.</a:t>
                </a:r>
              </a:p>
            </p:txBody>
          </p:sp>
          <p:sp>
            <p:nvSpPr>
              <p:cNvPr id="16" name="Flowchart: Terminator 15">
                <a:extLst>
                  <a:ext uri="{FF2B5EF4-FFF2-40B4-BE49-F238E27FC236}">
                    <a16:creationId xmlns:a16="http://schemas.microsoft.com/office/drawing/2014/main" id="{278427A3-F501-4E23-9070-61E63E4A5317}"/>
                  </a:ext>
                </a:extLst>
              </p:cNvPr>
              <p:cNvSpPr/>
              <p:nvPr/>
            </p:nvSpPr>
            <p:spPr>
              <a:xfrm>
                <a:off x="1982564" y="72635"/>
                <a:ext cx="3466986" cy="537328"/>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9Slide03 SFU Futura_12" panose="00000400000000000000" pitchFamily="2" charset="0"/>
                  </a:rPr>
                  <a:t>Nhiệm</a:t>
                </a:r>
                <a:r>
                  <a:rPr lang="en-US" sz="2000" dirty="0">
                    <a:latin typeface="#9Slide03 SFU Futura_12" panose="00000400000000000000" pitchFamily="2" charset="0"/>
                  </a:rPr>
                  <a:t> </a:t>
                </a:r>
                <a:r>
                  <a:rPr lang="en-US" sz="2000" dirty="0" err="1">
                    <a:latin typeface="#9Slide03 SFU Futura_12" panose="00000400000000000000" pitchFamily="2" charset="0"/>
                  </a:rPr>
                  <a:t>vụ</a:t>
                </a:r>
                <a:r>
                  <a:rPr lang="en-US" sz="2000" dirty="0">
                    <a:latin typeface="#9Slide03 SFU Futura_12" panose="00000400000000000000" pitchFamily="2" charset="0"/>
                  </a:rPr>
                  <a:t> </a:t>
                </a:r>
                <a:r>
                  <a:rPr lang="en-US" sz="2000" dirty="0" err="1">
                    <a:latin typeface="#9Slide03 SFU Futura_12" panose="00000400000000000000" pitchFamily="2" charset="0"/>
                  </a:rPr>
                  <a:t>về</a:t>
                </a:r>
                <a:r>
                  <a:rPr lang="en-US" sz="2000" dirty="0">
                    <a:latin typeface="#9Slide03 SFU Futura_12" panose="00000400000000000000" pitchFamily="2" charset="0"/>
                  </a:rPr>
                  <a:t> </a:t>
                </a:r>
                <a:r>
                  <a:rPr lang="en-US" sz="2000" dirty="0" err="1">
                    <a:latin typeface="#9Slide03 SFU Futura_12" panose="00000400000000000000" pitchFamily="2" charset="0"/>
                  </a:rPr>
                  <a:t>nhà</a:t>
                </a:r>
                <a:r>
                  <a:rPr lang="en-US" sz="2000" dirty="0">
                    <a:latin typeface="#9Slide03 SFU Futura_12" panose="00000400000000000000" pitchFamily="2" charset="0"/>
                  </a:rPr>
                  <a:t> 1</a:t>
                </a:r>
                <a:r>
                  <a:rPr lang="vi-VN" sz="2000" dirty="0">
                    <a:latin typeface="#9Slide03 SFU Futura_12" panose="00000400000000000000" pitchFamily="2" charset="0"/>
                  </a:rPr>
                  <a:t> </a:t>
                </a:r>
                <a:endParaRPr lang="en-US" sz="2000" dirty="0">
                  <a:latin typeface="#9Slide03 SFU Futura_12" panose="00000400000000000000" pitchFamily="2" charset="0"/>
                </a:endParaRPr>
              </a:p>
            </p:txBody>
          </p:sp>
        </p:grpSp>
        <p:pic>
          <p:nvPicPr>
            <p:cNvPr id="17" name="Picture 16">
              <a:extLst>
                <a:ext uri="{FF2B5EF4-FFF2-40B4-BE49-F238E27FC236}">
                  <a16:creationId xmlns:a16="http://schemas.microsoft.com/office/drawing/2014/main" id="{F9FFAEF0-4946-428C-9D19-57C4ACC103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1496943" y="-21688"/>
              <a:ext cx="923354" cy="773658"/>
            </a:xfrm>
            <a:prstGeom prst="rect">
              <a:avLst/>
            </a:prstGeom>
          </p:spPr>
        </p:pic>
      </p:grpSp>
      <p:pic>
        <p:nvPicPr>
          <p:cNvPr id="3074" name="Picture 2" descr="Trường THPT Phan Văn Trị">
            <a:extLst>
              <a:ext uri="{FF2B5EF4-FFF2-40B4-BE49-F238E27FC236}">
                <a16:creationId xmlns:a16="http://schemas.microsoft.com/office/drawing/2014/main" id="{2CA07136-3843-47D0-A963-4B9046BFA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36" t="10959" r="2422" b="5821"/>
          <a:stretch>
            <a:fillRect/>
          </a:stretch>
        </p:blipFill>
        <p:spPr bwMode="auto">
          <a:xfrm>
            <a:off x="8332445" y="4242374"/>
            <a:ext cx="3776709" cy="261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3CD3C1B7-3390-4BE1-B703-F23557A3A23A}"/>
              </a:ext>
            </a:extLst>
          </p:cNvPr>
          <p:cNvSpPr/>
          <p:nvPr/>
        </p:nvSpPr>
        <p:spPr>
          <a:xfrm>
            <a:off x="921748" y="114030"/>
            <a:ext cx="10730208" cy="400110"/>
          </a:xfrm>
          <a:prstGeom prst="rect">
            <a:avLst/>
          </a:prstGeom>
          <a:noFill/>
        </p:spPr>
        <p:txBody>
          <a:bodyPr wrap="square" lIns="91440" tIns="45720" rIns="91440" bIns="45720">
            <a:spAutoFit/>
          </a:bodyPr>
          <a:lstStyle/>
          <a:p>
            <a:pPr algn="ctr"/>
            <a:r>
              <a:rPr lang="en-US" sz="2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2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2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0"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C1D3C927-8F1F-47A6-BB5E-ED87426F096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408711" y="62117"/>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DE22EF42-B806-4979-B2FD-401C954DD2AA}"/>
              </a:ext>
            </a:extLst>
          </p:cNvPr>
          <p:cNvCxnSpPr/>
          <p:nvPr/>
        </p:nvCxnSpPr>
        <p:spPr>
          <a:xfrm>
            <a:off x="-55362" y="1270664"/>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632932"/>
      </p:ext>
    </p:extLst>
  </p:cSld>
  <p:clrMapOvr>
    <a:masterClrMapping/>
  </p:clrMapOvr>
  <p:transition spd="slow" advTm="4133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7971FD-25F7-4E67-A56E-6705CD2A0135}"/>
              </a:ext>
            </a:extLst>
          </p:cNvPr>
          <p:cNvSpPr/>
          <p:nvPr/>
        </p:nvSpPr>
        <p:spPr>
          <a:xfrm>
            <a:off x="755437" y="-182745"/>
            <a:ext cx="10730208" cy="400110"/>
          </a:xfrm>
          <a:prstGeom prst="rect">
            <a:avLst/>
          </a:prstGeom>
          <a:noFill/>
        </p:spPr>
        <p:txBody>
          <a:bodyPr wrap="square" lIns="91440" tIns="45720" rIns="91440" bIns="45720">
            <a:spAutoFit/>
          </a:bodyPr>
          <a:lstStyle/>
          <a:p>
            <a:pPr algn="ctr"/>
            <a:r>
              <a:rPr lang="en-US" sz="2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2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2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4"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E24B23FA-7974-4C45-ACA6-B551A6D57BB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242400" y="-234658"/>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484EC8A8-B11F-46F4-8917-E93F61FEE6C2}"/>
              </a:ext>
            </a:extLst>
          </p:cNvPr>
          <p:cNvCxnSpPr/>
          <p:nvPr/>
        </p:nvCxnSpPr>
        <p:spPr>
          <a:xfrm>
            <a:off x="-221673" y="973889"/>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91006006-350C-4205-9BC5-48B1FF1582DE}"/>
              </a:ext>
            </a:extLst>
          </p:cNvPr>
          <p:cNvGraphicFramePr>
            <a:graphicFrameLocks noGrp="1"/>
          </p:cNvGraphicFramePr>
          <p:nvPr>
            <p:extLst>
              <p:ext uri="{D42A27DB-BD31-4B8C-83A1-F6EECF244321}">
                <p14:modId xmlns:p14="http://schemas.microsoft.com/office/powerpoint/2010/main" val="4288634231"/>
              </p:ext>
            </p:extLst>
          </p:nvPr>
        </p:nvGraphicFramePr>
        <p:xfrm>
          <a:off x="179661" y="3913632"/>
          <a:ext cx="11444036" cy="2944368"/>
        </p:xfrm>
        <a:graphic>
          <a:graphicData uri="http://schemas.openxmlformats.org/drawingml/2006/table">
            <a:tbl>
              <a:tblPr firstRow="1" firstCol="1" bandRow="1">
                <a:tableStyleId>{5C22544A-7EE6-4342-B048-85BDC9FD1C3A}</a:tableStyleId>
              </a:tblPr>
              <a:tblGrid>
                <a:gridCol w="8982959">
                  <a:extLst>
                    <a:ext uri="{9D8B030D-6E8A-4147-A177-3AD203B41FA5}">
                      <a16:colId xmlns:a16="http://schemas.microsoft.com/office/drawing/2014/main" val="1844591393"/>
                    </a:ext>
                  </a:extLst>
                </a:gridCol>
                <a:gridCol w="2461077">
                  <a:extLst>
                    <a:ext uri="{9D8B030D-6E8A-4147-A177-3AD203B41FA5}">
                      <a16:colId xmlns:a16="http://schemas.microsoft.com/office/drawing/2014/main" val="3502429122"/>
                    </a:ext>
                  </a:extLst>
                </a:gridCol>
              </a:tblGrid>
              <a:tr h="366455">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Tiêu</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chí</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đánh</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giá</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Số</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điểm</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tối</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đa</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extLst>
                  <a:ext uri="{0D108BD9-81ED-4DB2-BD59-A6C34878D82A}">
                    <a16:rowId xmlns:a16="http://schemas.microsoft.com/office/drawing/2014/main" val="414512462"/>
                  </a:ext>
                </a:extLst>
              </a:tr>
              <a:tr h="523256">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thức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Đẹp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màu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sắc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vẽ</a:t>
                      </a:r>
                      <a:r>
                        <a:rPr lang="en-US" sz="2800" dirty="0">
                          <a:solidFill>
                            <a:srgbClr val="002060"/>
                          </a:solidFill>
                          <a:effectLst/>
                          <a:latin typeface="#9Slide03 SVN-PF Din Text Pro C" panose="02000506020000020004" pitchFamily="2" charset="0"/>
                        </a:rPr>
                        <a:t>/icon, </a:t>
                      </a:r>
                      <a:r>
                        <a:rPr lang="en-US" sz="2800" dirty="0" err="1">
                          <a:solidFill>
                            <a:srgbClr val="002060"/>
                          </a:solidFill>
                          <a:effectLst/>
                          <a:latin typeface="#9Slide03 SVN-PF Din Text Pro C" panose="02000506020000020004" pitchFamily="2" charset="0"/>
                        </a:rPr>
                        <a:t>thực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hiện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trên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giấy</a:t>
                      </a:r>
                      <a:r>
                        <a:rPr lang="en-US" sz="2800" dirty="0">
                          <a:solidFill>
                            <a:srgbClr val="002060"/>
                          </a:solidFill>
                          <a:effectLst/>
                          <a:latin typeface="#9Slide03 SVN-PF Din Text Pro C" panose="02000506020000020004" pitchFamily="2" charset="0"/>
                        </a:rPr>
                        <a:t> A3.</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4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8456467"/>
                  </a:ext>
                </a:extLst>
              </a:tr>
              <a:tr h="523256">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2. </a:t>
                      </a:r>
                      <a:r>
                        <a:rPr lang="en-US" sz="2800" dirty="0" err="1">
                          <a:solidFill>
                            <a:srgbClr val="002060"/>
                          </a:solidFill>
                          <a:effectLst/>
                          <a:latin typeface="#9Slide03 SVN-PF Din Text Pro C" panose="02000506020000020004" pitchFamily="2" charset="0"/>
                        </a:rPr>
                        <a:t>Nội</a:t>
                      </a:r>
                      <a:r>
                        <a:rPr lang="en-US" sz="2800" dirty="0">
                          <a:solidFill>
                            <a:srgbClr val="002060"/>
                          </a:solidFill>
                          <a:effectLst/>
                          <a:latin typeface="#9Slide03 SVN-PF Din Text Pro C" panose="02000506020000020004" pitchFamily="2" charset="0"/>
                        </a:rPr>
                        <a:t> dung: </a:t>
                      </a:r>
                      <a:r>
                        <a:rPr lang="en-US" sz="2800" dirty="0" err="1">
                          <a:solidFill>
                            <a:srgbClr val="002060"/>
                          </a:solidFill>
                          <a:effectLst/>
                          <a:latin typeface="#9Slide03 SVN-PF Din Text Pro C" panose="02000506020000020004" pitchFamily="2" charset="0"/>
                        </a:rPr>
                        <a:t>chính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xác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rõ</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ràng</a:t>
                      </a:r>
                      <a:r>
                        <a:rPr lang="en-US" sz="2800" dirty="0">
                          <a:solidFill>
                            <a:srgbClr val="002060"/>
                          </a:solidFill>
                          <a:effectLst/>
                          <a:latin typeface="#9Slide03 SVN-PF Din Text Pro C" panose="02000506020000020004" pitchFamily="2" charset="0"/>
                        </a:rPr>
                        <a:t>, khoa </a:t>
                      </a:r>
                      <a:r>
                        <a:rPr lang="en-US" sz="2800" dirty="0" err="1">
                          <a:solidFill>
                            <a:srgbClr val="002060"/>
                          </a:solidFill>
                          <a:effectLst/>
                          <a:latin typeface="#9Slide03 SVN-PF Din Text Pro C" panose="02000506020000020004" pitchFamily="2" charset="0"/>
                        </a:rPr>
                        <a:t>học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phù</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hợp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yêu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cầu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lược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đồ</a:t>
                      </a:r>
                      <a:r>
                        <a:rPr lang="en-US" sz="2800" dirty="0">
                          <a:solidFill>
                            <a:srgbClr val="002060"/>
                          </a:solidFill>
                          <a:effectLst/>
                          <a:latin typeface="#9Slide03 SVN-PF Din Text Pro C" panose="02000506020000020004" pitchFamily="2" charset="0"/>
                        </a:rPr>
                        <a:t>/</a:t>
                      </a:r>
                      <a:r>
                        <a:rPr lang="en-US" sz="2800" dirty="0" err="1">
                          <a:solidFill>
                            <a:srgbClr val="002060"/>
                          </a:solidFill>
                          <a:effectLst/>
                          <a:latin typeface="#9Slide03 SVN-PF Din Text Pro C" panose="02000506020000020004" pitchFamily="2" charset="0"/>
                        </a:rPr>
                        <a:t>sơ</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đồ</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a:solidFill>
                            <a:srgbClr val="002060"/>
                          </a:solidFill>
                          <a:effectLst/>
                          <a:latin typeface="#9Slide03 SVN-PF Din Text Pro C" panose="02000506020000020004" pitchFamily="2" charset="0"/>
                        </a:rPr>
                        <a:t>5 điểm</a:t>
                      </a:r>
                      <a:endParaRPr lang="en-US" sz="280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18398396"/>
                  </a:ext>
                </a:extLst>
              </a:tr>
              <a:tr h="366455">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3. </a:t>
                      </a:r>
                      <a:r>
                        <a:rPr lang="en-US" sz="2800" dirty="0" err="1">
                          <a:solidFill>
                            <a:srgbClr val="002060"/>
                          </a:solidFill>
                          <a:effectLst/>
                          <a:latin typeface="#9Slide03 SVN-PF Din Text Pro C" panose="02000506020000020004" pitchFamily="2" charset="0"/>
                        </a:rPr>
                        <a:t>Hoàn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thành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đúng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thời</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gian</a:t>
                      </a:r>
                      <a:r>
                        <a:rPr lang="en-US" sz="2800" dirty="0">
                          <a:solidFill>
                            <a:srgbClr val="002060"/>
                          </a:solidFill>
                          <a:effectLst/>
                          <a:latin typeface="#9Slide03 SVN-PF Din Text Pro C" panose="02000506020000020004" pitchFamily="2" charset="0"/>
                        </a:rPr>
                        <a:t> </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339161262"/>
                  </a:ext>
                </a:extLst>
              </a:tr>
            </a:tbl>
          </a:graphicData>
        </a:graphic>
      </p:graphicFrame>
      <p:sp>
        <p:nvSpPr>
          <p:cNvPr id="44" name="Rectangle: Rounded Corners 43">
            <a:extLst>
              <a:ext uri="{FF2B5EF4-FFF2-40B4-BE49-F238E27FC236}">
                <a16:creationId xmlns:a16="http://schemas.microsoft.com/office/drawing/2014/main" id="{E571574C-5B91-493B-B7BC-F6E2C0DFEE3D}"/>
              </a:ext>
            </a:extLst>
          </p:cNvPr>
          <p:cNvSpPr/>
          <p:nvPr/>
        </p:nvSpPr>
        <p:spPr>
          <a:xfrm>
            <a:off x="-119917" y="1529258"/>
            <a:ext cx="2945929" cy="182032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Rectangle: Rounded Corners 7">
            <a:extLst>
              <a:ext uri="{FF2B5EF4-FFF2-40B4-BE49-F238E27FC236}">
                <a16:creationId xmlns:a16="http://schemas.microsoft.com/office/drawing/2014/main" id="{8A9AC49D-6B97-4D8A-BB84-3CFDC5BD36E6}"/>
              </a:ext>
            </a:extLst>
          </p:cNvPr>
          <p:cNvSpPr/>
          <p:nvPr/>
        </p:nvSpPr>
        <p:spPr>
          <a:xfrm>
            <a:off x="-88990" y="1693494"/>
            <a:ext cx="1423045" cy="142303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5 SVNKitten" pitchFamily="2" charset="0"/>
                <a:cs typeface="Arial" panose="020B0604020202020204" pitchFamily="34" charset="0"/>
              </a:rPr>
              <a:t>Hoàn</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thành</a:t>
            </a:r>
            <a:r>
              <a:rPr lang="en-US" sz="2000" dirty="0">
                <a:solidFill>
                  <a:schemeClr val="tx1"/>
                </a:solidFill>
                <a:latin typeface="#9Slide05 SVNKitten" pitchFamily="2" charset="0"/>
                <a:cs typeface="Arial" panose="020B0604020202020204" pitchFamily="34" charset="0"/>
              </a:rPr>
              <a:t> 2 </a:t>
            </a:r>
            <a:r>
              <a:rPr lang="en-US" sz="2000" dirty="0" err="1">
                <a:solidFill>
                  <a:schemeClr val="tx1"/>
                </a:solidFill>
                <a:latin typeface="#9Slide05 SVNKitten" pitchFamily="2" charset="0"/>
                <a:cs typeface="Arial" panose="020B0604020202020204" pitchFamily="34" charset="0"/>
              </a:rPr>
              <a:t>nhiệm</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vụ</a:t>
            </a:r>
            <a:r>
              <a:rPr lang="en-US" sz="2000" dirty="0">
                <a:solidFill>
                  <a:schemeClr val="tx1"/>
                </a:solidFill>
                <a:latin typeface="#9Slide05 SVNKitten" pitchFamily="2" charset="0"/>
                <a:cs typeface="Arial" panose="020B0604020202020204" pitchFamily="34" charset="0"/>
              </a:rPr>
              <a:t> ở </a:t>
            </a:r>
            <a:r>
              <a:rPr lang="en-US" sz="2000" dirty="0" err="1">
                <a:solidFill>
                  <a:schemeClr val="tx1"/>
                </a:solidFill>
                <a:latin typeface="#9Slide05 SVNKitten" pitchFamily="2" charset="0"/>
                <a:cs typeface="Arial" panose="020B0604020202020204" pitchFamily="34" charset="0"/>
              </a:rPr>
              <a:t>nhà</a:t>
            </a:r>
            <a:endParaRPr lang="en-US" sz="2000" dirty="0">
              <a:solidFill>
                <a:schemeClr val="tx1"/>
              </a:solidFill>
              <a:latin typeface="#9Slide05 SVNKitten" pitchFamily="2" charset="0"/>
              <a:cs typeface="Arial" panose="020B0604020202020204" pitchFamily="34" charset="0"/>
            </a:endParaRPr>
          </a:p>
        </p:txBody>
      </p:sp>
      <p:pic>
        <p:nvPicPr>
          <p:cNvPr id="46" name="Picture 2" descr="Free Homework Flat Icon - Available in SVG, PNG, EPS, AI &amp;amp; Icon fonts">
            <a:extLst>
              <a:ext uri="{FF2B5EF4-FFF2-40B4-BE49-F238E27FC236}">
                <a16:creationId xmlns:a16="http://schemas.microsoft.com/office/drawing/2014/main" id="{4F1D118D-7ADC-470A-97B3-F2D1482393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055" y="1726124"/>
            <a:ext cx="1423045" cy="142304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46">
            <a:extLst>
              <a:ext uri="{FF2B5EF4-FFF2-40B4-BE49-F238E27FC236}">
                <a16:creationId xmlns:a16="http://schemas.microsoft.com/office/drawing/2014/main" id="{D8E7C952-4B9C-4E20-B481-726859A50C7F}"/>
              </a:ext>
            </a:extLst>
          </p:cNvPr>
          <p:cNvSpPr/>
          <p:nvPr/>
        </p:nvSpPr>
        <p:spPr>
          <a:xfrm>
            <a:off x="2890881" y="1527484"/>
            <a:ext cx="2945929" cy="182032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 name="Rectangle: Rounded Corners 47">
            <a:extLst>
              <a:ext uri="{FF2B5EF4-FFF2-40B4-BE49-F238E27FC236}">
                <a16:creationId xmlns:a16="http://schemas.microsoft.com/office/drawing/2014/main" id="{39579FFE-4007-49F3-AA8D-1760D24E34B9}"/>
              </a:ext>
            </a:extLst>
          </p:cNvPr>
          <p:cNvSpPr/>
          <p:nvPr/>
        </p:nvSpPr>
        <p:spPr>
          <a:xfrm>
            <a:off x="5901679" y="1539711"/>
            <a:ext cx="2945929" cy="183131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 name="Rectangle: Rounded Corners 48">
            <a:extLst>
              <a:ext uri="{FF2B5EF4-FFF2-40B4-BE49-F238E27FC236}">
                <a16:creationId xmlns:a16="http://schemas.microsoft.com/office/drawing/2014/main" id="{DEB927E3-D041-46FB-BDC4-FE67BCB74293}"/>
              </a:ext>
            </a:extLst>
          </p:cNvPr>
          <p:cNvSpPr/>
          <p:nvPr/>
        </p:nvSpPr>
        <p:spPr>
          <a:xfrm>
            <a:off x="8950462" y="1527484"/>
            <a:ext cx="2945929" cy="182032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61D53376-88EF-4C58-AC1D-187F8A52E7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4409722" y="1865211"/>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7">
            <a:extLst>
              <a:ext uri="{FF2B5EF4-FFF2-40B4-BE49-F238E27FC236}">
                <a16:creationId xmlns:a16="http://schemas.microsoft.com/office/drawing/2014/main" id="{EDC024F8-CD93-483F-96FC-DCDBFF9447AF}"/>
              </a:ext>
            </a:extLst>
          </p:cNvPr>
          <p:cNvSpPr/>
          <p:nvPr/>
        </p:nvSpPr>
        <p:spPr>
          <a:xfrm>
            <a:off x="2928866" y="1712039"/>
            <a:ext cx="1766934" cy="136935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5 SVNKitten" pitchFamily="2" charset="0"/>
                <a:cs typeface="Arial" panose="020B0604020202020204" pitchFamily="34" charset="0"/>
              </a:rPr>
              <a:t>Hoạt</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động</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cá</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nhân</a:t>
            </a:r>
            <a:endParaRPr lang="en-US" sz="2000" dirty="0">
              <a:solidFill>
                <a:schemeClr val="tx1"/>
              </a:solidFill>
              <a:latin typeface="#9Slide05 SVNKitten" pitchFamily="2" charset="0"/>
              <a:cs typeface="Arial" panose="020B0604020202020204" pitchFamily="34" charset="0"/>
            </a:endParaRPr>
          </a:p>
        </p:txBody>
      </p:sp>
      <p:sp>
        <p:nvSpPr>
          <p:cNvPr id="52" name="Rectangle: Rounded Corners 7">
            <a:extLst>
              <a:ext uri="{FF2B5EF4-FFF2-40B4-BE49-F238E27FC236}">
                <a16:creationId xmlns:a16="http://schemas.microsoft.com/office/drawing/2014/main" id="{9C30AB9F-3EEB-4071-846F-24DC13833D42}"/>
              </a:ext>
            </a:extLst>
          </p:cNvPr>
          <p:cNvSpPr/>
          <p:nvPr/>
        </p:nvSpPr>
        <p:spPr>
          <a:xfrm>
            <a:off x="5987352" y="2037572"/>
            <a:ext cx="1565344" cy="76762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5 SVNKitten" pitchFamily="2" charset="0"/>
                <a:cs typeface="Arial" panose="020B0604020202020204" pitchFamily="34" charset="0"/>
              </a:rPr>
              <a:t>Thời</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gian</a:t>
            </a:r>
            <a:r>
              <a:rPr lang="en-US" sz="2000" dirty="0">
                <a:solidFill>
                  <a:schemeClr val="tx1"/>
                </a:solidFill>
                <a:latin typeface="#9Slide05 SVNKitten" pitchFamily="2" charset="0"/>
                <a:cs typeface="Arial" panose="020B0604020202020204" pitchFamily="34" charset="0"/>
              </a:rPr>
              <a:t>: 1 </a:t>
            </a:r>
            <a:r>
              <a:rPr lang="en-US" sz="2000" dirty="0" err="1">
                <a:solidFill>
                  <a:schemeClr val="tx1"/>
                </a:solidFill>
                <a:latin typeface="#9Slide05 SVNKitten" pitchFamily="2" charset="0"/>
                <a:cs typeface="Arial" panose="020B0604020202020204" pitchFamily="34" charset="0"/>
              </a:rPr>
              <a:t>tuần</a:t>
            </a:r>
            <a:endParaRPr lang="en-US" sz="2000" dirty="0">
              <a:solidFill>
                <a:srgbClr val="0070C0"/>
              </a:solidFill>
              <a:latin typeface="#9Slide05 SVNKitten" pitchFamily="2" charset="0"/>
              <a:cs typeface="Arial" panose="020B0604020202020204" pitchFamily="34" charset="0"/>
            </a:endParaRPr>
          </a:p>
        </p:txBody>
      </p:sp>
      <p:pic>
        <p:nvPicPr>
          <p:cNvPr id="53" name="Picture 2" descr="Alarm Clock Logo Icon Isolated. Watch Object, Time Office Symbol. Stock  Illustration - Illustration of minute, round: 147962569">
            <a:extLst>
              <a:ext uri="{FF2B5EF4-FFF2-40B4-BE49-F238E27FC236}">
                <a16:creationId xmlns:a16="http://schemas.microsoft.com/office/drawing/2014/main" id="{E279797E-4A33-406D-8EC8-F6333E8B515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7628573" y="1872864"/>
            <a:ext cx="1040536" cy="1230793"/>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Rounded Corners 7">
            <a:extLst>
              <a:ext uri="{FF2B5EF4-FFF2-40B4-BE49-F238E27FC236}">
                <a16:creationId xmlns:a16="http://schemas.microsoft.com/office/drawing/2014/main" id="{F208BF5F-B2C7-49D7-A8D3-43F6C7486FF4}"/>
              </a:ext>
            </a:extLst>
          </p:cNvPr>
          <p:cNvSpPr/>
          <p:nvPr/>
        </p:nvSpPr>
        <p:spPr>
          <a:xfrm>
            <a:off x="8950462" y="1832877"/>
            <a:ext cx="2039277" cy="116463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5 SVNKitten" pitchFamily="2" charset="0"/>
                <a:cs typeface="Arial" panose="020B0604020202020204" pitchFamily="34" charset="0"/>
              </a:rPr>
              <a:t>Chụp</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hình</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gửi</a:t>
            </a:r>
            <a:r>
              <a:rPr lang="en-US" sz="2000" dirty="0">
                <a:solidFill>
                  <a:schemeClr val="tx1"/>
                </a:solidFill>
                <a:latin typeface="#9Slide05 SVNKitten" pitchFamily="2" charset="0"/>
                <a:cs typeface="Arial" panose="020B0604020202020204" pitchFamily="34" charset="0"/>
              </a:rPr>
              <a:t> email, </a:t>
            </a:r>
            <a:r>
              <a:rPr lang="en-US" sz="2000" dirty="0" err="1">
                <a:solidFill>
                  <a:schemeClr val="tx1"/>
                </a:solidFill>
                <a:latin typeface="#9Slide05 SVNKitten" pitchFamily="2" charset="0"/>
                <a:cs typeface="Arial" panose="020B0604020202020204" pitchFamily="34" charset="0"/>
              </a:rPr>
              <a:t>zalo</a:t>
            </a:r>
            <a:r>
              <a:rPr lang="en-US" sz="2000" dirty="0">
                <a:solidFill>
                  <a:schemeClr val="tx1"/>
                </a:solidFill>
                <a:latin typeface="#9Slide05 SVNKitten" pitchFamily="2" charset="0"/>
                <a:cs typeface="Arial" panose="020B0604020202020204" pitchFamily="34" charset="0"/>
              </a:rPr>
              <a:t> </a:t>
            </a:r>
            <a:r>
              <a:rPr lang="en-US" sz="2000" dirty="0" err="1">
                <a:solidFill>
                  <a:schemeClr val="tx1"/>
                </a:solidFill>
                <a:latin typeface="#9Slide05 SVNKitten" pitchFamily="2" charset="0"/>
                <a:cs typeface="Arial" panose="020B0604020202020204" pitchFamily="34" charset="0"/>
              </a:rPr>
              <a:t>cho</a:t>
            </a:r>
            <a:r>
              <a:rPr lang="en-US" sz="2000" dirty="0">
                <a:solidFill>
                  <a:schemeClr val="tx1"/>
                </a:solidFill>
                <a:latin typeface="#9Slide05 SVNKitten" pitchFamily="2" charset="0"/>
                <a:cs typeface="Arial" panose="020B0604020202020204" pitchFamily="34" charset="0"/>
              </a:rPr>
              <a:t> GV</a:t>
            </a:r>
            <a:endParaRPr lang="en-US" sz="2000" dirty="0">
              <a:solidFill>
                <a:srgbClr val="0070C0"/>
              </a:solidFill>
              <a:latin typeface="#9Slide05 SVNKitten" pitchFamily="2" charset="0"/>
              <a:cs typeface="Arial" panose="020B0604020202020204" pitchFamily="34" charset="0"/>
            </a:endParaRPr>
          </a:p>
        </p:txBody>
      </p:sp>
      <p:pic>
        <p:nvPicPr>
          <p:cNvPr id="55" name="Picture 2" descr="Send Free Stock Icons - Stockio.com">
            <a:extLst>
              <a:ext uri="{FF2B5EF4-FFF2-40B4-BE49-F238E27FC236}">
                <a16:creationId xmlns:a16="http://schemas.microsoft.com/office/drawing/2014/main" id="{6301AA0E-42AD-4EBC-8E01-3F15DCF625F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67" b="90667" l="5333" r="95556">
                        <a14:foregroundMark x1="45333" y1="44444" x2="45333" y2="44444"/>
                        <a14:foregroundMark x1="94222" y1="28000" x2="94222" y2="28000"/>
                        <a14:foregroundMark x1="34222" y1="40444" x2="34222" y2="40444"/>
                        <a14:foregroundMark x1="11111" y1="57333" x2="50667" y2="40889"/>
                        <a14:foregroundMark x1="50667" y1="40889" x2="54222" y2="41778"/>
                        <a14:foregroundMark x1="95556" y1="24444" x2="77333" y2="7111"/>
                        <a14:foregroundMark x1="77333" y1="7111" x2="74667" y2="6667"/>
                        <a14:foregroundMark x1="92444" y1="19111" x2="78222" y2="14667"/>
                        <a14:foregroundMark x1="82667" y1="13333" x2="78222" y2="29778"/>
                        <a14:foregroundMark x1="70667" y1="35556" x2="82222" y2="60444"/>
                        <a14:foregroundMark x1="82222" y1="60444" x2="41778" y2="36444"/>
                        <a14:foregroundMark x1="41778" y1="36444" x2="76889" y2="42222"/>
                        <a14:foregroundMark x1="76889" y1="42222" x2="72889" y2="41778"/>
                        <a14:foregroundMark x1="82667" y1="30667" x2="29333" y2="33778"/>
                        <a14:foregroundMark x1="29333" y1="33778" x2="29778" y2="57333"/>
                        <a14:foregroundMark x1="29778" y1="57333" x2="62667" y2="48889"/>
                        <a14:foregroundMark x1="62667" y1="48889" x2="47111" y2="44889"/>
                        <a14:foregroundMark x1="81778" y1="30667" x2="28000" y2="35111"/>
                        <a14:foregroundMark x1="28000" y1="35111" x2="81778" y2="22667"/>
                        <a14:foregroundMark x1="76889" y1="13333" x2="87111" y2="12889"/>
                        <a14:foregroundMark x1="93778" y1="16889" x2="85778" y2="9333"/>
                        <a14:foregroundMark x1="93778" y1="22667" x2="71111" y2="31556"/>
                        <a14:foregroundMark x1="71111" y1="31556" x2="70222" y2="16000"/>
                        <a14:foregroundMark x1="80000" y1="8889" x2="78222" y2="36000"/>
                        <a14:foregroundMark x1="78222" y1="36000" x2="95556" y2="24000"/>
                        <a14:foregroundMark x1="95111" y1="25333" x2="72889" y2="28889"/>
                        <a14:foregroundMark x1="72889" y1="28889" x2="82667" y2="16000"/>
                        <a14:foregroundMark x1="94222" y1="15556" x2="72000" y2="12889"/>
                        <a14:foregroundMark x1="72000" y1="12889" x2="70222" y2="16889"/>
                        <a14:foregroundMark x1="95111" y1="24000" x2="74222" y2="35556"/>
                        <a14:foregroundMark x1="74222" y1="35556" x2="70222" y2="33778"/>
                        <a14:foregroundMark x1="92889" y1="27111" x2="68889" y2="28889"/>
                        <a14:foregroundMark x1="68889" y1="28889" x2="92000" y2="33778"/>
                        <a14:foregroundMark x1="92000" y1="33778" x2="92000" y2="32889"/>
                        <a14:foregroundMark x1="95556" y1="25778" x2="90667" y2="32000"/>
                        <a14:foregroundMark x1="88444" y1="35556" x2="82667" y2="40444"/>
                        <a14:foregroundMark x1="88000" y1="36444" x2="76000" y2="10222"/>
                        <a14:foregroundMark x1="84444" y1="20000" x2="63556" y2="48889"/>
                        <a14:foregroundMark x1="63556" y1="48889" x2="32444" y2="46222"/>
                        <a14:foregroundMark x1="32444" y1="46222" x2="45333" y2="32444"/>
                        <a14:foregroundMark x1="44444" y1="32000" x2="16889" y2="33333"/>
                        <a14:foregroundMark x1="16889" y1="33333" x2="37333" y2="38222"/>
                        <a14:foregroundMark x1="41778" y1="27111" x2="16000" y2="29333"/>
                        <a14:foregroundMark x1="16000" y1="29333" x2="53333" y2="28444"/>
                        <a14:foregroundMark x1="53333" y1="28444" x2="13333" y2="28000"/>
                        <a14:foregroundMark x1="13333" y1="28000" x2="5778" y2="82667"/>
                        <a14:foregroundMark x1="5778" y1="82667" x2="49778" y2="55556"/>
                        <a14:foregroundMark x1="84000" y1="90667" x2="5333" y2="90667"/>
                        <a14:foregroundMark x1="59111" y1="57333" x2="81333" y2="83556"/>
                        <a14:foregroundMark x1="81333" y1="83556" x2="56444" y2="62222"/>
                        <a14:foregroundMark x1="56444" y1="62222" x2="55556" y2="57333"/>
                        <a14:foregroundMark x1="88000" y1="84889" x2="88000" y2="32889"/>
                        <a14:foregroundMark x1="61778" y1="26667" x2="6222" y2="28444"/>
                        <a14:foregroundMark x1="6222" y1="28444" x2="5333"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10824540" y="1787482"/>
            <a:ext cx="1013104" cy="10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3356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ất cả cách nói Cảm ơn bằng tiếng Anh trong cuộc sống | Guide to  proffesional English">
            <a:extLst>
              <a:ext uri="{FF2B5EF4-FFF2-40B4-BE49-F238E27FC236}">
                <a16:creationId xmlns:a16="http://schemas.microsoft.com/office/drawing/2014/main" id="{20AC08FC-13ED-408C-9A9B-71713503DB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2" name="Slide Number Placeholder 1" hidden="1">
            <a:extLst>
              <a:ext uri="{FF2B5EF4-FFF2-40B4-BE49-F238E27FC236}">
                <a16:creationId xmlns:a16="http://schemas.microsoft.com/office/drawing/2014/main" id="{D564C976-FB6B-40C6-B5F0-4025BA83CC03}"/>
              </a:ext>
            </a:extLst>
          </p:cNvPr>
          <p:cNvSpPr>
            <a:spLocks noGrp="1"/>
          </p:cNvSpPr>
          <p:nvPr>
            <p:ph type="sldNum" sz="quarter" idx="12"/>
          </p:nvPr>
        </p:nvSpPr>
        <p:spPr/>
        <p:txBody>
          <a:bodyPr/>
          <a:lstStyle/>
          <a:p>
            <a:pPr>
              <a:spcAft>
                <a:spcPts val="600"/>
              </a:spcAft>
            </a:pPr>
            <a:fld id="{E3EDB6A3-BD71-4B03-9E9C-B8515996E202}" type="slidenum">
              <a:rPr lang="en-US" smtClean="0"/>
              <a:pPr>
                <a:spcAft>
                  <a:spcPts val="600"/>
                </a:spcAft>
              </a:pPr>
              <a:t>15</a:t>
            </a:fld>
            <a:endParaRPr lang="en-US"/>
          </a:p>
        </p:txBody>
      </p:sp>
    </p:spTree>
    <p:extLst>
      <p:ext uri="{BB962C8B-B14F-4D97-AF65-F5344CB8AC3E}">
        <p14:creationId xmlns:p14="http://schemas.microsoft.com/office/powerpoint/2010/main" val="1653496461"/>
      </p:ext>
    </p:extLst>
  </p:cSld>
  <p:clrMapOvr>
    <a:masterClrMapping/>
  </p:clrMapOvr>
  <p:transition spd="slow" advTm="41338">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6" name="Straight Connector 142">
            <a:extLst>
              <a:ext uri="{FF2B5EF4-FFF2-40B4-BE49-F238E27FC236}">
                <a16:creationId xmlns:a16="http://schemas.microsoft.com/office/drawing/2014/main" id="{DFDA47BC-3069-47F5-8257-24B3B1F76A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2" name="Picture 8" descr="WHERE Icons PNG - Free PNG and Icons Downloads">
            <a:extLst>
              <a:ext uri="{FF2B5EF4-FFF2-40B4-BE49-F238E27FC236}">
                <a16:creationId xmlns:a16="http://schemas.microsoft.com/office/drawing/2014/main" id="{0549061A-D2A1-4C2D-A03A-494969859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 r="8318" b="1"/>
          <a:stretch/>
        </p:blipFill>
        <p:spPr bwMode="auto">
          <a:xfrm>
            <a:off x="6094315" y="933090"/>
            <a:ext cx="2810915" cy="274691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44">
            <a:extLst>
              <a:ext uri="{FF2B5EF4-FFF2-40B4-BE49-F238E27FC236}">
                <a16:creationId xmlns:a16="http://schemas.microsoft.com/office/drawing/2014/main" id="{7AE95D8F-9825-4222-8846-E3461598C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1030" name="Picture 6" descr="Các bài tập trí não: 13 cách để tăng cường trí nhớ, khả năng tập trung và  kỹ năng tinh thần | Vinmec">
            <a:extLst>
              <a:ext uri="{FF2B5EF4-FFF2-40B4-BE49-F238E27FC236}">
                <a16:creationId xmlns:a16="http://schemas.microsoft.com/office/drawing/2014/main" id="{A2242643-CF9A-4BD2-915B-44696E2D6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44" r="13490"/>
          <a:stretch/>
        </p:blipFill>
        <p:spPr bwMode="auto">
          <a:xfrm>
            <a:off x="63779" y="1036379"/>
            <a:ext cx="2979513" cy="2540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 phương pháp rèn luyện trí nhớ siêu tốt của tỷ phú Bill Gates - Benh.vn">
            <a:extLst>
              <a:ext uri="{FF2B5EF4-FFF2-40B4-BE49-F238E27FC236}">
                <a16:creationId xmlns:a16="http://schemas.microsoft.com/office/drawing/2014/main" id="{3AF14193-D1B1-41E2-BAB1-4082CCF780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0639"/>
          <a:stretch/>
        </p:blipFill>
        <p:spPr bwMode="auto">
          <a:xfrm>
            <a:off x="3288448" y="1004971"/>
            <a:ext cx="2657780" cy="2525464"/>
          </a:xfrm>
          <a:prstGeom prst="rect">
            <a:avLst/>
          </a:prstGeom>
          <a:noFill/>
          <a:extLst>
            <a:ext uri="{909E8E84-426E-40DD-AFC4-6F175D3DCCD1}">
              <a14:hiddenFill xmlns:a14="http://schemas.microsoft.com/office/drawing/2010/main">
                <a:solidFill>
                  <a:srgbClr val="FFFFFF"/>
                </a:solidFill>
              </a14:hiddenFill>
            </a:ext>
          </a:extLst>
        </p:spPr>
      </p:pic>
      <p:cxnSp>
        <p:nvCxnSpPr>
          <p:cNvPr id="1038" name="Straight Connector 146">
            <a:extLst>
              <a:ext uri="{FF2B5EF4-FFF2-40B4-BE49-F238E27FC236}">
                <a16:creationId xmlns:a16="http://schemas.microsoft.com/office/drawing/2014/main" id="{942B920A-73AD-402A-8EEF-B88E1A9398B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39" name="Straight Connector 148">
            <a:extLst>
              <a:ext uri="{FF2B5EF4-FFF2-40B4-BE49-F238E27FC236}">
                <a16:creationId xmlns:a16="http://schemas.microsoft.com/office/drawing/2014/main" id="{00C9EB70-BC82-414A-BF8D-AD7FC672761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4" name="Picture 10" descr="Kingdom of Croatia Estonia Map Road, others, map, where, wikipedia png |  PNGWing">
            <a:extLst>
              <a:ext uri="{FF2B5EF4-FFF2-40B4-BE49-F238E27FC236}">
                <a16:creationId xmlns:a16="http://schemas.microsoft.com/office/drawing/2014/main" id="{4B0D1005-3A64-41C8-A7AA-84C238C70D1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00" b="96563" l="9783" r="91522">
                        <a14:foregroundMark x1="37174" y1="53125" x2="46522" y2="47188"/>
                        <a14:foregroundMark x1="43696" y1="55469" x2="32935" y2="27344"/>
                        <a14:foregroundMark x1="32935" y1="27344" x2="62065" y2="17344"/>
                        <a14:foregroundMark x1="77500" y1="9688" x2="17065" y2="17500"/>
                        <a14:foregroundMark x1="17065" y1="17500" x2="11304" y2="47500"/>
                        <a14:foregroundMark x1="11304" y1="47500" x2="17174" y2="73281"/>
                        <a14:foregroundMark x1="17174" y1="73281" x2="52283" y2="48906"/>
                        <a14:foregroundMark x1="52283" y1="48906" x2="53478" y2="43125"/>
                        <a14:foregroundMark x1="61196" y1="43125" x2="35217" y2="64688"/>
                        <a14:foregroundMark x1="35217" y1="64688" x2="19457" y2="44688"/>
                        <a14:foregroundMark x1="19457" y1="44688" x2="17174" y2="33750"/>
                        <a14:foregroundMark x1="25326" y1="22031" x2="30326" y2="44063"/>
                        <a14:foregroundMark x1="30326" y1="44063" x2="42283" y2="18438"/>
                        <a14:foregroundMark x1="42283" y1="18438" x2="58152" y2="40938"/>
                        <a14:foregroundMark x1="58152" y1="40938" x2="48696" y2="65938"/>
                        <a14:foregroundMark x1="48696" y1="65938" x2="36739" y2="67188"/>
                        <a14:foregroundMark x1="54674" y1="58438" x2="58152" y2="35313"/>
                        <a14:foregroundMark x1="58152" y1="35313" x2="47717" y2="16719"/>
                        <a14:foregroundMark x1="65326" y1="22500" x2="55870" y2="49531"/>
                        <a14:foregroundMark x1="59130" y1="64844" x2="58804" y2="63125"/>
                        <a14:foregroundMark x1="82065" y1="96563" x2="82065" y2="96563"/>
                        <a14:foregroundMark x1="13913" y1="68906" x2="11413" y2="38594"/>
                        <a14:foregroundMark x1="11413" y1="38594" x2="13478" y2="22500"/>
                        <a14:foregroundMark x1="13043" y1="17813" x2="32609" y2="14375"/>
                        <a14:foregroundMark x1="32609" y1="14375" x2="35543" y2="14375"/>
                        <a14:foregroundMark x1="53043" y1="12656" x2="52283" y2="11406"/>
                        <a14:foregroundMark x1="58370" y1="9688" x2="59130" y2="11406"/>
                        <a14:foregroundMark x1="65326" y1="9063" x2="67717" y2="5000"/>
                        <a14:foregroundMark x1="67391" y1="10781" x2="50978" y2="37813"/>
                        <a14:foregroundMark x1="59130" y1="50156" x2="59565" y2="69531"/>
                        <a14:foregroundMark x1="46957" y1="70625" x2="28261" y2="65625"/>
                        <a14:foregroundMark x1="28261" y1="65625" x2="33478" y2="68906"/>
                        <a14:foregroundMark x1="25652" y1="57813" x2="23696" y2="60156"/>
                        <a14:foregroundMark x1="20761" y1="63594" x2="9783" y2="71875"/>
                        <a14:foregroundMark x1="10217" y1="65938" x2="10217" y2="78281"/>
                        <a14:foregroundMark x1="10543" y1="78281" x2="82065" y2="65469"/>
                        <a14:foregroundMark x1="82065" y1="65469" x2="91413" y2="68906"/>
                        <a14:foregroundMark x1="90978" y1="68906" x2="82717" y2="20000"/>
                        <a14:foregroundMark x1="82717" y1="20000" x2="77935" y2="6094"/>
                        <a14:foregroundMark x1="82065" y1="20781" x2="78804" y2="5625"/>
                      </a14:backgroundRemoval>
                    </a14:imgEffect>
                  </a14:imgLayer>
                </a14:imgProps>
              </a:ext>
              <a:ext uri="{28A0092B-C50C-407E-A947-70E740481C1C}">
                <a14:useLocalDpi xmlns:a14="http://schemas.microsoft.com/office/drawing/2010/main" val="0"/>
              </a:ext>
            </a:extLst>
          </a:blip>
          <a:srcRect l="18409"/>
          <a:stretch/>
        </p:blipFill>
        <p:spPr bwMode="auto">
          <a:xfrm>
            <a:off x="9226963" y="1036379"/>
            <a:ext cx="3160401" cy="2694585"/>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Connector 150">
            <a:extLst>
              <a:ext uri="{FF2B5EF4-FFF2-40B4-BE49-F238E27FC236}">
                <a16:creationId xmlns:a16="http://schemas.microsoft.com/office/drawing/2014/main" id="{3217665F-0036-444A-8D4A-33AF36A36A4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551697-51D2-4C04-B528-BAAAD94DFAB5}"/>
              </a:ext>
            </a:extLst>
          </p:cNvPr>
          <p:cNvSpPr txBox="1"/>
          <p:nvPr/>
        </p:nvSpPr>
        <p:spPr>
          <a:xfrm>
            <a:off x="-119516" y="5042362"/>
            <a:ext cx="11936377" cy="742511"/>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400" cap="none" spc="-50" normalizeH="0" baseline="0" noProof="0" smtClean="0">
                <a:ln>
                  <a:noFill/>
                </a:ln>
                <a:solidFill>
                  <a:srgbClr val="FFFF00"/>
                </a:solidFill>
                <a:effectLst/>
                <a:uLnTx/>
                <a:uFillTx/>
                <a:latin typeface="#9Slide06 Wild Pen 1" pitchFamily="2" charset="0"/>
                <a:ea typeface="#9Slide05 SVNNickainley Script" panose="02000503000000020002" pitchFamily="2" charset="0"/>
              </a:rPr>
              <a:t>Tiết</a:t>
            </a:r>
            <a:r>
              <a:rPr kumimoji="0" lang="en-US" sz="4000" b="1" i="0" u="none" strike="noStrike" kern="1400" cap="none" spc="-50" normalizeH="0" noProof="0" smtClean="0">
                <a:ln>
                  <a:noFill/>
                </a:ln>
                <a:solidFill>
                  <a:srgbClr val="FFFF00"/>
                </a:solidFill>
                <a:effectLst/>
                <a:uLnTx/>
                <a:uFillTx/>
                <a:latin typeface="#9Slide06 Wild Pen 1" pitchFamily="2" charset="0"/>
                <a:ea typeface="#9Slide05 SVNNickainley Script" panose="02000503000000020002" pitchFamily="2" charset="0"/>
              </a:rPr>
              <a:t> </a:t>
            </a:r>
            <a:r>
              <a:rPr lang="en-US" sz="4000" b="1" kern="1400" spc="-50" smtClean="0">
                <a:solidFill>
                  <a:srgbClr val="FFFF00"/>
                </a:solidFill>
                <a:latin typeface="#9Slide06 Wild Pen 1" pitchFamily="2" charset="0"/>
                <a:ea typeface="#9Slide05 SVNNickainley Script" panose="02000503000000020002" pitchFamily="2" charset="0"/>
              </a:rPr>
              <a:t>7+8 </a:t>
            </a:r>
            <a:r>
              <a:rPr kumimoji="0" lang="en-US" sz="4000" b="1" i="0" u="none" strike="noStrike" kern="1400" cap="none" spc="-50" normalizeH="0" noProof="0" smtClean="0">
                <a:ln>
                  <a:noFill/>
                </a:ln>
                <a:solidFill>
                  <a:srgbClr val="FFFF00"/>
                </a:solidFill>
                <a:effectLst/>
                <a:uLnTx/>
                <a:uFillTx/>
                <a:latin typeface="#9Slide06 Wild Pen 1" pitchFamily="2" charset="0"/>
                <a:ea typeface="#9Slide05 SVNNickainley Script" panose="02000503000000020002" pitchFamily="2" charset="0"/>
              </a:rPr>
              <a:t>:</a:t>
            </a:r>
            <a:r>
              <a:rPr kumimoji="0" lang="en-US" sz="4000" b="1" i="0" u="none" strike="noStrike" kern="1400" cap="none" spc="-50" normalizeH="0" baseline="0" noProof="0" smtClean="0">
                <a:ln>
                  <a:noFill/>
                </a:ln>
                <a:solidFill>
                  <a:srgbClr val="FFFF00"/>
                </a:solidFill>
                <a:effectLst/>
                <a:uLnTx/>
                <a:uFillTx/>
                <a:latin typeface="#9Slide06 Wild Pen 1" pitchFamily="2" charset="0"/>
                <a:ea typeface="#9Slide05 SVNNickainley Script" panose="02000503000000020002" pitchFamily="2" charset="0"/>
              </a:rPr>
              <a:t>B</a:t>
            </a:r>
            <a:r>
              <a:rPr kumimoji="0" lang="vi-VN" sz="4000" b="1" i="0" u="none" strike="noStrike" kern="1400" cap="none" spc="-50" normalizeH="0" baseline="0" noProof="0" dirty="0">
                <a:ln>
                  <a:noFill/>
                </a:ln>
                <a:solidFill>
                  <a:srgbClr val="FFFF00"/>
                </a:solidFill>
                <a:effectLst/>
                <a:uLnTx/>
                <a:uFillTx/>
                <a:latin typeface="#9Slide06 Wild Pen 1" pitchFamily="2" charset="0"/>
                <a:ea typeface="#9Slide05 SVNNickainley Script" panose="02000503000000020002" pitchFamily="2" charset="0"/>
              </a:rPr>
              <a:t>ài </a:t>
            </a:r>
            <a:r>
              <a:rPr kumimoji="0" lang="en-US" sz="4000" b="1" i="0" u="none" strike="noStrike" kern="1400" cap="none" spc="-50" normalizeH="0" baseline="0" noProof="0" dirty="0">
                <a:ln>
                  <a:noFill/>
                </a:ln>
                <a:solidFill>
                  <a:srgbClr val="FFFF00"/>
                </a:solidFill>
                <a:effectLst/>
                <a:uLnTx/>
                <a:uFillTx/>
                <a:latin typeface="#9Slide06 Wild Pen 1" pitchFamily="2" charset="0"/>
                <a:ea typeface="#9Slide05 SVNNickainley Script" panose="02000503000000020002" pitchFamily="2" charset="0"/>
              </a:rPr>
              <a:t>5: </a:t>
            </a:r>
            <a:r>
              <a:rPr kumimoji="0" lang="en-US" sz="4000" b="1" i="0" u="none" strike="noStrike" kern="1400" cap="none" spc="-50" normalizeH="0" baseline="0" noProof="0" dirty="0" err="1">
                <a:ln>
                  <a:noFill/>
                </a:ln>
                <a:solidFill>
                  <a:srgbClr val="FFFF00"/>
                </a:solidFill>
                <a:effectLst/>
                <a:uLnTx/>
                <a:uFillTx/>
                <a:latin typeface="#9Slide06 Wild Pen 1" pitchFamily="2" charset="0"/>
                <a:ea typeface="#9Slide05 SVNNickainley Script" panose="02000503000000020002" pitchFamily="2" charset="0"/>
              </a:rPr>
              <a:t>L</a:t>
            </a:r>
            <a:r>
              <a:rPr kumimoji="0" lang="en-US" sz="40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rPr>
              <a:t>ược</a:t>
            </a:r>
            <a:r>
              <a:rPr kumimoji="0" lang="en-US" sz="40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rPr>
              <a:t> </a:t>
            </a:r>
            <a:r>
              <a:rPr kumimoji="0" lang="en-US" sz="40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rPr>
              <a:t>đồ</a:t>
            </a:r>
            <a:r>
              <a:rPr kumimoji="0" lang="en-US" sz="40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rPr>
              <a:t> </a:t>
            </a:r>
            <a:r>
              <a:rPr kumimoji="0" lang="en-US" sz="40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rPr>
              <a:t>trí</a:t>
            </a:r>
            <a:r>
              <a:rPr kumimoji="0" lang="en-US" sz="40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rPr>
              <a:t> </a:t>
            </a:r>
            <a:r>
              <a:rPr kumimoji="0" lang="en-US" sz="40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rPr>
              <a:t>nhớ</a:t>
            </a:r>
            <a:endParaRPr kumimoji="0" lang="en-US" sz="4000" b="0"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endParaRPr>
          </a:p>
        </p:txBody>
      </p:sp>
    </p:spTree>
    <p:extLst>
      <p:ext uri="{BB962C8B-B14F-4D97-AF65-F5344CB8AC3E}">
        <p14:creationId xmlns:p14="http://schemas.microsoft.com/office/powerpoint/2010/main" val="422665400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F1719F40-475B-46BE-94A6-FE718A806067}"/>
              </a:ext>
            </a:extLst>
          </p:cNvPr>
          <p:cNvSpPr/>
          <p:nvPr/>
        </p:nvSpPr>
        <p:spPr>
          <a:xfrm>
            <a:off x="2283631" y="3349519"/>
            <a:ext cx="2947676" cy="1779422"/>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ảnh</a:t>
            </a:r>
            <a:r>
              <a:rPr lang="en-US" sz="2800" dirty="0">
                <a:solidFill>
                  <a:schemeClr val="tx1"/>
                </a:solidFill>
                <a:latin typeface="#9Slide05 SVNKitten" pitchFamily="2" charset="0"/>
                <a:cs typeface="Arial" panose="020B0604020202020204" pitchFamily="34" charset="0"/>
              </a:rPr>
              <a:t> GV </a:t>
            </a:r>
            <a:r>
              <a:rPr lang="en-US" sz="2800" dirty="0" err="1">
                <a:solidFill>
                  <a:schemeClr val="tx1"/>
                </a:solidFill>
                <a:latin typeface="#9Slide05 SVNKitten" pitchFamily="2" charset="0"/>
                <a:cs typeface="Arial" panose="020B0604020202020204" pitchFamily="34" charset="0"/>
              </a:rPr>
              <a:t>đưa</a:t>
            </a:r>
            <a:r>
              <a:rPr lang="en-US" sz="2800" dirty="0">
                <a:solidFill>
                  <a:schemeClr val="tx1"/>
                </a:solidFill>
                <a:latin typeface="#9Slide05 SVNKitten" pitchFamily="2" charset="0"/>
                <a:cs typeface="Arial" panose="020B0604020202020204" pitchFamily="34" charset="0"/>
              </a:rPr>
              <a:t> ra, </a:t>
            </a:r>
            <a:r>
              <a:rPr lang="en-US" sz="2800" dirty="0" err="1">
                <a:solidFill>
                  <a:schemeClr val="tx1"/>
                </a:solidFill>
                <a:latin typeface="#9Slide05 SVNKitten" pitchFamily="2" charset="0"/>
                <a:cs typeface="Arial" panose="020B0604020202020204" pitchFamily="34" charset="0"/>
              </a:rPr>
              <a:t>cố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gắng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nhiều</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endParaRPr lang="en-US" sz="2800" dirty="0">
              <a:solidFill>
                <a:schemeClr val="tx1"/>
              </a:solidFill>
              <a:latin typeface="#9Slide05 SVNKitten" pitchFamily="2" charset="0"/>
              <a:cs typeface="Arial" panose="020B0604020202020204" pitchFamily="34" charset="0"/>
            </a:endParaRPr>
          </a:p>
        </p:txBody>
      </p:sp>
      <p:pic>
        <p:nvPicPr>
          <p:cNvPr id="12"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E6B8AFBF-5D14-4F31-A38B-DE2DFBE496A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22980" y="5297270"/>
            <a:ext cx="1911102" cy="13968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a16="http://schemas.microsoft.com/office/drawing/2014/main" id="{29C4FD95-33CE-4679-BB4D-257B28DD57AA}"/>
              </a:ext>
            </a:extLst>
          </p:cNvPr>
          <p:cNvSpPr/>
          <p:nvPr/>
        </p:nvSpPr>
        <p:spPr>
          <a:xfrm>
            <a:off x="123114" y="3351399"/>
            <a:ext cx="1911102" cy="1777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Làm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việc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30s</a:t>
            </a:r>
          </a:p>
        </p:txBody>
      </p:sp>
      <p:pic>
        <p:nvPicPr>
          <p:cNvPr id="15362" name="Picture 2" descr="Galeria - ícones de natureza grátis">
            <a:extLst>
              <a:ext uri="{FF2B5EF4-FFF2-40B4-BE49-F238E27FC236}">
                <a16:creationId xmlns:a16="http://schemas.microsoft.com/office/drawing/2014/main" id="{F8AA652D-EE81-4F3E-8458-3D9B022FD8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5770" y="5223132"/>
            <a:ext cx="1647008" cy="164700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96A42B9-B675-4F24-B571-66B98CACCC52}"/>
              </a:ext>
            </a:extLst>
          </p:cNvPr>
          <p:cNvGrpSpPr/>
          <p:nvPr/>
        </p:nvGrpSpPr>
        <p:grpSpPr>
          <a:xfrm>
            <a:off x="3210507" y="94428"/>
            <a:ext cx="6575066" cy="1099890"/>
            <a:chOff x="4248433" y="1377508"/>
            <a:chExt cx="3888087" cy="906748"/>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8"/>
              <a:ext cx="3888087" cy="742472"/>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288056" y="1461264"/>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9555D"/>
                  </a:solidFill>
                  <a:latin typeface="#9Slide03 SFU Futura_12" panose="00000400000000000000" pitchFamily="2" charset="0"/>
                </a:rPr>
                <a:t>I</a:t>
              </a:r>
              <a:endParaRPr kumimoji="0" lang="en-US" sz="28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2" y="1497691"/>
              <a:ext cx="3286776" cy="7865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FF00"/>
                  </a:solidFill>
                  <a:latin typeface="#9Slide03 Oswald Medium" panose="00000600000000000000" pitchFamily="2" charset="0"/>
                </a:rPr>
                <a:t>KHÁI NIỆM: LƯỢC ĐỒ TRÍ NHỚ</a:t>
              </a:r>
              <a:endParaRPr kumimoji="0" lang="vi-VN" sz="28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grpSp>
      <p:sp>
        <p:nvSpPr>
          <p:cNvPr id="22" name="TextBox 21">
            <a:extLst>
              <a:ext uri="{FF2B5EF4-FFF2-40B4-BE49-F238E27FC236}">
                <a16:creationId xmlns:a16="http://schemas.microsoft.com/office/drawing/2014/main" id="{380EDA27-97E8-4E43-A948-9F046163DB12}"/>
              </a:ext>
            </a:extLst>
          </p:cNvPr>
          <p:cNvSpPr txBox="1"/>
          <p:nvPr/>
        </p:nvSpPr>
        <p:spPr>
          <a:xfrm>
            <a:off x="1061491" y="995699"/>
            <a:ext cx="10339754" cy="523220"/>
          </a:xfrm>
          <a:prstGeom prst="rect">
            <a:avLst/>
          </a:prstGeom>
          <a:noFill/>
        </p:spPr>
        <p:txBody>
          <a:bodyPr wrap="square" rtlCol="0">
            <a:spAutoFit/>
          </a:bodyPr>
          <a:lstStyle/>
          <a:p>
            <a:r>
              <a:rPr lang="en-US" sz="2800" dirty="0" err="1">
                <a:solidFill>
                  <a:schemeClr val="accent5">
                    <a:lumMod val="50000"/>
                  </a:schemeClr>
                </a:solidFill>
                <a:latin typeface="#9Slide07 Marbelia Regular" panose="02000500000000000000" pitchFamily="2" charset="0"/>
              </a:rPr>
              <a:t>Trò</a:t>
            </a:r>
            <a:r>
              <a:rPr lang="en-US" sz="2800" dirty="0">
                <a:solidFill>
                  <a:schemeClr val="accent5">
                    <a:lumMod val="50000"/>
                  </a:schemeClr>
                </a:solidFill>
                <a:latin typeface="#9Slide07 Marbelia Regular" panose="02000500000000000000" pitchFamily="2" charset="0"/>
              </a:rPr>
              <a:t> </a:t>
            </a:r>
            <a:r>
              <a:rPr lang="en-US" sz="2800" dirty="0" err="1">
                <a:solidFill>
                  <a:schemeClr val="accent5">
                    <a:lumMod val="50000"/>
                  </a:schemeClr>
                </a:solidFill>
                <a:latin typeface="#9Slide07 Marbelia Regular" panose="02000500000000000000" pitchFamily="2" charset="0"/>
              </a:rPr>
              <a:t>chơi</a:t>
            </a:r>
            <a:r>
              <a:rPr lang="en-US" sz="2800" dirty="0">
                <a:solidFill>
                  <a:schemeClr val="accent5">
                    <a:lumMod val="50000"/>
                  </a:schemeClr>
                </a:solidFill>
                <a:latin typeface="#9Slide07 Marbelia Regular" panose="02000500000000000000" pitchFamily="2" charset="0"/>
              </a:rPr>
              <a:t>: </a:t>
            </a:r>
            <a:r>
              <a:rPr lang="en-US" sz="2800" dirty="0" err="1">
                <a:solidFill>
                  <a:srgbClr val="FF0000"/>
                </a:solidFill>
                <a:latin typeface="#9Slide07 Marbelia Regular" panose="02000500000000000000" pitchFamily="2" charset="0"/>
              </a:rPr>
              <a:t>Siêu</a:t>
            </a:r>
            <a:r>
              <a:rPr lang="en-US" sz="2800" dirty="0">
                <a:solidFill>
                  <a:srgbClr val="FF0000"/>
                </a:solidFill>
                <a:latin typeface="#9Slide07 Marbelia Regular" panose="02000500000000000000" pitchFamily="2" charset="0"/>
              </a:rPr>
              <a:t> </a:t>
            </a:r>
            <a:r>
              <a:rPr lang="en-US" sz="2800" dirty="0" err="1">
                <a:solidFill>
                  <a:srgbClr val="FF0000"/>
                </a:solidFill>
                <a:latin typeface="#9Slide07 Marbelia Regular" panose="02000500000000000000" pitchFamily="2" charset="0"/>
              </a:rPr>
              <a:t>Trí</a:t>
            </a:r>
            <a:r>
              <a:rPr lang="en-US" sz="2800" dirty="0">
                <a:solidFill>
                  <a:srgbClr val="FF0000"/>
                </a:solidFill>
                <a:latin typeface="#9Slide07 Marbelia Regular" panose="02000500000000000000" pitchFamily="2" charset="0"/>
              </a:rPr>
              <a:t> </a:t>
            </a:r>
            <a:r>
              <a:rPr lang="en-US" sz="2800" dirty="0" err="1">
                <a:solidFill>
                  <a:srgbClr val="FF0000"/>
                </a:solidFill>
                <a:latin typeface="#9Slide07 Marbelia Regular" panose="02000500000000000000" pitchFamily="2" charset="0"/>
              </a:rPr>
              <a:t>Nhớ</a:t>
            </a:r>
            <a:endParaRPr lang="en-US" sz="2800" dirty="0">
              <a:solidFill>
                <a:srgbClr val="FF0000"/>
              </a:solidFill>
              <a:latin typeface="#9Slide07 Marbelia Regular" panose="02000500000000000000" pitchFamily="2" charset="0"/>
            </a:endParaRPr>
          </a:p>
        </p:txBody>
      </p:sp>
      <p:cxnSp>
        <p:nvCxnSpPr>
          <p:cNvPr id="13" name="Straight Connector 12">
            <a:extLst>
              <a:ext uri="{FF2B5EF4-FFF2-40B4-BE49-F238E27FC236}">
                <a16:creationId xmlns:a16="http://schemas.microsoft.com/office/drawing/2014/main" id="{99459564-7310-4888-BBC6-32B457EE47CC}"/>
              </a:ext>
            </a:extLst>
          </p:cNvPr>
          <p:cNvCxnSpPr/>
          <p:nvPr/>
        </p:nvCxnSpPr>
        <p:spPr>
          <a:xfrm>
            <a:off x="123113" y="3211096"/>
            <a:ext cx="121920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4" descr="Các phương pháp rèn luyện trí nhớ siêu tốt của tỷ phú Bill Gates - Benh.vn">
            <a:extLst>
              <a:ext uri="{FF2B5EF4-FFF2-40B4-BE49-F238E27FC236}">
                <a16:creationId xmlns:a16="http://schemas.microsoft.com/office/drawing/2014/main" id="{2A4B9507-DE29-43B5-A7EE-043BE4A917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0639"/>
          <a:stretch/>
        </p:blipFill>
        <p:spPr bwMode="auto">
          <a:xfrm>
            <a:off x="7979284" y="2837429"/>
            <a:ext cx="3710083" cy="35253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Rounded Corners 7">
            <a:extLst>
              <a:ext uri="{FF2B5EF4-FFF2-40B4-BE49-F238E27FC236}">
                <a16:creationId xmlns:a16="http://schemas.microsoft.com/office/drawing/2014/main" id="{8D73C83E-E5C5-4E07-92D1-739B13A865BB}"/>
              </a:ext>
            </a:extLst>
          </p:cNvPr>
          <p:cNvSpPr/>
          <p:nvPr/>
        </p:nvSpPr>
        <p:spPr>
          <a:xfrm>
            <a:off x="5480721" y="3365603"/>
            <a:ext cx="2206437" cy="1777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những</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endParaRPr lang="en-US" sz="2800" dirty="0">
              <a:solidFill>
                <a:schemeClr val="tx1"/>
              </a:solidFill>
              <a:latin typeface="#9Slide05 SVNKitten" pitchFamily="2" charset="0"/>
              <a:cs typeface="Arial" panose="020B0604020202020204" pitchFamily="34" charset="0"/>
            </a:endParaRPr>
          </a:p>
        </p:txBody>
      </p:sp>
      <p:pic>
        <p:nvPicPr>
          <p:cNvPr id="2050" name="Picture 2" descr="This Mind Map Deals With Designing A Poster For Working - Thinking Bulb  Icon - Free Transparent PNG Clipart Images Download">
            <a:extLst>
              <a:ext uri="{FF2B5EF4-FFF2-40B4-BE49-F238E27FC236}">
                <a16:creationId xmlns:a16="http://schemas.microsoft.com/office/drawing/2014/main" id="{89BF355C-E455-40FA-80F4-3CC4D8AF3C4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59" b="95223" l="5000" r="93000">
                        <a14:foregroundMark x1="16000" y1="64650" x2="16000" y2="64650"/>
                        <a14:foregroundMark x1="12000" y1="44904" x2="12000" y2="44904"/>
                        <a14:foregroundMark x1="18667" y1="19108" x2="18667" y2="19108"/>
                        <a14:foregroundMark x1="39000" y1="4459" x2="39000" y2="4459"/>
                        <a14:foregroundMark x1="5000" y1="43631" x2="5000" y2="43631"/>
                        <a14:foregroundMark x1="61000" y1="9236" x2="61000" y2="9236"/>
                        <a14:foregroundMark x1="80000" y1="21338" x2="80000" y2="21338"/>
                        <a14:foregroundMark x1="89333" y1="42675" x2="89333" y2="42675"/>
                        <a14:foregroundMark x1="93000" y1="68471" x2="93000" y2="66561"/>
                        <a14:foregroundMark x1="54667" y1="88535" x2="54667" y2="88535"/>
                        <a14:foregroundMark x1="54333" y1="81529" x2="54333" y2="81529"/>
                        <a14:foregroundMark x1="46333" y1="95223" x2="46333" y2="95223"/>
                      </a14:backgroundRemoval>
                    </a14:imgEffect>
                  </a14:imgLayer>
                </a14:imgProps>
              </a:ext>
              <a:ext uri="{28A0092B-C50C-407E-A947-70E740481C1C}">
                <a14:useLocalDpi xmlns:a14="http://schemas.microsoft.com/office/drawing/2010/main" val="0"/>
              </a:ext>
            </a:extLst>
          </a:blip>
          <a:srcRect/>
          <a:stretch>
            <a:fillRect/>
          </a:stretch>
        </p:blipFill>
        <p:spPr bwMode="auto">
          <a:xfrm>
            <a:off x="5921628" y="5246325"/>
            <a:ext cx="1431910" cy="149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061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362"/>
                                        </p:tgtEl>
                                        <p:attrNameLst>
                                          <p:attrName>style.visibility</p:attrName>
                                        </p:attrNameLst>
                                      </p:cBhvr>
                                      <p:to>
                                        <p:strVal val="visible"/>
                                      </p:to>
                                    </p:set>
                                    <p:animEffect transition="in" filter="barn(inVertical)">
                                      <p:cBhvr>
                                        <p:cTn id="21" dur="500"/>
                                        <p:tgtEl>
                                          <p:spTgt spid="1536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barn(inVertic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F1719F40-475B-46BE-94A6-FE718A806067}"/>
              </a:ext>
            </a:extLst>
          </p:cNvPr>
          <p:cNvSpPr/>
          <p:nvPr/>
        </p:nvSpPr>
        <p:spPr>
          <a:xfrm>
            <a:off x="209735" y="1752051"/>
            <a:ext cx="2827606" cy="1133675"/>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Kitten" pitchFamily="2" charset="0"/>
                <a:cs typeface="Arial" panose="020B0604020202020204" pitchFamily="34" charset="0"/>
              </a:rPr>
              <a:t>Cố</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gắng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nhớ</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nhiều</a:t>
            </a:r>
            <a:r>
              <a:rPr lang="en-US" sz="2400" dirty="0">
                <a:solidFill>
                  <a:schemeClr val="tx1"/>
                </a:solidFill>
                <a:latin typeface="#9Slide05 SVNKitten" pitchFamily="2" charset="0"/>
                <a:cs typeface="Arial" panose="020B0604020202020204" pitchFamily="34" charset="0"/>
              </a:rPr>
              <a:t> chi </a:t>
            </a:r>
            <a:r>
              <a:rPr lang="en-US" sz="2400" dirty="0" err="1">
                <a:solidFill>
                  <a:schemeClr val="tx1"/>
                </a:solidFill>
                <a:latin typeface="#9Slide05 SVNKitten" pitchFamily="2" charset="0"/>
                <a:cs typeface="Arial" panose="020B0604020202020204" pitchFamily="34" charset="0"/>
              </a:rPr>
              <a:t>tiết</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nhất</a:t>
            </a:r>
            <a:endParaRPr lang="en-US" sz="2400" dirty="0">
              <a:solidFill>
                <a:schemeClr val="tx1"/>
              </a:solidFill>
              <a:latin typeface="#9Slide05 SVNKitten" pitchFamily="2" charset="0"/>
              <a:cs typeface="Arial" panose="020B0604020202020204" pitchFamily="34" charset="0"/>
            </a:endParaRPr>
          </a:p>
        </p:txBody>
      </p:sp>
      <p:pic>
        <p:nvPicPr>
          <p:cNvPr id="15362" name="Picture 2" descr="Galeria - ícones de natureza grátis">
            <a:extLst>
              <a:ext uri="{FF2B5EF4-FFF2-40B4-BE49-F238E27FC236}">
                <a16:creationId xmlns:a16="http://schemas.microsoft.com/office/drawing/2014/main" id="{F8AA652D-EE81-4F3E-8458-3D9B022FD8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581" y="2931554"/>
            <a:ext cx="1647008" cy="16470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80EDA27-97E8-4E43-A948-9F046163DB12}"/>
              </a:ext>
            </a:extLst>
          </p:cNvPr>
          <p:cNvSpPr txBox="1"/>
          <p:nvPr/>
        </p:nvSpPr>
        <p:spPr>
          <a:xfrm>
            <a:off x="2299636" y="189121"/>
            <a:ext cx="7935409" cy="461665"/>
          </a:xfrm>
          <a:prstGeom prst="rect">
            <a:avLst/>
          </a:prstGeom>
          <a:noFill/>
        </p:spPr>
        <p:txBody>
          <a:bodyPr wrap="square" rtlCol="0">
            <a:spAutoFit/>
          </a:bodyPr>
          <a:lstStyle/>
          <a:p>
            <a:r>
              <a:rPr lang="en-US" sz="2400" dirty="0" err="1">
                <a:solidFill>
                  <a:schemeClr val="accent5">
                    <a:lumMod val="50000"/>
                  </a:schemeClr>
                </a:solidFill>
                <a:latin typeface="#9Slide07 Marbelia Regular" panose="02000500000000000000" pitchFamily="2" charset="0"/>
              </a:rPr>
              <a:t>Trò</a:t>
            </a:r>
            <a:r>
              <a:rPr lang="en-US" sz="2400" dirty="0">
                <a:solidFill>
                  <a:schemeClr val="accent5">
                    <a:lumMod val="50000"/>
                  </a:schemeClr>
                </a:solidFill>
                <a:latin typeface="#9Slide07 Marbelia Regular" panose="02000500000000000000" pitchFamily="2" charset="0"/>
              </a:rPr>
              <a:t> </a:t>
            </a:r>
            <a:r>
              <a:rPr lang="en-US" sz="2400" dirty="0" err="1">
                <a:solidFill>
                  <a:schemeClr val="accent5">
                    <a:lumMod val="50000"/>
                  </a:schemeClr>
                </a:solidFill>
                <a:latin typeface="#9Slide07 Marbelia Regular" panose="02000500000000000000" pitchFamily="2" charset="0"/>
              </a:rPr>
              <a:t>chơi</a:t>
            </a:r>
            <a:r>
              <a:rPr lang="en-US" sz="2400" dirty="0">
                <a:solidFill>
                  <a:schemeClr val="accent5">
                    <a:lumMod val="50000"/>
                  </a:schemeClr>
                </a:solidFill>
                <a:latin typeface="#9Slide07 Marbelia Regular" panose="02000500000000000000" pitchFamily="2" charset="0"/>
              </a:rPr>
              <a:t>: </a:t>
            </a:r>
            <a:r>
              <a:rPr lang="en-US" sz="2400" dirty="0" err="1">
                <a:solidFill>
                  <a:srgbClr val="FF0000"/>
                </a:solidFill>
                <a:latin typeface="#9Slide07 Marbelia Regular" panose="02000500000000000000" pitchFamily="2" charset="0"/>
              </a:rPr>
              <a:t>Siêu</a:t>
            </a:r>
            <a:r>
              <a:rPr lang="en-US" sz="2400" dirty="0">
                <a:solidFill>
                  <a:srgbClr val="FF0000"/>
                </a:solidFill>
                <a:latin typeface="#9Slide07 Marbelia Regular" panose="02000500000000000000" pitchFamily="2" charset="0"/>
              </a:rPr>
              <a:t> </a:t>
            </a:r>
            <a:r>
              <a:rPr lang="en-US" sz="2400" dirty="0" err="1">
                <a:solidFill>
                  <a:srgbClr val="FF0000"/>
                </a:solidFill>
                <a:latin typeface="#9Slide07 Marbelia Regular" panose="02000500000000000000" pitchFamily="2" charset="0"/>
              </a:rPr>
              <a:t>Trí</a:t>
            </a:r>
            <a:r>
              <a:rPr lang="en-US" sz="2400" dirty="0">
                <a:solidFill>
                  <a:srgbClr val="FF0000"/>
                </a:solidFill>
                <a:latin typeface="#9Slide07 Marbelia Regular" panose="02000500000000000000" pitchFamily="2" charset="0"/>
              </a:rPr>
              <a:t> </a:t>
            </a:r>
            <a:r>
              <a:rPr lang="en-US" sz="2400" dirty="0" err="1">
                <a:solidFill>
                  <a:srgbClr val="FF0000"/>
                </a:solidFill>
                <a:latin typeface="#9Slide07 Marbelia Regular" panose="02000500000000000000" pitchFamily="2" charset="0"/>
              </a:rPr>
              <a:t>Nhớ</a:t>
            </a:r>
            <a:endParaRPr lang="en-US" sz="2400" dirty="0">
              <a:solidFill>
                <a:srgbClr val="FF0000"/>
              </a:solidFill>
              <a:latin typeface="#9Slide07 Marbelia Regular" panose="02000500000000000000" pitchFamily="2" charset="0"/>
            </a:endParaRPr>
          </a:p>
        </p:txBody>
      </p:sp>
      <p:pic>
        <p:nvPicPr>
          <p:cNvPr id="3" name="Picture 2" descr="Chart, timeline&#10;&#10;Description automatically generated">
            <a:extLst>
              <a:ext uri="{FF2B5EF4-FFF2-40B4-BE49-F238E27FC236}">
                <a16:creationId xmlns:a16="http://schemas.microsoft.com/office/drawing/2014/main" id="{B386E333-7DAC-4A27-85E7-D3759299A189}"/>
              </a:ext>
            </a:extLst>
          </p:cNvPr>
          <p:cNvPicPr>
            <a:picLocks noChangeAspect="1"/>
          </p:cNvPicPr>
          <p:nvPr/>
        </p:nvPicPr>
        <p:blipFill>
          <a:blip r:embed="rId5"/>
          <a:stretch>
            <a:fillRect/>
          </a:stretch>
        </p:blipFill>
        <p:spPr>
          <a:xfrm>
            <a:off x="3155236" y="1701946"/>
            <a:ext cx="9107288" cy="5470587"/>
          </a:xfrm>
          <a:prstGeom prst="rect">
            <a:avLst/>
          </a:prstGeom>
        </p:spPr>
      </p:pic>
      <p:pic>
        <p:nvPicPr>
          <p:cNvPr id="8" name="Đồng hồ đếm ngược 5 phút - 5 Minutes">
            <a:hlinkClick r:id="" action="ppaction://media"/>
            <a:extLst>
              <a:ext uri="{FF2B5EF4-FFF2-40B4-BE49-F238E27FC236}">
                <a16:creationId xmlns:a16="http://schemas.microsoft.com/office/drawing/2014/main" id="{85D27343-8C72-4A8C-80F2-2B19AC007898}"/>
              </a:ext>
            </a:extLst>
          </p:cNvPr>
          <p:cNvPicPr>
            <a:picLocks noChangeAspect="1"/>
          </p:cNvPicPr>
          <p:nvPr>
            <a:videoFile r:link="rId1"/>
            <p:extLst>
              <p:ext uri="{DAA4B4D4-6D71-4841-9C94-3DE7FCFB9230}">
                <p14:media xmlns:p14="http://schemas.microsoft.com/office/powerpoint/2010/main" r:embed="rId2">
                  <p14:trim st="270531"/>
                </p14:media>
              </p:ext>
            </p:extLst>
          </p:nvPr>
        </p:nvPicPr>
        <p:blipFill>
          <a:blip r:embed="rId6"/>
          <a:stretch>
            <a:fillRect/>
          </a:stretch>
        </p:blipFill>
        <p:spPr>
          <a:xfrm>
            <a:off x="483677" y="5679615"/>
            <a:ext cx="2203208" cy="1492918"/>
          </a:xfrm>
          <a:prstGeom prst="rect">
            <a:avLst/>
          </a:prstGeom>
        </p:spPr>
      </p:pic>
      <p:sp>
        <p:nvSpPr>
          <p:cNvPr id="9" name="Rectangle: Rounded Corners 8">
            <a:extLst>
              <a:ext uri="{FF2B5EF4-FFF2-40B4-BE49-F238E27FC236}">
                <a16:creationId xmlns:a16="http://schemas.microsoft.com/office/drawing/2014/main" id="{83328B32-F90F-483D-B40F-01808F68A941}"/>
              </a:ext>
            </a:extLst>
          </p:cNvPr>
          <p:cNvSpPr/>
          <p:nvPr/>
        </p:nvSpPr>
        <p:spPr>
          <a:xfrm>
            <a:off x="121633" y="4639406"/>
            <a:ext cx="2915707" cy="70176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Rounded Corners 7">
            <a:extLst>
              <a:ext uri="{FF2B5EF4-FFF2-40B4-BE49-F238E27FC236}">
                <a16:creationId xmlns:a16="http://schemas.microsoft.com/office/drawing/2014/main" id="{C1131CED-E8F8-413C-A9FF-F921887CC3CA}"/>
              </a:ext>
            </a:extLst>
          </p:cNvPr>
          <p:cNvSpPr/>
          <p:nvPr/>
        </p:nvSpPr>
        <p:spPr>
          <a:xfrm>
            <a:off x="149683" y="4675914"/>
            <a:ext cx="2203208" cy="70176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5 SVNKitten" pitchFamily="2" charset="0"/>
                <a:cs typeface="Arial" panose="020B0604020202020204" pitchFamily="34" charset="0"/>
              </a:rPr>
              <a:t>Time: 30 </a:t>
            </a:r>
            <a:r>
              <a:rPr lang="en-US" sz="2400" dirty="0" err="1">
                <a:solidFill>
                  <a:schemeClr val="tx1"/>
                </a:solidFill>
                <a:latin typeface="#9Slide05 SVNKitten" pitchFamily="2" charset="0"/>
                <a:cs typeface="Arial" panose="020B0604020202020204" pitchFamily="34" charset="0"/>
              </a:rPr>
              <a:t>giây</a:t>
            </a:r>
            <a:endParaRPr lang="en-US" sz="2400" dirty="0">
              <a:solidFill>
                <a:srgbClr val="0070C0"/>
              </a:solidFill>
              <a:latin typeface="#9Slide05 SVNKitten" pitchFamily="2" charset="0"/>
              <a:cs typeface="Arial" panose="020B0604020202020204" pitchFamily="34" charset="0"/>
            </a:endParaRPr>
          </a:p>
        </p:txBody>
      </p:sp>
      <p:pic>
        <p:nvPicPr>
          <p:cNvPr id="12" name="Picture 2" descr="Alarm Clock Logo Icon Isolated. Watch Object, Time Office Symbol. Stock  Illustration - Illustration of minute, round: 147962569">
            <a:extLst>
              <a:ext uri="{FF2B5EF4-FFF2-40B4-BE49-F238E27FC236}">
                <a16:creationId xmlns:a16="http://schemas.microsoft.com/office/drawing/2014/main" id="{228F4CD5-88B0-49F0-A6FD-3BEF13A9DC7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2277206" y="4602899"/>
            <a:ext cx="670990" cy="72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82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childTnLst>
        </p:cTn>
      </p:par>
    </p:tnLst>
    <p:bldLst>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98EA-C504-40BD-88AA-9A79660194A5}"/>
              </a:ext>
            </a:extLst>
          </p:cNvPr>
          <p:cNvSpPr>
            <a:spLocks noGrp="1"/>
          </p:cNvSpPr>
          <p:nvPr>
            <p:ph type="sldNum" sz="quarter" idx="12"/>
          </p:nvPr>
        </p:nvSpPr>
        <p:spPr>
          <a:xfrm>
            <a:off x="11543105" y="6395749"/>
            <a:ext cx="570800" cy="622800"/>
          </a:xfrm>
        </p:spPr>
        <p:txBody>
          <a:bodyPr/>
          <a:lstStyle/>
          <a:p>
            <a:fld id="{E3EDB6A3-BD71-4B03-9E9C-B8515996E202}" type="slidenum">
              <a:rPr lang="en-US" sz="1600" smtClean="0"/>
              <a:t>5</a:t>
            </a:fld>
            <a:endParaRPr lang="en-US" sz="1600"/>
          </a:p>
        </p:txBody>
      </p:sp>
      <p:sp>
        <p:nvSpPr>
          <p:cNvPr id="3" name="TextBox 2">
            <a:extLst>
              <a:ext uri="{FF2B5EF4-FFF2-40B4-BE49-F238E27FC236}">
                <a16:creationId xmlns:a16="http://schemas.microsoft.com/office/drawing/2014/main" id="{186E6458-88A5-479F-B901-B33DBEBB0DBE}"/>
              </a:ext>
            </a:extLst>
          </p:cNvPr>
          <p:cNvSpPr txBox="1"/>
          <p:nvPr/>
        </p:nvSpPr>
        <p:spPr>
          <a:xfrm>
            <a:off x="2236721" y="0"/>
            <a:ext cx="7935409" cy="338554"/>
          </a:xfrm>
          <a:prstGeom prst="rect">
            <a:avLst/>
          </a:prstGeom>
          <a:noFill/>
        </p:spPr>
        <p:txBody>
          <a:bodyPr wrap="square" rtlCol="0">
            <a:spAutoFit/>
          </a:bodyPr>
          <a:lstStyle/>
          <a:p>
            <a:r>
              <a:rPr lang="en-US" sz="1600" dirty="0" err="1">
                <a:solidFill>
                  <a:schemeClr val="accent5">
                    <a:lumMod val="50000"/>
                  </a:schemeClr>
                </a:solidFill>
                <a:latin typeface="#9Slide07 Marbelia Regular" panose="02000500000000000000" pitchFamily="2" charset="0"/>
              </a:rPr>
              <a:t>Trò</a:t>
            </a:r>
            <a:r>
              <a:rPr lang="en-US" sz="1600" dirty="0">
                <a:solidFill>
                  <a:schemeClr val="accent5">
                    <a:lumMod val="50000"/>
                  </a:schemeClr>
                </a:solidFill>
                <a:latin typeface="#9Slide07 Marbelia Regular" panose="02000500000000000000" pitchFamily="2" charset="0"/>
              </a:rPr>
              <a:t> </a:t>
            </a:r>
            <a:r>
              <a:rPr lang="en-US" sz="1600" dirty="0" err="1">
                <a:solidFill>
                  <a:schemeClr val="accent5">
                    <a:lumMod val="50000"/>
                  </a:schemeClr>
                </a:solidFill>
                <a:latin typeface="#9Slide07 Marbelia Regular" panose="02000500000000000000" pitchFamily="2" charset="0"/>
              </a:rPr>
              <a:t>chơi</a:t>
            </a:r>
            <a:r>
              <a:rPr lang="en-US" sz="1600" dirty="0">
                <a:solidFill>
                  <a:schemeClr val="accent5">
                    <a:lumMod val="50000"/>
                  </a:schemeClr>
                </a:solidFill>
                <a:latin typeface="#9Slide07 Marbelia Regular" panose="02000500000000000000" pitchFamily="2" charset="0"/>
              </a:rPr>
              <a:t>: </a:t>
            </a:r>
            <a:r>
              <a:rPr lang="en-US" sz="1600" dirty="0" err="1">
                <a:solidFill>
                  <a:srgbClr val="FF0000"/>
                </a:solidFill>
                <a:latin typeface="#9Slide07 Marbelia Regular" panose="02000500000000000000" pitchFamily="2" charset="0"/>
              </a:rPr>
              <a:t>Siêu</a:t>
            </a:r>
            <a:r>
              <a:rPr lang="en-US" sz="1600" dirty="0">
                <a:solidFill>
                  <a:srgbClr val="FF0000"/>
                </a:solidFill>
                <a:latin typeface="#9Slide07 Marbelia Regular" panose="02000500000000000000" pitchFamily="2" charset="0"/>
              </a:rPr>
              <a:t> </a:t>
            </a:r>
            <a:r>
              <a:rPr lang="en-US" sz="1600" dirty="0" err="1">
                <a:solidFill>
                  <a:srgbClr val="FF0000"/>
                </a:solidFill>
                <a:latin typeface="#9Slide07 Marbelia Regular" panose="02000500000000000000" pitchFamily="2" charset="0"/>
              </a:rPr>
              <a:t>Trí</a:t>
            </a:r>
            <a:r>
              <a:rPr lang="en-US" sz="1600" dirty="0">
                <a:solidFill>
                  <a:srgbClr val="FF0000"/>
                </a:solidFill>
                <a:latin typeface="#9Slide07 Marbelia Regular" panose="02000500000000000000" pitchFamily="2" charset="0"/>
              </a:rPr>
              <a:t> </a:t>
            </a:r>
            <a:r>
              <a:rPr lang="en-US" sz="1600" dirty="0" err="1">
                <a:solidFill>
                  <a:srgbClr val="FF0000"/>
                </a:solidFill>
                <a:latin typeface="#9Slide07 Marbelia Regular" panose="02000500000000000000" pitchFamily="2" charset="0"/>
              </a:rPr>
              <a:t>Nhớ</a:t>
            </a:r>
            <a:endParaRPr lang="en-US" sz="1600" dirty="0">
              <a:solidFill>
                <a:srgbClr val="FF0000"/>
              </a:solidFill>
              <a:latin typeface="#9Slide07 Marbelia Regular" panose="02000500000000000000" pitchFamily="2" charset="0"/>
            </a:endParaRPr>
          </a:p>
        </p:txBody>
      </p:sp>
      <p:pic>
        <p:nvPicPr>
          <p:cNvPr id="5" name="Picture 4" descr="Chart, timeline&#10;&#10;Description automatically generated">
            <a:extLst>
              <a:ext uri="{FF2B5EF4-FFF2-40B4-BE49-F238E27FC236}">
                <a16:creationId xmlns:a16="http://schemas.microsoft.com/office/drawing/2014/main" id="{430EF42A-CD1A-45E8-87DD-61B114652188}"/>
              </a:ext>
            </a:extLst>
          </p:cNvPr>
          <p:cNvPicPr>
            <a:picLocks noChangeAspect="1"/>
          </p:cNvPicPr>
          <p:nvPr/>
        </p:nvPicPr>
        <p:blipFill>
          <a:blip r:embed="rId4"/>
          <a:stretch>
            <a:fillRect/>
          </a:stretch>
        </p:blipFill>
        <p:spPr>
          <a:xfrm>
            <a:off x="2910067" y="1446550"/>
            <a:ext cx="9203671" cy="5571999"/>
          </a:xfrm>
          <a:prstGeom prst="rect">
            <a:avLst/>
          </a:prstGeom>
        </p:spPr>
      </p:pic>
      <p:sp>
        <p:nvSpPr>
          <p:cNvPr id="6" name="Rectangle: Rounded Corners 5">
            <a:extLst>
              <a:ext uri="{FF2B5EF4-FFF2-40B4-BE49-F238E27FC236}">
                <a16:creationId xmlns:a16="http://schemas.microsoft.com/office/drawing/2014/main" id="{C41CFD79-0190-4E7A-B106-1669EB8545CE}"/>
              </a:ext>
            </a:extLst>
          </p:cNvPr>
          <p:cNvSpPr/>
          <p:nvPr/>
        </p:nvSpPr>
        <p:spPr>
          <a:xfrm>
            <a:off x="7011855" y="1553284"/>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10……..</a:t>
            </a:r>
          </a:p>
        </p:txBody>
      </p:sp>
      <p:sp>
        <p:nvSpPr>
          <p:cNvPr id="7" name="Rectangle: Rounded Corners 6">
            <a:extLst>
              <a:ext uri="{FF2B5EF4-FFF2-40B4-BE49-F238E27FC236}">
                <a16:creationId xmlns:a16="http://schemas.microsoft.com/office/drawing/2014/main" id="{90002F5B-F39D-4BB3-8094-6E9F3F740D25}"/>
              </a:ext>
            </a:extLst>
          </p:cNvPr>
          <p:cNvSpPr/>
          <p:nvPr/>
        </p:nvSpPr>
        <p:spPr>
          <a:xfrm>
            <a:off x="3464451" y="3202720"/>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5………..</a:t>
            </a:r>
          </a:p>
        </p:txBody>
      </p:sp>
      <p:sp>
        <p:nvSpPr>
          <p:cNvPr id="8" name="Rectangle: Rounded Corners 7">
            <a:extLst>
              <a:ext uri="{FF2B5EF4-FFF2-40B4-BE49-F238E27FC236}">
                <a16:creationId xmlns:a16="http://schemas.microsoft.com/office/drawing/2014/main" id="{BCBB5B7C-9723-4ED4-A4CA-65197A622379}"/>
              </a:ext>
            </a:extLst>
          </p:cNvPr>
          <p:cNvSpPr/>
          <p:nvPr/>
        </p:nvSpPr>
        <p:spPr>
          <a:xfrm>
            <a:off x="4702408" y="2770655"/>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6…….</a:t>
            </a:r>
          </a:p>
        </p:txBody>
      </p:sp>
      <p:sp>
        <p:nvSpPr>
          <p:cNvPr id="10" name="Rectangle: Rounded Corners 9">
            <a:extLst>
              <a:ext uri="{FF2B5EF4-FFF2-40B4-BE49-F238E27FC236}">
                <a16:creationId xmlns:a16="http://schemas.microsoft.com/office/drawing/2014/main" id="{3DD61A06-5A91-4AA2-8F7B-FEB75744D4A7}"/>
              </a:ext>
            </a:extLst>
          </p:cNvPr>
          <p:cNvSpPr/>
          <p:nvPr/>
        </p:nvSpPr>
        <p:spPr>
          <a:xfrm>
            <a:off x="4702408" y="4094760"/>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4…….</a:t>
            </a:r>
          </a:p>
        </p:txBody>
      </p:sp>
      <p:sp>
        <p:nvSpPr>
          <p:cNvPr id="11" name="Rectangle: Rounded Corners 10">
            <a:extLst>
              <a:ext uri="{FF2B5EF4-FFF2-40B4-BE49-F238E27FC236}">
                <a16:creationId xmlns:a16="http://schemas.microsoft.com/office/drawing/2014/main" id="{3683AA4F-A4C4-4821-99F6-A9C6ED39029F}"/>
              </a:ext>
            </a:extLst>
          </p:cNvPr>
          <p:cNvSpPr/>
          <p:nvPr/>
        </p:nvSpPr>
        <p:spPr>
          <a:xfrm>
            <a:off x="5839546" y="5180457"/>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2…….</a:t>
            </a:r>
          </a:p>
        </p:txBody>
      </p:sp>
      <p:sp>
        <p:nvSpPr>
          <p:cNvPr id="12" name="Rectangle: Rounded Corners 11">
            <a:extLst>
              <a:ext uri="{FF2B5EF4-FFF2-40B4-BE49-F238E27FC236}">
                <a16:creationId xmlns:a16="http://schemas.microsoft.com/office/drawing/2014/main" id="{463642D0-EAA3-4B67-8782-9DABA1290DB1}"/>
              </a:ext>
            </a:extLst>
          </p:cNvPr>
          <p:cNvSpPr/>
          <p:nvPr/>
        </p:nvSpPr>
        <p:spPr>
          <a:xfrm>
            <a:off x="6388190" y="3046147"/>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7…….</a:t>
            </a:r>
          </a:p>
        </p:txBody>
      </p:sp>
      <p:sp>
        <p:nvSpPr>
          <p:cNvPr id="13" name="Rectangle: Rounded Corners 12">
            <a:extLst>
              <a:ext uri="{FF2B5EF4-FFF2-40B4-BE49-F238E27FC236}">
                <a16:creationId xmlns:a16="http://schemas.microsoft.com/office/drawing/2014/main" id="{6EC172AE-05A1-4D1C-8451-EDA9B44CD583}"/>
              </a:ext>
            </a:extLst>
          </p:cNvPr>
          <p:cNvSpPr/>
          <p:nvPr/>
        </p:nvSpPr>
        <p:spPr>
          <a:xfrm>
            <a:off x="8695173" y="3202720"/>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8…….</a:t>
            </a:r>
          </a:p>
        </p:txBody>
      </p:sp>
      <p:sp>
        <p:nvSpPr>
          <p:cNvPr id="14" name="Rectangle: Rounded Corners 13">
            <a:extLst>
              <a:ext uri="{FF2B5EF4-FFF2-40B4-BE49-F238E27FC236}">
                <a16:creationId xmlns:a16="http://schemas.microsoft.com/office/drawing/2014/main" id="{4AD3E8CE-A87D-45D7-9BED-34EB18D69551}"/>
              </a:ext>
            </a:extLst>
          </p:cNvPr>
          <p:cNvSpPr/>
          <p:nvPr/>
        </p:nvSpPr>
        <p:spPr>
          <a:xfrm>
            <a:off x="7304932" y="4121722"/>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3…….</a:t>
            </a:r>
          </a:p>
        </p:txBody>
      </p:sp>
      <p:sp>
        <p:nvSpPr>
          <p:cNvPr id="15" name="Rectangle: Rounded Corners 14">
            <a:extLst>
              <a:ext uri="{FF2B5EF4-FFF2-40B4-BE49-F238E27FC236}">
                <a16:creationId xmlns:a16="http://schemas.microsoft.com/office/drawing/2014/main" id="{D3D66D5D-A3A5-4497-9194-5B3595619582}"/>
              </a:ext>
            </a:extLst>
          </p:cNvPr>
          <p:cNvSpPr/>
          <p:nvPr/>
        </p:nvSpPr>
        <p:spPr>
          <a:xfrm>
            <a:off x="8697300" y="5795919"/>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1…….</a:t>
            </a:r>
          </a:p>
        </p:txBody>
      </p:sp>
      <p:sp>
        <p:nvSpPr>
          <p:cNvPr id="17" name="Rectangle: Rounded Corners 16">
            <a:extLst>
              <a:ext uri="{FF2B5EF4-FFF2-40B4-BE49-F238E27FC236}">
                <a16:creationId xmlns:a16="http://schemas.microsoft.com/office/drawing/2014/main" id="{916890C3-17F2-4444-82A6-6FFC08388BBF}"/>
              </a:ext>
            </a:extLst>
          </p:cNvPr>
          <p:cNvSpPr/>
          <p:nvPr/>
        </p:nvSpPr>
        <p:spPr>
          <a:xfrm>
            <a:off x="10529715" y="3360868"/>
            <a:ext cx="1138545"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9…….</a:t>
            </a:r>
          </a:p>
        </p:txBody>
      </p:sp>
      <p:sp>
        <p:nvSpPr>
          <p:cNvPr id="18" name="Rectangle: Rounded Corners 17">
            <a:extLst>
              <a:ext uri="{FF2B5EF4-FFF2-40B4-BE49-F238E27FC236}">
                <a16:creationId xmlns:a16="http://schemas.microsoft.com/office/drawing/2014/main" id="{CD5813E7-96EF-4D35-88CD-ECF31CEE2F60}"/>
              </a:ext>
            </a:extLst>
          </p:cNvPr>
          <p:cNvSpPr/>
          <p:nvPr/>
        </p:nvSpPr>
        <p:spPr>
          <a:xfrm>
            <a:off x="10723380" y="6344559"/>
            <a:ext cx="1138544"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5">
                    <a:lumMod val="50000"/>
                  </a:schemeClr>
                </a:solidFill>
                <a:latin typeface="#9Slide03 SVN-PF Din Text Pro C" panose="02000506020000020004" pitchFamily="2" charset="0"/>
              </a:rPr>
              <a:t>11…….</a:t>
            </a:r>
          </a:p>
        </p:txBody>
      </p:sp>
      <p:sp>
        <p:nvSpPr>
          <p:cNvPr id="19" name="Rectangle: Rounded Corners 7">
            <a:extLst>
              <a:ext uri="{FF2B5EF4-FFF2-40B4-BE49-F238E27FC236}">
                <a16:creationId xmlns:a16="http://schemas.microsoft.com/office/drawing/2014/main" id="{5504E895-2273-46EC-A89F-B1F7467EC78A}"/>
              </a:ext>
            </a:extLst>
          </p:cNvPr>
          <p:cNvSpPr/>
          <p:nvPr/>
        </p:nvSpPr>
        <p:spPr>
          <a:xfrm>
            <a:off x="51137" y="966494"/>
            <a:ext cx="2827606" cy="3128266"/>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a:solidFill>
                  <a:schemeClr val="tx1"/>
                </a:solidFill>
                <a:latin typeface="#9Slide05 SVNKitten" pitchFamily="2" charset="0"/>
                <a:cs typeface="Arial" panose="020B0604020202020204" pitchFamily="34" charset="0"/>
              </a:rPr>
              <a:t>Ghi</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vào</a:t>
            </a:r>
            <a:r>
              <a:rPr lang="en-US" sz="1600" dirty="0">
                <a:solidFill>
                  <a:schemeClr val="tx1"/>
                </a:solidFill>
                <a:latin typeface="#9Slide05 SVNKitten" pitchFamily="2" charset="0"/>
                <a:cs typeface="Arial" panose="020B0604020202020204" pitchFamily="34" charset="0"/>
              </a:rPr>
              <a:t> ô Chat </a:t>
            </a:r>
            <a:r>
              <a:rPr lang="en-US" sz="1600" dirty="0" err="1">
                <a:solidFill>
                  <a:schemeClr val="tx1"/>
                </a:solidFill>
                <a:latin typeface="#9Slide05 SVNKitten" pitchFamily="2" charset="0"/>
                <a:cs typeface="Arial" panose="020B0604020202020204" pitchFamily="34" charset="0"/>
              </a:rPr>
              <a:t>những</a:t>
            </a:r>
            <a:r>
              <a:rPr lang="en-US" sz="1600" dirty="0">
                <a:solidFill>
                  <a:schemeClr val="tx1"/>
                </a:solidFill>
                <a:latin typeface="#9Slide05 SVNKitten" pitchFamily="2" charset="0"/>
                <a:cs typeface="Arial" panose="020B0604020202020204" pitchFamily="34" charset="0"/>
              </a:rPr>
              <a:t> chi </a:t>
            </a:r>
            <a:r>
              <a:rPr lang="en-US" sz="1600" dirty="0" err="1">
                <a:solidFill>
                  <a:schemeClr val="tx1"/>
                </a:solidFill>
                <a:latin typeface="#9Slide05 SVNKitten" pitchFamily="2" charset="0"/>
                <a:cs typeface="Arial" panose="020B0604020202020204" pitchFamily="34" charset="0"/>
              </a:rPr>
              <a:t>tiết</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em</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nhớ</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được</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tương</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ứng</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với</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các</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số</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trên</a:t>
            </a:r>
            <a:r>
              <a:rPr lang="en-US" sz="1600" dirty="0">
                <a:solidFill>
                  <a:schemeClr val="tx1"/>
                </a:solidFill>
                <a:latin typeface="#9Slide05 SVNKitten" pitchFamily="2" charset="0"/>
                <a:cs typeface="Arial" panose="020B0604020202020204" pitchFamily="34" charset="0"/>
              </a:rPr>
              <a:t> </a:t>
            </a:r>
            <a:r>
              <a:rPr lang="en-US" sz="1600" dirty="0" err="1">
                <a:solidFill>
                  <a:schemeClr val="tx1"/>
                </a:solidFill>
                <a:latin typeface="#9Slide05 SVNKitten" pitchFamily="2" charset="0"/>
                <a:cs typeface="Arial" panose="020B0604020202020204" pitchFamily="34" charset="0"/>
              </a:rPr>
              <a:t>hình</a:t>
            </a:r>
            <a:r>
              <a:rPr lang="en-US" sz="1600" dirty="0">
                <a:solidFill>
                  <a:schemeClr val="tx1"/>
                </a:solidFill>
                <a:latin typeface="#9Slide05 SVNKitten" pitchFamily="2" charset="0"/>
                <a:cs typeface="Arial" panose="020B0604020202020204" pitchFamily="34" charset="0"/>
              </a:rPr>
              <a:t>. </a:t>
            </a:r>
          </a:p>
          <a:p>
            <a:pPr algn="just"/>
            <a:endParaRPr lang="en-US" sz="1600" dirty="0">
              <a:solidFill>
                <a:schemeClr val="tx1"/>
              </a:solidFill>
              <a:latin typeface="#9Slide05 SVNKitten" pitchFamily="2" charset="0"/>
              <a:cs typeface="Arial" panose="020B0604020202020204" pitchFamily="34" charset="0"/>
            </a:endParaRPr>
          </a:p>
          <a:p>
            <a:pPr algn="just"/>
            <a:r>
              <a:rPr lang="en-US" sz="1600" dirty="0">
                <a:solidFill>
                  <a:srgbClr val="FF0000"/>
                </a:solidFill>
                <a:latin typeface="#9Slide05 SVNKitten" pitchFamily="2" charset="0"/>
                <a:cs typeface="Arial" panose="020B0604020202020204" pitchFamily="34" charset="0"/>
              </a:rPr>
              <a:t>VD: 1-Trường</a:t>
            </a:r>
          </a:p>
        </p:txBody>
      </p:sp>
      <p:pic>
        <p:nvPicPr>
          <p:cNvPr id="24" name="Picture 2" descr="Service PNG Free Image | PNG All">
            <a:extLst>
              <a:ext uri="{FF2B5EF4-FFF2-40B4-BE49-F238E27FC236}">
                <a16:creationId xmlns:a16="http://schemas.microsoft.com/office/drawing/2014/main" id="{9AE72072-462A-4E9D-9A5C-FE57F4C8E5E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08651" y="2716916"/>
            <a:ext cx="971607" cy="97160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8D7611A-E63B-4830-9445-C96B5F445336}"/>
              </a:ext>
            </a:extLst>
          </p:cNvPr>
          <p:cNvSpPr/>
          <p:nvPr/>
        </p:nvSpPr>
        <p:spPr>
          <a:xfrm>
            <a:off x="0" y="4670362"/>
            <a:ext cx="2945929" cy="22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Rounded Corners 7">
            <a:extLst>
              <a:ext uri="{FF2B5EF4-FFF2-40B4-BE49-F238E27FC236}">
                <a16:creationId xmlns:a16="http://schemas.microsoft.com/office/drawing/2014/main" id="{D6D3FBF0-D3B0-40B8-89F7-C462FAFDE47B}"/>
              </a:ext>
            </a:extLst>
          </p:cNvPr>
          <p:cNvSpPr/>
          <p:nvPr/>
        </p:nvSpPr>
        <p:spPr>
          <a:xfrm>
            <a:off x="54910" y="4753015"/>
            <a:ext cx="1997921" cy="70176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9Slide05 SVNKitten" pitchFamily="2" charset="0"/>
                <a:cs typeface="Arial" panose="020B0604020202020204" pitchFamily="34" charset="0"/>
              </a:rPr>
              <a:t>Time: 1’30’’</a:t>
            </a:r>
            <a:endParaRPr lang="en-US" sz="1600" dirty="0">
              <a:solidFill>
                <a:srgbClr val="0070C0"/>
              </a:solidFill>
              <a:latin typeface="#9Slide05 SVNKitten" pitchFamily="2" charset="0"/>
              <a:cs typeface="Arial" panose="020B0604020202020204" pitchFamily="34" charset="0"/>
            </a:endParaRPr>
          </a:p>
        </p:txBody>
      </p:sp>
      <p:pic>
        <p:nvPicPr>
          <p:cNvPr id="25" name="Picture 2" descr="Alarm Clock Logo Icon Isolated. Watch Object, Time Office Symbol. Stock  Illustration - Illustration of minute, round: 147962569">
            <a:extLst>
              <a:ext uri="{FF2B5EF4-FFF2-40B4-BE49-F238E27FC236}">
                <a16:creationId xmlns:a16="http://schemas.microsoft.com/office/drawing/2014/main" id="{B0D53C88-C83F-4920-89E9-11F0FEBF955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2052831" y="4698463"/>
            <a:ext cx="670990" cy="725582"/>
          </a:xfrm>
          <a:prstGeom prst="rect">
            <a:avLst/>
          </a:prstGeom>
          <a:noFill/>
          <a:extLst>
            <a:ext uri="{909E8E84-426E-40DD-AFC4-6F175D3DCCD1}">
              <a14:hiddenFill xmlns:a14="http://schemas.microsoft.com/office/drawing/2010/main">
                <a:solidFill>
                  <a:srgbClr val="FFFFFF"/>
                </a:solidFill>
              </a14:hiddenFill>
            </a:ext>
          </a:extLst>
        </p:spPr>
      </p:pic>
      <p:pic>
        <p:nvPicPr>
          <p:cNvPr id="21" name="Đồng hồ đếm ngược 5 phút - 5 Minutes">
            <a:hlinkClick r:id="" action="ppaction://media"/>
            <a:extLst>
              <a:ext uri="{FF2B5EF4-FFF2-40B4-BE49-F238E27FC236}">
                <a16:creationId xmlns:a16="http://schemas.microsoft.com/office/drawing/2014/main" id="{D0642E02-EE80-4613-ADBE-0AA25C7B98CC}"/>
              </a:ext>
            </a:extLst>
          </p:cNvPr>
          <p:cNvPicPr>
            <a:picLocks noChangeAspect="1"/>
          </p:cNvPicPr>
          <p:nvPr>
            <a:videoFile r:link="rId1"/>
            <p:extLst>
              <p:ext uri="{DAA4B4D4-6D71-4841-9C94-3DE7FCFB9230}">
                <p14:media xmlns:p14="http://schemas.microsoft.com/office/powerpoint/2010/main" r:embed="rId2">
                  <p14:trim st="210554"/>
                </p14:media>
              </p:ext>
            </p:extLst>
          </p:nvPr>
        </p:nvPicPr>
        <p:blipFill>
          <a:blip r:embed="rId8"/>
          <a:stretch>
            <a:fillRect/>
          </a:stretch>
        </p:blipFill>
        <p:spPr>
          <a:xfrm>
            <a:off x="424696" y="5479869"/>
            <a:ext cx="2040818" cy="1337593"/>
          </a:xfrm>
          <a:prstGeom prst="rect">
            <a:avLst/>
          </a:prstGeom>
        </p:spPr>
      </p:pic>
    </p:spTree>
    <p:extLst>
      <p:ext uri="{BB962C8B-B14F-4D97-AF65-F5344CB8AC3E}">
        <p14:creationId xmlns:p14="http://schemas.microsoft.com/office/powerpoint/2010/main" val="246908255"/>
      </p:ext>
    </p:extLst>
  </p:cSld>
  <p:clrMapOvr>
    <a:masterClrMapping/>
  </p:clrMapOvr>
  <p:transition spd="slow" advTm="4133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1"/>
                </p:tgtEl>
              </p:cMediaNode>
            </p:video>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98EA-C504-40BD-88AA-9A79660194A5}"/>
              </a:ext>
            </a:extLst>
          </p:cNvPr>
          <p:cNvSpPr>
            <a:spLocks noGrp="1"/>
          </p:cNvSpPr>
          <p:nvPr>
            <p:ph type="sldNum" sz="quarter" idx="12"/>
          </p:nvPr>
        </p:nvSpPr>
        <p:spPr/>
        <p:txBody>
          <a:bodyPr/>
          <a:lstStyle/>
          <a:p>
            <a:fld id="{E3EDB6A3-BD71-4B03-9E9C-B8515996E202}" type="slidenum">
              <a:rPr lang="en-US" smtClean="0"/>
              <a:t>6</a:t>
            </a:fld>
            <a:endParaRPr lang="en-US"/>
          </a:p>
        </p:txBody>
      </p:sp>
      <p:sp>
        <p:nvSpPr>
          <p:cNvPr id="3" name="TextBox 2">
            <a:extLst>
              <a:ext uri="{FF2B5EF4-FFF2-40B4-BE49-F238E27FC236}">
                <a16:creationId xmlns:a16="http://schemas.microsoft.com/office/drawing/2014/main" id="{186E6458-88A5-479F-B901-B33DBEBB0DBE}"/>
              </a:ext>
            </a:extLst>
          </p:cNvPr>
          <p:cNvSpPr txBox="1"/>
          <p:nvPr/>
        </p:nvSpPr>
        <p:spPr>
          <a:xfrm>
            <a:off x="3777549" y="-150017"/>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5" name="Picture 4" descr="Chart, timeline&#10;&#10;Description automatically generated">
            <a:extLst>
              <a:ext uri="{FF2B5EF4-FFF2-40B4-BE49-F238E27FC236}">
                <a16:creationId xmlns:a16="http://schemas.microsoft.com/office/drawing/2014/main" id="{430EF42A-CD1A-45E8-87DD-61B114652188}"/>
              </a:ext>
            </a:extLst>
          </p:cNvPr>
          <p:cNvPicPr>
            <a:picLocks noChangeAspect="1"/>
          </p:cNvPicPr>
          <p:nvPr/>
        </p:nvPicPr>
        <p:blipFill>
          <a:blip r:embed="rId2"/>
          <a:stretch>
            <a:fillRect/>
          </a:stretch>
        </p:blipFill>
        <p:spPr>
          <a:xfrm>
            <a:off x="2988329" y="1285968"/>
            <a:ext cx="9203671" cy="5571999"/>
          </a:xfrm>
          <a:prstGeom prst="rect">
            <a:avLst/>
          </a:prstGeom>
        </p:spPr>
      </p:pic>
      <p:sp>
        <p:nvSpPr>
          <p:cNvPr id="6" name="Rectangle: Rounded Corners 5">
            <a:extLst>
              <a:ext uri="{FF2B5EF4-FFF2-40B4-BE49-F238E27FC236}">
                <a16:creationId xmlns:a16="http://schemas.microsoft.com/office/drawing/2014/main" id="{C41CFD79-0190-4E7A-B106-1669EB8545CE}"/>
              </a:ext>
            </a:extLst>
          </p:cNvPr>
          <p:cNvSpPr/>
          <p:nvPr/>
        </p:nvSpPr>
        <p:spPr>
          <a:xfrm>
            <a:off x="7090117" y="1392702"/>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10……..</a:t>
            </a:r>
          </a:p>
        </p:txBody>
      </p:sp>
      <p:sp>
        <p:nvSpPr>
          <p:cNvPr id="7" name="Rectangle: Rounded Corners 6">
            <a:extLst>
              <a:ext uri="{FF2B5EF4-FFF2-40B4-BE49-F238E27FC236}">
                <a16:creationId xmlns:a16="http://schemas.microsoft.com/office/drawing/2014/main" id="{90002F5B-F39D-4BB3-8094-6E9F3F740D25}"/>
              </a:ext>
            </a:extLst>
          </p:cNvPr>
          <p:cNvSpPr/>
          <p:nvPr/>
        </p:nvSpPr>
        <p:spPr>
          <a:xfrm>
            <a:off x="3542713" y="3042138"/>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5………..</a:t>
            </a:r>
          </a:p>
        </p:txBody>
      </p:sp>
      <p:sp>
        <p:nvSpPr>
          <p:cNvPr id="8" name="Rectangle: Rounded Corners 7">
            <a:extLst>
              <a:ext uri="{FF2B5EF4-FFF2-40B4-BE49-F238E27FC236}">
                <a16:creationId xmlns:a16="http://schemas.microsoft.com/office/drawing/2014/main" id="{BCBB5B7C-9723-4ED4-A4CA-65197A622379}"/>
              </a:ext>
            </a:extLst>
          </p:cNvPr>
          <p:cNvSpPr/>
          <p:nvPr/>
        </p:nvSpPr>
        <p:spPr>
          <a:xfrm>
            <a:off x="4780670" y="2610073"/>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6…….</a:t>
            </a:r>
          </a:p>
        </p:txBody>
      </p:sp>
      <p:sp>
        <p:nvSpPr>
          <p:cNvPr id="10" name="Rectangle: Rounded Corners 9">
            <a:extLst>
              <a:ext uri="{FF2B5EF4-FFF2-40B4-BE49-F238E27FC236}">
                <a16:creationId xmlns:a16="http://schemas.microsoft.com/office/drawing/2014/main" id="{3DD61A06-5A91-4AA2-8F7B-FEB75744D4A7}"/>
              </a:ext>
            </a:extLst>
          </p:cNvPr>
          <p:cNvSpPr/>
          <p:nvPr/>
        </p:nvSpPr>
        <p:spPr>
          <a:xfrm>
            <a:off x="4780670" y="393417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4…….</a:t>
            </a:r>
          </a:p>
        </p:txBody>
      </p:sp>
      <p:sp>
        <p:nvSpPr>
          <p:cNvPr id="11" name="Rectangle: Rounded Corners 10">
            <a:extLst>
              <a:ext uri="{FF2B5EF4-FFF2-40B4-BE49-F238E27FC236}">
                <a16:creationId xmlns:a16="http://schemas.microsoft.com/office/drawing/2014/main" id="{3683AA4F-A4C4-4821-99F6-A9C6ED39029F}"/>
              </a:ext>
            </a:extLst>
          </p:cNvPr>
          <p:cNvSpPr/>
          <p:nvPr/>
        </p:nvSpPr>
        <p:spPr>
          <a:xfrm>
            <a:off x="5917808" y="5019875"/>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2…….</a:t>
            </a:r>
          </a:p>
        </p:txBody>
      </p:sp>
      <p:sp>
        <p:nvSpPr>
          <p:cNvPr id="12" name="Rectangle: Rounded Corners 11">
            <a:extLst>
              <a:ext uri="{FF2B5EF4-FFF2-40B4-BE49-F238E27FC236}">
                <a16:creationId xmlns:a16="http://schemas.microsoft.com/office/drawing/2014/main" id="{463642D0-EAA3-4B67-8782-9DABA1290DB1}"/>
              </a:ext>
            </a:extLst>
          </p:cNvPr>
          <p:cNvSpPr/>
          <p:nvPr/>
        </p:nvSpPr>
        <p:spPr>
          <a:xfrm>
            <a:off x="6466452" y="2885565"/>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7…….</a:t>
            </a:r>
          </a:p>
        </p:txBody>
      </p:sp>
      <p:sp>
        <p:nvSpPr>
          <p:cNvPr id="13" name="Rectangle: Rounded Corners 12">
            <a:extLst>
              <a:ext uri="{FF2B5EF4-FFF2-40B4-BE49-F238E27FC236}">
                <a16:creationId xmlns:a16="http://schemas.microsoft.com/office/drawing/2014/main" id="{6EC172AE-05A1-4D1C-8451-EDA9B44CD583}"/>
              </a:ext>
            </a:extLst>
          </p:cNvPr>
          <p:cNvSpPr/>
          <p:nvPr/>
        </p:nvSpPr>
        <p:spPr>
          <a:xfrm>
            <a:off x="8773435" y="304213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8…….</a:t>
            </a:r>
          </a:p>
        </p:txBody>
      </p:sp>
      <p:sp>
        <p:nvSpPr>
          <p:cNvPr id="14" name="Rectangle: Rounded Corners 13">
            <a:extLst>
              <a:ext uri="{FF2B5EF4-FFF2-40B4-BE49-F238E27FC236}">
                <a16:creationId xmlns:a16="http://schemas.microsoft.com/office/drawing/2014/main" id="{4AD3E8CE-A87D-45D7-9BED-34EB18D69551}"/>
              </a:ext>
            </a:extLst>
          </p:cNvPr>
          <p:cNvSpPr/>
          <p:nvPr/>
        </p:nvSpPr>
        <p:spPr>
          <a:xfrm>
            <a:off x="7383194" y="3961140"/>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3…….</a:t>
            </a:r>
          </a:p>
        </p:txBody>
      </p:sp>
      <p:sp>
        <p:nvSpPr>
          <p:cNvPr id="15" name="Rectangle: Rounded Corners 14">
            <a:extLst>
              <a:ext uri="{FF2B5EF4-FFF2-40B4-BE49-F238E27FC236}">
                <a16:creationId xmlns:a16="http://schemas.microsoft.com/office/drawing/2014/main" id="{D3D66D5D-A3A5-4497-9194-5B3595619582}"/>
              </a:ext>
            </a:extLst>
          </p:cNvPr>
          <p:cNvSpPr/>
          <p:nvPr/>
        </p:nvSpPr>
        <p:spPr>
          <a:xfrm>
            <a:off x="8775562" y="5635337"/>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a:t>
            </a:r>
          </a:p>
        </p:txBody>
      </p:sp>
      <p:sp>
        <p:nvSpPr>
          <p:cNvPr id="17" name="Rectangle: Rounded Corners 16">
            <a:extLst>
              <a:ext uri="{FF2B5EF4-FFF2-40B4-BE49-F238E27FC236}">
                <a16:creationId xmlns:a16="http://schemas.microsoft.com/office/drawing/2014/main" id="{916890C3-17F2-4444-82A6-6FFC08388BBF}"/>
              </a:ext>
            </a:extLst>
          </p:cNvPr>
          <p:cNvSpPr/>
          <p:nvPr/>
        </p:nvSpPr>
        <p:spPr>
          <a:xfrm>
            <a:off x="10607977" y="3200286"/>
            <a:ext cx="1138545"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9…….</a:t>
            </a:r>
          </a:p>
        </p:txBody>
      </p:sp>
      <p:sp>
        <p:nvSpPr>
          <p:cNvPr id="18" name="Rectangle: Rounded Corners 17">
            <a:extLst>
              <a:ext uri="{FF2B5EF4-FFF2-40B4-BE49-F238E27FC236}">
                <a16:creationId xmlns:a16="http://schemas.microsoft.com/office/drawing/2014/main" id="{CD5813E7-96EF-4D35-88CD-ECF31CEE2F60}"/>
              </a:ext>
            </a:extLst>
          </p:cNvPr>
          <p:cNvSpPr/>
          <p:nvPr/>
        </p:nvSpPr>
        <p:spPr>
          <a:xfrm>
            <a:off x="10801642" y="6183977"/>
            <a:ext cx="1138544"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11…….</a:t>
            </a:r>
          </a:p>
        </p:txBody>
      </p:sp>
      <p:sp>
        <p:nvSpPr>
          <p:cNvPr id="20" name="Rectangle: Rounded Corners 7">
            <a:extLst>
              <a:ext uri="{FF2B5EF4-FFF2-40B4-BE49-F238E27FC236}">
                <a16:creationId xmlns:a16="http://schemas.microsoft.com/office/drawing/2014/main" id="{8D0B8566-3883-4846-B537-8C1DB33FBA85}"/>
              </a:ext>
            </a:extLst>
          </p:cNvPr>
          <p:cNvSpPr/>
          <p:nvPr/>
        </p:nvSpPr>
        <p:spPr>
          <a:xfrm>
            <a:off x="449164" y="633961"/>
            <a:ext cx="2175039" cy="5486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5 SVNKitten" pitchFamily="2" charset="0"/>
                <a:cs typeface="Arial" panose="020B0604020202020204" pitchFamily="34" charset="0"/>
              </a:rPr>
              <a:t>ĐÁP ÁN</a:t>
            </a:r>
          </a:p>
        </p:txBody>
      </p:sp>
      <p:sp>
        <p:nvSpPr>
          <p:cNvPr id="22" name="Rectangle: Rounded Corners 21">
            <a:extLst>
              <a:ext uri="{FF2B5EF4-FFF2-40B4-BE49-F238E27FC236}">
                <a16:creationId xmlns:a16="http://schemas.microsoft.com/office/drawing/2014/main" id="{4F40EB38-B15B-43B4-88C0-1B398BE0E414}"/>
              </a:ext>
            </a:extLst>
          </p:cNvPr>
          <p:cNvSpPr/>
          <p:nvPr/>
        </p:nvSpPr>
        <p:spPr>
          <a:xfrm>
            <a:off x="81031" y="1381362"/>
            <a:ext cx="1353874" cy="8531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1: NHÀ EM</a:t>
            </a:r>
          </a:p>
        </p:txBody>
      </p:sp>
      <p:sp>
        <p:nvSpPr>
          <p:cNvPr id="23" name="Rectangle: Rounded Corners 22">
            <a:extLst>
              <a:ext uri="{FF2B5EF4-FFF2-40B4-BE49-F238E27FC236}">
                <a16:creationId xmlns:a16="http://schemas.microsoft.com/office/drawing/2014/main" id="{9EA2A8AF-0642-449F-8879-36842A26910E}"/>
              </a:ext>
            </a:extLst>
          </p:cNvPr>
          <p:cNvSpPr/>
          <p:nvPr/>
        </p:nvSpPr>
        <p:spPr>
          <a:xfrm>
            <a:off x="50500" y="2372635"/>
            <a:ext cx="1382008" cy="12483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2: TRƯỜNG TIỂU HỌC</a:t>
            </a:r>
          </a:p>
        </p:txBody>
      </p:sp>
      <p:sp>
        <p:nvSpPr>
          <p:cNvPr id="25" name="Rectangle: Rounded Corners 24">
            <a:extLst>
              <a:ext uri="{FF2B5EF4-FFF2-40B4-BE49-F238E27FC236}">
                <a16:creationId xmlns:a16="http://schemas.microsoft.com/office/drawing/2014/main" id="{72255491-391C-49DA-B48A-076EBDEBA81E}"/>
              </a:ext>
            </a:extLst>
          </p:cNvPr>
          <p:cNvSpPr/>
          <p:nvPr/>
        </p:nvSpPr>
        <p:spPr>
          <a:xfrm>
            <a:off x="81032" y="3758726"/>
            <a:ext cx="1345466" cy="9299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3: UBND XÃ</a:t>
            </a:r>
          </a:p>
        </p:txBody>
      </p:sp>
      <p:sp>
        <p:nvSpPr>
          <p:cNvPr id="26" name="Rectangle: Rounded Corners 25">
            <a:extLst>
              <a:ext uri="{FF2B5EF4-FFF2-40B4-BE49-F238E27FC236}">
                <a16:creationId xmlns:a16="http://schemas.microsoft.com/office/drawing/2014/main" id="{6BAB77F9-EFE9-4EC0-8106-AC802F0B886E}"/>
              </a:ext>
            </a:extLst>
          </p:cNvPr>
          <p:cNvSpPr/>
          <p:nvPr/>
        </p:nvSpPr>
        <p:spPr>
          <a:xfrm>
            <a:off x="111550" y="4898812"/>
            <a:ext cx="1284430" cy="7675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4: TRẠM Y TẾ</a:t>
            </a:r>
          </a:p>
        </p:txBody>
      </p:sp>
      <p:sp>
        <p:nvSpPr>
          <p:cNvPr id="27" name="Rectangle: Rounded Corners 26">
            <a:extLst>
              <a:ext uri="{FF2B5EF4-FFF2-40B4-BE49-F238E27FC236}">
                <a16:creationId xmlns:a16="http://schemas.microsoft.com/office/drawing/2014/main" id="{28426CF9-6167-4A5F-9FA6-653CD0F123E6}"/>
              </a:ext>
            </a:extLst>
          </p:cNvPr>
          <p:cNvSpPr/>
          <p:nvPr/>
        </p:nvSpPr>
        <p:spPr>
          <a:xfrm>
            <a:off x="81032" y="5898030"/>
            <a:ext cx="1320972" cy="7675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5: CÁNH ĐỒNG</a:t>
            </a:r>
          </a:p>
        </p:txBody>
      </p:sp>
      <p:sp>
        <p:nvSpPr>
          <p:cNvPr id="28" name="Rectangle: Rounded Corners 27">
            <a:extLst>
              <a:ext uri="{FF2B5EF4-FFF2-40B4-BE49-F238E27FC236}">
                <a16:creationId xmlns:a16="http://schemas.microsoft.com/office/drawing/2014/main" id="{392751FC-2762-4F04-8DAA-F66E92381482}"/>
              </a:ext>
            </a:extLst>
          </p:cNvPr>
          <p:cNvSpPr/>
          <p:nvPr/>
        </p:nvSpPr>
        <p:spPr>
          <a:xfrm>
            <a:off x="1644093" y="1434906"/>
            <a:ext cx="1324629" cy="11776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6: TRƯỜNG THCS</a:t>
            </a:r>
          </a:p>
        </p:txBody>
      </p:sp>
      <p:sp>
        <p:nvSpPr>
          <p:cNvPr id="29" name="Rectangle: Rounded Corners 28">
            <a:extLst>
              <a:ext uri="{FF2B5EF4-FFF2-40B4-BE49-F238E27FC236}">
                <a16:creationId xmlns:a16="http://schemas.microsoft.com/office/drawing/2014/main" id="{7288594F-1670-4966-B4BD-6A0EF299061B}"/>
              </a:ext>
            </a:extLst>
          </p:cNvPr>
          <p:cNvSpPr/>
          <p:nvPr/>
        </p:nvSpPr>
        <p:spPr>
          <a:xfrm>
            <a:off x="1752428" y="2732241"/>
            <a:ext cx="1124919" cy="7675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7: KÊNH</a:t>
            </a:r>
          </a:p>
        </p:txBody>
      </p:sp>
      <p:sp>
        <p:nvSpPr>
          <p:cNvPr id="30" name="Rectangle: Rounded Corners 29">
            <a:extLst>
              <a:ext uri="{FF2B5EF4-FFF2-40B4-BE49-F238E27FC236}">
                <a16:creationId xmlns:a16="http://schemas.microsoft.com/office/drawing/2014/main" id="{D7C12C7A-A068-4617-95C3-01DAC1CB9C56}"/>
              </a:ext>
            </a:extLst>
          </p:cNvPr>
          <p:cNvSpPr/>
          <p:nvPr/>
        </p:nvSpPr>
        <p:spPr>
          <a:xfrm>
            <a:off x="1752428" y="3619403"/>
            <a:ext cx="1124919" cy="657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8: CHỢ</a:t>
            </a:r>
          </a:p>
        </p:txBody>
      </p:sp>
      <p:sp>
        <p:nvSpPr>
          <p:cNvPr id="32" name="Rectangle: Rounded Corners 31">
            <a:extLst>
              <a:ext uri="{FF2B5EF4-FFF2-40B4-BE49-F238E27FC236}">
                <a16:creationId xmlns:a16="http://schemas.microsoft.com/office/drawing/2014/main" id="{C5103BDD-6C83-4AAC-BC60-86832B1D6BFA}"/>
              </a:ext>
            </a:extLst>
          </p:cNvPr>
          <p:cNvSpPr/>
          <p:nvPr/>
        </p:nvSpPr>
        <p:spPr>
          <a:xfrm>
            <a:off x="1752427" y="4487999"/>
            <a:ext cx="1124919" cy="8343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9: CÂY XĂNG </a:t>
            </a:r>
          </a:p>
        </p:txBody>
      </p:sp>
      <p:sp>
        <p:nvSpPr>
          <p:cNvPr id="33" name="Rectangle: Rounded Corners 32">
            <a:extLst>
              <a:ext uri="{FF2B5EF4-FFF2-40B4-BE49-F238E27FC236}">
                <a16:creationId xmlns:a16="http://schemas.microsoft.com/office/drawing/2014/main" id="{131908DF-0B12-4F91-A87B-4F27F2103EDD}"/>
              </a:ext>
            </a:extLst>
          </p:cNvPr>
          <p:cNvSpPr/>
          <p:nvPr/>
        </p:nvSpPr>
        <p:spPr>
          <a:xfrm>
            <a:off x="1644093" y="5427115"/>
            <a:ext cx="1295133" cy="11776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10. TRƯỜNG THPT</a:t>
            </a:r>
          </a:p>
        </p:txBody>
      </p:sp>
      <p:sp>
        <p:nvSpPr>
          <p:cNvPr id="34" name="Rectangle: Rounded Corners 33">
            <a:extLst>
              <a:ext uri="{FF2B5EF4-FFF2-40B4-BE49-F238E27FC236}">
                <a16:creationId xmlns:a16="http://schemas.microsoft.com/office/drawing/2014/main" id="{FA24065B-5D5A-48FC-AB9B-38B923F30A9D}"/>
              </a:ext>
            </a:extLst>
          </p:cNvPr>
          <p:cNvSpPr/>
          <p:nvPr/>
        </p:nvSpPr>
        <p:spPr>
          <a:xfrm>
            <a:off x="3207808" y="6043771"/>
            <a:ext cx="1139483" cy="65726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11. HỒ</a:t>
            </a:r>
          </a:p>
        </p:txBody>
      </p:sp>
    </p:spTree>
    <p:extLst>
      <p:ext uri="{BB962C8B-B14F-4D97-AF65-F5344CB8AC3E}">
        <p14:creationId xmlns:p14="http://schemas.microsoft.com/office/powerpoint/2010/main" val="341738001"/>
      </p:ext>
    </p:extLst>
  </p:cSld>
  <p:clrMapOvr>
    <a:masterClrMapping/>
  </p:clrMapOvr>
  <p:transition spd="slow" advTm="4133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7" grpId="0" animBg="1"/>
      <p:bldP spid="28" grpId="0" animBg="1"/>
      <p:bldP spid="29" grpId="0" animBg="1"/>
      <p:bldP spid="30"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8" y="211128"/>
            <a:ext cx="6575066" cy="900622"/>
            <a:chOff x="4248433" y="1377508"/>
            <a:chExt cx="3888087" cy="742472"/>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8"/>
              <a:ext cx="3888087" cy="742472"/>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288056" y="1461264"/>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29555D"/>
                  </a:solidFill>
                  <a:latin typeface="#9Slide03 SFU Futura_12" panose="00000400000000000000" pitchFamily="2" charset="0"/>
                </a:rPr>
                <a:t>I</a:t>
              </a:r>
              <a:endParaRPr kumimoji="0" lang="en-US" sz="2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2" y="1497691"/>
              <a:ext cx="3286776" cy="3298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latin typeface="#9Slide03 Oswald Medium" panose="00000600000000000000" pitchFamily="2" charset="0"/>
                </a:rPr>
                <a:t>KHÁI NIỆM: LƯỢC ĐỒ TRÍ NHỚ</a:t>
              </a:r>
              <a:endParaRPr kumimoji="0" lang="vi-VN" sz="2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grpSp>
      <p:pic>
        <p:nvPicPr>
          <p:cNvPr id="14" name="Picture 4" descr="Các phương pháp rèn luyện trí nhớ siêu tốt của tỷ phú Bill Gates - Benh.vn">
            <a:extLst>
              <a:ext uri="{FF2B5EF4-FFF2-40B4-BE49-F238E27FC236}">
                <a16:creationId xmlns:a16="http://schemas.microsoft.com/office/drawing/2014/main" id="{2A4B9507-DE29-43B5-A7EE-043BE4A917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10639"/>
          <a:stretch/>
        </p:blipFill>
        <p:spPr bwMode="auto">
          <a:xfrm>
            <a:off x="7434169" y="312724"/>
            <a:ext cx="4201451" cy="39922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
            <a:extLst>
              <a:ext uri="{FF2B5EF4-FFF2-40B4-BE49-F238E27FC236}">
                <a16:creationId xmlns:a16="http://schemas.microsoft.com/office/drawing/2014/main" id="{3B374817-F928-4FA7-A0C1-9A5CEC8B22F7}"/>
              </a:ext>
            </a:extLst>
          </p:cNvPr>
          <p:cNvGrpSpPr/>
          <p:nvPr/>
        </p:nvGrpSpPr>
        <p:grpSpPr>
          <a:xfrm>
            <a:off x="166207" y="1245229"/>
            <a:ext cx="6812800" cy="1897603"/>
            <a:chOff x="-441431" y="3227010"/>
            <a:chExt cx="6812800" cy="1751821"/>
          </a:xfrm>
        </p:grpSpPr>
        <p:sp>
          <p:nvSpPr>
            <p:cNvPr id="16" name="Rectangle: Rounded Corners 7">
              <a:extLst>
                <a:ext uri="{FF2B5EF4-FFF2-40B4-BE49-F238E27FC236}">
                  <a16:creationId xmlns:a16="http://schemas.microsoft.com/office/drawing/2014/main" id="{29C4FD95-33CE-4679-BB4D-257B28DD57AA}"/>
                </a:ext>
              </a:extLst>
            </p:cNvPr>
            <p:cNvSpPr/>
            <p:nvPr/>
          </p:nvSpPr>
          <p:spPr>
            <a:xfrm>
              <a:off x="-441431" y="3227010"/>
              <a:ext cx="6812800" cy="175182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000" dirty="0">
                <a:solidFill>
                  <a:schemeClr val="tx1"/>
                </a:solidFill>
                <a:latin typeface="#9Slide05 SVNKitten" pitchFamily="2" charset="0"/>
                <a:cs typeface="Arial" panose="020B0604020202020204" pitchFamily="34" charset="0"/>
              </a:endParaRPr>
            </a:p>
          </p:txBody>
        </p:sp>
        <p:pic>
          <p:nvPicPr>
            <p:cNvPr id="2050" name="Picture 2" descr="This Mind Map Deals With Designing A Poster For Working - Thinking Bulb  Icon - Free Transparent PNG Clipart Images Download">
              <a:extLst>
                <a:ext uri="{FF2B5EF4-FFF2-40B4-BE49-F238E27FC236}">
                  <a16:creationId xmlns:a16="http://schemas.microsoft.com/office/drawing/2014/main" id="{89BF355C-E455-40FA-80F4-3CC4D8AF3C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59" b="95223" l="5000" r="93000">
                          <a14:foregroundMark x1="16000" y1="64650" x2="16000" y2="64650"/>
                          <a14:foregroundMark x1="12000" y1="44904" x2="12000" y2="44904"/>
                          <a14:foregroundMark x1="18667" y1="19108" x2="18667" y2="19108"/>
                          <a14:foregroundMark x1="39000" y1="4459" x2="39000" y2="4459"/>
                          <a14:foregroundMark x1="5000" y1="43631" x2="5000" y2="43631"/>
                          <a14:foregroundMark x1="61000" y1="9236" x2="61000" y2="9236"/>
                          <a14:foregroundMark x1="80000" y1="21338" x2="80000" y2="21338"/>
                          <a14:foregroundMark x1="89333" y1="42675" x2="89333" y2="42675"/>
                          <a14:foregroundMark x1="93000" y1="68471" x2="93000" y2="66561"/>
                          <a14:foregroundMark x1="54667" y1="88535" x2="54667" y2="88535"/>
                          <a14:foregroundMark x1="54333" y1="81529" x2="54333" y2="81529"/>
                          <a14:foregroundMark x1="46333" y1="95223" x2="46333" y2="95223"/>
                        </a14:backgroundRemoval>
                      </a14:imgEffect>
                    </a14:imgLayer>
                  </a14:imgProps>
                </a:ext>
                <a:ext uri="{28A0092B-C50C-407E-A947-70E740481C1C}">
                  <a14:useLocalDpi xmlns:a14="http://schemas.microsoft.com/office/drawing/2010/main" val="0"/>
                </a:ext>
              </a:extLst>
            </a:blip>
            <a:srcRect/>
            <a:stretch>
              <a:fillRect/>
            </a:stretch>
          </p:blipFill>
          <p:spPr bwMode="auto">
            <a:xfrm>
              <a:off x="4772407" y="3353554"/>
              <a:ext cx="1431910" cy="149873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Rounded Corners 7">
            <a:extLst>
              <a:ext uri="{FF2B5EF4-FFF2-40B4-BE49-F238E27FC236}">
                <a16:creationId xmlns:a16="http://schemas.microsoft.com/office/drawing/2014/main" id="{73004E08-C564-451C-BD76-B36AB2BE95AB}"/>
              </a:ext>
            </a:extLst>
          </p:cNvPr>
          <p:cNvSpPr/>
          <p:nvPr/>
        </p:nvSpPr>
        <p:spPr>
          <a:xfrm>
            <a:off x="3647535" y="3429000"/>
            <a:ext cx="3633501" cy="294864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accent5">
                    <a:lumMod val="50000"/>
                  </a:schemeClr>
                </a:solidFill>
                <a:latin typeface="#9Slide05 SVNKitten" pitchFamily="2" charset="0"/>
                <a:cs typeface="Arial" panose="020B0604020202020204" pitchFamily="34" charset="0"/>
              </a:rPr>
              <a:t>- Lược đồ trí nhớ là những thông tin không gian về thế giới được giữ lại trong trí óc con người. </a:t>
            </a:r>
            <a:r>
              <a:rPr lang="en-US" sz="2000" dirty="0">
                <a:solidFill>
                  <a:schemeClr val="accent5">
                    <a:lumMod val="50000"/>
                  </a:schemeClr>
                </a:solidFill>
                <a:latin typeface="#9Slide05 SVNKitten" pitchFamily="2" charset="0"/>
                <a:cs typeface="Arial" panose="020B0604020202020204" pitchFamily="34" charset="0"/>
              </a:rPr>
              <a:t>- Đ</a:t>
            </a:r>
            <a:r>
              <a:rPr lang="vi-VN" sz="2000" dirty="0">
                <a:solidFill>
                  <a:schemeClr val="accent5">
                    <a:lumMod val="50000"/>
                  </a:schemeClr>
                </a:solidFill>
                <a:latin typeface="#9Slide05 SVNKitten" pitchFamily="2" charset="0"/>
                <a:cs typeface="Arial" panose="020B0604020202020204" pitchFamily="34" charset="0"/>
              </a:rPr>
              <a:t>ặc trưng bởi sự đánh dấu các địa điềm mà một người từng gặp, từng đến,…</a:t>
            </a:r>
            <a:endParaRPr lang="en-US" sz="2000" dirty="0">
              <a:solidFill>
                <a:schemeClr val="accent5">
                  <a:lumMod val="50000"/>
                </a:schemeClr>
              </a:solidFill>
              <a:latin typeface="#9Slide05 SVNKitten"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id="{6FF02FBA-5430-444C-9717-08235646D126}"/>
              </a:ext>
            </a:extLst>
          </p:cNvPr>
          <p:cNvSpPr/>
          <p:nvPr/>
        </p:nvSpPr>
        <p:spPr>
          <a:xfrm>
            <a:off x="7975150" y="4726745"/>
            <a:ext cx="3931650" cy="197651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accent5">
                    <a:lumMod val="50000"/>
                  </a:schemeClr>
                </a:solidFill>
                <a:latin typeface="#9Slide05 SVNKitten" pitchFamily="2" charset="0"/>
                <a:cs typeface="Arial" panose="020B0604020202020204" pitchFamily="34" charset="0"/>
              </a:rPr>
              <a:t>- Lược đồ trí nhớ của một người phản ánh sự cảm nhận của người đó về không gian sống và ý nghĩa của không gian ấy đối với cá nhân.</a:t>
            </a:r>
            <a:endParaRPr lang="en-US" sz="2000" dirty="0">
              <a:solidFill>
                <a:schemeClr val="accent5">
                  <a:lumMod val="50000"/>
                </a:schemeClr>
              </a:solidFill>
              <a:latin typeface="#9Slide05 SVNKitten" pitchFamily="2" charset="0"/>
              <a:cs typeface="Arial" panose="020B0604020202020204" pitchFamily="34" charset="0"/>
            </a:endParaRPr>
          </a:p>
        </p:txBody>
      </p:sp>
      <p:sp>
        <p:nvSpPr>
          <p:cNvPr id="19" name="TextBox 18">
            <a:extLst>
              <a:ext uri="{FF2B5EF4-FFF2-40B4-BE49-F238E27FC236}">
                <a16:creationId xmlns:a16="http://schemas.microsoft.com/office/drawing/2014/main" id="{2EE0EB06-6595-4F26-AD57-414D638749DE}"/>
              </a:ext>
            </a:extLst>
          </p:cNvPr>
          <p:cNvSpPr txBox="1"/>
          <p:nvPr/>
        </p:nvSpPr>
        <p:spPr>
          <a:xfrm>
            <a:off x="286251" y="1257533"/>
            <a:ext cx="5071845" cy="1323439"/>
          </a:xfrm>
          <a:prstGeom prst="rect">
            <a:avLst/>
          </a:prstGeom>
          <a:noFill/>
        </p:spPr>
        <p:txBody>
          <a:bodyPr wrap="square">
            <a:spAutoFit/>
          </a:bodyPr>
          <a:lstStyle/>
          <a:p>
            <a:r>
              <a:rPr lang="en-US" sz="2000" dirty="0">
                <a:solidFill>
                  <a:schemeClr val="tx1"/>
                </a:solidFill>
                <a:latin typeface="#9Slide05 SVNKitten" pitchFamily="2" charset="0"/>
                <a:cs typeface="Arial" panose="020B0604020202020204" pitchFamily="34" charset="0"/>
              </a:rPr>
              <a:t>Đọc thông tin trong </a:t>
            </a:r>
            <a:r>
              <a:rPr lang="en-US" sz="2000" dirty="0" smtClean="0">
                <a:solidFill>
                  <a:schemeClr val="tx1"/>
                </a:solidFill>
                <a:latin typeface="#9Slide05 SVNKitten" pitchFamily="2" charset="0"/>
                <a:cs typeface="Arial" panose="020B0604020202020204" pitchFamily="34" charset="0"/>
              </a:rPr>
              <a:t>SGK/113, </a:t>
            </a:r>
            <a:r>
              <a:rPr lang="en-US" sz="2000" dirty="0">
                <a:solidFill>
                  <a:schemeClr val="tx1"/>
                </a:solidFill>
                <a:latin typeface="#9Slide05 SVNKitten" pitchFamily="2" charset="0"/>
                <a:cs typeface="Arial" panose="020B0604020202020204" pitchFamily="34" charset="0"/>
              </a:rPr>
              <a:t>trả lời 2 câu hỏi sau:</a:t>
            </a:r>
          </a:p>
          <a:p>
            <a:r>
              <a:rPr lang="vi-VN" sz="2000" dirty="0">
                <a:solidFill>
                  <a:schemeClr val="tx1"/>
                </a:solidFill>
                <a:latin typeface="#9Slide05 SVNKitten" pitchFamily="2" charset="0"/>
                <a:cs typeface="Arial" panose="020B0604020202020204" pitchFamily="34" charset="0"/>
              </a:rPr>
              <a:t>1/ Lược đồ trí nhớ là gì?</a:t>
            </a:r>
          </a:p>
          <a:p>
            <a:r>
              <a:rPr lang="vi-VN" sz="2000" dirty="0">
                <a:solidFill>
                  <a:schemeClr val="tx1"/>
                </a:solidFill>
                <a:latin typeface="#9Slide05 SVNKitten" pitchFamily="2" charset="0"/>
                <a:cs typeface="Arial" panose="020B0604020202020204" pitchFamily="34" charset="0"/>
              </a:rPr>
              <a:t>2/ Lược đồ trí nhớ có tác dụng gì</a:t>
            </a:r>
            <a:r>
              <a:rPr lang="en-US" sz="2000" dirty="0">
                <a:solidFill>
                  <a:schemeClr val="tx1"/>
                </a:solidFill>
                <a:latin typeface="#9Slide05 SVNKitten" pitchFamily="2" charset="0"/>
                <a:cs typeface="Arial" panose="020B0604020202020204" pitchFamily="34" charset="0"/>
              </a:rPr>
              <a:t>?</a:t>
            </a:r>
            <a:endParaRPr lang="vi-VN" sz="2000" dirty="0">
              <a:solidFill>
                <a:schemeClr val="tx1"/>
              </a:solidFill>
              <a:latin typeface="#9Slide05 SVNKitten" pitchFamily="2" charset="0"/>
              <a:cs typeface="Arial" panose="020B0604020202020204" pitchFamily="34" charset="0"/>
            </a:endParaRPr>
          </a:p>
        </p:txBody>
      </p:sp>
      <p:pic>
        <p:nvPicPr>
          <p:cNvPr id="4098" name="Picture 2" descr="Top địa chỉ học phun xăm thẩm mỹ uy tín nhất tại TP HCM năm 2019">
            <a:extLst>
              <a:ext uri="{FF2B5EF4-FFF2-40B4-BE49-F238E27FC236}">
                <a16:creationId xmlns:a16="http://schemas.microsoft.com/office/drawing/2014/main" id="{A7855F43-6C6A-4CEB-BF67-86172819D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87" y="3658453"/>
            <a:ext cx="3319646" cy="2489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132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29555D"/>
                  </a:solidFill>
                  <a:latin typeface="#9Slide03 SFU Futura_12" panose="00000400000000000000" pitchFamily="2" charset="0"/>
                </a:rPr>
                <a:t>II</a:t>
              </a:r>
              <a:endParaRPr kumimoji="0" lang="en-US"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3044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811955" y="217047"/>
            <a:ext cx="4885201" cy="369332"/>
          </a:xfrm>
          <a:prstGeom prst="rect">
            <a:avLst/>
          </a:prstGeom>
          <a:solidFill>
            <a:schemeClr val="accent1">
              <a:lumMod val="20000"/>
              <a:lumOff val="80000"/>
            </a:schemeClr>
          </a:solidFill>
        </p:spPr>
        <p:txBody>
          <a:bodyPr wrap="square">
            <a:spAutoFit/>
          </a:bodyPr>
          <a:lstStyle/>
          <a:p>
            <a:r>
              <a:rPr lang="en-US" dirty="0" err="1">
                <a:solidFill>
                  <a:srgbClr val="C00000"/>
                </a:solidFill>
                <a:latin typeface="#9Slide05 SVNKitten" pitchFamily="2" charset="0"/>
                <a:cs typeface="Arial" panose="020B0604020202020204" pitchFamily="34" charset="0"/>
              </a:rPr>
              <a:t>Vẽ</a:t>
            </a:r>
            <a:r>
              <a:rPr lang="en-US" dirty="0">
                <a:solidFill>
                  <a:srgbClr val="C00000"/>
                </a:solidFill>
                <a:latin typeface="#9Slide05 SVNKitten" pitchFamily="2" charset="0"/>
                <a:cs typeface="Arial" panose="020B0604020202020204" pitchFamily="34" charset="0"/>
              </a:rPr>
              <a:t> l</a:t>
            </a:r>
            <a:r>
              <a:rPr lang="vi-VN" dirty="0">
                <a:solidFill>
                  <a:srgbClr val="C00000"/>
                </a:solidFill>
                <a:latin typeface="#9Slide05 SVNKitten" pitchFamily="2" charset="0"/>
                <a:cs typeface="Arial" panose="020B0604020202020204" pitchFamily="34" charset="0"/>
              </a:rPr>
              <a:t>ược đồ trí nhớ</a:t>
            </a:r>
            <a:r>
              <a:rPr lang="en-US" dirty="0">
                <a:solidFill>
                  <a:srgbClr val="C00000"/>
                </a:solidFill>
                <a:latin typeface="#9Slide05 SVNKitten" pitchFamily="2" charset="0"/>
                <a:cs typeface="Arial" panose="020B0604020202020204" pitchFamily="34" charset="0"/>
              </a:rPr>
              <a:t> </a:t>
            </a:r>
            <a:r>
              <a:rPr lang="en-US" dirty="0" err="1">
                <a:solidFill>
                  <a:srgbClr val="C00000"/>
                </a:solidFill>
                <a:latin typeface="#9Slide05 SVNKitten" pitchFamily="2" charset="0"/>
                <a:cs typeface="Arial" panose="020B0604020202020204" pitchFamily="34" charset="0"/>
              </a:rPr>
              <a:t>đường</a:t>
            </a:r>
            <a:r>
              <a:rPr lang="en-US" dirty="0">
                <a:solidFill>
                  <a:srgbClr val="C00000"/>
                </a:solidFill>
                <a:latin typeface="#9Slide05 SVNKitten" pitchFamily="2" charset="0"/>
                <a:cs typeface="Arial" panose="020B0604020202020204" pitchFamily="34" charset="0"/>
              </a:rPr>
              <a:t> </a:t>
            </a:r>
            <a:r>
              <a:rPr lang="en-US" dirty="0" err="1">
                <a:solidFill>
                  <a:srgbClr val="C00000"/>
                </a:solidFill>
                <a:latin typeface="#9Slide05 SVNKitten" pitchFamily="2" charset="0"/>
                <a:cs typeface="Arial" panose="020B0604020202020204" pitchFamily="34" charset="0"/>
              </a:rPr>
              <a:t>đi</a:t>
            </a:r>
            <a:endParaRPr lang="en-US" dirty="0">
              <a:solidFill>
                <a:srgbClr val="C00000"/>
              </a:solidFill>
            </a:endParaRPr>
          </a:p>
        </p:txBody>
      </p:sp>
      <p:pic>
        <p:nvPicPr>
          <p:cNvPr id="5" name="Picture 4" descr="Text&#10;&#10;Description automatically generated">
            <a:extLst>
              <a:ext uri="{FF2B5EF4-FFF2-40B4-BE49-F238E27FC236}">
                <a16:creationId xmlns:a16="http://schemas.microsoft.com/office/drawing/2014/main" id="{FD88BF5B-0DCB-485D-836A-A4209685BA2E}"/>
              </a:ext>
            </a:extLst>
          </p:cNvPr>
          <p:cNvPicPr>
            <a:picLocks noChangeAspect="1"/>
          </p:cNvPicPr>
          <p:nvPr/>
        </p:nvPicPr>
        <p:blipFill>
          <a:blip r:embed="rId2"/>
          <a:stretch>
            <a:fillRect/>
          </a:stretch>
        </p:blipFill>
        <p:spPr>
          <a:xfrm>
            <a:off x="121826" y="1075009"/>
            <a:ext cx="3724275" cy="5667375"/>
          </a:xfrm>
          <a:prstGeom prst="rect">
            <a:avLst/>
          </a:prstGeom>
        </p:spPr>
      </p:pic>
      <p:pic>
        <p:nvPicPr>
          <p:cNvPr id="20" name="Picture 19" descr="Chart, timeline&#10;&#10;Description automatically generated">
            <a:extLst>
              <a:ext uri="{FF2B5EF4-FFF2-40B4-BE49-F238E27FC236}">
                <a16:creationId xmlns:a16="http://schemas.microsoft.com/office/drawing/2014/main" id="{84A1B438-DFEB-4027-83FE-E3FCC1FC558B}"/>
              </a:ext>
            </a:extLst>
          </p:cNvPr>
          <p:cNvPicPr>
            <a:picLocks noChangeAspect="1"/>
          </p:cNvPicPr>
          <p:nvPr/>
        </p:nvPicPr>
        <p:blipFill>
          <a:blip r:embed="rId3"/>
          <a:stretch>
            <a:fillRect/>
          </a:stretch>
        </p:blipFill>
        <p:spPr>
          <a:xfrm>
            <a:off x="4087837" y="1060535"/>
            <a:ext cx="7982337" cy="4794849"/>
          </a:xfrm>
          <a:prstGeom prst="rect">
            <a:avLst/>
          </a:prstGeom>
        </p:spPr>
      </p:pic>
      <p:sp>
        <p:nvSpPr>
          <p:cNvPr id="7" name="Oval 6">
            <a:extLst>
              <a:ext uri="{FF2B5EF4-FFF2-40B4-BE49-F238E27FC236}">
                <a16:creationId xmlns:a16="http://schemas.microsoft.com/office/drawing/2014/main" id="{A4935BD2-151C-423A-A3FA-973137372C5C}"/>
              </a:ext>
            </a:extLst>
          </p:cNvPr>
          <p:cNvSpPr/>
          <p:nvPr/>
        </p:nvSpPr>
        <p:spPr>
          <a:xfrm>
            <a:off x="234996" y="1075009"/>
            <a:ext cx="3581609" cy="267108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48460E-A05B-4299-95E6-C9C9F7C47629}"/>
              </a:ext>
            </a:extLst>
          </p:cNvPr>
          <p:cNvSpPr txBox="1"/>
          <p:nvPr/>
        </p:nvSpPr>
        <p:spPr>
          <a:xfrm>
            <a:off x="436097" y="1502608"/>
            <a:ext cx="3218096" cy="923330"/>
          </a:xfrm>
          <a:prstGeom prst="rect">
            <a:avLst/>
          </a:prstGeom>
          <a:noFill/>
        </p:spPr>
        <p:txBody>
          <a:bodyPr wrap="square">
            <a:spAutoFit/>
          </a:bodyPr>
          <a:lstStyle/>
          <a:p>
            <a:pPr algn="just"/>
            <a:r>
              <a:rPr lang="en-US" dirty="0">
                <a:solidFill>
                  <a:schemeClr val="tx1"/>
                </a:solidFill>
                <a:latin typeface="#9Slide05 SVNKitten" pitchFamily="2" charset="0"/>
                <a:cs typeface="Arial" panose="020B0604020202020204" pitchFamily="34" charset="0"/>
              </a:rPr>
              <a:t>Quan </a:t>
            </a:r>
            <a:r>
              <a:rPr lang="en-US" dirty="0" err="1">
                <a:solidFill>
                  <a:schemeClr val="tx1"/>
                </a:solidFill>
                <a:latin typeface="#9Slide05 SVNKitten" pitchFamily="2" charset="0"/>
                <a:cs typeface="Arial" panose="020B0604020202020204" pitchFamily="34" charset="0"/>
              </a:rPr>
              <a:t>sát</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lược</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đồ</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bên</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hãy</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mô</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tả</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đường</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ngắn</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nhất</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từ</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nhà</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em</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đến</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trường</a:t>
            </a:r>
            <a:r>
              <a:rPr lang="en-US" dirty="0">
                <a:solidFill>
                  <a:schemeClr val="tx1"/>
                </a:solidFill>
                <a:latin typeface="#9Slide05 SVNKitten" pitchFamily="2" charset="0"/>
                <a:cs typeface="Arial" panose="020B0604020202020204" pitchFamily="34" charset="0"/>
              </a:rPr>
              <a:t> THCS </a:t>
            </a:r>
            <a:endParaRPr lang="vi-VN" dirty="0">
              <a:solidFill>
                <a:schemeClr val="tx1"/>
              </a:solidFill>
              <a:latin typeface="#9Slide05 SVNKitten" pitchFamily="2" charset="0"/>
              <a:cs typeface="Arial" panose="020B0604020202020204" pitchFamily="34" charset="0"/>
            </a:endParaRPr>
          </a:p>
        </p:txBody>
      </p:sp>
      <p:sp>
        <p:nvSpPr>
          <p:cNvPr id="23" name="TextBox 22">
            <a:extLst>
              <a:ext uri="{FF2B5EF4-FFF2-40B4-BE49-F238E27FC236}">
                <a16:creationId xmlns:a16="http://schemas.microsoft.com/office/drawing/2014/main" id="{D001F8AF-A7E7-471F-81A5-C63B9654F5A8}"/>
              </a:ext>
            </a:extLst>
          </p:cNvPr>
          <p:cNvSpPr txBox="1"/>
          <p:nvPr/>
        </p:nvSpPr>
        <p:spPr>
          <a:xfrm>
            <a:off x="4802545" y="5870132"/>
            <a:ext cx="6761875" cy="646331"/>
          </a:xfrm>
          <a:prstGeom prst="rect">
            <a:avLst/>
          </a:prstGeom>
          <a:solidFill>
            <a:schemeClr val="accent2">
              <a:lumMod val="20000"/>
              <a:lumOff val="80000"/>
            </a:schemeClr>
          </a:solidFill>
        </p:spPr>
        <p:txBody>
          <a:bodyPr wrap="square">
            <a:spAutoFit/>
          </a:bodyPr>
          <a:lstStyle/>
          <a:p>
            <a:pPr algn="just"/>
            <a:r>
              <a:rPr lang="en-US" dirty="0">
                <a:solidFill>
                  <a:schemeClr val="tx1"/>
                </a:solidFill>
                <a:latin typeface="#9Slide05 SVNKitten" pitchFamily="2" charset="0"/>
                <a:cs typeface="Arial" panose="020B0604020202020204" pitchFamily="34" charset="0"/>
              </a:rPr>
              <a:t>Quan </a:t>
            </a:r>
            <a:r>
              <a:rPr lang="en-US" dirty="0" err="1">
                <a:solidFill>
                  <a:schemeClr val="tx1"/>
                </a:solidFill>
                <a:latin typeface="#9Slide05 SVNKitten" pitchFamily="2" charset="0"/>
                <a:cs typeface="Arial" panose="020B0604020202020204" pitchFamily="34" charset="0"/>
              </a:rPr>
              <a:t>sát</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lược</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đồ</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hãy</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mô</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tả</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đường</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ngắn</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nhất</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từ</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trường</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tiểu</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học</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đến</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cây</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xăng</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theo</a:t>
            </a:r>
            <a:r>
              <a:rPr lang="en-US" dirty="0">
                <a:solidFill>
                  <a:schemeClr val="tx1"/>
                </a:solidFill>
                <a:latin typeface="#9Slide05 SVNKitten" pitchFamily="2" charset="0"/>
                <a:cs typeface="Arial" panose="020B0604020202020204" pitchFamily="34" charset="0"/>
              </a:rPr>
              <a:t> </a:t>
            </a:r>
            <a:r>
              <a:rPr lang="en-US" dirty="0" err="1">
                <a:solidFill>
                  <a:schemeClr val="tx1"/>
                </a:solidFill>
                <a:latin typeface="#9Slide05 SVNKitten" pitchFamily="2" charset="0"/>
                <a:cs typeface="Arial" panose="020B0604020202020204" pitchFamily="34" charset="0"/>
              </a:rPr>
              <a:t>mẫu</a:t>
            </a:r>
            <a:r>
              <a:rPr lang="en-US" dirty="0">
                <a:solidFill>
                  <a:schemeClr val="tx1"/>
                </a:solidFill>
                <a:latin typeface="#9Slide05 SVNKitten" pitchFamily="2" charset="0"/>
                <a:cs typeface="Arial" panose="020B0604020202020204" pitchFamily="34" charset="0"/>
              </a:rPr>
              <a:t>)</a:t>
            </a:r>
            <a:endParaRPr lang="vi-VN"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1687338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1"/>
                                        </p:tgtEl>
                                        <p:attrNameLst>
                                          <p:attrName>ppt_y</p:attrName>
                                        </p:attrNameLst>
                                      </p:cBhvr>
                                      <p:tavLst>
                                        <p:tav tm="0">
                                          <p:val>
                                            <p:strVal val="#ppt_y"/>
                                          </p:val>
                                        </p:tav>
                                        <p:tav tm="100000">
                                          <p:val>
                                            <p:strVal val="#ppt_y+#ppt_h*1.125000"/>
                                          </p:val>
                                        </p:tav>
                                      </p:tavLst>
                                    </p:anim>
                                    <p:animEffect transition="out" filter="wipe(down)">
                                      <p:cBhvr>
                                        <p:cTn id="7" dur="500"/>
                                        <p:tgtEl>
                                          <p:spTgt spid="21"/>
                                        </p:tgtEl>
                                      </p:cBhvr>
                                    </p:animEffect>
                                    <p:set>
                                      <p:cBhvr>
                                        <p:cTn id="8" dur="1" fill="hold">
                                          <p:stCondLst>
                                            <p:cond delay="499"/>
                                          </p:stCondLst>
                                        </p:cTn>
                                        <p:tgtEl>
                                          <p:spTgt spid="21"/>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500"/>
                                        <p:tgtEl>
                                          <p:spTgt spid="7"/>
                                        </p:tgtEl>
                                        <p:attrNameLst>
                                          <p:attrName>ppt_y</p:attrName>
                                        </p:attrNameLst>
                                      </p:cBhvr>
                                      <p:tavLst>
                                        <p:tav tm="0">
                                          <p:val>
                                            <p:strVal val="#ppt_y"/>
                                          </p:val>
                                        </p:tav>
                                        <p:tav tm="100000">
                                          <p:val>
                                            <p:strVal val="#ppt_y+#ppt_h*1.125000"/>
                                          </p:val>
                                        </p:tav>
                                      </p:tavLst>
                                    </p:anim>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29555D"/>
                  </a:solidFill>
                  <a:latin typeface="#9Slide03 SFU Futura_12" panose="00000400000000000000" pitchFamily="2" charset="0"/>
                </a:rPr>
                <a:t>II</a:t>
              </a:r>
              <a:endParaRPr kumimoji="0" lang="en-US" sz="2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3298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7649208" y="105372"/>
            <a:ext cx="4450650" cy="400110"/>
          </a:xfrm>
          <a:prstGeom prst="rect">
            <a:avLst/>
          </a:prstGeom>
          <a:solidFill>
            <a:schemeClr val="accent1">
              <a:lumMod val="20000"/>
              <a:lumOff val="80000"/>
            </a:schemeClr>
          </a:solidFill>
        </p:spPr>
        <p:txBody>
          <a:bodyPr wrap="square">
            <a:spAutoFit/>
          </a:bodyPr>
          <a:lstStyle/>
          <a:p>
            <a:r>
              <a:rPr lang="en-US" sz="2000" dirty="0" err="1">
                <a:solidFill>
                  <a:srgbClr val="C00000"/>
                </a:solidFill>
                <a:latin typeface="#9Slide05 SVNKitten" pitchFamily="2" charset="0"/>
                <a:cs typeface="Arial" panose="020B0604020202020204" pitchFamily="34" charset="0"/>
              </a:rPr>
              <a:t>Vẽ</a:t>
            </a:r>
            <a:r>
              <a:rPr lang="en-US" sz="2000" dirty="0">
                <a:solidFill>
                  <a:srgbClr val="C00000"/>
                </a:solidFill>
                <a:latin typeface="#9Slide05 SVNKitten" pitchFamily="2" charset="0"/>
                <a:cs typeface="Arial" panose="020B0604020202020204" pitchFamily="34" charset="0"/>
              </a:rPr>
              <a:t> l</a:t>
            </a:r>
            <a:r>
              <a:rPr lang="vi-VN" sz="2000" dirty="0">
                <a:solidFill>
                  <a:srgbClr val="C00000"/>
                </a:solidFill>
                <a:latin typeface="#9Slide05 SVNKitten" pitchFamily="2" charset="0"/>
                <a:cs typeface="Arial" panose="020B0604020202020204" pitchFamily="34" charset="0"/>
              </a:rPr>
              <a:t>ược đồ trí nhớ</a:t>
            </a:r>
            <a:r>
              <a:rPr lang="en-US" sz="2000" dirty="0">
                <a:solidFill>
                  <a:srgbClr val="C00000"/>
                </a:solidFill>
                <a:latin typeface="#9Slide05 SVNKitten" pitchFamily="2" charset="0"/>
                <a:cs typeface="Arial" panose="020B0604020202020204" pitchFamily="34" charset="0"/>
              </a:rPr>
              <a:t> </a:t>
            </a:r>
            <a:r>
              <a:rPr lang="en-US" sz="2000" dirty="0" err="1">
                <a:solidFill>
                  <a:srgbClr val="C00000"/>
                </a:solidFill>
                <a:latin typeface="#9Slide05 SVNKitten" pitchFamily="2" charset="0"/>
                <a:cs typeface="Arial" panose="020B0604020202020204" pitchFamily="34" charset="0"/>
              </a:rPr>
              <a:t>đường</a:t>
            </a:r>
            <a:r>
              <a:rPr lang="en-US" sz="2000" dirty="0">
                <a:solidFill>
                  <a:srgbClr val="C00000"/>
                </a:solidFill>
                <a:latin typeface="#9Slide05 SVNKitten" pitchFamily="2" charset="0"/>
                <a:cs typeface="Arial" panose="020B0604020202020204" pitchFamily="34" charset="0"/>
              </a:rPr>
              <a:t> </a:t>
            </a:r>
            <a:r>
              <a:rPr lang="en-US" sz="2000" dirty="0" err="1">
                <a:solidFill>
                  <a:srgbClr val="C00000"/>
                </a:solidFill>
                <a:latin typeface="#9Slide05 SVNKitten" pitchFamily="2" charset="0"/>
                <a:cs typeface="Arial" panose="020B0604020202020204" pitchFamily="34" charset="0"/>
              </a:rPr>
              <a:t>đi</a:t>
            </a:r>
            <a:endParaRPr lang="en-US" sz="2000" dirty="0">
              <a:solidFill>
                <a:srgbClr val="C00000"/>
              </a:solidFill>
            </a:endParaRPr>
          </a:p>
        </p:txBody>
      </p:sp>
      <p:pic>
        <p:nvPicPr>
          <p:cNvPr id="5" name="Picture 4" descr="Text&#10;&#10;Description automatically generated">
            <a:extLst>
              <a:ext uri="{FF2B5EF4-FFF2-40B4-BE49-F238E27FC236}">
                <a16:creationId xmlns:a16="http://schemas.microsoft.com/office/drawing/2014/main" id="{FD88BF5B-0DCB-485D-836A-A4209685BA2E}"/>
              </a:ext>
            </a:extLst>
          </p:cNvPr>
          <p:cNvPicPr>
            <a:picLocks noChangeAspect="1"/>
          </p:cNvPicPr>
          <p:nvPr/>
        </p:nvPicPr>
        <p:blipFill>
          <a:blip r:embed="rId2"/>
          <a:stretch>
            <a:fillRect/>
          </a:stretch>
        </p:blipFill>
        <p:spPr>
          <a:xfrm>
            <a:off x="0" y="1149023"/>
            <a:ext cx="2954380" cy="4495797"/>
          </a:xfrm>
          <a:prstGeom prst="rect">
            <a:avLst/>
          </a:prstGeom>
        </p:spPr>
      </p:pic>
      <p:pic>
        <p:nvPicPr>
          <p:cNvPr id="20" name="Picture 19" descr="Chart, timeline&#10;&#10;Description automatically generated">
            <a:extLst>
              <a:ext uri="{FF2B5EF4-FFF2-40B4-BE49-F238E27FC236}">
                <a16:creationId xmlns:a16="http://schemas.microsoft.com/office/drawing/2014/main" id="{84A1B438-DFEB-4027-83FE-E3FCC1FC558B}"/>
              </a:ext>
            </a:extLst>
          </p:cNvPr>
          <p:cNvPicPr>
            <a:picLocks noChangeAspect="1"/>
          </p:cNvPicPr>
          <p:nvPr/>
        </p:nvPicPr>
        <p:blipFill>
          <a:blip r:embed="rId3"/>
          <a:stretch>
            <a:fillRect/>
          </a:stretch>
        </p:blipFill>
        <p:spPr>
          <a:xfrm>
            <a:off x="2316481" y="3523156"/>
            <a:ext cx="5294140" cy="3180096"/>
          </a:xfrm>
          <a:prstGeom prst="rect">
            <a:avLst/>
          </a:prstGeom>
        </p:spPr>
      </p:pic>
      <p:sp>
        <p:nvSpPr>
          <p:cNvPr id="23" name="TextBox 22">
            <a:extLst>
              <a:ext uri="{FF2B5EF4-FFF2-40B4-BE49-F238E27FC236}">
                <a16:creationId xmlns:a16="http://schemas.microsoft.com/office/drawing/2014/main" id="{D001F8AF-A7E7-471F-81A5-C63B9654F5A8}"/>
              </a:ext>
            </a:extLst>
          </p:cNvPr>
          <p:cNvSpPr txBox="1"/>
          <p:nvPr/>
        </p:nvSpPr>
        <p:spPr>
          <a:xfrm>
            <a:off x="7649207" y="1891727"/>
            <a:ext cx="3239185" cy="1323439"/>
          </a:xfrm>
          <a:prstGeom prst="rect">
            <a:avLst/>
          </a:prstGeom>
          <a:solidFill>
            <a:schemeClr val="accent2">
              <a:lumMod val="20000"/>
              <a:lumOff val="80000"/>
            </a:schemeClr>
          </a:solidFill>
        </p:spPr>
        <p:txBody>
          <a:bodyPr wrap="square">
            <a:spAutoFit/>
          </a:bodyPr>
          <a:lstStyle/>
          <a:p>
            <a:pPr algn="just"/>
            <a:r>
              <a:rPr lang="en-US" sz="2000" dirty="0">
                <a:solidFill>
                  <a:srgbClr val="FF0000"/>
                </a:solidFill>
                <a:latin typeface="#9Slide05 SVNKitten" pitchFamily="2" charset="0"/>
                <a:cs typeface="Arial" panose="020B0604020202020204" pitchFamily="34" charset="0"/>
              </a:rPr>
              <a:t>B1: </a:t>
            </a:r>
            <a:r>
              <a:rPr lang="en-US" sz="2000" dirty="0" err="1">
                <a:latin typeface="#9Slide05 SVNKitten" pitchFamily="2" charset="0"/>
                <a:cs typeface="Arial" panose="020B0604020202020204" pitchFamily="34" charset="0"/>
              </a:rPr>
              <a:t>Hồi</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tưởng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điểm</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xuất</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phát</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và</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điểm</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kết</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thúc</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hướng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chính</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và</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khoảng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cách</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giữa</a:t>
            </a:r>
            <a:r>
              <a:rPr lang="en-US" sz="2000" dirty="0">
                <a:latin typeface="#9Slide05 SVNKitten" pitchFamily="2" charset="0"/>
                <a:cs typeface="Arial" panose="020B0604020202020204" pitchFamily="34" charset="0"/>
              </a:rPr>
              <a:t> 2 </a:t>
            </a:r>
            <a:r>
              <a:rPr lang="en-US" sz="2000" dirty="0" err="1">
                <a:latin typeface="#9Slide05 SVNKitten" pitchFamily="2" charset="0"/>
                <a:cs typeface="Arial" panose="020B0604020202020204" pitchFamily="34" charset="0"/>
              </a:rPr>
              <a:t>địa</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điểm</a:t>
            </a:r>
            <a:r>
              <a:rPr lang="en-US" sz="2000" dirty="0">
                <a:latin typeface="#9Slide05 SVNKitten" pitchFamily="2" charset="0"/>
                <a:cs typeface="Arial" panose="020B0604020202020204" pitchFamily="34" charset="0"/>
              </a:rPr>
              <a:t>.</a:t>
            </a:r>
          </a:p>
        </p:txBody>
      </p:sp>
      <p:sp>
        <p:nvSpPr>
          <p:cNvPr id="12" name="Arrow: Down 11">
            <a:extLst>
              <a:ext uri="{FF2B5EF4-FFF2-40B4-BE49-F238E27FC236}">
                <a16:creationId xmlns:a16="http://schemas.microsoft.com/office/drawing/2014/main" id="{A3BC1899-B2F9-4B13-ABCE-11851BFF728B}"/>
              </a:ext>
            </a:extLst>
          </p:cNvPr>
          <p:cNvSpPr/>
          <p:nvPr/>
        </p:nvSpPr>
        <p:spPr>
          <a:xfrm>
            <a:off x="9902813" y="680074"/>
            <a:ext cx="337617" cy="10870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3" name="Straight Connector 12">
            <a:extLst>
              <a:ext uri="{FF2B5EF4-FFF2-40B4-BE49-F238E27FC236}">
                <a16:creationId xmlns:a16="http://schemas.microsoft.com/office/drawing/2014/main" id="{D01DA31B-2A5F-4E30-BB9B-C054DC252376}"/>
              </a:ext>
            </a:extLst>
          </p:cNvPr>
          <p:cNvCxnSpPr>
            <a:cxnSpLocks/>
          </p:cNvCxnSpPr>
          <p:nvPr/>
        </p:nvCxnSpPr>
        <p:spPr>
          <a:xfrm>
            <a:off x="7576543" y="0"/>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5533DC-BFE6-455C-9849-7C1E4FACEBDE}"/>
              </a:ext>
            </a:extLst>
          </p:cNvPr>
          <p:cNvSpPr txBox="1"/>
          <p:nvPr/>
        </p:nvSpPr>
        <p:spPr>
          <a:xfrm>
            <a:off x="7649207" y="3677904"/>
            <a:ext cx="3239185" cy="1015663"/>
          </a:xfrm>
          <a:prstGeom prst="rect">
            <a:avLst/>
          </a:prstGeom>
          <a:solidFill>
            <a:schemeClr val="accent2">
              <a:lumMod val="20000"/>
              <a:lumOff val="80000"/>
            </a:schemeClr>
          </a:solidFill>
        </p:spPr>
        <p:txBody>
          <a:bodyPr wrap="square">
            <a:spAutoFit/>
          </a:bodyPr>
          <a:lstStyle/>
          <a:p>
            <a:pPr algn="just"/>
            <a:r>
              <a:rPr lang="en-US" sz="2000" dirty="0">
                <a:solidFill>
                  <a:srgbClr val="FF0000"/>
                </a:solidFill>
                <a:latin typeface="#9Slide05 SVNKitten" pitchFamily="2" charset="0"/>
                <a:cs typeface="Arial" panose="020B0604020202020204" pitchFamily="34" charset="0"/>
              </a:rPr>
              <a:t>B2: </a:t>
            </a:r>
            <a:r>
              <a:rPr lang="en-US" sz="2000" dirty="0" err="1">
                <a:latin typeface="#9Slide05 SVNKitten" pitchFamily="2" charset="0"/>
                <a:cs typeface="Arial" panose="020B0604020202020204" pitchFamily="34" charset="0"/>
              </a:rPr>
              <a:t>Hồi</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tưởng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và</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xác</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định</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những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điểm</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mốc</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chính</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trên</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toàn</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bộ</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quãng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đường</a:t>
            </a:r>
            <a:r>
              <a:rPr lang="en-US" sz="2000" dirty="0">
                <a:latin typeface="#9Slide05 SVNKitten" pitchFamily="2" charset="0"/>
                <a:cs typeface="Arial" panose="020B0604020202020204" pitchFamily="34" charset="0"/>
              </a:rPr>
              <a:t>. </a:t>
            </a:r>
          </a:p>
        </p:txBody>
      </p:sp>
      <p:sp>
        <p:nvSpPr>
          <p:cNvPr id="16" name="TextBox 15">
            <a:extLst>
              <a:ext uri="{FF2B5EF4-FFF2-40B4-BE49-F238E27FC236}">
                <a16:creationId xmlns:a16="http://schemas.microsoft.com/office/drawing/2014/main" id="{BDAAE1D1-C716-4B11-9422-E7BD8FD2F422}"/>
              </a:ext>
            </a:extLst>
          </p:cNvPr>
          <p:cNvSpPr txBox="1"/>
          <p:nvPr/>
        </p:nvSpPr>
        <p:spPr>
          <a:xfrm>
            <a:off x="7654079" y="5552299"/>
            <a:ext cx="3234313" cy="1015663"/>
          </a:xfrm>
          <a:prstGeom prst="rect">
            <a:avLst/>
          </a:prstGeom>
          <a:solidFill>
            <a:schemeClr val="accent2">
              <a:lumMod val="20000"/>
              <a:lumOff val="80000"/>
            </a:schemeClr>
          </a:solidFill>
        </p:spPr>
        <p:txBody>
          <a:bodyPr wrap="square">
            <a:spAutoFit/>
          </a:bodyPr>
          <a:lstStyle/>
          <a:p>
            <a:pPr algn="just"/>
            <a:r>
              <a:rPr lang="en-US" sz="2000" dirty="0">
                <a:solidFill>
                  <a:srgbClr val="FF0000"/>
                </a:solidFill>
                <a:latin typeface="#9Slide05 SVNKitten" pitchFamily="2" charset="0"/>
                <a:cs typeface="Arial" panose="020B0604020202020204" pitchFamily="34" charset="0"/>
              </a:rPr>
              <a:t>B3: </a:t>
            </a:r>
            <a:r>
              <a:rPr lang="en-US" sz="2000" dirty="0" err="1">
                <a:latin typeface="#9Slide05 SVNKitten" pitchFamily="2" charset="0"/>
                <a:cs typeface="Arial" panose="020B0604020202020204" pitchFamily="34" charset="0"/>
              </a:rPr>
              <a:t>Xác</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định</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hướng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và</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khoảng</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cách</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giữa</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các</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điểm</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mốc</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với</a:t>
            </a:r>
            <a:r>
              <a:rPr lang="en-US" sz="2000" dirty="0">
                <a:latin typeface="#9Slide05 SVNKitten" pitchFamily="2" charset="0"/>
                <a:cs typeface="Arial" panose="020B0604020202020204" pitchFamily="34" charset="0"/>
              </a:rPr>
              <a:t> </a:t>
            </a:r>
            <a:r>
              <a:rPr lang="en-US" sz="2000" dirty="0" err="1">
                <a:latin typeface="#9Slide05 SVNKitten" pitchFamily="2" charset="0"/>
                <a:cs typeface="Arial" panose="020B0604020202020204" pitchFamily="34" charset="0"/>
              </a:rPr>
              <a:t>nhau</a:t>
            </a:r>
            <a:r>
              <a:rPr lang="en-US" sz="2000" dirty="0">
                <a:latin typeface="#9Slide05 SVNKitten" pitchFamily="2" charset="0"/>
                <a:cs typeface="Arial" panose="020B0604020202020204" pitchFamily="34" charset="0"/>
              </a:rPr>
              <a:t>.</a:t>
            </a:r>
          </a:p>
        </p:txBody>
      </p:sp>
      <p:pic>
        <p:nvPicPr>
          <p:cNvPr id="2050" name="Picture 2" descr="Trí nhớ - Quy luật của sự quên và cách rèn luyện trí nhớ tại nhà | Vinmec">
            <a:extLst>
              <a:ext uri="{FF2B5EF4-FFF2-40B4-BE49-F238E27FC236}">
                <a16:creationId xmlns:a16="http://schemas.microsoft.com/office/drawing/2014/main" id="{846F8B85-E74E-4E81-9BC5-76252D05FA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54" r="15907"/>
          <a:stretch/>
        </p:blipFill>
        <p:spPr bwMode="auto">
          <a:xfrm>
            <a:off x="10819318" y="2037423"/>
            <a:ext cx="1372682" cy="12959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Abstract Human Brain Mind Map Icon Stock Vector (Royalty Free) 184352510">
            <a:extLst>
              <a:ext uri="{FF2B5EF4-FFF2-40B4-BE49-F238E27FC236}">
                <a16:creationId xmlns:a16="http://schemas.microsoft.com/office/drawing/2014/main" id="{3459913C-3ECF-45A6-B768-80D2FEFE1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281"/>
          <a:stretch/>
        </p:blipFill>
        <p:spPr bwMode="auto">
          <a:xfrm>
            <a:off x="11031976" y="3805726"/>
            <a:ext cx="1067882" cy="1001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d map - Free education icons">
            <a:extLst>
              <a:ext uri="{FF2B5EF4-FFF2-40B4-BE49-F238E27FC236}">
                <a16:creationId xmlns:a16="http://schemas.microsoft.com/office/drawing/2014/main" id="{5C0DF7A6-470F-4BAA-8E19-88F2D4D492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88886" y="5560930"/>
            <a:ext cx="1209821" cy="120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381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barn(inVertical)">
                                      <p:cBhvr>
                                        <p:cTn id="31"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4" grpId="0" animBg="1"/>
      <p:bldP spid="16" grpId="0" animBg="1"/>
    </p:bldLst>
  </p:timing>
</p:sld>
</file>

<file path=ppt/theme/theme1.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3186</TotalTime>
  <Words>981</Words>
  <Application>Microsoft Office PowerPoint</Application>
  <PresentationFormat>Widescreen</PresentationFormat>
  <Paragraphs>128</Paragraphs>
  <Slides>15</Slides>
  <Notes>2</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15</vt:i4>
      </vt:variant>
    </vt:vector>
  </HeadingPairs>
  <TitlesOfParts>
    <vt:vector size="32" baseType="lpstr">
      <vt:lpstr>#9Slide03 Oswald Medium</vt:lpstr>
      <vt:lpstr>#9Slide03 SFU Futura_12</vt:lpstr>
      <vt:lpstr>#9Slide03 SVN-PF Din Text Pro C</vt:lpstr>
      <vt:lpstr>#9Slide05 SVNKitten</vt:lpstr>
      <vt:lpstr>#9Slide05 SVNNickainley Script</vt:lpstr>
      <vt:lpstr>#9Slide06 Wild Pen 1</vt:lpstr>
      <vt:lpstr>#9Slide07 Marbelia Regular</vt:lpstr>
      <vt:lpstr>Arial</vt:lpstr>
      <vt:lpstr>Calibri</vt:lpstr>
      <vt:lpstr>Calibri Light</vt:lpstr>
      <vt:lpstr>Cambria</vt:lpstr>
      <vt:lpstr>Inconsolata</vt:lpstr>
      <vt:lpstr>Pangolin</vt:lpstr>
      <vt:lpstr>Tahoma</vt:lpstr>
      <vt:lpstr>Times New Roman</vt:lpstr>
      <vt:lpstr>Jaques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Chu Thi Truc</cp:lastModifiedBy>
  <cp:revision>210</cp:revision>
  <dcterms:created xsi:type="dcterms:W3CDTF">2021-01-27T14:21:58Z</dcterms:created>
  <dcterms:modified xsi:type="dcterms:W3CDTF">2022-09-28T23:47:17Z</dcterms:modified>
</cp:coreProperties>
</file>