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28" r:id="rId2"/>
    <p:sldId id="658" r:id="rId3"/>
    <p:sldId id="644" r:id="rId4"/>
    <p:sldId id="595" r:id="rId5"/>
    <p:sldId id="645" r:id="rId6"/>
    <p:sldId id="646" r:id="rId7"/>
    <p:sldId id="647" r:id="rId8"/>
    <p:sldId id="648" r:id="rId9"/>
    <p:sldId id="649" r:id="rId10"/>
    <p:sldId id="651" r:id="rId11"/>
    <p:sldId id="650" r:id="rId12"/>
    <p:sldId id="653" r:id="rId13"/>
    <p:sldId id="655" r:id="rId14"/>
    <p:sldId id="654" r:id="rId15"/>
    <p:sldId id="656" r:id="rId16"/>
    <p:sldId id="659" r:id="rId17"/>
    <p:sldId id="660" r:id="rId18"/>
    <p:sldId id="661" r:id="rId19"/>
    <p:sldId id="270" r:id="rId20"/>
    <p:sldId id="616" r:id="rId21"/>
    <p:sldId id="657" r:id="rId22"/>
    <p:sldId id="62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E699"/>
    <a:srgbClr val="4B4C9D"/>
    <a:srgbClr val="B3E5FC"/>
    <a:srgbClr val="BDD7EE"/>
    <a:srgbClr val="A0D2A1"/>
    <a:srgbClr val="37B9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10/5/2021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115000"/>
              </a:lnSpc>
              <a:spcBef>
                <a:spcPts val="0"/>
              </a:spcBef>
              <a:spcAft>
                <a:spcPts val="0"/>
              </a:spcAft>
            </a:pP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fld id="{C6A89A12-CFDC-4BA7-B24C-ADE30BA1B34C}" type="slidenum">
              <a:rPr lang="en-US" smtClean="0"/>
              <a:t>1</a:t>
            </a:fld>
            <a:endParaRPr lang="en-US"/>
          </a:p>
        </p:txBody>
      </p:sp>
    </p:spTree>
    <p:extLst>
      <p:ext uri="{BB962C8B-B14F-4D97-AF65-F5344CB8AC3E}">
        <p14:creationId xmlns:p14="http://schemas.microsoft.com/office/powerpoint/2010/main" val="115086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hình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lục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Úc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dựa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biết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màu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sắc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hiện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cao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hình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Từ</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biết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vực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cao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vực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thấp</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khoảng</a:t>
            </a:r>
            <a:r>
              <a:rPr lang="en-US" sz="1800" i="1" dirty="0">
                <a:effectLst/>
                <a:latin typeface="Times New Roman" panose="02020603050405020304" pitchFamily="18" charset="0"/>
                <a:ea typeface="Cambria" panose="02040503050406030204" pitchFamily="18" charset="0"/>
              </a:rPr>
              <a:t> bao </a:t>
            </a:r>
            <a:r>
              <a:rPr lang="en-US" sz="1800" i="1" dirty="0" err="1">
                <a:effectLst/>
                <a:latin typeface="Times New Roman" panose="02020603050405020304" pitchFamily="18" charset="0"/>
                <a:ea typeface="Cambria" panose="02040503050406030204" pitchFamily="18" charset="0"/>
              </a:rPr>
              <a:t>nhiêu</a:t>
            </a:r>
            <a:r>
              <a:rPr lang="en-US" sz="1800" i="1" dirty="0">
                <a:effectLst/>
                <a:latin typeface="Times New Roman" panose="02020603050405020304" pitchFamily="18" charset="0"/>
                <a:ea typeface="Cambria" panose="02040503050406030204" pitchFamily="18" charset="0"/>
              </a:rPr>
              <a:t> m. </a:t>
            </a:r>
            <a:r>
              <a:rPr lang="en-US" sz="1800" i="1" dirty="0" err="1">
                <a:effectLst/>
                <a:latin typeface="Times New Roman" panose="02020603050405020304" pitchFamily="18" charset="0"/>
                <a:ea typeface="Cambria" panose="02040503050406030204" pitchFamily="18" charset="0"/>
              </a:rPr>
              <a:t>Như</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rất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quan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trọng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cơ</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sở</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chúng</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endParaRPr lang="en-US" sz="1800" dirty="0">
              <a:effectLst/>
              <a:latin typeface="Times New Roman" panose="02020603050405020304" pitchFamily="18" charset="0"/>
              <a:ea typeface="Tahoma" panose="020B060403050404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1800" i="1" dirty="0" err="1">
                <a:effectLst/>
                <a:latin typeface="Times New Roman" panose="02020603050405020304" pitchFamily="18" charset="0"/>
                <a:ea typeface="Cambria" panose="02040503050406030204" pitchFamily="18" charset="0"/>
              </a:rPr>
              <a:t>Một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thiếu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thiếu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sẽ</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không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biết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chính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nói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nội</a:t>
            </a:r>
            <a:r>
              <a:rPr lang="en-US" sz="1800" i="1" dirty="0">
                <a:effectLst/>
                <a:latin typeface="Times New Roman" panose="02020603050405020304" pitchFamily="18" charset="0"/>
                <a:ea typeface="Cambria" panose="02040503050406030204" pitchFamily="18" charset="0"/>
              </a:rPr>
              <a:t> dung </a:t>
            </a:r>
            <a:r>
              <a:rPr lang="en-US" sz="1800" i="1" dirty="0" err="1">
                <a:effectLst/>
                <a:latin typeface="Times New Roman" panose="02020603050405020304" pitchFamily="18" charset="0"/>
                <a:ea typeface="Cambria" panose="02040503050406030204" pitchFamily="18" charset="0"/>
              </a:rPr>
              <a:t>gì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tầm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quan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trọng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những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hiệu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sẽ</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ngày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endParaRPr lang="en-US" sz="1800" dirty="0">
              <a:effectLst/>
              <a:latin typeface="Times New Roman" panose="02020603050405020304" pitchFamily="18" charset="0"/>
              <a:ea typeface="Tahoma" panose="020B0604030504040204" pitchFamily="34" charset="0"/>
            </a:endParaRPr>
          </a:p>
          <a:p>
            <a:pPr marL="0" marR="0" indent="0" algn="just">
              <a:lnSpc>
                <a:spcPct val="115000"/>
              </a:lnSpc>
              <a:spcBef>
                <a:spcPts val="0"/>
              </a:spcBef>
              <a:spcAft>
                <a:spcPts val="0"/>
              </a:spcAft>
            </a:pP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fld id="{C6A89A12-CFDC-4BA7-B24C-ADE30BA1B34C}" type="slidenum">
              <a:rPr lang="en-US" smtClean="0"/>
              <a:t>2</a:t>
            </a:fld>
            <a:endParaRPr lang="en-US"/>
          </a:p>
        </p:txBody>
      </p:sp>
    </p:spTree>
    <p:extLst>
      <p:ext uri="{BB962C8B-B14F-4D97-AF65-F5344CB8AC3E}">
        <p14:creationId xmlns:p14="http://schemas.microsoft.com/office/powerpoint/2010/main" val="406847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1339251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5</a:t>
            </a:fld>
            <a:endParaRPr lang="en-US"/>
          </a:p>
        </p:txBody>
      </p:sp>
    </p:spTree>
    <p:extLst>
      <p:ext uri="{BB962C8B-B14F-4D97-AF65-F5344CB8AC3E}">
        <p14:creationId xmlns:p14="http://schemas.microsoft.com/office/powerpoint/2010/main" val="2204653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9</a:t>
            </a:fld>
            <a:endParaRPr lang="en-US"/>
          </a:p>
        </p:txBody>
      </p:sp>
    </p:spTree>
    <p:extLst>
      <p:ext uri="{BB962C8B-B14F-4D97-AF65-F5344CB8AC3E}">
        <p14:creationId xmlns:p14="http://schemas.microsoft.com/office/powerpoint/2010/main" val="3588077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16</a:t>
            </a:fld>
            <a:endParaRPr lang="en-US"/>
          </a:p>
        </p:txBody>
      </p:sp>
    </p:spTree>
    <p:extLst>
      <p:ext uri="{BB962C8B-B14F-4D97-AF65-F5344CB8AC3E}">
        <p14:creationId xmlns:p14="http://schemas.microsoft.com/office/powerpoint/2010/main" val="133555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55646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5" name="Footer Placeholder 4">
            <a:extLst>
              <a:ext uri="{FF2B5EF4-FFF2-40B4-BE49-F238E27FC236}">
                <a16:creationId xmlns=""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5" name="Footer Placeholder 4">
            <a:extLst>
              <a:ext uri="{FF2B5EF4-FFF2-40B4-BE49-F238E27FC236}">
                <a16:creationId xmlns=""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5" name="Footer Placeholder 4">
            <a:extLst>
              <a:ext uri="{FF2B5EF4-FFF2-40B4-BE49-F238E27FC236}">
                <a16:creationId xmlns=""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5" name="Footer Placeholder 4">
            <a:extLst>
              <a:ext uri="{FF2B5EF4-FFF2-40B4-BE49-F238E27FC236}">
                <a16:creationId xmlns=""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5" name="Footer Placeholder 4">
            <a:extLst>
              <a:ext uri="{FF2B5EF4-FFF2-40B4-BE49-F238E27FC236}">
                <a16:creationId xmlns=""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6" name="Footer Placeholder 5">
            <a:extLst>
              <a:ext uri="{FF2B5EF4-FFF2-40B4-BE49-F238E27FC236}">
                <a16:creationId xmlns=""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8" name="Footer Placeholder 7">
            <a:extLst>
              <a:ext uri="{FF2B5EF4-FFF2-40B4-BE49-F238E27FC236}">
                <a16:creationId xmlns=""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4" name="Footer Placeholder 3">
            <a:extLst>
              <a:ext uri="{FF2B5EF4-FFF2-40B4-BE49-F238E27FC236}">
                <a16:creationId xmlns=""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3" name="Footer Placeholder 2">
            <a:extLst>
              <a:ext uri="{FF2B5EF4-FFF2-40B4-BE49-F238E27FC236}">
                <a16:creationId xmlns=""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6" name="Footer Placeholder 5">
            <a:extLst>
              <a:ext uri="{FF2B5EF4-FFF2-40B4-BE49-F238E27FC236}">
                <a16:creationId xmlns=""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6" name="Footer Placeholder 5">
            <a:extLst>
              <a:ext uri="{FF2B5EF4-FFF2-40B4-BE49-F238E27FC236}">
                <a16:creationId xmlns=""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10/5/2021</a:t>
            </a:fld>
            <a:endParaRPr lang="en-US"/>
          </a:p>
        </p:txBody>
      </p:sp>
      <p:sp>
        <p:nvSpPr>
          <p:cNvPr id="5" name="Footer Placeholder 4">
            <a:extLst>
              <a:ext uri="{FF2B5EF4-FFF2-40B4-BE49-F238E27FC236}">
                <a16:creationId xmlns=""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32.png"/><Relationship Id="rId7" Type="http://schemas.openxmlformats.org/officeDocument/2006/relationships/image" Target="../media/image44.png"/><Relationship Id="rId12" Type="http://schemas.microsoft.com/office/2007/relationships/hdphoto" Target="../media/hdphoto24.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6.png"/><Relationship Id="rId5" Type="http://schemas.microsoft.com/office/2007/relationships/hdphoto" Target="../media/hdphoto21.wdp"/><Relationship Id="rId10" Type="http://schemas.microsoft.com/office/2007/relationships/hdphoto" Target="../media/hdphoto23.wdp"/><Relationship Id="rId4" Type="http://schemas.openxmlformats.org/officeDocument/2006/relationships/image" Target="../media/image42.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44.png"/><Relationship Id="rId10" Type="http://schemas.microsoft.com/office/2007/relationships/hdphoto" Target="../media/hdphoto24.wdp"/><Relationship Id="rId4" Type="http://schemas.microsoft.com/office/2007/relationships/hdphoto" Target="../media/hdphoto21.wdp"/><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microsoft.com/office/2007/relationships/hdphoto" Target="../media/hdphoto21.wdp"/></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1.wdp"/><Relationship Id="rId7"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26.wdp"/><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7.wdp"/><Relationship Id="rId11" Type="http://schemas.microsoft.com/office/2007/relationships/hdphoto" Target="../media/hdphoto16.wdp"/><Relationship Id="rId5" Type="http://schemas.openxmlformats.org/officeDocument/2006/relationships/image" Target="../media/image58.png"/><Relationship Id="rId10" Type="http://schemas.openxmlformats.org/officeDocument/2006/relationships/image" Target="../media/image30.png"/><Relationship Id="rId4" Type="http://schemas.openxmlformats.org/officeDocument/2006/relationships/image" Target="../media/image57.pn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65.png"/><Relationship Id="rId3" Type="http://schemas.microsoft.com/office/2007/relationships/hdphoto" Target="../media/hdphoto27.wdp"/><Relationship Id="rId7" Type="http://schemas.openxmlformats.org/officeDocument/2006/relationships/image" Target="../media/image62.png"/><Relationship Id="rId12" Type="http://schemas.microsoft.com/office/2007/relationships/hdphoto" Target="../media/hdphoto30.wdp"/><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64.png"/><Relationship Id="rId5" Type="http://schemas.microsoft.com/office/2007/relationships/hdphoto" Target="../media/hdphoto9.wdp"/><Relationship Id="rId10" Type="http://schemas.microsoft.com/office/2007/relationships/hdphoto" Target="../media/hdphoto29.wdp"/><Relationship Id="rId4" Type="http://schemas.openxmlformats.org/officeDocument/2006/relationships/image" Target="../media/image16.png"/><Relationship Id="rId9" Type="http://schemas.openxmlformats.org/officeDocument/2006/relationships/image" Target="../media/image63.png"/><Relationship Id="rId14" Type="http://schemas.microsoft.com/office/2007/relationships/hdphoto" Target="../media/hdphoto31.wdp"/></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7.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image" Target="../media/image66.jpeg"/><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hyperlink" Target="https://www.google.com/maps/@13.8365503,102.4008656,5.58z?hl=vi-VN" TargetMode="External"/><Relationship Id="rId1" Type="http://schemas.openxmlformats.org/officeDocument/2006/relationships/slideLayout" Target="../slideLayouts/slideLayout2.xml"/><Relationship Id="rId6" Type="http://schemas.microsoft.com/office/2007/relationships/hdphoto" Target="../media/hdphoto32.wdp"/><Relationship Id="rId11" Type="http://schemas.microsoft.com/office/2007/relationships/hdphoto" Target="../media/hdphoto34.wdp"/><Relationship Id="rId5" Type="http://schemas.openxmlformats.org/officeDocument/2006/relationships/image" Target="../media/image88.png"/><Relationship Id="rId10" Type="http://schemas.openxmlformats.org/officeDocument/2006/relationships/image" Target="../media/image91.png"/><Relationship Id="rId4" Type="http://schemas.openxmlformats.org/officeDocument/2006/relationships/image" Target="../media/image87.png"/><Relationship Id="rId9" Type="http://schemas.openxmlformats.org/officeDocument/2006/relationships/image" Target="../media/image90.png"/></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07/relationships/hdphoto" Target="../media/hdphoto35.wdp"/><Relationship Id="rId7" Type="http://schemas.microsoft.com/office/2007/relationships/hdphoto" Target="../media/hdphoto37.wdp"/><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7.jpeg"/><Relationship Id="rId5" Type="http://schemas.microsoft.com/office/2007/relationships/hdphoto" Target="../media/hdphoto36.wdp"/><Relationship Id="rId10" Type="http://schemas.openxmlformats.org/officeDocument/2006/relationships/image" Target="../media/image96.png"/><Relationship Id="rId4" Type="http://schemas.openxmlformats.org/officeDocument/2006/relationships/image" Target="../media/image93.png"/><Relationship Id="rId9" Type="http://schemas.microsoft.com/office/2007/relationships/hdphoto" Target="../media/hdphoto38.wdp"/></Relationships>
</file>

<file path=ppt/slides/_rels/slide2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png"/><Relationship Id="rId5" Type="http://schemas.microsoft.com/office/2007/relationships/hdphoto" Target="../media/hdphoto6.wdp"/><Relationship Id="rId10" Type="http://schemas.openxmlformats.org/officeDocument/2006/relationships/image" Target="../media/image14.jpeg"/><Relationship Id="rId4" Type="http://schemas.openxmlformats.org/officeDocument/2006/relationships/image" Target="../media/image11.png"/><Relationship Id="rId9"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3.wdp"/><Relationship Id="rId3" Type="http://schemas.openxmlformats.org/officeDocument/2006/relationships/image" Target="../media/image16.png"/><Relationship Id="rId7" Type="http://schemas.microsoft.com/office/2007/relationships/hdphoto" Target="../media/hdphoto10.wdp"/><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12.wdp"/><Relationship Id="rId5" Type="http://schemas.openxmlformats.org/officeDocument/2006/relationships/image" Target="../media/image17.png"/><Relationship Id="rId10" Type="http://schemas.openxmlformats.org/officeDocument/2006/relationships/image" Target="../media/image20.png"/><Relationship Id="rId4" Type="http://schemas.microsoft.com/office/2007/relationships/hdphoto" Target="../media/hdphoto9.wdp"/><Relationship Id="rId9"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11.wdp"/><Relationship Id="rId2" Type="http://schemas.openxmlformats.org/officeDocument/2006/relationships/image" Target="../media/image25.emf"/><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6.PNG"/><Relationship Id="rId4"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1.png"/><Relationship Id="rId12" Type="http://schemas.microsoft.com/office/2007/relationships/hdphoto" Target="../media/hdphoto18.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34.png"/><Relationship Id="rId5" Type="http://schemas.openxmlformats.org/officeDocument/2006/relationships/image" Target="../media/image30.png"/><Relationship Id="rId10" Type="http://schemas.microsoft.com/office/2007/relationships/hdphoto" Target="../media/hdphoto17.wdp"/><Relationship Id="rId4" Type="http://schemas.microsoft.com/office/2007/relationships/hdphoto" Target="../media/hdphoto15.wdp"/><Relationship Id="rId9" Type="http://schemas.openxmlformats.org/officeDocument/2006/relationships/image" Target="../media/image33.png"/><Relationship Id="rId14" Type="http://schemas.microsoft.com/office/2007/relationships/hdphoto" Target="../media/hdphoto1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1163C51C-11E6-4D78-8F1E-0838B84D0143}"/>
              </a:ext>
            </a:extLst>
          </p:cNvPr>
          <p:cNvGrpSpPr/>
          <p:nvPr/>
        </p:nvGrpSpPr>
        <p:grpSpPr>
          <a:xfrm>
            <a:off x="6959458" y="1610201"/>
            <a:ext cx="5101738" cy="1207481"/>
            <a:chOff x="5608411" y="3570152"/>
            <a:chExt cx="5873539" cy="1207481"/>
          </a:xfrm>
        </p:grpSpPr>
        <p:sp>
          <p:nvSpPr>
            <p:cNvPr id="25" name="Flowchart: Terminator 24">
              <a:extLst>
                <a:ext uri="{FF2B5EF4-FFF2-40B4-BE49-F238E27FC236}">
                  <a16:creationId xmlns="" xmlns:a16="http://schemas.microsoft.com/office/drawing/2014/main" id="{BC1E91B1-C9EE-4697-92C6-E949E8AA2804}"/>
                </a:ext>
              </a:extLst>
            </p:cNvPr>
            <p:cNvSpPr/>
            <p:nvPr/>
          </p:nvSpPr>
          <p:spPr>
            <a:xfrm>
              <a:off x="5977451" y="3617495"/>
              <a:ext cx="5504499" cy="1160138"/>
            </a:xfrm>
            <a:prstGeom prst="flowChartTerminator">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Đố</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các</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em</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biết</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đây</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là</a:t>
              </a:r>
              <a:r>
                <a:rPr lang="en-US" sz="3200" dirty="0">
                  <a:latin typeface="#9Slide03 SVN-PF Din Text Pro C" panose="02000506020000020004" pitchFamily="2" charset="0"/>
                </a:rPr>
                <a:t> </a:t>
              </a:r>
              <a:r>
                <a:rPr lang="vi-VN" sz="3200" dirty="0">
                  <a:latin typeface="#9Slide03 SVN-PF Din Text Pro C" panose="02000506020000020004" pitchFamily="2" charset="0"/>
                </a:rPr>
                <a:t>bản đồ gì? Nói về nội dung gì?</a:t>
              </a:r>
              <a:endParaRPr lang="en-US" sz="3200" dirty="0">
                <a:latin typeface="#9Slide03 SVN-PF Din Text Pro C" panose="02000506020000020004" pitchFamily="2" charset="0"/>
              </a:endParaRPr>
            </a:p>
          </p:txBody>
        </p:sp>
        <p:pic>
          <p:nvPicPr>
            <p:cNvPr id="26" name="Picture 25">
              <a:extLst>
                <a:ext uri="{FF2B5EF4-FFF2-40B4-BE49-F238E27FC236}">
                  <a16:creationId xmlns="" xmlns:a16="http://schemas.microsoft.com/office/drawing/2014/main" id="{610C6EE3-2884-40F6-BDFA-52A7188CC8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608411" y="3570152"/>
              <a:ext cx="1465419" cy="1207481"/>
            </a:xfrm>
            <a:prstGeom prst="rect">
              <a:avLst/>
            </a:prstGeom>
          </p:spPr>
        </p:pic>
      </p:grpSp>
      <p:sp>
        <p:nvSpPr>
          <p:cNvPr id="27" name="Rectangle 26">
            <a:extLst>
              <a:ext uri="{FF2B5EF4-FFF2-40B4-BE49-F238E27FC236}">
                <a16:creationId xmlns="" xmlns:a16="http://schemas.microsoft.com/office/drawing/2014/main" id="{88EBCF4B-24AB-4D09-99C3-A080D0FB8406}"/>
              </a:ext>
            </a:extLst>
          </p:cNvPr>
          <p:cNvSpPr/>
          <p:nvPr/>
        </p:nvSpPr>
        <p:spPr>
          <a:xfrm>
            <a:off x="3419890" y="47058"/>
            <a:ext cx="6362734"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KHỞI ĐỘNG</a:t>
            </a:r>
            <a:endParaRPr lang="en-US" sz="8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0" name="Straight Connector 29">
            <a:extLst>
              <a:ext uri="{FF2B5EF4-FFF2-40B4-BE49-F238E27FC236}">
                <a16:creationId xmlns="" xmlns:a16="http://schemas.microsoft.com/office/drawing/2014/main" id="{7C420ABF-4470-452C-9560-47579677E55A}"/>
              </a:ext>
            </a:extLst>
          </p:cNvPr>
          <p:cNvCxnSpPr>
            <a:cxnSpLocks/>
          </p:cNvCxnSpPr>
          <p:nvPr/>
        </p:nvCxnSpPr>
        <p:spPr>
          <a:xfrm flipV="1">
            <a:off x="45409" y="1245716"/>
            <a:ext cx="12146591" cy="77579"/>
          </a:xfrm>
          <a:prstGeom prst="line">
            <a:avLst/>
          </a:prstGeom>
          <a:ln w="57150">
            <a:solidFill>
              <a:srgbClr val="0000FF"/>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4" descr="Hình ảnh Khởi động Tàu Con Thoi Nhiệm Vụ Phẳng Biểu Tượng Màu Vector, Kinh  Doanh., Công Ty, Máy Tính Vector và PNG với nền trong suốt để tải xuống  miễn phí">
            <a:extLst>
              <a:ext uri="{FF2B5EF4-FFF2-40B4-BE49-F238E27FC236}">
                <a16:creationId xmlns="" xmlns:a16="http://schemas.microsoft.com/office/drawing/2014/main" id="{135A1D72-94F7-400B-8759-3904BDFACF3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9130" t="17766" r="18043" b="17766"/>
          <a:stretch/>
        </p:blipFill>
        <p:spPr bwMode="auto">
          <a:xfrm>
            <a:off x="3461235" y="0"/>
            <a:ext cx="1272858" cy="1306121"/>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1">
            <a:extLst>
              <a:ext uri="{FF2B5EF4-FFF2-40B4-BE49-F238E27FC236}">
                <a16:creationId xmlns="" xmlns:a16="http://schemas.microsoft.com/office/drawing/2014/main" id="{9DB53984-A9AE-4B1F-8013-ED8492C7AA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3493"/>
          <a:stretch>
            <a:fillRect/>
          </a:stretch>
        </p:blipFill>
        <p:spPr bwMode="auto">
          <a:xfrm>
            <a:off x="148500" y="1610201"/>
            <a:ext cx="6810958" cy="5157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DFCE5D00-F483-40A0-9A57-1B28D0549A75}"/>
              </a:ext>
            </a:extLst>
          </p:cNvPr>
          <p:cNvSpPr txBox="1"/>
          <p:nvPr/>
        </p:nvSpPr>
        <p:spPr>
          <a:xfrm>
            <a:off x="8289750" y="2840312"/>
            <a:ext cx="3771446" cy="1177374"/>
          </a:xfrm>
          <a:prstGeom prst="rect">
            <a:avLst/>
          </a:prstGeom>
          <a:noFill/>
        </p:spPr>
        <p:txBody>
          <a:bodyPr wrap="square">
            <a:spAutoFit/>
          </a:bodyPr>
          <a:lstStyle/>
          <a:p>
            <a:pPr marL="0" marR="0" indent="0" algn="just">
              <a:lnSpc>
                <a:spcPct val="115000"/>
              </a:lnSpc>
              <a:spcBef>
                <a:spcPts val="0"/>
              </a:spcBef>
              <a:spcAft>
                <a:spcPts val="0"/>
              </a:spcAft>
            </a:pPr>
            <a:r>
              <a:rPr lang="en-US" sz="3200" dirty="0" err="1">
                <a:effectLst/>
                <a:latin typeface="#9Slide03 SVN-PF Din Text Pro C" panose="02000506020000020004" pitchFamily="2" charset="0"/>
                <a:ea typeface="Cambria" panose="02040503050406030204" pitchFamily="18" charset="0"/>
              </a:rPr>
              <a:t>Thiếu</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tên</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bản</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đồ</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và</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bảng</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chú</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giải</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khó</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xác</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định</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nội</a:t>
            </a:r>
            <a:r>
              <a:rPr lang="en-US" sz="3200" dirty="0">
                <a:effectLst/>
                <a:latin typeface="#9Slide03 SVN-PF Din Text Pro C" panose="02000506020000020004" pitchFamily="2" charset="0"/>
                <a:ea typeface="Cambria" panose="02040503050406030204" pitchFamily="18" charset="0"/>
              </a:rPr>
              <a:t> dung.</a:t>
            </a:r>
            <a:endParaRPr lang="en-US" sz="2800" b="1" dirty="0">
              <a:effectLst/>
              <a:latin typeface="#9Slide03 SVN-PF Din Text Pro C" panose="02000506020000020004" pitchFamily="2" charset="0"/>
              <a:ea typeface="Cambria" panose="02040503050406030204" pitchFamily="18" charset="0"/>
            </a:endParaRPr>
          </a:p>
        </p:txBody>
      </p:sp>
      <p:sp>
        <p:nvSpPr>
          <p:cNvPr id="20" name="Arrow: Right 19">
            <a:extLst>
              <a:ext uri="{FF2B5EF4-FFF2-40B4-BE49-F238E27FC236}">
                <a16:creationId xmlns="" xmlns:a16="http://schemas.microsoft.com/office/drawing/2014/main" id="{D3C6C3C7-D4D0-4C14-86F6-82BDEDF3DCA6}"/>
              </a:ext>
            </a:extLst>
          </p:cNvPr>
          <p:cNvSpPr/>
          <p:nvPr/>
        </p:nvSpPr>
        <p:spPr>
          <a:xfrm>
            <a:off x="7387714" y="3291240"/>
            <a:ext cx="798349" cy="275519"/>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5 gợi ý trả lời câu hỏi “Bạn mong muốn gì ở công ty?” - VNReview Tin mới  nhất">
            <a:extLst>
              <a:ext uri="{FF2B5EF4-FFF2-40B4-BE49-F238E27FC236}">
                <a16:creationId xmlns="" xmlns:a16="http://schemas.microsoft.com/office/drawing/2014/main" id="{DBBD5E4C-48DA-4ECA-B78E-6D814F3A144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781">
                        <a14:foregroundMark x1="84844" y1="17344" x2="84844" y2="17344"/>
                        <a14:foregroundMark x1="90781" y1="27031" x2="90781" y2="27031"/>
                        <a14:foregroundMark x1="82656" y1="36875" x2="82656" y2="36875"/>
                        <a14:foregroundMark x1="73906" y1="38594" x2="73906" y2="38594"/>
                        <a14:foregroundMark x1="71094" y1="32969" x2="71094" y2="32969"/>
                        <a14:foregroundMark x1="71094" y1="37813" x2="71094" y2="37813"/>
                        <a14:foregroundMark x1="76719" y1="52656" x2="76719" y2="52656"/>
                        <a14:foregroundMark x1="83906" y1="47813" x2="83906" y2="47813"/>
                        <a14:foregroundMark x1="21563" y1="57656" x2="21563" y2="57656"/>
                        <a14:foregroundMark x1="24375" y1="57188" x2="24375" y2="57188"/>
                        <a14:foregroundMark x1="23594" y1="58750" x2="23594" y2="58750"/>
                      </a14:backgroundRemoval>
                    </a14:imgEffect>
                  </a14:imgLayer>
                </a14:imgProps>
              </a:ext>
              <a:ext uri="{28A0092B-C50C-407E-A947-70E740481C1C}">
                <a14:useLocalDpi xmlns:a14="http://schemas.microsoft.com/office/drawing/2010/main" val="0"/>
              </a:ext>
            </a:extLst>
          </a:blip>
          <a:srcRect l="14846" t="9845" r="6722" b="13922"/>
          <a:stretch/>
        </p:blipFill>
        <p:spPr bwMode="auto">
          <a:xfrm>
            <a:off x="8574160" y="4437709"/>
            <a:ext cx="2416927" cy="2349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0905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 xmlns:a16="http://schemas.microsoft.com/office/drawing/2014/main" id="{CDECDFDD-4BDE-401C-8055-1F6CA4347038}"/>
              </a:ext>
            </a:extLst>
          </p:cNvPr>
          <p:cNvSpPr/>
          <p:nvPr/>
        </p:nvSpPr>
        <p:spPr>
          <a:xfrm>
            <a:off x="989344" y="125046"/>
            <a:ext cx="3371641" cy="544262"/>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Bản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đồ</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tự</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nhiên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Thế</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Giới</a:t>
            </a:r>
            <a:endParaRPr lang="en-US" sz="3200" dirty="0">
              <a:solidFill>
                <a:srgbClr val="0070C0"/>
              </a:solidFill>
              <a:latin typeface="#9Slide03 SVN-PF Din Text Pro C" panose="02000506020000020004" pitchFamily="2" charset="0"/>
              <a:cs typeface="Arial" panose="020B0604020202020204" pitchFamily="34" charset="0"/>
            </a:endParaRPr>
          </a:p>
        </p:txBody>
      </p:sp>
      <p:sp>
        <p:nvSpPr>
          <p:cNvPr id="8" name="TextBox 7">
            <a:extLst>
              <a:ext uri="{FF2B5EF4-FFF2-40B4-BE49-F238E27FC236}">
                <a16:creationId xmlns="" xmlns:a16="http://schemas.microsoft.com/office/drawing/2014/main" id="{ED6C82D4-52F5-4B87-82F2-803D0F36388E}"/>
              </a:ext>
            </a:extLst>
          </p:cNvPr>
          <p:cNvSpPr txBox="1"/>
          <p:nvPr/>
        </p:nvSpPr>
        <p:spPr>
          <a:xfrm>
            <a:off x="1864541" y="6511730"/>
            <a:ext cx="1621246" cy="369332"/>
          </a:xfrm>
          <a:prstGeom prst="rect">
            <a:avLst/>
          </a:prstGeom>
          <a:noFill/>
        </p:spPr>
        <p:txBody>
          <a:bodyPr wrap="square">
            <a:spAutoFit/>
          </a:bodyPr>
          <a:lstStyle/>
          <a:p>
            <a:r>
              <a:rPr lang="en-US" sz="1800" dirty="0" err="1">
                <a:solidFill>
                  <a:schemeClr val="tx1"/>
                </a:solidFill>
                <a:latin typeface="#9Slide03 SVN-PF Din Text Pro C" panose="02000506020000020004" pitchFamily="2" charset="0"/>
                <a:cs typeface="Arial" panose="020B0604020202020204" pitchFamily="34" charset="0"/>
              </a:rPr>
              <a:t>Tỉ</a:t>
            </a:r>
            <a:r>
              <a:rPr lang="en-US" sz="1800" dirty="0">
                <a:solidFill>
                  <a:schemeClr val="tx1"/>
                </a:solidFill>
                <a:latin typeface="#9Slide03 SVN-PF Din Text Pro C" panose="02000506020000020004" pitchFamily="2" charset="0"/>
                <a:cs typeface="Arial" panose="020B0604020202020204" pitchFamily="34" charset="0"/>
              </a:rPr>
              <a:t> </a:t>
            </a:r>
            <a:r>
              <a:rPr lang="en-US" sz="1800" dirty="0" err="1">
                <a:solidFill>
                  <a:schemeClr val="tx1"/>
                </a:solidFill>
                <a:latin typeface="#9Slide03 SVN-PF Din Text Pro C" panose="02000506020000020004" pitchFamily="2" charset="0"/>
                <a:cs typeface="Arial" panose="020B0604020202020204" pitchFamily="34" charset="0"/>
              </a:rPr>
              <a:t>lệ</a:t>
            </a:r>
            <a:r>
              <a:rPr lang="en-US" sz="1800" dirty="0">
                <a:solidFill>
                  <a:schemeClr val="tx1"/>
                </a:solidFill>
                <a:latin typeface="#9Slide03 SVN-PF Din Text Pro C" panose="02000506020000020004" pitchFamily="2" charset="0"/>
                <a:cs typeface="Arial" panose="020B0604020202020204" pitchFamily="34" charset="0"/>
              </a:rPr>
              <a:t>: 1:110.000.000</a:t>
            </a:r>
            <a:endParaRPr lang="en-US" dirty="0"/>
          </a:p>
        </p:txBody>
      </p:sp>
      <p:graphicFrame>
        <p:nvGraphicFramePr>
          <p:cNvPr id="9" name="Table 8">
            <a:extLst>
              <a:ext uri="{FF2B5EF4-FFF2-40B4-BE49-F238E27FC236}">
                <a16:creationId xmlns="" xmlns:a16="http://schemas.microsoft.com/office/drawing/2014/main" id="{C1BDC764-56AF-41BB-B989-43B1F4911CEB}"/>
              </a:ext>
            </a:extLst>
          </p:cNvPr>
          <p:cNvGraphicFramePr>
            <a:graphicFrameLocks noGrp="1"/>
          </p:cNvGraphicFramePr>
          <p:nvPr>
            <p:extLst>
              <p:ext uri="{D42A27DB-BD31-4B8C-83A1-F6EECF244321}">
                <p14:modId xmlns:p14="http://schemas.microsoft.com/office/powerpoint/2010/main" val="483644028"/>
              </p:ext>
            </p:extLst>
          </p:nvPr>
        </p:nvGraphicFramePr>
        <p:xfrm>
          <a:off x="5733672" y="205640"/>
          <a:ext cx="6458327" cy="4565966"/>
        </p:xfrm>
        <a:graphic>
          <a:graphicData uri="http://schemas.openxmlformats.org/drawingml/2006/table">
            <a:tbl>
              <a:tblPr firstRow="1" firstCol="1" bandRow="1">
                <a:tableStyleId>{5C22544A-7EE6-4342-B048-85BDC9FD1C3A}</a:tableStyleId>
              </a:tblPr>
              <a:tblGrid>
                <a:gridCol w="2678808">
                  <a:extLst>
                    <a:ext uri="{9D8B030D-6E8A-4147-A177-3AD203B41FA5}">
                      <a16:colId xmlns="" xmlns:a16="http://schemas.microsoft.com/office/drawing/2014/main" val="1781978577"/>
                    </a:ext>
                  </a:extLst>
                </a:gridCol>
                <a:gridCol w="3779519">
                  <a:extLst>
                    <a:ext uri="{9D8B030D-6E8A-4147-A177-3AD203B41FA5}">
                      <a16:colId xmlns="" xmlns:a16="http://schemas.microsoft.com/office/drawing/2014/main" val="1127437367"/>
                    </a:ext>
                  </a:extLst>
                </a:gridCol>
              </a:tblGrid>
              <a:tr h="500228">
                <a:tc gridSpan="2">
                  <a:txBody>
                    <a:bodyPr/>
                    <a:lstStyle/>
                    <a:p>
                      <a:pPr marL="0" marR="0" indent="0" algn="ctr">
                        <a:lnSpc>
                          <a:spcPct val="106000"/>
                        </a:lnSpc>
                        <a:spcBef>
                          <a:spcPts val="0"/>
                        </a:spcBef>
                        <a:spcAft>
                          <a:spcPts val="0"/>
                        </a:spcAft>
                      </a:pPr>
                      <a:r>
                        <a:rPr lang="en-US" sz="3200" dirty="0">
                          <a:solidFill>
                            <a:schemeClr val="bg1"/>
                          </a:solidFill>
                          <a:effectLst/>
                          <a:latin typeface="#9Slide03 SVN-PF Din Text Pro C" panose="02000506020000020004" pitchFamily="2" charset="0"/>
                        </a:rPr>
                        <a:t>PHIẾU HỌC TẬP 1</a:t>
                      </a:r>
                      <a:endParaRPr lang="en-US" sz="3200"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hMerge="1">
                  <a:txBody>
                    <a:bodyPr/>
                    <a:lstStyle/>
                    <a:p>
                      <a:endParaRPr lang="en-US"/>
                    </a:p>
                  </a:txBody>
                  <a:tcPr/>
                </a:tc>
                <a:extLst>
                  <a:ext uri="{0D108BD9-81ED-4DB2-BD59-A6C34878D82A}">
                    <a16:rowId xmlns="" xmlns:a16="http://schemas.microsoft.com/office/drawing/2014/main" val="3598283864"/>
                  </a:ext>
                </a:extLst>
              </a:tr>
              <a:tr h="396797">
                <a:tc>
                  <a:txBody>
                    <a:bodyPr/>
                    <a:lstStyle/>
                    <a:p>
                      <a:pPr marL="0" marR="0" indent="0" algn="ctr">
                        <a:lnSpc>
                          <a:spcPct val="106000"/>
                        </a:lnSpc>
                        <a:spcBef>
                          <a:spcPts val="0"/>
                        </a:spcBef>
                        <a:spcAft>
                          <a:spcPts val="0"/>
                        </a:spcAft>
                      </a:pPr>
                      <a:r>
                        <a:rPr lang="en-US" sz="2400" dirty="0">
                          <a:solidFill>
                            <a:schemeClr val="tx1"/>
                          </a:solidFill>
                          <a:effectLst/>
                          <a:latin typeface="#9Slide03 SVN-PF Din Text Pro C" panose="02000506020000020004" pitchFamily="2" charset="0"/>
                        </a:rPr>
                        <a:t>GỢI Ý</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ctr">
                        <a:lnSpc>
                          <a:spcPct val="106000"/>
                        </a:lnSpc>
                        <a:spcBef>
                          <a:spcPts val="0"/>
                        </a:spcBef>
                        <a:spcAft>
                          <a:spcPts val="0"/>
                        </a:spcAft>
                      </a:pPr>
                      <a:r>
                        <a:rPr lang="en-US" sz="2400" b="1" dirty="0">
                          <a:solidFill>
                            <a:schemeClr val="tx1"/>
                          </a:solidFill>
                          <a:effectLst/>
                          <a:latin typeface="#9Slide03 SVN-PF Din Text Pro C" panose="02000506020000020004" pitchFamily="2" charset="0"/>
                        </a:rPr>
                        <a:t>ĐÁP ÁN</a:t>
                      </a:r>
                      <a:endParaRPr lang="en-US" sz="2400" b="1"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 xmlns:a16="http://schemas.microsoft.com/office/drawing/2014/main" val="2514813660"/>
                  </a:ext>
                </a:extLst>
              </a:tr>
              <a:tr h="823428">
                <a:tc>
                  <a:txBody>
                    <a:bodyPr/>
                    <a:lstStyle/>
                    <a:p>
                      <a:pPr marL="0" marR="0" indent="0" algn="just">
                        <a:lnSpc>
                          <a:spcPct val="106000"/>
                        </a:lnSpc>
                        <a:spcBef>
                          <a:spcPts val="0"/>
                        </a:spcBef>
                        <a:spcAft>
                          <a:spcPts val="0"/>
                        </a:spcAft>
                      </a:pPr>
                      <a:r>
                        <a:rPr lang="en-US" sz="2400" dirty="0" err="1">
                          <a:solidFill>
                            <a:schemeClr val="tx1"/>
                          </a:solidFill>
                          <a:effectLst/>
                          <a:latin typeface="#9Slide03 SVN-PF Din Text Pro C" panose="02000506020000020004" pitchFamily="2" charset="0"/>
                        </a:rPr>
                        <a:t>Nội</a:t>
                      </a:r>
                      <a:r>
                        <a:rPr lang="en-US" sz="2400" dirty="0">
                          <a:solidFill>
                            <a:schemeClr val="tx1"/>
                          </a:solidFill>
                          <a:effectLst/>
                          <a:latin typeface="#9Slide03 SVN-PF Din Text Pro C" panose="02000506020000020004" pitchFamily="2" charset="0"/>
                        </a:rPr>
                        <a:t> dung </a:t>
                      </a:r>
                      <a:r>
                        <a:rPr lang="en-US" sz="2400" dirty="0" err="1">
                          <a:solidFill>
                            <a:schemeClr val="tx1"/>
                          </a:solidFill>
                          <a:effectLst/>
                          <a:latin typeface="#9Slide03 SVN-PF Din Text Pro C" panose="02000506020000020004" pitchFamily="2" charset="0"/>
                        </a:rPr>
                        <a:t>và</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lãnh</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thổ</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được</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thể</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hiện</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trên</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bản</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đồ</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a:solidFill>
                            <a:schemeClr val="tx1"/>
                          </a:solidFill>
                          <a:effectLst/>
                          <a:latin typeface="#9Slide03 SVN-PF Din Text Pro C" panose="02000506020000020004" pitchFamily="2" charset="0"/>
                        </a:rPr>
                        <a:t> </a:t>
                      </a:r>
                      <a:endParaRPr lang="en-US" sz="240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 xmlns:a16="http://schemas.microsoft.com/office/drawing/2014/main" val="932868944"/>
                  </a:ext>
                </a:extLst>
              </a:tr>
              <a:tr h="396797">
                <a:tc>
                  <a:txBody>
                    <a:bodyPr/>
                    <a:lstStyle/>
                    <a:p>
                      <a:pPr marL="0" marR="0" indent="0" algn="just">
                        <a:lnSpc>
                          <a:spcPct val="106000"/>
                        </a:lnSpc>
                        <a:spcBef>
                          <a:spcPts val="0"/>
                        </a:spcBef>
                        <a:spcAft>
                          <a:spcPts val="0"/>
                        </a:spcAft>
                      </a:pPr>
                      <a:r>
                        <a:rPr lang="en-US" sz="2400" dirty="0" err="1">
                          <a:solidFill>
                            <a:schemeClr val="tx1"/>
                          </a:solidFill>
                          <a:effectLst/>
                          <a:latin typeface="#9Slide03 SVN-PF Din Text Pro C" panose="02000506020000020004" pitchFamily="2" charset="0"/>
                        </a:rPr>
                        <a:t>Tỉ</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lệ</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bản</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đồ</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a:solidFill>
                            <a:schemeClr val="tx1"/>
                          </a:solidFill>
                          <a:effectLst/>
                          <a:latin typeface="#9Slide03 SVN-PF Din Text Pro C" panose="02000506020000020004" pitchFamily="2" charset="0"/>
                        </a:rPr>
                        <a:t> </a:t>
                      </a:r>
                      <a:endParaRPr lang="en-US" sz="240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 xmlns:a16="http://schemas.microsoft.com/office/drawing/2014/main" val="3042201908"/>
                  </a:ext>
                </a:extLst>
              </a:tr>
              <a:tr h="1250058">
                <a:tc>
                  <a:txBody>
                    <a:bodyPr/>
                    <a:lstStyle/>
                    <a:p>
                      <a:pPr marL="0" marR="0" indent="0" algn="just">
                        <a:lnSpc>
                          <a:spcPct val="106000"/>
                        </a:lnSpc>
                        <a:spcBef>
                          <a:spcPts val="0"/>
                        </a:spcBef>
                        <a:spcAft>
                          <a:spcPts val="0"/>
                        </a:spcAft>
                      </a:pPr>
                      <a:r>
                        <a:rPr lang="en-US" sz="2400" dirty="0">
                          <a:solidFill>
                            <a:schemeClr val="tx1"/>
                          </a:solidFill>
                          <a:effectLst/>
                          <a:latin typeface="#9Slide03 SVN-PF Din Text Pro C" panose="02000506020000020004" pitchFamily="2" charset="0"/>
                        </a:rPr>
                        <a:t>Cho </a:t>
                      </a:r>
                      <a:r>
                        <a:rPr lang="en-US" sz="2400" dirty="0" err="1">
                          <a:solidFill>
                            <a:schemeClr val="tx1"/>
                          </a:solidFill>
                          <a:effectLst/>
                          <a:latin typeface="#9Slide03 SVN-PF Din Text Pro C" panose="02000506020000020004" pitchFamily="2" charset="0"/>
                        </a:rPr>
                        <a:t>biết</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các</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kí</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hiệu</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trong</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bảng</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chú</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giải</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thể</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hiện</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những</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đối</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tượng</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địa</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lí</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nào</a:t>
                      </a:r>
                      <a:r>
                        <a:rPr lang="en-US" sz="2400" dirty="0">
                          <a:solidFill>
                            <a:schemeClr val="tx1"/>
                          </a:solidFill>
                          <a:effectLst/>
                          <a:latin typeface="#9Slide03 SVN-PF Din Text Pro C" panose="02000506020000020004" pitchFamily="2" charset="0"/>
                        </a:rPr>
                        <a:t>.</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9Slide03 SVN-PF Din Text Pro C" panose="02000506020000020004" pitchFamily="2" charset="0"/>
                        </a:rPr>
                        <a:t> </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 xmlns:a16="http://schemas.microsoft.com/office/drawing/2014/main" val="652509565"/>
                  </a:ext>
                </a:extLst>
              </a:tr>
              <a:tr h="1181932">
                <a:tc>
                  <a:txBody>
                    <a:bodyPr/>
                    <a:lstStyle/>
                    <a:p>
                      <a:pPr marL="0" marR="0" indent="0" algn="just">
                        <a:lnSpc>
                          <a:spcPct val="106000"/>
                        </a:lnSpc>
                        <a:spcBef>
                          <a:spcPts val="0"/>
                        </a:spcBef>
                        <a:spcAft>
                          <a:spcPts val="0"/>
                        </a:spcAft>
                      </a:pPr>
                      <a:r>
                        <a:rPr lang="en-US" sz="2400" dirty="0" err="1">
                          <a:solidFill>
                            <a:schemeClr val="tx1"/>
                          </a:solidFill>
                          <a:effectLst/>
                          <a:latin typeface="#9Slide03 SVN-PF Din Text Pro C" panose="02000506020000020004" pitchFamily="2" charset="0"/>
                        </a:rPr>
                        <a:t>Kể</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tên</a:t>
                      </a:r>
                      <a:r>
                        <a:rPr lang="en-US" sz="2400" dirty="0">
                          <a:solidFill>
                            <a:schemeClr val="tx1"/>
                          </a:solidFill>
                          <a:effectLst/>
                          <a:latin typeface="#9Slide03 SVN-PF Din Text Pro C" panose="02000506020000020004" pitchFamily="2" charset="0"/>
                        </a:rPr>
                        <a:t> 2 </a:t>
                      </a:r>
                      <a:r>
                        <a:rPr lang="en-US" sz="2400" dirty="0" err="1">
                          <a:solidFill>
                            <a:schemeClr val="tx1"/>
                          </a:solidFill>
                          <a:effectLst/>
                          <a:latin typeface="#9Slide03 SVN-PF Din Text Pro C" panose="02000506020000020004" pitchFamily="2" charset="0"/>
                        </a:rPr>
                        <a:t>dãy</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núi</a:t>
                      </a:r>
                      <a:r>
                        <a:rPr lang="en-US" sz="2400" dirty="0">
                          <a:solidFill>
                            <a:schemeClr val="tx1"/>
                          </a:solidFill>
                          <a:effectLst/>
                          <a:latin typeface="#9Slide03 SVN-PF Din Text Pro C" panose="02000506020000020004" pitchFamily="2" charset="0"/>
                        </a:rPr>
                        <a:t>, 2 </a:t>
                      </a:r>
                      <a:r>
                        <a:rPr lang="en-US" sz="2400" dirty="0" err="1">
                          <a:solidFill>
                            <a:schemeClr val="tx1"/>
                          </a:solidFill>
                          <a:effectLst/>
                          <a:latin typeface="#9Slide03 SVN-PF Din Text Pro C" panose="02000506020000020004" pitchFamily="2" charset="0"/>
                        </a:rPr>
                        <a:t>đồng</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bằng</a:t>
                      </a:r>
                      <a:r>
                        <a:rPr lang="en-US" sz="2400" dirty="0">
                          <a:solidFill>
                            <a:schemeClr val="tx1"/>
                          </a:solidFill>
                          <a:effectLst/>
                          <a:latin typeface="#9Slide03 SVN-PF Din Text Pro C" panose="02000506020000020004" pitchFamily="2" charset="0"/>
                        </a:rPr>
                        <a:t>, 2 </a:t>
                      </a:r>
                      <a:r>
                        <a:rPr lang="en-US" sz="2400" dirty="0" err="1">
                          <a:solidFill>
                            <a:schemeClr val="tx1"/>
                          </a:solidFill>
                          <a:effectLst/>
                          <a:latin typeface="#9Slide03 SVN-PF Din Text Pro C" panose="02000506020000020004" pitchFamily="2" charset="0"/>
                        </a:rPr>
                        <a:t>dòng</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sông</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lớn</a:t>
                      </a:r>
                      <a:r>
                        <a:rPr lang="en-US" sz="2400" dirty="0">
                          <a:solidFill>
                            <a:schemeClr val="tx1"/>
                          </a:solidFill>
                          <a:effectLst/>
                          <a:latin typeface="#9Slide03 SVN-PF Din Text Pro C" panose="02000506020000020004" pitchFamily="2" charset="0"/>
                        </a:rPr>
                        <a:t> ở </a:t>
                      </a:r>
                      <a:r>
                        <a:rPr lang="en-US" sz="2400" dirty="0" err="1">
                          <a:solidFill>
                            <a:schemeClr val="tx1"/>
                          </a:solidFill>
                          <a:effectLst/>
                          <a:latin typeface="#9Slide03 SVN-PF Din Text Pro C" panose="02000506020000020004" pitchFamily="2" charset="0"/>
                        </a:rPr>
                        <a:t>châu</a:t>
                      </a:r>
                      <a:r>
                        <a:rPr lang="en-US" sz="2400" dirty="0">
                          <a:solidFill>
                            <a:schemeClr val="tx1"/>
                          </a:solidFill>
                          <a:effectLst/>
                          <a:latin typeface="#9Slide03 SVN-PF Din Text Pro C" panose="02000506020000020004" pitchFamily="2" charset="0"/>
                        </a:rPr>
                        <a:t> </a:t>
                      </a:r>
                      <a:r>
                        <a:rPr lang="en-US" sz="2400" dirty="0" err="1">
                          <a:solidFill>
                            <a:schemeClr val="tx1"/>
                          </a:solidFill>
                          <a:effectLst/>
                          <a:latin typeface="#9Slide03 SVN-PF Din Text Pro C" panose="02000506020000020004" pitchFamily="2" charset="0"/>
                        </a:rPr>
                        <a:t>Mỹ</a:t>
                      </a:r>
                      <a:r>
                        <a:rPr lang="en-US" sz="2400" dirty="0">
                          <a:solidFill>
                            <a:schemeClr val="tx1"/>
                          </a:solidFill>
                          <a:effectLst/>
                          <a:latin typeface="#9Slide03 SVN-PF Din Text Pro C" panose="02000506020000020004" pitchFamily="2" charset="0"/>
                        </a:rPr>
                        <a:t>.</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9Slide03 SVN-PF Din Text Pro C" panose="02000506020000020004" pitchFamily="2" charset="0"/>
                        </a:rPr>
                        <a:t> </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 xmlns:a16="http://schemas.microsoft.com/office/drawing/2014/main" val="89250696"/>
                  </a:ext>
                </a:extLst>
              </a:tr>
            </a:tbl>
          </a:graphicData>
        </a:graphic>
      </p:graphicFrame>
      <p:pic>
        <p:nvPicPr>
          <p:cNvPr id="3" name="Picture 2" descr="Map&#10;&#10;Description automatically generated">
            <a:extLst>
              <a:ext uri="{FF2B5EF4-FFF2-40B4-BE49-F238E27FC236}">
                <a16:creationId xmlns="" xmlns:a16="http://schemas.microsoft.com/office/drawing/2014/main" id="{B9D2CD84-08FD-4181-9FD2-CBE43201E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552"/>
            <a:ext cx="5696745" cy="5706271"/>
          </a:xfrm>
          <a:prstGeom prst="rect">
            <a:avLst/>
          </a:prstGeom>
        </p:spPr>
      </p:pic>
      <p:sp>
        <p:nvSpPr>
          <p:cNvPr id="10" name="Rectangle: Rounded Corners 7">
            <a:extLst>
              <a:ext uri="{FF2B5EF4-FFF2-40B4-BE49-F238E27FC236}">
                <a16:creationId xmlns="" xmlns:a16="http://schemas.microsoft.com/office/drawing/2014/main" id="{7F691B8C-D0F6-4B89-8B4D-B18209D16666}"/>
              </a:ext>
            </a:extLst>
          </p:cNvPr>
          <p:cNvSpPr/>
          <p:nvPr/>
        </p:nvSpPr>
        <p:spPr>
          <a:xfrm>
            <a:off x="161751" y="703645"/>
            <a:ext cx="1410370" cy="544262"/>
          </a:xfrm>
          <a:prstGeom prst="roundRect">
            <a:avLst/>
          </a:prstGeom>
          <a:solidFill>
            <a:schemeClr val="bg1"/>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C00000"/>
                </a:solidFill>
                <a:latin typeface="#9Slide03 SVN-PF Din Text Pro C" panose="02000506020000020004" pitchFamily="2" charset="0"/>
                <a:cs typeface="Arial" panose="020B0604020202020204" pitchFamily="34" charset="0"/>
              </a:rPr>
              <a:t>NỬA CẦU TÂY</a:t>
            </a:r>
          </a:p>
        </p:txBody>
      </p:sp>
      <p:pic>
        <p:nvPicPr>
          <p:cNvPr id="7" name="Picture 6" descr="Graphical user interface&#10;&#10;Description automatically generated with medium confidence">
            <a:extLst>
              <a:ext uri="{FF2B5EF4-FFF2-40B4-BE49-F238E27FC236}">
                <a16:creationId xmlns="" xmlns:a16="http://schemas.microsoft.com/office/drawing/2014/main" id="{2C3B9EEF-B7AF-4070-92F2-11D523DFEB56}"/>
              </a:ext>
            </a:extLst>
          </p:cNvPr>
          <p:cNvPicPr>
            <a:picLocks noChangeAspect="1"/>
          </p:cNvPicPr>
          <p:nvPr/>
        </p:nvPicPr>
        <p:blipFill rotWithShape="1">
          <a:blip r:embed="rId3">
            <a:extLst>
              <a:ext uri="{28A0092B-C50C-407E-A947-70E740481C1C}">
                <a14:useLocalDpi xmlns:a14="http://schemas.microsoft.com/office/drawing/2010/main" val="0"/>
              </a:ext>
            </a:extLst>
          </a:blip>
          <a:srcRect b="15472"/>
          <a:stretch/>
        </p:blipFill>
        <p:spPr>
          <a:xfrm>
            <a:off x="5224971" y="4898277"/>
            <a:ext cx="4097096" cy="1818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 xmlns:a16="http://schemas.microsoft.com/office/drawing/2014/main" id="{5EB7568F-478E-4A5F-9055-F45549CB8F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rcRect l="14034" r="12740"/>
          <a:stretch/>
        </p:blipFill>
        <p:spPr>
          <a:xfrm>
            <a:off x="9458055" y="4898277"/>
            <a:ext cx="2572194" cy="2160298"/>
          </a:xfrm>
          <a:prstGeom prst="rect">
            <a:avLst/>
          </a:prstGeom>
        </p:spPr>
      </p:pic>
      <p:sp>
        <p:nvSpPr>
          <p:cNvPr id="13" name="TextBox 12">
            <a:extLst>
              <a:ext uri="{FF2B5EF4-FFF2-40B4-BE49-F238E27FC236}">
                <a16:creationId xmlns="" xmlns:a16="http://schemas.microsoft.com/office/drawing/2014/main" id="{2B76BD0D-C411-4B73-A033-BDF45FBA5149}"/>
              </a:ext>
            </a:extLst>
          </p:cNvPr>
          <p:cNvSpPr txBox="1"/>
          <p:nvPr/>
        </p:nvSpPr>
        <p:spPr>
          <a:xfrm>
            <a:off x="8581584" y="1026595"/>
            <a:ext cx="3328501" cy="830997"/>
          </a:xfrm>
          <a:prstGeom prst="rect">
            <a:avLst/>
          </a:prstGeom>
          <a:noFill/>
        </p:spPr>
        <p:txBody>
          <a:bodyPr wrap="square">
            <a:spAutoFit/>
          </a:bodyPr>
          <a:lstStyle/>
          <a:p>
            <a:pPr algn="just"/>
            <a:r>
              <a:rPr lang="en-US" sz="2400" dirty="0" err="1">
                <a:solidFill>
                  <a:srgbClr val="FFFF00"/>
                </a:solidFill>
                <a:effectLst/>
                <a:latin typeface="#9Slide03 SVN-PF Din Text Pro C" panose="02000506020000020004" pitchFamily="2" charset="0"/>
                <a:ea typeface="Tahoma" panose="020B0604030504040204" pitchFamily="34" charset="0"/>
              </a:rPr>
              <a:t>Bản</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đồ</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tự</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nhiên</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của</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nửa</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câu</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Tây</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Thế</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Giới</a:t>
            </a:r>
            <a:endParaRPr lang="en-US" sz="2400" dirty="0">
              <a:solidFill>
                <a:srgbClr val="FFFF00"/>
              </a:solidFill>
              <a:latin typeface="#9Slide03 SVN-PF Din Text Pro C" panose="02000506020000020004" pitchFamily="2" charset="0"/>
            </a:endParaRPr>
          </a:p>
        </p:txBody>
      </p:sp>
      <p:sp>
        <p:nvSpPr>
          <p:cNvPr id="15" name="TextBox 14">
            <a:extLst>
              <a:ext uri="{FF2B5EF4-FFF2-40B4-BE49-F238E27FC236}">
                <a16:creationId xmlns="" xmlns:a16="http://schemas.microsoft.com/office/drawing/2014/main" id="{7C239178-3967-49E1-912E-E147D8D8E999}"/>
              </a:ext>
            </a:extLst>
          </p:cNvPr>
          <p:cNvSpPr txBox="1"/>
          <p:nvPr/>
        </p:nvSpPr>
        <p:spPr>
          <a:xfrm>
            <a:off x="9168247" y="1884161"/>
            <a:ext cx="1580006" cy="461665"/>
          </a:xfrm>
          <a:prstGeom prst="rect">
            <a:avLst/>
          </a:prstGeom>
          <a:noFill/>
        </p:spPr>
        <p:txBody>
          <a:bodyPr wrap="square">
            <a:spAutoFit/>
          </a:bodyPr>
          <a:lstStyle/>
          <a:p>
            <a:pPr algn="just"/>
            <a:r>
              <a:rPr lang="en-US" sz="2400" dirty="0">
                <a:solidFill>
                  <a:srgbClr val="FFFF00"/>
                </a:solidFill>
                <a:effectLst/>
                <a:latin typeface="#9Slide03 SVN-PF Din Text Pro C" panose="02000506020000020004" pitchFamily="2" charset="0"/>
                <a:ea typeface="Tahoma" panose="020B0604030504040204" pitchFamily="34" charset="0"/>
              </a:rPr>
              <a:t>1:110.000.000</a:t>
            </a:r>
            <a:endParaRPr lang="en-US" sz="2400" dirty="0">
              <a:solidFill>
                <a:srgbClr val="FFFF00"/>
              </a:solidFill>
              <a:latin typeface="#9Slide03 SVN-PF Din Text Pro C" panose="02000506020000020004" pitchFamily="2" charset="0"/>
            </a:endParaRPr>
          </a:p>
        </p:txBody>
      </p:sp>
      <p:sp>
        <p:nvSpPr>
          <p:cNvPr id="17" name="TextBox 16">
            <a:extLst>
              <a:ext uri="{FF2B5EF4-FFF2-40B4-BE49-F238E27FC236}">
                <a16:creationId xmlns="" xmlns:a16="http://schemas.microsoft.com/office/drawing/2014/main" id="{1D32F352-16E2-4CA2-AD88-BCF7E20796CE}"/>
              </a:ext>
            </a:extLst>
          </p:cNvPr>
          <p:cNvSpPr txBox="1"/>
          <p:nvPr/>
        </p:nvSpPr>
        <p:spPr>
          <a:xfrm>
            <a:off x="8430648" y="2372395"/>
            <a:ext cx="3798278" cy="1015663"/>
          </a:xfrm>
          <a:prstGeom prst="rect">
            <a:avLst/>
          </a:prstGeom>
          <a:noFill/>
        </p:spPr>
        <p:txBody>
          <a:bodyPr wrap="square">
            <a:spAutoFit/>
          </a:bodyPr>
          <a:lstStyle/>
          <a:p>
            <a:pPr algn="just"/>
            <a:r>
              <a:rPr lang="en-US" sz="2000" dirty="0" err="1">
                <a:solidFill>
                  <a:srgbClr val="FFFF00"/>
                </a:solidFill>
                <a:effectLst/>
                <a:latin typeface="#9Slide03 SVN-PF Din Text Pro C" panose="02000506020000020004" pitchFamily="2" charset="0"/>
                <a:ea typeface="Tahoma" panose="020B0604030504040204" pitchFamily="34" charset="0"/>
              </a:rPr>
              <a:t>Đầm</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lầy</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hoang</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mạc</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sa</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mạc</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băng</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là</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lục</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địa</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thềm</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băng</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sông</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băng</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sông</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hồ</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thác</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núi</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lửa</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san</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hô</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độ</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cao</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đỉnh</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núi</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độ</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sâu</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đại</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dương</a:t>
            </a:r>
            <a:r>
              <a:rPr lang="en-US" sz="2000" dirty="0">
                <a:solidFill>
                  <a:srgbClr val="FFFF00"/>
                </a:solidFill>
                <a:effectLst/>
                <a:latin typeface="#9Slide03 SVN-PF Din Text Pro C" panose="02000506020000020004" pitchFamily="2" charset="0"/>
                <a:ea typeface="Tahoma" panose="020B0604030504040204" pitchFamily="34" charset="0"/>
              </a:rPr>
              <a:t>.</a:t>
            </a:r>
            <a:endParaRPr lang="en-US" sz="2000" dirty="0">
              <a:solidFill>
                <a:srgbClr val="FFFF00"/>
              </a:solidFill>
              <a:latin typeface="#9Slide03 SVN-PF Din Text Pro C" panose="02000506020000020004" pitchFamily="2" charset="0"/>
            </a:endParaRPr>
          </a:p>
        </p:txBody>
      </p:sp>
      <p:sp>
        <p:nvSpPr>
          <p:cNvPr id="19" name="TextBox 18">
            <a:extLst>
              <a:ext uri="{FF2B5EF4-FFF2-40B4-BE49-F238E27FC236}">
                <a16:creationId xmlns="" xmlns:a16="http://schemas.microsoft.com/office/drawing/2014/main" id="{5E7BF3AC-E700-4B70-9F7A-DFFB6101BAC7}"/>
              </a:ext>
            </a:extLst>
          </p:cNvPr>
          <p:cNvSpPr txBox="1"/>
          <p:nvPr/>
        </p:nvSpPr>
        <p:spPr>
          <a:xfrm>
            <a:off x="8581584" y="3554551"/>
            <a:ext cx="3422553" cy="1200329"/>
          </a:xfrm>
          <a:prstGeom prst="rect">
            <a:avLst/>
          </a:prstGeom>
          <a:noFill/>
        </p:spPr>
        <p:txBody>
          <a:bodyPr wrap="square">
            <a:spAutoFit/>
          </a:bodyPr>
          <a:lstStyle/>
          <a:p>
            <a:pPr algn="just"/>
            <a:r>
              <a:rPr lang="en-US" sz="2400" dirty="0" err="1">
                <a:solidFill>
                  <a:srgbClr val="FFFF00"/>
                </a:solidFill>
                <a:effectLst/>
                <a:latin typeface="#9Slide03 SVN-PF Din Text Pro C" panose="02000506020000020004" pitchFamily="2" charset="0"/>
                <a:ea typeface="Tahoma" panose="020B0604030504040204" pitchFamily="34" charset="0"/>
              </a:rPr>
              <a:t>Dãy</a:t>
            </a:r>
            <a:r>
              <a:rPr lang="en-US" sz="2400" dirty="0">
                <a:solidFill>
                  <a:srgbClr val="FFFF00"/>
                </a:solidFill>
                <a:effectLst/>
                <a:latin typeface="#9Slide03 SVN-PF Din Text Pro C" panose="02000506020000020004" pitchFamily="2" charset="0"/>
                <a:ea typeface="Tahoma" panose="020B0604030504040204" pitchFamily="34" charset="0"/>
              </a:rPr>
              <a:t> roc-ki, </a:t>
            </a:r>
            <a:r>
              <a:rPr lang="en-US" sz="2400" dirty="0" err="1">
                <a:solidFill>
                  <a:srgbClr val="FFFF00"/>
                </a:solidFill>
                <a:effectLst/>
                <a:latin typeface="#9Slide03 SVN-PF Din Text Pro C" panose="02000506020000020004" pitchFamily="2" charset="0"/>
                <a:ea typeface="Tahoma" panose="020B0604030504040204" pitchFamily="34" charset="0"/>
              </a:rPr>
              <a:t>dãy</a:t>
            </a:r>
            <a:r>
              <a:rPr lang="en-US" sz="2400" dirty="0">
                <a:solidFill>
                  <a:srgbClr val="FFFF00"/>
                </a:solidFill>
                <a:effectLst/>
                <a:latin typeface="#9Slide03 SVN-PF Din Text Pro C" panose="02000506020000020004" pitchFamily="2" charset="0"/>
                <a:ea typeface="Tahoma" panose="020B0604030504040204" pitchFamily="34" charset="0"/>
              </a:rPr>
              <a:t> An-det; ĐB A-ma-don, ĐB Pam-pa; </a:t>
            </a:r>
            <a:r>
              <a:rPr lang="en-US" sz="2400" dirty="0" err="1">
                <a:solidFill>
                  <a:srgbClr val="FFFF00"/>
                </a:solidFill>
                <a:effectLst/>
                <a:latin typeface="#9Slide03 SVN-PF Din Text Pro C" panose="02000506020000020004" pitchFamily="2" charset="0"/>
                <a:ea typeface="Tahoma" panose="020B0604030504040204" pitchFamily="34" charset="0"/>
              </a:rPr>
              <a:t>Sông</a:t>
            </a:r>
            <a:r>
              <a:rPr lang="en-US" sz="2400" dirty="0">
                <a:solidFill>
                  <a:srgbClr val="FFFF00"/>
                </a:solidFill>
                <a:effectLst/>
                <a:latin typeface="#9Slide03 SVN-PF Din Text Pro C" panose="02000506020000020004" pitchFamily="2" charset="0"/>
                <a:ea typeface="Tahoma" panose="020B0604030504040204" pitchFamily="34" charset="0"/>
              </a:rPr>
              <a:t> Mi-xi-xi-pi, </a:t>
            </a:r>
            <a:r>
              <a:rPr lang="en-US" sz="2400" dirty="0" err="1">
                <a:solidFill>
                  <a:srgbClr val="FFFF00"/>
                </a:solidFill>
                <a:effectLst/>
                <a:latin typeface="#9Slide03 SVN-PF Din Text Pro C" panose="02000506020000020004" pitchFamily="2" charset="0"/>
                <a:ea typeface="Tahoma" panose="020B0604030504040204" pitchFamily="34" charset="0"/>
              </a:rPr>
              <a:t>sông</a:t>
            </a:r>
            <a:r>
              <a:rPr lang="en-US" sz="2400" dirty="0">
                <a:solidFill>
                  <a:srgbClr val="FFFF00"/>
                </a:solidFill>
                <a:effectLst/>
                <a:latin typeface="#9Slide03 SVN-PF Din Text Pro C" panose="02000506020000020004" pitchFamily="2" charset="0"/>
                <a:ea typeface="Tahoma" panose="020B0604030504040204" pitchFamily="34" charset="0"/>
              </a:rPr>
              <a:t> A-ma-don</a:t>
            </a:r>
            <a:endParaRPr lang="en-US" sz="2400" dirty="0">
              <a:solidFill>
                <a:srgbClr val="FFFF00"/>
              </a:solidFill>
              <a:latin typeface="#9Slide03 SVN-PF Din Text Pro C" panose="02000506020000020004" pitchFamily="2" charset="0"/>
            </a:endParaRPr>
          </a:p>
        </p:txBody>
      </p:sp>
    </p:spTree>
    <p:extLst>
      <p:ext uri="{BB962C8B-B14F-4D97-AF65-F5344CB8AC3E}">
        <p14:creationId xmlns:p14="http://schemas.microsoft.com/office/powerpoint/2010/main" val="2619390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 xmlns:a16="http://schemas.microsoft.com/office/drawing/2014/main" id="{CDECDFDD-4BDE-401C-8055-1F6CA4347038}"/>
              </a:ext>
            </a:extLst>
          </p:cNvPr>
          <p:cNvSpPr/>
          <p:nvPr/>
        </p:nvSpPr>
        <p:spPr>
          <a:xfrm>
            <a:off x="567313" y="109430"/>
            <a:ext cx="3776940" cy="544262"/>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Bản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đồ</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hành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chính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Việt</a:t>
            </a:r>
            <a:r>
              <a:rPr lang="en-US" sz="3200" dirty="0">
                <a:solidFill>
                  <a:schemeClr val="tx1"/>
                </a:solidFill>
                <a:latin typeface="#9Slide03 SVN-PF Din Text Pro C" panose="02000506020000020004" pitchFamily="2" charset="0"/>
                <a:cs typeface="Arial" panose="020B0604020202020204" pitchFamily="34" charset="0"/>
              </a:rPr>
              <a:t> Nam</a:t>
            </a:r>
            <a:endParaRPr lang="en-US" sz="3200" dirty="0">
              <a:solidFill>
                <a:srgbClr val="0070C0"/>
              </a:solidFill>
              <a:latin typeface="#9Slide03 SVN-PF Din Text Pro C" panose="02000506020000020004" pitchFamily="2" charset="0"/>
              <a:cs typeface="Arial" panose="020B0604020202020204" pitchFamily="34" charset="0"/>
            </a:endParaRPr>
          </a:p>
        </p:txBody>
      </p:sp>
      <p:graphicFrame>
        <p:nvGraphicFramePr>
          <p:cNvPr id="9" name="Table 8">
            <a:extLst>
              <a:ext uri="{FF2B5EF4-FFF2-40B4-BE49-F238E27FC236}">
                <a16:creationId xmlns="" xmlns:a16="http://schemas.microsoft.com/office/drawing/2014/main" id="{C1BDC764-56AF-41BB-B989-43B1F4911CEB}"/>
              </a:ext>
            </a:extLst>
          </p:cNvPr>
          <p:cNvGraphicFramePr>
            <a:graphicFrameLocks noGrp="1"/>
          </p:cNvGraphicFramePr>
          <p:nvPr>
            <p:extLst>
              <p:ext uri="{D42A27DB-BD31-4B8C-83A1-F6EECF244321}">
                <p14:modId xmlns:p14="http://schemas.microsoft.com/office/powerpoint/2010/main" val="93609619"/>
              </p:ext>
            </p:extLst>
          </p:nvPr>
        </p:nvGraphicFramePr>
        <p:xfrm>
          <a:off x="5264685" y="240705"/>
          <a:ext cx="6622514" cy="4555785"/>
        </p:xfrm>
        <a:graphic>
          <a:graphicData uri="http://schemas.openxmlformats.org/drawingml/2006/table">
            <a:tbl>
              <a:tblPr firstRow="1" firstCol="1" bandRow="1">
                <a:tableStyleId>{5C22544A-7EE6-4342-B048-85BDC9FD1C3A}</a:tableStyleId>
              </a:tblPr>
              <a:tblGrid>
                <a:gridCol w="2585087">
                  <a:extLst>
                    <a:ext uri="{9D8B030D-6E8A-4147-A177-3AD203B41FA5}">
                      <a16:colId xmlns="" xmlns:a16="http://schemas.microsoft.com/office/drawing/2014/main" val="1781978577"/>
                    </a:ext>
                  </a:extLst>
                </a:gridCol>
                <a:gridCol w="4037427">
                  <a:extLst>
                    <a:ext uri="{9D8B030D-6E8A-4147-A177-3AD203B41FA5}">
                      <a16:colId xmlns="" xmlns:a16="http://schemas.microsoft.com/office/drawing/2014/main" val="1127437367"/>
                    </a:ext>
                  </a:extLst>
                </a:gridCol>
              </a:tblGrid>
              <a:tr h="434248">
                <a:tc gridSpan="2">
                  <a:txBody>
                    <a:bodyPr/>
                    <a:lstStyle/>
                    <a:p>
                      <a:pPr marL="0" marR="0" indent="0" algn="ctr">
                        <a:lnSpc>
                          <a:spcPct val="106000"/>
                        </a:lnSpc>
                        <a:spcBef>
                          <a:spcPts val="0"/>
                        </a:spcBef>
                        <a:spcAft>
                          <a:spcPts val="0"/>
                        </a:spcAft>
                      </a:pPr>
                      <a:r>
                        <a:rPr lang="en-US" sz="3200" dirty="0">
                          <a:solidFill>
                            <a:schemeClr val="bg1"/>
                          </a:solidFill>
                          <a:effectLst/>
                          <a:latin typeface="#9Slide03 SVN-PF Din Text Pro C" panose="02000506020000020004" pitchFamily="2" charset="0"/>
                        </a:rPr>
                        <a:t>PHIẾU HỌC TẬP 2</a:t>
                      </a:r>
                      <a:endParaRPr lang="en-US" sz="3200"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hMerge="1">
                  <a:txBody>
                    <a:bodyPr/>
                    <a:lstStyle/>
                    <a:p>
                      <a:endParaRPr lang="en-US"/>
                    </a:p>
                  </a:txBody>
                  <a:tcPr/>
                </a:tc>
                <a:extLst>
                  <a:ext uri="{0D108BD9-81ED-4DB2-BD59-A6C34878D82A}">
                    <a16:rowId xmlns="" xmlns:a16="http://schemas.microsoft.com/office/drawing/2014/main" val="3598283864"/>
                  </a:ext>
                </a:extLst>
              </a:tr>
              <a:tr h="434248">
                <a:tc>
                  <a:txBody>
                    <a:bodyPr/>
                    <a:lstStyle/>
                    <a:p>
                      <a:pPr marL="0" marR="0" indent="0" algn="ctr">
                        <a:lnSpc>
                          <a:spcPct val="106000"/>
                        </a:lnSpc>
                        <a:spcBef>
                          <a:spcPts val="0"/>
                        </a:spcBef>
                        <a:spcAft>
                          <a:spcPts val="0"/>
                        </a:spcAft>
                      </a:pPr>
                      <a:r>
                        <a:rPr lang="en-US" sz="2400" dirty="0">
                          <a:solidFill>
                            <a:schemeClr val="tx1"/>
                          </a:solidFill>
                          <a:effectLst/>
                          <a:latin typeface="#9Slide03 SVN-PF Din Text Pro C" panose="02000506020000020004" pitchFamily="2" charset="0"/>
                        </a:rPr>
                        <a:t>GỢI Ý</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ctr">
                        <a:lnSpc>
                          <a:spcPct val="106000"/>
                        </a:lnSpc>
                        <a:spcBef>
                          <a:spcPts val="0"/>
                        </a:spcBef>
                        <a:spcAft>
                          <a:spcPts val="0"/>
                        </a:spcAft>
                      </a:pPr>
                      <a:r>
                        <a:rPr lang="en-US" sz="2400" b="1" dirty="0">
                          <a:solidFill>
                            <a:schemeClr val="tx1"/>
                          </a:solidFill>
                          <a:effectLst/>
                          <a:latin typeface="#9Slide03 SVN-PF Din Text Pro C" panose="02000506020000020004" pitchFamily="2" charset="0"/>
                        </a:rPr>
                        <a:t>ĐÁP ÁN</a:t>
                      </a:r>
                      <a:endParaRPr lang="en-US" sz="2400" b="1"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 xmlns:a16="http://schemas.microsoft.com/office/drawing/2014/main" val="2514813660"/>
                  </a:ext>
                </a:extLst>
              </a:tr>
              <a:tr h="901146">
                <a:tc>
                  <a:txBody>
                    <a:bodyPr/>
                    <a:lstStyle/>
                    <a:p>
                      <a:pPr marL="0" marR="0" indent="0" algn="just">
                        <a:lnSpc>
                          <a:spcPct val="106000"/>
                        </a:lnSpc>
                        <a:spcBef>
                          <a:spcPts val="0"/>
                        </a:spcBef>
                        <a:spcAft>
                          <a:spcPts val="0"/>
                        </a:spcAft>
                      </a:pPr>
                      <a:r>
                        <a:rPr lang="en-US" sz="2400">
                          <a:solidFill>
                            <a:schemeClr val="tx1"/>
                          </a:solidFill>
                          <a:effectLst/>
                          <a:latin typeface="#9Slide03 SVN-PF Din Text Pro C" panose="02000506020000020004" pitchFamily="2" charset="0"/>
                        </a:rPr>
                        <a:t>Nội dung và lãnh thổ được thể hiện trên bản đồ</a:t>
                      </a:r>
                      <a:endParaRPr lang="en-US" sz="240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a:solidFill>
                            <a:schemeClr val="tx1"/>
                          </a:solidFill>
                          <a:effectLst/>
                          <a:latin typeface="#9Slide03 SVN-PF Din Text Pro C" panose="02000506020000020004" pitchFamily="2" charset="0"/>
                        </a:rPr>
                        <a:t> </a:t>
                      </a:r>
                      <a:endParaRPr lang="en-US" sz="240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 xmlns:a16="http://schemas.microsoft.com/office/drawing/2014/main" val="932868944"/>
                  </a:ext>
                </a:extLst>
              </a:tr>
              <a:tr h="434248">
                <a:tc>
                  <a:txBody>
                    <a:bodyPr/>
                    <a:lstStyle/>
                    <a:p>
                      <a:pPr marL="0" marR="0" indent="0" algn="just">
                        <a:lnSpc>
                          <a:spcPct val="106000"/>
                        </a:lnSpc>
                        <a:spcBef>
                          <a:spcPts val="0"/>
                        </a:spcBef>
                        <a:spcAft>
                          <a:spcPts val="0"/>
                        </a:spcAft>
                      </a:pPr>
                      <a:r>
                        <a:rPr lang="en-US" sz="2400">
                          <a:solidFill>
                            <a:schemeClr val="tx1"/>
                          </a:solidFill>
                          <a:effectLst/>
                          <a:latin typeface="#9Slide03 SVN-PF Din Text Pro C" panose="02000506020000020004" pitchFamily="2" charset="0"/>
                        </a:rPr>
                        <a:t>Tỉ lệ bản đồ</a:t>
                      </a:r>
                      <a:endParaRPr lang="en-US" sz="240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a:solidFill>
                            <a:schemeClr val="tx1"/>
                          </a:solidFill>
                          <a:effectLst/>
                          <a:latin typeface="#9Slide03 SVN-PF Din Text Pro C" panose="02000506020000020004" pitchFamily="2" charset="0"/>
                        </a:rPr>
                        <a:t> </a:t>
                      </a:r>
                      <a:endParaRPr lang="en-US" sz="240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 xmlns:a16="http://schemas.microsoft.com/office/drawing/2014/main" val="3042201908"/>
                  </a:ext>
                </a:extLst>
              </a:tr>
              <a:tr h="1368043">
                <a:tc>
                  <a:txBody>
                    <a:bodyPr/>
                    <a:lstStyle/>
                    <a:p>
                      <a:pPr marL="0" marR="0" indent="0" algn="just">
                        <a:lnSpc>
                          <a:spcPct val="106000"/>
                        </a:lnSpc>
                        <a:spcBef>
                          <a:spcPts val="0"/>
                        </a:spcBef>
                        <a:spcAft>
                          <a:spcPts val="0"/>
                        </a:spcAft>
                      </a:pPr>
                      <a:r>
                        <a:rPr lang="en-US" sz="2400">
                          <a:solidFill>
                            <a:schemeClr val="tx1"/>
                          </a:solidFill>
                          <a:effectLst/>
                          <a:latin typeface="#9Slide03 SVN-PF Din Text Pro C" panose="02000506020000020004" pitchFamily="2" charset="0"/>
                        </a:rPr>
                        <a:t>Cho biết các kí hiệu trong bảng chú giải thể hiện những đối tượng địa lí nào.</a:t>
                      </a:r>
                      <a:endParaRPr lang="en-US" sz="240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9Slide03 SVN-PF Din Text Pro C" panose="02000506020000020004" pitchFamily="2" charset="0"/>
                        </a:rPr>
                        <a:t> </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 xmlns:a16="http://schemas.microsoft.com/office/drawing/2014/main" val="652509565"/>
                  </a:ext>
                </a:extLst>
              </a:tr>
              <a:tr h="901146">
                <a:tc>
                  <a:txBody>
                    <a:bodyPr/>
                    <a:lstStyle/>
                    <a:p>
                      <a:pPr marL="0" marR="0" indent="0" algn="just">
                        <a:lnSpc>
                          <a:spcPct val="106000"/>
                        </a:lnSpc>
                        <a:spcBef>
                          <a:spcPts val="0"/>
                        </a:spcBef>
                        <a:spcAft>
                          <a:spcPts val="0"/>
                        </a:spcAft>
                      </a:pPr>
                      <a:r>
                        <a:rPr lang="vi-VN" sz="2400" dirty="0">
                          <a:solidFill>
                            <a:schemeClr val="tx1"/>
                          </a:solidFill>
                          <a:effectLst/>
                          <a:latin typeface="#9Slide03 SVN-PF Din Text Pro C" panose="02000506020000020004" pitchFamily="2" charset="0"/>
                          <a:ea typeface="Tahoma" panose="020B0604030504040204" pitchFamily="34" charset="0"/>
                        </a:rPr>
                        <a:t>Kể tên các TP trực thuộc trung ương của nước ta.</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9Slide03 SVN-PF Din Text Pro C" panose="02000506020000020004" pitchFamily="2" charset="0"/>
                        </a:rPr>
                        <a:t> </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 xmlns:a16="http://schemas.microsoft.com/office/drawing/2014/main" val="89250696"/>
                  </a:ext>
                </a:extLst>
              </a:tr>
            </a:tbl>
          </a:graphicData>
        </a:graphic>
      </p:graphicFrame>
      <p:grpSp>
        <p:nvGrpSpPr>
          <p:cNvPr id="14" name="Group 13">
            <a:extLst>
              <a:ext uri="{FF2B5EF4-FFF2-40B4-BE49-F238E27FC236}">
                <a16:creationId xmlns="" xmlns:a16="http://schemas.microsoft.com/office/drawing/2014/main" id="{41A35F9B-F6ED-46B3-A7D6-A047AE685909}"/>
              </a:ext>
            </a:extLst>
          </p:cNvPr>
          <p:cNvGrpSpPr/>
          <p:nvPr/>
        </p:nvGrpSpPr>
        <p:grpSpPr>
          <a:xfrm>
            <a:off x="108324" y="728130"/>
            <a:ext cx="4694918" cy="6152932"/>
            <a:chOff x="108324" y="728130"/>
            <a:chExt cx="4694918" cy="6152932"/>
          </a:xfrm>
        </p:grpSpPr>
        <p:pic>
          <p:nvPicPr>
            <p:cNvPr id="5" name="Picture 4" descr="Map&#10;&#10;Description automatically generated">
              <a:extLst>
                <a:ext uri="{FF2B5EF4-FFF2-40B4-BE49-F238E27FC236}">
                  <a16:creationId xmlns="" xmlns:a16="http://schemas.microsoft.com/office/drawing/2014/main" id="{E5C0C66D-E12C-4365-9F78-CEB2F56F811F}"/>
                </a:ext>
              </a:extLst>
            </p:cNvPr>
            <p:cNvPicPr>
              <a:picLocks noChangeAspect="1"/>
            </p:cNvPicPr>
            <p:nvPr/>
          </p:nvPicPr>
          <p:blipFill rotWithShape="1">
            <a:blip r:embed="rId2">
              <a:extLst>
                <a:ext uri="{28A0092B-C50C-407E-A947-70E740481C1C}">
                  <a14:useLocalDpi xmlns:a14="http://schemas.microsoft.com/office/drawing/2010/main" val="0"/>
                </a:ext>
              </a:extLst>
            </a:blip>
            <a:srcRect b="660"/>
            <a:stretch/>
          </p:blipFill>
          <p:spPr>
            <a:xfrm>
              <a:off x="108324" y="728130"/>
              <a:ext cx="4694918" cy="5753148"/>
            </a:xfrm>
            <a:prstGeom prst="rect">
              <a:avLst/>
            </a:prstGeom>
          </p:spPr>
        </p:pic>
        <p:sp>
          <p:nvSpPr>
            <p:cNvPr id="8" name="TextBox 7">
              <a:extLst>
                <a:ext uri="{FF2B5EF4-FFF2-40B4-BE49-F238E27FC236}">
                  <a16:creationId xmlns="" xmlns:a16="http://schemas.microsoft.com/office/drawing/2014/main" id="{ED6C82D4-52F5-4B87-82F2-803D0F36388E}"/>
                </a:ext>
              </a:extLst>
            </p:cNvPr>
            <p:cNvSpPr txBox="1"/>
            <p:nvPr/>
          </p:nvSpPr>
          <p:spPr>
            <a:xfrm>
              <a:off x="1572121" y="6511730"/>
              <a:ext cx="1550906" cy="369332"/>
            </a:xfrm>
            <a:prstGeom prst="rect">
              <a:avLst/>
            </a:prstGeom>
            <a:noFill/>
          </p:spPr>
          <p:txBody>
            <a:bodyPr wrap="square">
              <a:spAutoFit/>
            </a:bodyPr>
            <a:lstStyle/>
            <a:p>
              <a:r>
                <a:rPr lang="en-US" sz="1800" dirty="0" err="1">
                  <a:solidFill>
                    <a:schemeClr val="tx1"/>
                  </a:solidFill>
                  <a:latin typeface="#9Slide03 SVN-PF Din Text Pro C" panose="02000506020000020004" pitchFamily="2" charset="0"/>
                  <a:cs typeface="Arial" panose="020B0604020202020204" pitchFamily="34" charset="0"/>
                </a:rPr>
                <a:t>Tỉ</a:t>
              </a:r>
              <a:r>
                <a:rPr lang="en-US" sz="1800" dirty="0">
                  <a:solidFill>
                    <a:schemeClr val="tx1"/>
                  </a:solidFill>
                  <a:latin typeface="#9Slide03 SVN-PF Din Text Pro C" panose="02000506020000020004" pitchFamily="2" charset="0"/>
                  <a:cs typeface="Arial" panose="020B0604020202020204" pitchFamily="34" charset="0"/>
                </a:rPr>
                <a:t> </a:t>
              </a:r>
              <a:r>
                <a:rPr lang="en-US" sz="1800" dirty="0" err="1">
                  <a:solidFill>
                    <a:schemeClr val="tx1"/>
                  </a:solidFill>
                  <a:latin typeface="#9Slide03 SVN-PF Din Text Pro C" panose="02000506020000020004" pitchFamily="2" charset="0"/>
                  <a:cs typeface="Arial" panose="020B0604020202020204" pitchFamily="34" charset="0"/>
                </a:rPr>
                <a:t>lệ</a:t>
              </a:r>
              <a:r>
                <a:rPr lang="en-US" sz="1800" dirty="0">
                  <a:solidFill>
                    <a:schemeClr val="tx1"/>
                  </a:solidFill>
                  <a:latin typeface="#9Slide03 SVN-PF Din Text Pro C" panose="02000506020000020004" pitchFamily="2" charset="0"/>
                  <a:cs typeface="Arial" panose="020B0604020202020204" pitchFamily="34" charset="0"/>
                </a:rPr>
                <a:t>: 1:10.000.000</a:t>
              </a:r>
              <a:endParaRPr lang="en-US" dirty="0"/>
            </a:p>
          </p:txBody>
        </p:sp>
        <p:pic>
          <p:nvPicPr>
            <p:cNvPr id="13" name="Picture 12" descr="A picture containing text&#10;&#10;Description automatically generated">
              <a:extLst>
                <a:ext uri="{FF2B5EF4-FFF2-40B4-BE49-F238E27FC236}">
                  <a16:creationId xmlns="" xmlns:a16="http://schemas.microsoft.com/office/drawing/2014/main" id="{56193543-0B31-491E-903B-09994FDD4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773" y="826604"/>
              <a:ext cx="1381664" cy="1902528"/>
            </a:xfrm>
            <a:prstGeom prst="rect">
              <a:avLst/>
            </a:prstGeom>
          </p:spPr>
        </p:pic>
      </p:grpSp>
      <p:pic>
        <p:nvPicPr>
          <p:cNvPr id="15" name="Picture 14">
            <a:extLst>
              <a:ext uri="{FF2B5EF4-FFF2-40B4-BE49-F238E27FC236}">
                <a16:creationId xmlns="" xmlns:a16="http://schemas.microsoft.com/office/drawing/2014/main" id="{4D93E84E-1985-4CBC-8987-5EEAECEA4C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rcRect l="14034" r="12740"/>
          <a:stretch/>
        </p:blipFill>
        <p:spPr>
          <a:xfrm>
            <a:off x="7255203" y="4760358"/>
            <a:ext cx="2641477" cy="2218486"/>
          </a:xfrm>
          <a:prstGeom prst="rect">
            <a:avLst/>
          </a:prstGeom>
        </p:spPr>
      </p:pic>
      <p:sp>
        <p:nvSpPr>
          <p:cNvPr id="17" name="TextBox 16">
            <a:extLst>
              <a:ext uri="{FF2B5EF4-FFF2-40B4-BE49-F238E27FC236}">
                <a16:creationId xmlns="" xmlns:a16="http://schemas.microsoft.com/office/drawing/2014/main" id="{3E480FEA-A228-4D2F-B629-B855B1C77752}"/>
              </a:ext>
            </a:extLst>
          </p:cNvPr>
          <p:cNvSpPr txBox="1"/>
          <p:nvPr/>
        </p:nvSpPr>
        <p:spPr>
          <a:xfrm>
            <a:off x="8575941" y="1346368"/>
            <a:ext cx="2824090" cy="461665"/>
          </a:xfrm>
          <a:prstGeom prst="rect">
            <a:avLst/>
          </a:prstGeom>
          <a:noFill/>
        </p:spPr>
        <p:txBody>
          <a:bodyPr wrap="square">
            <a:spAutoFit/>
          </a:bodyPr>
          <a:lstStyle/>
          <a:p>
            <a:pPr algn="just"/>
            <a:r>
              <a:rPr lang="en-US" sz="2400" dirty="0" err="1">
                <a:solidFill>
                  <a:srgbClr val="FFFF00"/>
                </a:solidFill>
                <a:effectLst/>
                <a:latin typeface="#9Slide03 SVN-PF Din Text Pro C" panose="02000506020000020004" pitchFamily="2" charset="0"/>
                <a:ea typeface="Tahoma" panose="020B0604030504040204" pitchFamily="34" charset="0"/>
              </a:rPr>
              <a:t>Bản</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đồ</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hành</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chính</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Việt</a:t>
            </a:r>
            <a:r>
              <a:rPr lang="en-US" sz="2400" dirty="0">
                <a:solidFill>
                  <a:srgbClr val="FFFF00"/>
                </a:solidFill>
                <a:effectLst/>
                <a:latin typeface="#9Slide03 SVN-PF Din Text Pro C" panose="02000506020000020004" pitchFamily="2" charset="0"/>
                <a:ea typeface="Tahoma" panose="020B0604030504040204" pitchFamily="34" charset="0"/>
              </a:rPr>
              <a:t> Nam</a:t>
            </a:r>
            <a:endParaRPr lang="en-US" sz="2400" dirty="0">
              <a:solidFill>
                <a:srgbClr val="FFFF00"/>
              </a:solidFill>
              <a:latin typeface="#9Slide03 SVN-PF Din Text Pro C" panose="02000506020000020004" pitchFamily="2" charset="0"/>
            </a:endParaRPr>
          </a:p>
        </p:txBody>
      </p:sp>
      <p:sp>
        <p:nvSpPr>
          <p:cNvPr id="19" name="TextBox 18">
            <a:extLst>
              <a:ext uri="{FF2B5EF4-FFF2-40B4-BE49-F238E27FC236}">
                <a16:creationId xmlns="" xmlns:a16="http://schemas.microsoft.com/office/drawing/2014/main" id="{B6AC29F3-90CE-432C-86A1-EB4387F9E840}"/>
              </a:ext>
            </a:extLst>
          </p:cNvPr>
          <p:cNvSpPr txBox="1"/>
          <p:nvPr/>
        </p:nvSpPr>
        <p:spPr>
          <a:xfrm>
            <a:off x="9091547" y="2038866"/>
            <a:ext cx="1610265" cy="461665"/>
          </a:xfrm>
          <a:prstGeom prst="rect">
            <a:avLst/>
          </a:prstGeom>
          <a:noFill/>
        </p:spPr>
        <p:txBody>
          <a:bodyPr wrap="square">
            <a:spAutoFit/>
          </a:bodyPr>
          <a:lstStyle/>
          <a:p>
            <a:pPr algn="just"/>
            <a:r>
              <a:rPr lang="en-US" sz="2400" dirty="0">
                <a:solidFill>
                  <a:srgbClr val="FFFF00"/>
                </a:solidFill>
                <a:effectLst/>
                <a:latin typeface="#9Slide03 SVN-PF Din Text Pro C" panose="02000506020000020004" pitchFamily="2" charset="0"/>
                <a:ea typeface="Tahoma" panose="020B0604030504040204" pitchFamily="34" charset="0"/>
              </a:rPr>
              <a:t>1:10.000.000</a:t>
            </a:r>
            <a:endParaRPr lang="en-US" sz="2400" dirty="0">
              <a:solidFill>
                <a:srgbClr val="FFFF00"/>
              </a:solidFill>
              <a:latin typeface="#9Slide03 SVN-PF Din Text Pro C" panose="02000506020000020004" pitchFamily="2" charset="0"/>
            </a:endParaRPr>
          </a:p>
        </p:txBody>
      </p:sp>
      <p:sp>
        <p:nvSpPr>
          <p:cNvPr id="21" name="TextBox 20">
            <a:extLst>
              <a:ext uri="{FF2B5EF4-FFF2-40B4-BE49-F238E27FC236}">
                <a16:creationId xmlns="" xmlns:a16="http://schemas.microsoft.com/office/drawing/2014/main" id="{A5BE3B21-30B9-4C84-A4B5-F6320F5A3ABF}"/>
              </a:ext>
            </a:extLst>
          </p:cNvPr>
          <p:cNvSpPr txBox="1"/>
          <p:nvPr/>
        </p:nvSpPr>
        <p:spPr>
          <a:xfrm>
            <a:off x="7973538" y="2500531"/>
            <a:ext cx="3787054" cy="1200329"/>
          </a:xfrm>
          <a:prstGeom prst="rect">
            <a:avLst/>
          </a:prstGeom>
          <a:noFill/>
        </p:spPr>
        <p:txBody>
          <a:bodyPr wrap="square">
            <a:spAutoFit/>
          </a:bodyPr>
          <a:lstStyle/>
          <a:p>
            <a:pPr algn="just"/>
            <a:r>
              <a:rPr lang="en-US" sz="2400" dirty="0" err="1">
                <a:solidFill>
                  <a:srgbClr val="FFFF00"/>
                </a:solidFill>
                <a:effectLst/>
                <a:latin typeface="#9Slide03 SVN-PF Din Text Pro C" panose="02000506020000020004" pitchFamily="2" charset="0"/>
                <a:ea typeface="Tahoma" panose="020B0604030504040204" pitchFamily="34" charset="0"/>
              </a:rPr>
              <a:t>Thủ</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đô</a:t>
            </a:r>
            <a:r>
              <a:rPr lang="en-US" sz="2400" dirty="0">
                <a:solidFill>
                  <a:srgbClr val="FFFF00"/>
                </a:solidFill>
                <a:effectLst/>
                <a:latin typeface="#9Slide03 SVN-PF Din Text Pro C" panose="02000506020000020004" pitchFamily="2" charset="0"/>
                <a:ea typeface="Tahoma" panose="020B0604030504040204" pitchFamily="34" charset="0"/>
              </a:rPr>
              <a:t>, TP </a:t>
            </a:r>
            <a:r>
              <a:rPr lang="en-US" sz="2400" dirty="0" err="1">
                <a:solidFill>
                  <a:srgbClr val="FFFF00"/>
                </a:solidFill>
                <a:effectLst/>
                <a:latin typeface="#9Slide03 SVN-PF Din Text Pro C" panose="02000506020000020004" pitchFamily="2" charset="0"/>
                <a:ea typeface="Tahoma" panose="020B0604030504040204" pitchFamily="34" charset="0"/>
              </a:rPr>
              <a:t>trực</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thuộc</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trung</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ương</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tên</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tỉnh</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ranh</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giới</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tỉnh</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biên</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giới</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quốc</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gia</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chữ</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viết</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tắt</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sông</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và</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quần</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đảo</a:t>
            </a:r>
            <a:r>
              <a:rPr lang="en-US" sz="2400" dirty="0">
                <a:solidFill>
                  <a:srgbClr val="FFFF00"/>
                </a:solidFill>
                <a:effectLst/>
                <a:latin typeface="#9Slide03 SVN-PF Din Text Pro C" panose="02000506020000020004" pitchFamily="2" charset="0"/>
                <a:ea typeface="Tahoma" panose="020B0604030504040204" pitchFamily="34" charset="0"/>
              </a:rPr>
              <a:t>”. </a:t>
            </a:r>
            <a:endParaRPr lang="en-US" sz="2400" dirty="0">
              <a:solidFill>
                <a:srgbClr val="FFFF00"/>
              </a:solidFill>
              <a:latin typeface="#9Slide03 SVN-PF Din Text Pro C" panose="02000506020000020004" pitchFamily="2" charset="0"/>
            </a:endParaRPr>
          </a:p>
        </p:txBody>
      </p:sp>
      <p:sp>
        <p:nvSpPr>
          <p:cNvPr id="23" name="TextBox 22">
            <a:extLst>
              <a:ext uri="{FF2B5EF4-FFF2-40B4-BE49-F238E27FC236}">
                <a16:creationId xmlns="" xmlns:a16="http://schemas.microsoft.com/office/drawing/2014/main" id="{0489E980-8349-44A2-BBCF-2E0E22F4EF62}"/>
              </a:ext>
            </a:extLst>
          </p:cNvPr>
          <p:cNvSpPr txBox="1"/>
          <p:nvPr/>
        </p:nvSpPr>
        <p:spPr>
          <a:xfrm>
            <a:off x="7973538" y="3925385"/>
            <a:ext cx="3664665" cy="830997"/>
          </a:xfrm>
          <a:prstGeom prst="rect">
            <a:avLst/>
          </a:prstGeom>
          <a:noFill/>
        </p:spPr>
        <p:txBody>
          <a:bodyPr wrap="square">
            <a:spAutoFit/>
          </a:bodyPr>
          <a:lstStyle/>
          <a:p>
            <a:pPr algn="just"/>
            <a:r>
              <a:rPr lang="en-US" sz="2400" dirty="0" err="1">
                <a:solidFill>
                  <a:srgbClr val="FFFF00"/>
                </a:solidFill>
                <a:effectLst/>
                <a:latin typeface="#9Slide03 SVN-PF Din Text Pro C" panose="02000506020000020004" pitchFamily="2" charset="0"/>
                <a:ea typeface="Tahoma" panose="020B0604030504040204" pitchFamily="34" charset="0"/>
              </a:rPr>
              <a:t>Hà</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Nội</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Hải</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Phòng</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Đà</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Nẵng</a:t>
            </a:r>
            <a:r>
              <a:rPr lang="en-US" sz="2400" dirty="0">
                <a:solidFill>
                  <a:srgbClr val="FFFF00"/>
                </a:solidFill>
                <a:effectLst/>
                <a:latin typeface="#9Slide03 SVN-PF Din Text Pro C" panose="02000506020000020004" pitchFamily="2" charset="0"/>
                <a:ea typeface="Tahoma" panose="020B0604030504040204" pitchFamily="34" charset="0"/>
              </a:rPr>
              <a:t>, TPHCM, </a:t>
            </a:r>
            <a:r>
              <a:rPr lang="en-US" sz="2400" dirty="0" err="1">
                <a:solidFill>
                  <a:srgbClr val="FFFF00"/>
                </a:solidFill>
                <a:effectLst/>
                <a:latin typeface="#9Slide03 SVN-PF Din Text Pro C" panose="02000506020000020004" pitchFamily="2" charset="0"/>
                <a:ea typeface="Tahoma" panose="020B0604030504040204" pitchFamily="34" charset="0"/>
              </a:rPr>
              <a:t>Cần</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Thơ</a:t>
            </a:r>
            <a:r>
              <a:rPr lang="en-US" sz="2400" dirty="0">
                <a:solidFill>
                  <a:srgbClr val="FFFF00"/>
                </a:solidFill>
                <a:effectLst/>
                <a:latin typeface="#9Slide03 SVN-PF Din Text Pro C" panose="02000506020000020004" pitchFamily="2" charset="0"/>
                <a:ea typeface="Tahoma" panose="020B0604030504040204" pitchFamily="34" charset="0"/>
              </a:rPr>
              <a:t>.</a:t>
            </a:r>
            <a:endParaRPr lang="en-US" sz="2400" dirty="0">
              <a:solidFill>
                <a:srgbClr val="FFFF00"/>
              </a:solidFill>
              <a:latin typeface="#9Slide03 SVN-PF Din Text Pro C" panose="02000506020000020004" pitchFamily="2" charset="0"/>
            </a:endParaRPr>
          </a:p>
        </p:txBody>
      </p:sp>
    </p:spTree>
    <p:extLst>
      <p:ext uri="{BB962C8B-B14F-4D97-AF65-F5344CB8AC3E}">
        <p14:creationId xmlns:p14="http://schemas.microsoft.com/office/powerpoint/2010/main" val="1407340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barn(inVertical)">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 xmlns:a16="http://schemas.microsoft.com/office/drawing/2014/main" id="{A241B2FC-4323-4C40-9D8E-0BC66DDFF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9338"/>
            <a:ext cx="8839524" cy="5359478"/>
          </a:xfrm>
          <a:prstGeom prst="rect">
            <a:avLst/>
          </a:prstGeom>
        </p:spPr>
      </p:pic>
      <p:grpSp>
        <p:nvGrpSpPr>
          <p:cNvPr id="6" name="Group 5">
            <a:extLst>
              <a:ext uri="{FF2B5EF4-FFF2-40B4-BE49-F238E27FC236}">
                <a16:creationId xmlns="" xmlns:a16="http://schemas.microsoft.com/office/drawing/2014/main" id="{F28A1809-FA57-4799-9C45-7EE4F6F7B28F}"/>
              </a:ext>
            </a:extLst>
          </p:cNvPr>
          <p:cNvGrpSpPr/>
          <p:nvPr/>
        </p:nvGrpSpPr>
        <p:grpSpPr>
          <a:xfrm>
            <a:off x="8931509" y="-5901"/>
            <a:ext cx="3183403" cy="5598714"/>
            <a:chOff x="9657013" y="3913255"/>
            <a:chExt cx="3183403" cy="5598714"/>
          </a:xfrm>
        </p:grpSpPr>
        <p:sp>
          <p:nvSpPr>
            <p:cNvPr id="7" name="TextBox 6">
              <a:extLst>
                <a:ext uri="{FF2B5EF4-FFF2-40B4-BE49-F238E27FC236}">
                  <a16:creationId xmlns="" xmlns:a16="http://schemas.microsoft.com/office/drawing/2014/main" id="{2475FBC1-132F-4B14-9EA8-4FB179BB058B}"/>
                </a:ext>
              </a:extLst>
            </p:cNvPr>
            <p:cNvSpPr txBox="1"/>
            <p:nvPr/>
          </p:nvSpPr>
          <p:spPr>
            <a:xfrm>
              <a:off x="9668707" y="4679877"/>
              <a:ext cx="3171709" cy="483209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solidFill>
                <a:schemeClr val="tx1"/>
              </a:solidFill>
              <a:prstDash val="sysDot"/>
            </a:ln>
          </p:spPr>
          <p:txBody>
            <a:bodyPr wrap="square">
              <a:spAutoFit/>
            </a:bodyPr>
            <a:lstStyle/>
            <a:p>
              <a:pPr algn="just"/>
              <a:r>
                <a:rPr lang="vi-VN" sz="2800" dirty="0">
                  <a:latin typeface="#9Slide03 SVN-PF Din Text Pro C" panose="02000506020000020004" pitchFamily="2" charset="0"/>
                </a:rPr>
                <a:t>Quan sát hình 3 trang </a:t>
              </a:r>
              <a:r>
                <a:rPr lang="vi-VN" sz="2800" dirty="0" smtClean="0">
                  <a:latin typeface="#9Slide03 SVN-PF Din Text Pro C" panose="02000506020000020004" pitchFamily="2" charset="0"/>
                </a:rPr>
                <a:t>111 </a:t>
              </a:r>
              <a:endParaRPr lang="en-US" sz="2800" dirty="0">
                <a:latin typeface="#9Slide03 SVN-PF Din Text Pro C" panose="02000506020000020004" pitchFamily="2" charset="0"/>
              </a:endParaRPr>
            </a:p>
            <a:p>
              <a:pPr marL="457200" indent="-457200" algn="just">
                <a:buFontTx/>
                <a:buChar char="-"/>
              </a:pPr>
              <a:r>
                <a:rPr lang="en-US" sz="2800" dirty="0" err="1">
                  <a:latin typeface="#9Slide03 SVN-PF Din Text Pro C" panose="02000506020000020004" pitchFamily="2" charset="0"/>
                </a:rPr>
                <a:t>Tìm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a:t>
              </a:r>
            </a:p>
            <a:p>
              <a:pPr algn="just"/>
              <a:r>
                <a:rPr lang="en-US" sz="2800" dirty="0">
                  <a:latin typeface="#9Slide03 SVN-PF Din Text Pro C" panose="02000506020000020004" pitchFamily="2" charset="0"/>
                </a:rPr>
                <a:t>+ </a:t>
              </a:r>
              <a:r>
                <a:rPr lang="vi-VN" sz="2800" dirty="0">
                  <a:latin typeface="#9Slide03 SVN-PF Din Text Pro C" panose="02000506020000020004" pitchFamily="2" charset="0"/>
                </a:rPr>
                <a:t>Trường Cao đẳng sư phạm Đà Lạt </a:t>
              </a:r>
              <a:endParaRPr lang="en-US" sz="2800" dirty="0">
                <a:latin typeface="#9Slide03 SVN-PF Din Text Pro C" panose="02000506020000020004" pitchFamily="2" charset="0"/>
              </a:endParaRPr>
            </a:p>
            <a:p>
              <a:pPr algn="just"/>
              <a:r>
                <a:rPr lang="en-US" sz="2800" dirty="0">
                  <a:latin typeface="#9Slide03 SVN-PF Din Text Pro C" panose="02000506020000020004" pitchFamily="2" charset="0"/>
                </a:rPr>
                <a:t>+ </a:t>
              </a:r>
              <a:r>
                <a:rPr lang="vi-VN" sz="2800" dirty="0">
                  <a:latin typeface="#9Slide03 SVN-PF Din Text Pro C" panose="02000506020000020004" pitchFamily="2" charset="0"/>
                </a:rPr>
                <a:t>Ga Đà Lạt. </a:t>
              </a:r>
              <a:endParaRPr lang="en-US" sz="2800" dirty="0">
                <a:latin typeface="#9Slide03 SVN-PF Din Text Pro C" panose="02000506020000020004" pitchFamily="2" charset="0"/>
              </a:endParaRPr>
            </a:p>
            <a:p>
              <a:pPr algn="just"/>
              <a:r>
                <a:rPr lang="en-US" sz="2800" dirty="0">
                  <a:latin typeface="#9Slide03 SVN-PF Din Text Pro C" panose="02000506020000020004" pitchFamily="2" charset="0"/>
                </a:rPr>
                <a:t>+ </a:t>
              </a:r>
              <a:r>
                <a:rPr lang="vi-VN" sz="2800" dirty="0">
                  <a:latin typeface="#9Slide03 SVN-PF Din Text Pro C" panose="02000506020000020004" pitchFamily="2" charset="0"/>
                </a:rPr>
                <a:t>Bảo tàng Lâm Đồng.</a:t>
              </a:r>
              <a:endParaRPr lang="en-US" sz="2800" dirty="0">
                <a:latin typeface="#9Slide03 SVN-PF Din Text Pro C" panose="02000506020000020004" pitchFamily="2" charset="0"/>
              </a:endParaRPr>
            </a:p>
            <a:p>
              <a:pPr marL="457200" indent="-457200" algn="just">
                <a:buFontTx/>
                <a:buChar char="-"/>
              </a:pPr>
              <a:r>
                <a:rPr lang="en-US" sz="2800" dirty="0">
                  <a:latin typeface="#9Slide03 SVN-PF Din Text Pro C" panose="02000506020000020004" pitchFamily="2" charset="0"/>
                </a:rPr>
                <a:t>M</a:t>
              </a:r>
              <a:r>
                <a:rPr lang="vi-VN" sz="2800" dirty="0">
                  <a:latin typeface="#9Slide03 SVN-PF Din Text Pro C" panose="02000506020000020004" pitchFamily="2" charset="0"/>
                </a:rPr>
                <a:t>ô tả đường đi từ</a:t>
              </a:r>
              <a:r>
                <a:rPr lang="en-US" sz="2800" dirty="0">
                  <a:latin typeface="#9Slide03 SVN-PF Din Text Pro C" panose="02000506020000020004" pitchFamily="2" charset="0"/>
                </a:rPr>
                <a:t>:</a:t>
              </a:r>
              <a:r>
                <a:rPr lang="vi-VN" sz="2800" dirty="0">
                  <a:latin typeface="#9Slide03 SVN-PF Din Text Pro C" panose="02000506020000020004" pitchFamily="2" charset="0"/>
                </a:rPr>
                <a:t> </a:t>
              </a:r>
              <a:endParaRPr lang="en-US" sz="2800" dirty="0">
                <a:latin typeface="#9Slide03 SVN-PF Din Text Pro C" panose="02000506020000020004" pitchFamily="2" charset="0"/>
              </a:endParaRPr>
            </a:p>
            <a:p>
              <a:pPr algn="just"/>
              <a:r>
                <a:rPr lang="en-US" sz="2800" dirty="0">
                  <a:latin typeface="#9Slide03 SVN-PF Din Text Pro C" panose="02000506020000020004" pitchFamily="2" charset="0"/>
                </a:rPr>
                <a:t>+ </a:t>
              </a:r>
              <a:r>
                <a:rPr lang="vi-VN" sz="2800" dirty="0">
                  <a:latin typeface="#9Slide03 SVN-PF Din Text Pro C" panose="02000506020000020004" pitchFamily="2" charset="0"/>
                </a:rPr>
                <a:t>Trường Cao đẳng sư phạm Đà Lạt </a:t>
              </a:r>
              <a:r>
                <a:rPr lang="en-US" sz="2800" dirty="0">
                  <a:latin typeface="#9Slide03 SVN-PF Din Text Pro C" panose="02000506020000020004" pitchFamily="2" charset="0"/>
                  <a:sym typeface="Wingdings" panose="05000000000000000000" pitchFamily="2" charset="2"/>
                </a:rPr>
                <a:t></a:t>
              </a:r>
              <a:r>
                <a:rPr lang="vi-VN" sz="2800" dirty="0">
                  <a:latin typeface="#9Slide03 SVN-PF Din Text Pro C" panose="02000506020000020004" pitchFamily="2" charset="0"/>
                </a:rPr>
                <a:t> Ga Đà Lạt. </a:t>
              </a:r>
              <a:endParaRPr lang="en-US" sz="2800" dirty="0">
                <a:latin typeface="#9Slide03 SVN-PF Din Text Pro C" panose="02000506020000020004" pitchFamily="2" charset="0"/>
              </a:endParaRPr>
            </a:p>
            <a:p>
              <a:pPr algn="just"/>
              <a:r>
                <a:rPr lang="en-US" sz="2800" dirty="0">
                  <a:latin typeface="#9Slide03 SVN-PF Din Text Pro C" panose="02000506020000020004" pitchFamily="2" charset="0"/>
                </a:rPr>
                <a:t>+ </a:t>
              </a:r>
              <a:r>
                <a:rPr lang="vi-VN" sz="2800" dirty="0">
                  <a:latin typeface="#9Slide03 SVN-PF Din Text Pro C" panose="02000506020000020004" pitchFamily="2" charset="0"/>
                </a:rPr>
                <a:t>Ga Đà Lạt </a:t>
              </a:r>
              <a:r>
                <a:rPr lang="en-US" sz="2800" dirty="0">
                  <a:latin typeface="#9Slide03 SVN-PF Din Text Pro C" panose="02000506020000020004" pitchFamily="2" charset="0"/>
                  <a:sym typeface="Wingdings" panose="05000000000000000000" pitchFamily="2" charset="2"/>
                </a:rPr>
                <a:t></a:t>
              </a:r>
              <a:r>
                <a:rPr lang="vi-VN" sz="2800" dirty="0">
                  <a:latin typeface="#9Slide03 SVN-PF Din Text Pro C" panose="02000506020000020004" pitchFamily="2" charset="0"/>
                </a:rPr>
                <a:t> Bảo tàng Lâm Đồng.</a:t>
              </a:r>
            </a:p>
          </p:txBody>
        </p:sp>
        <p:sp>
          <p:nvSpPr>
            <p:cNvPr id="8" name="Lưu đồ: Điểm Kết Thúc 147">
              <a:extLst>
                <a:ext uri="{FF2B5EF4-FFF2-40B4-BE49-F238E27FC236}">
                  <a16:creationId xmlns="" xmlns:a16="http://schemas.microsoft.com/office/drawing/2014/main" id="{FF4C7CD2-ECA3-4180-9BC9-AC649BE187C3}"/>
                </a:ext>
              </a:extLst>
            </p:cNvPr>
            <p:cNvSpPr/>
            <p:nvPr/>
          </p:nvSpPr>
          <p:spPr>
            <a:xfrm>
              <a:off x="9809115" y="4098954"/>
              <a:ext cx="2995847"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9Slide05 SVNKitten" pitchFamily="2" charset="0"/>
                </a:rPr>
                <a:t>   </a:t>
              </a:r>
              <a:r>
                <a:rPr lang="en-US" sz="3600" dirty="0" err="1">
                  <a:solidFill>
                    <a:srgbClr val="FFFF00"/>
                  </a:solidFill>
                  <a:latin typeface="#9Slide05 SVNKitten" pitchFamily="2" charset="0"/>
                </a:rPr>
                <a:t>Nhiệm</a:t>
              </a:r>
              <a:r>
                <a:rPr lang="en-US" sz="3600" dirty="0">
                  <a:solidFill>
                    <a:srgbClr val="FFFF00"/>
                  </a:solidFill>
                  <a:latin typeface="#9Slide05 SVNKitten" pitchFamily="2" charset="0"/>
                </a:rPr>
                <a:t> </a:t>
              </a:r>
              <a:r>
                <a:rPr lang="en-US" sz="3600" dirty="0" err="1">
                  <a:solidFill>
                    <a:srgbClr val="FFFF00"/>
                  </a:solidFill>
                  <a:latin typeface="#9Slide05 SVNKitten" pitchFamily="2" charset="0"/>
                </a:rPr>
                <a:t>vụ</a:t>
              </a:r>
              <a:r>
                <a:rPr lang="en-US" sz="3600" dirty="0">
                  <a:solidFill>
                    <a:srgbClr val="FFFF00"/>
                  </a:solidFill>
                  <a:latin typeface="#9Slide05 SVNKitten" pitchFamily="2" charset="0"/>
                </a:rPr>
                <a:t> 1</a:t>
              </a:r>
            </a:p>
          </p:txBody>
        </p:sp>
        <p:pic>
          <p:nvPicPr>
            <p:cNvPr id="9" name="Picture 2" descr="navocado-task-badges-legal-task-icons-smaller | Icon, Task, Icon collection">
              <a:extLst>
                <a:ext uri="{FF2B5EF4-FFF2-40B4-BE49-F238E27FC236}">
                  <a16:creationId xmlns="" xmlns:a16="http://schemas.microsoft.com/office/drawing/2014/main" id="{D6240C55-E975-4527-98F0-797DA1B071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9657013" y="3913255"/>
              <a:ext cx="875932" cy="8300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 xmlns:a16="http://schemas.microsoft.com/office/drawing/2014/main" id="{B6C3EA4B-C531-479C-BCFA-B46B1B6DB21E}"/>
              </a:ext>
            </a:extLst>
          </p:cNvPr>
          <p:cNvGrpSpPr/>
          <p:nvPr/>
        </p:nvGrpSpPr>
        <p:grpSpPr>
          <a:xfrm>
            <a:off x="1008247" y="-27090"/>
            <a:ext cx="6344382" cy="988103"/>
            <a:chOff x="2293181" y="53319"/>
            <a:chExt cx="6344382" cy="988103"/>
          </a:xfrm>
        </p:grpSpPr>
        <p:grpSp>
          <p:nvGrpSpPr>
            <p:cNvPr id="11" name="Group 10">
              <a:extLst>
                <a:ext uri="{FF2B5EF4-FFF2-40B4-BE49-F238E27FC236}">
                  <a16:creationId xmlns="" xmlns:a16="http://schemas.microsoft.com/office/drawing/2014/main" id="{87048743-C0ED-44F8-A422-6D9FE2FA34C1}"/>
                </a:ext>
              </a:extLst>
            </p:cNvPr>
            <p:cNvGrpSpPr/>
            <p:nvPr/>
          </p:nvGrpSpPr>
          <p:grpSpPr>
            <a:xfrm>
              <a:off x="2457443" y="175339"/>
              <a:ext cx="6180120" cy="866083"/>
              <a:chOff x="2457443" y="175339"/>
              <a:chExt cx="6180120" cy="866083"/>
            </a:xfrm>
          </p:grpSpPr>
          <p:sp>
            <p:nvSpPr>
              <p:cNvPr id="13" name="Rectangle: Rounded Corners 12">
                <a:extLst>
                  <a:ext uri="{FF2B5EF4-FFF2-40B4-BE49-F238E27FC236}">
                    <a16:creationId xmlns="" xmlns:a16="http://schemas.microsoft.com/office/drawing/2014/main" id="{8AD5473B-12FD-48EB-9CD3-DED70AEB74F4}"/>
                  </a:ext>
                </a:extLst>
              </p:cNvPr>
              <p:cNvSpPr/>
              <p:nvPr/>
            </p:nvSpPr>
            <p:spPr>
              <a:xfrm>
                <a:off x="2457443" y="175339"/>
                <a:ext cx="6180120" cy="852388"/>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F170AC79-C52C-4452-A0C7-4221391A484B}"/>
                  </a:ext>
                </a:extLst>
              </p:cNvPr>
              <p:cNvSpPr txBox="1"/>
              <p:nvPr/>
            </p:nvSpPr>
            <p:spPr>
              <a:xfrm>
                <a:off x="3254720" y="210425"/>
                <a:ext cx="5382843" cy="830997"/>
              </a:xfrm>
              <a:prstGeom prst="rect">
                <a:avLst/>
              </a:prstGeom>
              <a:noFill/>
            </p:spPr>
            <p:txBody>
              <a:bodyPr wrap="square">
                <a:spAutoFit/>
              </a:bodyPr>
              <a:lstStyle/>
              <a:p>
                <a:r>
                  <a:rPr lang="en-US" sz="4800" b="1" dirty="0">
                    <a:solidFill>
                      <a:srgbClr val="FFFF00"/>
                    </a:solidFill>
                    <a:latin typeface="#9Slide03 SVN-PF Din Text Pro C" panose="02000506020000020004" pitchFamily="2" charset="0"/>
                    <a:cs typeface="#9Slide05 Cimochi" panose="02000504060000020004" pitchFamily="2" charset="-34"/>
                  </a:rPr>
                  <a:t>TÌM ĐƯỜNG ĐI TRÊN BẢN ĐỒ</a:t>
                </a:r>
              </a:p>
            </p:txBody>
          </p:sp>
        </p:grpSp>
        <p:pic>
          <p:nvPicPr>
            <p:cNvPr id="12" name="Picture 2" descr="Google Maps và cách lưu bản đồ offline trên Google Maps - Thegioididong.com">
              <a:extLst>
                <a:ext uri="{FF2B5EF4-FFF2-40B4-BE49-F238E27FC236}">
                  <a16:creationId xmlns="" xmlns:a16="http://schemas.microsoft.com/office/drawing/2014/main" id="{65680147-A0BB-4BC9-BBC6-AEC38145940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098" t="10521" r="10982" b="18784"/>
            <a:stretch/>
          </p:blipFill>
          <p:spPr bwMode="auto">
            <a:xfrm>
              <a:off x="2293181" y="53319"/>
              <a:ext cx="1005088" cy="97440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1773269B-90A9-4AA0-BF05-BEAC379F9587}"/>
              </a:ext>
            </a:extLst>
          </p:cNvPr>
          <p:cNvSpPr txBox="1"/>
          <p:nvPr/>
        </p:nvSpPr>
        <p:spPr>
          <a:xfrm>
            <a:off x="2554437" y="6348672"/>
            <a:ext cx="3987039" cy="523220"/>
          </a:xfrm>
          <a:prstGeom prst="rect">
            <a:avLst/>
          </a:prstGeom>
          <a:noFill/>
        </p:spPr>
        <p:txBody>
          <a:bodyPr wrap="square">
            <a:spAutoFit/>
          </a:bodyPr>
          <a:lstStyle/>
          <a:p>
            <a:pPr algn="just"/>
            <a:r>
              <a:rPr lang="en-US" sz="2800" dirty="0" err="1">
                <a:latin typeface="#9Slide03 SVN-PF Din Text Pro C" panose="02000506020000020004" pitchFamily="2" charset="0"/>
              </a:rPr>
              <a:t>Một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phần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 du </a:t>
            </a:r>
            <a:r>
              <a:rPr lang="en-US" sz="2800" dirty="0" err="1">
                <a:latin typeface="#9Slide03 SVN-PF Din Text Pro C" panose="02000506020000020004" pitchFamily="2" charset="0"/>
              </a:rPr>
              <a:t>lịch</a:t>
            </a:r>
            <a:r>
              <a:rPr lang="en-US" sz="2800" dirty="0">
                <a:latin typeface="#9Slide03 SVN-PF Din Text Pro C" panose="02000506020000020004" pitchFamily="2" charset="0"/>
              </a:rPr>
              <a:t> TP. </a:t>
            </a:r>
            <a:r>
              <a:rPr lang="en-US" sz="2800" dirty="0" err="1">
                <a:latin typeface="#9Slide03 SVN-PF Din Text Pro C" panose="02000506020000020004" pitchFamily="2" charset="0"/>
              </a:rPr>
              <a:t>Đà</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Lạt</a:t>
            </a:r>
            <a:endParaRPr lang="en-US" sz="2800" dirty="0">
              <a:latin typeface="#9Slide03 SVN-PF Din Text Pro C" panose="02000506020000020004" pitchFamily="2" charset="0"/>
            </a:endParaRPr>
          </a:p>
        </p:txBody>
      </p:sp>
      <p:sp>
        <p:nvSpPr>
          <p:cNvPr id="21" name="Rectangle: Rounded Corners 20">
            <a:extLst>
              <a:ext uri="{FF2B5EF4-FFF2-40B4-BE49-F238E27FC236}">
                <a16:creationId xmlns="" xmlns:a16="http://schemas.microsoft.com/office/drawing/2014/main" id="{03860098-A335-4972-8C36-2F13956FD9AC}"/>
              </a:ext>
            </a:extLst>
          </p:cNvPr>
          <p:cNvSpPr/>
          <p:nvPr/>
        </p:nvSpPr>
        <p:spPr>
          <a:xfrm>
            <a:off x="8943203" y="5788662"/>
            <a:ext cx="3171709" cy="106933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Để con học tốt Toán- cha mẹ cần làm gì">
            <a:extLst>
              <a:ext uri="{FF2B5EF4-FFF2-40B4-BE49-F238E27FC236}">
                <a16:creationId xmlns="" xmlns:a16="http://schemas.microsoft.com/office/drawing/2014/main" id="{7280C9D8-975B-4F8E-BE04-97B842E93D9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611"/>
          <a:stretch/>
        </p:blipFill>
        <p:spPr bwMode="auto">
          <a:xfrm>
            <a:off x="10717215" y="5891587"/>
            <a:ext cx="1353491" cy="78661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7">
            <a:extLst>
              <a:ext uri="{FF2B5EF4-FFF2-40B4-BE49-F238E27FC236}">
                <a16:creationId xmlns="" xmlns:a16="http://schemas.microsoft.com/office/drawing/2014/main" id="{EE1BBAAC-AF4C-4F1E-A53B-D9B91A86B14C}"/>
              </a:ext>
            </a:extLst>
          </p:cNvPr>
          <p:cNvSpPr/>
          <p:nvPr/>
        </p:nvSpPr>
        <p:spPr>
          <a:xfrm>
            <a:off x="8929725" y="5759105"/>
            <a:ext cx="1796242" cy="1095314"/>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cs typeface="Arial" panose="020B0604020202020204" pitchFamily="34" charset="0"/>
              </a:rPr>
              <a:t>HS </a:t>
            </a:r>
            <a:r>
              <a:rPr lang="en-US" sz="2800" dirty="0" err="1">
                <a:solidFill>
                  <a:schemeClr val="tx1"/>
                </a:solidFill>
                <a:latin typeface="#9Slide03 SVN-PF Din Text Pro C" panose="02000506020000020004" pitchFamily="2" charset="0"/>
                <a:cs typeface="Arial" panose="020B0604020202020204" pitchFamily="34" charset="0"/>
              </a:rPr>
              <a:t>giơ</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tay</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mở</a:t>
            </a:r>
            <a:r>
              <a:rPr lang="en-US" sz="2800" dirty="0">
                <a:solidFill>
                  <a:schemeClr val="tx1"/>
                </a:solidFill>
                <a:latin typeface="#9Slide03 SVN-PF Din Text Pro C" panose="02000506020000020004" pitchFamily="2" charset="0"/>
                <a:cs typeface="Arial" panose="020B0604020202020204" pitchFamily="34" charset="0"/>
              </a:rPr>
              <a:t> MC </a:t>
            </a:r>
            <a:r>
              <a:rPr lang="en-US" sz="2800" dirty="0" err="1">
                <a:solidFill>
                  <a:schemeClr val="tx1"/>
                </a:solidFill>
                <a:latin typeface="#9Slide03 SVN-PF Din Text Pro C" panose="02000506020000020004" pitchFamily="2" charset="0"/>
                <a:cs typeface="Arial" panose="020B0604020202020204" pitchFamily="34" charset="0"/>
              </a:rPr>
              <a:t>trả</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lời</a:t>
            </a:r>
            <a:endParaRPr lang="en-US" sz="2800" dirty="0">
              <a:solidFill>
                <a:srgbClr val="0070C0"/>
              </a:solidFill>
              <a:latin typeface="#9Slide03 SVN-PF Din Text Pro C" panose="02000506020000020004" pitchFamily="2" charset="0"/>
              <a:cs typeface="Arial" panose="020B0604020202020204" pitchFamily="34" charset="0"/>
            </a:endParaRPr>
          </a:p>
        </p:txBody>
      </p:sp>
      <p:pic>
        <p:nvPicPr>
          <p:cNvPr id="12290"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 xmlns:a16="http://schemas.microsoft.com/office/drawing/2014/main" id="{0AD1C21A-E250-48F2-8AC0-2454A5C2969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a:off x="4262569" y="3429000"/>
            <a:ext cx="1343653" cy="13704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 xmlns:a16="http://schemas.microsoft.com/office/drawing/2014/main" id="{09459006-80A4-4454-8DC2-3090208553C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rot="8494146">
            <a:off x="2572298" y="1803484"/>
            <a:ext cx="1684277" cy="17178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 xmlns:a16="http://schemas.microsoft.com/office/drawing/2014/main" id="{349ED5C7-7A80-41F4-B80C-D056FDC8D14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rot="19678684">
            <a:off x="5572909" y="3730413"/>
            <a:ext cx="1490140" cy="151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1687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 xmlns:a16="http://schemas.microsoft.com/office/drawing/2014/main" id="{A241B2FC-4323-4C40-9D8E-0BC66DDFF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9338"/>
            <a:ext cx="8839524" cy="5359478"/>
          </a:xfrm>
          <a:prstGeom prst="rect">
            <a:avLst/>
          </a:prstGeom>
        </p:spPr>
      </p:pic>
      <p:grpSp>
        <p:nvGrpSpPr>
          <p:cNvPr id="6" name="Group 5">
            <a:extLst>
              <a:ext uri="{FF2B5EF4-FFF2-40B4-BE49-F238E27FC236}">
                <a16:creationId xmlns="" xmlns:a16="http://schemas.microsoft.com/office/drawing/2014/main" id="{F28A1809-FA57-4799-9C45-7EE4F6F7B28F}"/>
              </a:ext>
            </a:extLst>
          </p:cNvPr>
          <p:cNvGrpSpPr/>
          <p:nvPr/>
        </p:nvGrpSpPr>
        <p:grpSpPr>
          <a:xfrm>
            <a:off x="8943203" y="179798"/>
            <a:ext cx="3171709" cy="6705677"/>
            <a:chOff x="9668707" y="4098954"/>
            <a:chExt cx="3171709" cy="6705677"/>
          </a:xfrm>
        </p:grpSpPr>
        <p:sp>
          <p:nvSpPr>
            <p:cNvPr id="7" name="TextBox 6">
              <a:extLst>
                <a:ext uri="{FF2B5EF4-FFF2-40B4-BE49-F238E27FC236}">
                  <a16:creationId xmlns="" xmlns:a16="http://schemas.microsoft.com/office/drawing/2014/main" id="{2475FBC1-132F-4B14-9EA8-4FB179BB058B}"/>
                </a:ext>
              </a:extLst>
            </p:cNvPr>
            <p:cNvSpPr txBox="1"/>
            <p:nvPr/>
          </p:nvSpPr>
          <p:spPr>
            <a:xfrm>
              <a:off x="9668707" y="4679877"/>
              <a:ext cx="3171709" cy="6124754"/>
            </a:xfrm>
            <a:prstGeom prst="rect">
              <a:avLst/>
            </a:prstGeom>
            <a:solidFill>
              <a:schemeClr val="accent2">
                <a:lumMod val="20000"/>
                <a:lumOff val="80000"/>
              </a:schemeClr>
            </a:solidFill>
            <a:ln>
              <a:solidFill>
                <a:schemeClr val="tx1"/>
              </a:solidFill>
              <a:prstDash val="sysDot"/>
            </a:ln>
          </p:spPr>
          <p:txBody>
            <a:bodyPr wrap="square">
              <a:spAutoFit/>
            </a:bodyPr>
            <a:lstStyle/>
            <a:p>
              <a:pPr algn="just"/>
              <a:r>
                <a:rPr lang="en-US" sz="2800" b="1" dirty="0">
                  <a:solidFill>
                    <a:srgbClr val="C00000"/>
                  </a:solidFill>
                  <a:latin typeface="#9Slide03 SVN-PF Din Text Pro C" panose="02000506020000020004" pitchFamily="2" charset="0"/>
                </a:rPr>
                <a:t>+ </a:t>
              </a:r>
              <a:r>
                <a:rPr lang="en-US" sz="2800" b="1" dirty="0" err="1">
                  <a:solidFill>
                    <a:srgbClr val="C00000"/>
                  </a:solidFill>
                  <a:latin typeface="#9Slide03 SVN-PF Din Text Pro C" panose="02000506020000020004" pitchFamily="2" charset="0"/>
                </a:rPr>
                <a:t>Bước</a:t>
              </a:r>
              <a:r>
                <a:rPr lang="en-US" sz="2800" b="1" dirty="0">
                  <a:solidFill>
                    <a:srgbClr val="C00000"/>
                  </a:solidFill>
                  <a:latin typeface="#9Slide03 SVN-PF Din Text Pro C" panose="02000506020000020004" pitchFamily="2" charset="0"/>
                </a:rPr>
                <a:t> 1: </a:t>
              </a:r>
              <a:r>
                <a:rPr lang="en-US" sz="2800" dirty="0" err="1">
                  <a:latin typeface="#9Slide03 SVN-PF Din Text Pro C" panose="02000506020000020004" pitchFamily="2" charset="0"/>
                </a:rPr>
                <a:t>Xác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định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nơi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và</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nơi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đến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hướng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a:t>
              </a:r>
            </a:p>
            <a:p>
              <a:pPr algn="just"/>
              <a:r>
                <a:rPr lang="en-US" sz="2800" b="1" dirty="0">
                  <a:solidFill>
                    <a:srgbClr val="C00000"/>
                  </a:solidFill>
                  <a:latin typeface="#9Slide03 SVN-PF Din Text Pro C" panose="02000506020000020004" pitchFamily="2" charset="0"/>
                </a:rPr>
                <a:t>+ </a:t>
              </a:r>
              <a:r>
                <a:rPr lang="en-US" sz="2800" b="1" dirty="0" err="1">
                  <a:solidFill>
                    <a:srgbClr val="C00000"/>
                  </a:solidFill>
                  <a:latin typeface="#9Slide03 SVN-PF Din Text Pro C" panose="02000506020000020004" pitchFamily="2" charset="0"/>
                </a:rPr>
                <a:t>Bước</a:t>
              </a:r>
              <a:r>
                <a:rPr lang="en-US" sz="2800" b="1" dirty="0">
                  <a:solidFill>
                    <a:srgbClr val="C00000"/>
                  </a:solidFill>
                  <a:latin typeface="#9Slide03 SVN-PF Din Text Pro C" panose="02000506020000020004" pitchFamily="2" charset="0"/>
                </a:rPr>
                <a:t> 2: </a:t>
              </a:r>
              <a:r>
                <a:rPr lang="en-US" sz="2800" dirty="0" err="1">
                  <a:latin typeface="#9Slide03 SVN-PF Din Text Pro C" panose="02000506020000020004" pitchFamily="2" charset="0"/>
                </a:rPr>
                <a:t>Tìm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các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cung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đường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có</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thể</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và</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lựa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chọn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cung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đường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thích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hợp</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ngắn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nhất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thuận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lợi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nhất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quan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một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số</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điểm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cần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thiết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đảm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bảo</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tuân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thủ</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theo</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quy</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định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của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luật</a:t>
              </a:r>
              <a:r>
                <a:rPr lang="en-US" sz="2800" dirty="0">
                  <a:latin typeface="#9Slide03 SVN-PF Din Text Pro C" panose="02000506020000020004" pitchFamily="2" charset="0"/>
                </a:rPr>
                <a:t> an </a:t>
              </a:r>
              <a:r>
                <a:rPr lang="en-US" sz="2800" dirty="0" err="1">
                  <a:latin typeface="#9Slide03 SVN-PF Din Text Pro C" panose="02000506020000020004" pitchFamily="2" charset="0"/>
                </a:rPr>
                <a:t>toàn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giao</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thông</a:t>
              </a:r>
              <a:r>
                <a:rPr lang="en-US" sz="2800" dirty="0">
                  <a:latin typeface="#9Slide03 SVN-PF Din Text Pro C" panose="02000506020000020004" pitchFamily="2" charset="0"/>
                </a:rPr>
                <a:t>.</a:t>
              </a:r>
            </a:p>
            <a:p>
              <a:pPr algn="just"/>
              <a:r>
                <a:rPr lang="en-US" sz="2800" b="1" dirty="0">
                  <a:solidFill>
                    <a:srgbClr val="C00000"/>
                  </a:solidFill>
                  <a:latin typeface="#9Slide03 SVN-PF Din Text Pro C" panose="02000506020000020004" pitchFamily="2" charset="0"/>
                </a:rPr>
                <a:t>+ </a:t>
              </a:r>
              <a:r>
                <a:rPr lang="en-US" sz="2800" b="1" dirty="0" err="1">
                  <a:solidFill>
                    <a:srgbClr val="C00000"/>
                  </a:solidFill>
                  <a:latin typeface="#9Slide03 SVN-PF Din Text Pro C" panose="02000506020000020004" pitchFamily="2" charset="0"/>
                </a:rPr>
                <a:t>Bước</a:t>
              </a:r>
              <a:r>
                <a:rPr lang="en-US" sz="2800" b="1" dirty="0">
                  <a:solidFill>
                    <a:srgbClr val="C00000"/>
                  </a:solidFill>
                  <a:latin typeface="#9Slide03 SVN-PF Din Text Pro C" panose="02000506020000020004" pitchFamily="2" charset="0"/>
                </a:rPr>
                <a:t> 3: </a:t>
              </a:r>
              <a:r>
                <a:rPr lang="en-US" sz="2800" dirty="0" err="1">
                  <a:latin typeface="#9Slide03 SVN-PF Din Text Pro C" panose="02000506020000020004" pitchFamily="2" charset="0"/>
                </a:rPr>
                <a:t>Dựa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vào</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tỉ</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lệ</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để</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xác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định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khoảng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cách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thực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tế</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sẽ</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a:t>
              </a:r>
            </a:p>
          </p:txBody>
        </p:sp>
        <p:sp>
          <p:nvSpPr>
            <p:cNvPr id="8" name="Lưu đồ: Điểm Kết Thúc 147">
              <a:extLst>
                <a:ext uri="{FF2B5EF4-FFF2-40B4-BE49-F238E27FC236}">
                  <a16:creationId xmlns="" xmlns:a16="http://schemas.microsoft.com/office/drawing/2014/main" id="{FF4C7CD2-ECA3-4180-9BC9-AC649BE187C3}"/>
                </a:ext>
              </a:extLst>
            </p:cNvPr>
            <p:cNvSpPr/>
            <p:nvPr/>
          </p:nvSpPr>
          <p:spPr>
            <a:xfrm>
              <a:off x="9809115" y="4098954"/>
              <a:ext cx="2995847"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rPr>
                <a:t>   </a:t>
              </a:r>
              <a:r>
                <a:rPr lang="en-US" sz="2800" dirty="0" err="1">
                  <a:solidFill>
                    <a:srgbClr val="FFFF00"/>
                  </a:solidFill>
                  <a:latin typeface="#9Slide05 SVNKitten" pitchFamily="2" charset="0"/>
                </a:rPr>
                <a:t>Với</a:t>
              </a:r>
              <a:r>
                <a:rPr lang="en-US" sz="2800" dirty="0">
                  <a:solidFill>
                    <a:srgbClr val="FFFF00"/>
                  </a:solidFill>
                  <a:latin typeface="#9Slide05 SVNKitten" pitchFamily="2" charset="0"/>
                </a:rPr>
                <a:t> </a:t>
              </a:r>
              <a:r>
                <a:rPr lang="en-US" sz="2800" dirty="0" err="1">
                  <a:solidFill>
                    <a:srgbClr val="FFFF00"/>
                  </a:solidFill>
                  <a:latin typeface="#9Slide05 SVNKitten" pitchFamily="2" charset="0"/>
                </a:rPr>
                <a:t>bản</a:t>
              </a:r>
              <a:r>
                <a:rPr lang="en-US" sz="2800" dirty="0">
                  <a:solidFill>
                    <a:srgbClr val="FFFF00"/>
                  </a:solidFill>
                  <a:latin typeface="#9Slide05 SVNKitten" pitchFamily="2" charset="0"/>
                </a:rPr>
                <a:t> </a:t>
              </a:r>
              <a:r>
                <a:rPr lang="en-US" sz="2800" dirty="0" err="1">
                  <a:solidFill>
                    <a:srgbClr val="FFFF00"/>
                  </a:solidFill>
                  <a:latin typeface="#9Slide05 SVNKitten" pitchFamily="2" charset="0"/>
                </a:rPr>
                <a:t>đồ</a:t>
              </a:r>
              <a:r>
                <a:rPr lang="en-US" sz="2800" dirty="0">
                  <a:solidFill>
                    <a:srgbClr val="FFFF00"/>
                  </a:solidFill>
                  <a:latin typeface="#9Slide05 SVNKitten" pitchFamily="2" charset="0"/>
                </a:rPr>
                <a:t> </a:t>
              </a:r>
              <a:r>
                <a:rPr lang="en-US" sz="2800" dirty="0" err="1">
                  <a:solidFill>
                    <a:srgbClr val="FFFF00"/>
                  </a:solidFill>
                  <a:latin typeface="#9Slide05 SVNKitten" pitchFamily="2" charset="0"/>
                </a:rPr>
                <a:t>giấy</a:t>
              </a:r>
              <a:endParaRPr lang="en-US" sz="2800" dirty="0">
                <a:solidFill>
                  <a:srgbClr val="FFFF00"/>
                </a:solidFill>
                <a:latin typeface="#9Slide05 SVNKitten" pitchFamily="2" charset="0"/>
              </a:endParaRPr>
            </a:p>
          </p:txBody>
        </p:sp>
      </p:grpSp>
      <p:grpSp>
        <p:nvGrpSpPr>
          <p:cNvPr id="10" name="Group 9">
            <a:extLst>
              <a:ext uri="{FF2B5EF4-FFF2-40B4-BE49-F238E27FC236}">
                <a16:creationId xmlns="" xmlns:a16="http://schemas.microsoft.com/office/drawing/2014/main" id="{B6C3EA4B-C531-479C-BCFA-B46B1B6DB21E}"/>
              </a:ext>
            </a:extLst>
          </p:cNvPr>
          <p:cNvGrpSpPr/>
          <p:nvPr/>
        </p:nvGrpSpPr>
        <p:grpSpPr>
          <a:xfrm>
            <a:off x="1008247" y="-27090"/>
            <a:ext cx="6344382" cy="988103"/>
            <a:chOff x="2293181" y="53319"/>
            <a:chExt cx="6344382" cy="988103"/>
          </a:xfrm>
        </p:grpSpPr>
        <p:grpSp>
          <p:nvGrpSpPr>
            <p:cNvPr id="11" name="Group 10">
              <a:extLst>
                <a:ext uri="{FF2B5EF4-FFF2-40B4-BE49-F238E27FC236}">
                  <a16:creationId xmlns="" xmlns:a16="http://schemas.microsoft.com/office/drawing/2014/main" id="{87048743-C0ED-44F8-A422-6D9FE2FA34C1}"/>
                </a:ext>
              </a:extLst>
            </p:cNvPr>
            <p:cNvGrpSpPr/>
            <p:nvPr/>
          </p:nvGrpSpPr>
          <p:grpSpPr>
            <a:xfrm>
              <a:off x="2457443" y="175339"/>
              <a:ext cx="6180120" cy="866083"/>
              <a:chOff x="2457443" y="175339"/>
              <a:chExt cx="6180120" cy="866083"/>
            </a:xfrm>
          </p:grpSpPr>
          <p:sp>
            <p:nvSpPr>
              <p:cNvPr id="13" name="Rectangle: Rounded Corners 12">
                <a:extLst>
                  <a:ext uri="{FF2B5EF4-FFF2-40B4-BE49-F238E27FC236}">
                    <a16:creationId xmlns="" xmlns:a16="http://schemas.microsoft.com/office/drawing/2014/main" id="{8AD5473B-12FD-48EB-9CD3-DED70AEB74F4}"/>
                  </a:ext>
                </a:extLst>
              </p:cNvPr>
              <p:cNvSpPr/>
              <p:nvPr/>
            </p:nvSpPr>
            <p:spPr>
              <a:xfrm>
                <a:off x="2457443" y="175339"/>
                <a:ext cx="6180120" cy="852388"/>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F170AC79-C52C-4452-A0C7-4221391A484B}"/>
                  </a:ext>
                </a:extLst>
              </p:cNvPr>
              <p:cNvSpPr txBox="1"/>
              <p:nvPr/>
            </p:nvSpPr>
            <p:spPr>
              <a:xfrm>
                <a:off x="3254720" y="210425"/>
                <a:ext cx="5382843" cy="830997"/>
              </a:xfrm>
              <a:prstGeom prst="rect">
                <a:avLst/>
              </a:prstGeom>
              <a:noFill/>
            </p:spPr>
            <p:txBody>
              <a:bodyPr wrap="square">
                <a:spAutoFit/>
              </a:bodyPr>
              <a:lstStyle/>
              <a:p>
                <a:r>
                  <a:rPr lang="en-US" sz="4800" b="1" dirty="0">
                    <a:solidFill>
                      <a:srgbClr val="FFFF00"/>
                    </a:solidFill>
                    <a:latin typeface="#9Slide03 SVN-PF Din Text Pro C" panose="02000506020000020004" pitchFamily="2" charset="0"/>
                    <a:cs typeface="#9Slide05 Cimochi" panose="02000504060000020004" pitchFamily="2" charset="-34"/>
                  </a:rPr>
                  <a:t>TÌM ĐƯỜNG ĐI TRÊN BẢN ĐỒ</a:t>
                </a:r>
              </a:p>
            </p:txBody>
          </p:sp>
        </p:grpSp>
        <p:pic>
          <p:nvPicPr>
            <p:cNvPr id="12" name="Picture 2" descr="Google Maps và cách lưu bản đồ offline trên Google Maps - Thegioididong.com">
              <a:extLst>
                <a:ext uri="{FF2B5EF4-FFF2-40B4-BE49-F238E27FC236}">
                  <a16:creationId xmlns="" xmlns:a16="http://schemas.microsoft.com/office/drawing/2014/main" id="{65680147-A0BB-4BC9-BBC6-AEC3814594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098" t="10521" r="10982" b="18784"/>
            <a:stretch/>
          </p:blipFill>
          <p:spPr bwMode="auto">
            <a:xfrm>
              <a:off x="2293181" y="53319"/>
              <a:ext cx="1005088" cy="97440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1773269B-90A9-4AA0-BF05-BEAC379F9587}"/>
              </a:ext>
            </a:extLst>
          </p:cNvPr>
          <p:cNvSpPr txBox="1"/>
          <p:nvPr/>
        </p:nvSpPr>
        <p:spPr>
          <a:xfrm>
            <a:off x="2554437" y="6348672"/>
            <a:ext cx="3987039" cy="523220"/>
          </a:xfrm>
          <a:prstGeom prst="rect">
            <a:avLst/>
          </a:prstGeom>
          <a:noFill/>
        </p:spPr>
        <p:txBody>
          <a:bodyPr wrap="square">
            <a:spAutoFit/>
          </a:bodyPr>
          <a:lstStyle/>
          <a:p>
            <a:pPr algn="just"/>
            <a:r>
              <a:rPr lang="en-US" sz="2800" dirty="0" err="1">
                <a:latin typeface="#9Slide03 SVN-PF Din Text Pro C" panose="02000506020000020004" pitchFamily="2" charset="0"/>
              </a:rPr>
              <a:t>Một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phần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 du </a:t>
            </a:r>
            <a:r>
              <a:rPr lang="en-US" sz="2800" dirty="0" err="1">
                <a:latin typeface="#9Slide03 SVN-PF Din Text Pro C" panose="02000506020000020004" pitchFamily="2" charset="0"/>
              </a:rPr>
              <a:t>lịch</a:t>
            </a:r>
            <a:r>
              <a:rPr lang="en-US" sz="2800" dirty="0">
                <a:latin typeface="#9Slide03 SVN-PF Din Text Pro C" panose="02000506020000020004" pitchFamily="2" charset="0"/>
              </a:rPr>
              <a:t> TP. </a:t>
            </a:r>
            <a:r>
              <a:rPr lang="en-US" sz="2800" dirty="0" err="1">
                <a:latin typeface="#9Slide03 SVN-PF Din Text Pro C" panose="02000506020000020004" pitchFamily="2" charset="0"/>
              </a:rPr>
              <a:t>Đà</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Lạt</a:t>
            </a:r>
            <a:endParaRPr lang="en-US" sz="2800" dirty="0">
              <a:latin typeface="#9Slide03 SVN-PF Din Text Pro C" panose="02000506020000020004" pitchFamily="2" charset="0"/>
            </a:endParaRPr>
          </a:p>
        </p:txBody>
      </p:sp>
      <p:pic>
        <p:nvPicPr>
          <p:cNvPr id="12290"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 xmlns:a16="http://schemas.microsoft.com/office/drawing/2014/main" id="{0AD1C21A-E250-48F2-8AC0-2454A5C2969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a:off x="4262569" y="3429000"/>
            <a:ext cx="1343653" cy="13704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 xmlns:a16="http://schemas.microsoft.com/office/drawing/2014/main" id="{09459006-80A4-4454-8DC2-3090208553C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rot="8494146">
            <a:off x="2572298" y="1803484"/>
            <a:ext cx="1684277" cy="17178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 xmlns:a16="http://schemas.microsoft.com/office/drawing/2014/main" id="{349ED5C7-7A80-41F4-B80C-D056FDC8D148}"/>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rot="19678684">
            <a:off x="5572909" y="3730413"/>
            <a:ext cx="1490140" cy="151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305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F28A1809-FA57-4799-9C45-7EE4F6F7B28F}"/>
              </a:ext>
            </a:extLst>
          </p:cNvPr>
          <p:cNvGrpSpPr/>
          <p:nvPr/>
        </p:nvGrpSpPr>
        <p:grpSpPr>
          <a:xfrm>
            <a:off x="566098" y="1322538"/>
            <a:ext cx="3183403" cy="4736940"/>
            <a:chOff x="9657013" y="3913255"/>
            <a:chExt cx="3183403" cy="4736940"/>
          </a:xfrm>
        </p:grpSpPr>
        <p:sp>
          <p:nvSpPr>
            <p:cNvPr id="7" name="TextBox 6">
              <a:extLst>
                <a:ext uri="{FF2B5EF4-FFF2-40B4-BE49-F238E27FC236}">
                  <a16:creationId xmlns="" xmlns:a16="http://schemas.microsoft.com/office/drawing/2014/main" id="{2475FBC1-132F-4B14-9EA8-4FB179BB058B}"/>
                </a:ext>
              </a:extLst>
            </p:cNvPr>
            <p:cNvSpPr txBox="1"/>
            <p:nvPr/>
          </p:nvSpPr>
          <p:spPr>
            <a:xfrm>
              <a:off x="9668707" y="4679877"/>
              <a:ext cx="3171709" cy="3970318"/>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solidFill>
                <a:schemeClr val="tx1"/>
              </a:solidFill>
              <a:prstDash val="sysDot"/>
            </a:ln>
          </p:spPr>
          <p:txBody>
            <a:bodyPr wrap="square">
              <a:spAutoFit/>
            </a:bodyPr>
            <a:lstStyle/>
            <a:p>
              <a:pPr algn="just"/>
              <a:r>
                <a:rPr lang="vi-VN" sz="3600" dirty="0">
                  <a:latin typeface="#9Slide03 SVN-PF Din Text Pro C" panose="02000506020000020004" pitchFamily="2" charset="0"/>
                </a:rPr>
                <a:t>Sử dụng Google Map, tìm quãng đường </a:t>
              </a:r>
              <a:r>
                <a:rPr lang="en-US" sz="3600" dirty="0" err="1">
                  <a:latin typeface="#9Slide03 SVN-PF Din Text Pro C" panose="02000506020000020004" pitchFamily="2" charset="0"/>
                </a:rPr>
                <a:t>từ</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nhà</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em</a:t>
              </a:r>
              <a:r>
                <a:rPr lang="en-US" sz="3600" dirty="0">
                  <a:latin typeface="#9Slide03 SVN-PF Din Text Pro C" panose="02000506020000020004" pitchFamily="2" charset="0"/>
                </a:rPr>
                <a:t> </a:t>
              </a:r>
              <a:r>
                <a:rPr lang="en-US" sz="3600" dirty="0">
                  <a:latin typeface="#9Slide03 SVN-PF Din Text Pro C" panose="02000506020000020004" pitchFamily="2" charset="0"/>
                  <a:sym typeface="Wingdings" panose="05000000000000000000" pitchFamily="2" charset="2"/>
                </a:rPr>
                <a:t> </a:t>
              </a:r>
              <a:r>
                <a:rPr lang="en-US" sz="3600" dirty="0" err="1">
                  <a:latin typeface="#9Slide03 SVN-PF Din Text Pro C" panose="02000506020000020004" pitchFamily="2" charset="0"/>
                  <a:sym typeface="Wingdings" panose="05000000000000000000" pitchFamily="2" charset="2"/>
                </a:rPr>
                <a:t>siêu</a:t>
              </a:r>
              <a:r>
                <a:rPr lang="en-US" sz="3600" dirty="0">
                  <a:latin typeface="#9Slide03 SVN-PF Din Text Pro C" panose="02000506020000020004" pitchFamily="2" charset="0"/>
                  <a:sym typeface="Wingdings" panose="05000000000000000000" pitchFamily="2" charset="2"/>
                </a:rPr>
                <a:t> </a:t>
              </a:r>
              <a:r>
                <a:rPr lang="en-US" sz="3600" dirty="0" err="1">
                  <a:latin typeface="#9Slide03 SVN-PF Din Text Pro C" panose="02000506020000020004" pitchFamily="2" charset="0"/>
                  <a:sym typeface="Wingdings" panose="05000000000000000000" pitchFamily="2" charset="2"/>
                </a:rPr>
                <a:t>thị</a:t>
              </a:r>
              <a:r>
                <a:rPr lang="en-US" sz="3600" dirty="0">
                  <a:latin typeface="#9Slide03 SVN-PF Din Text Pro C" panose="02000506020000020004" pitchFamily="2" charset="0"/>
                  <a:sym typeface="Wingdings" panose="05000000000000000000" pitchFamily="2" charset="2"/>
                </a:rPr>
                <a:t> </a:t>
              </a:r>
              <a:r>
                <a:rPr lang="en-US" sz="3600" dirty="0" err="1">
                  <a:latin typeface="#9Slide03 SVN-PF Din Text Pro C" panose="02000506020000020004" pitchFamily="2" charset="0"/>
                  <a:sym typeface="Wingdings" panose="05000000000000000000" pitchFamily="2" charset="2"/>
                </a:rPr>
                <a:t>gần</a:t>
              </a:r>
              <a:r>
                <a:rPr lang="en-US" sz="3600" dirty="0">
                  <a:latin typeface="#9Slide03 SVN-PF Din Text Pro C" panose="02000506020000020004" pitchFamily="2" charset="0"/>
                  <a:sym typeface="Wingdings" panose="05000000000000000000" pitchFamily="2" charset="2"/>
                </a:rPr>
                <a:t> </a:t>
              </a:r>
              <a:r>
                <a:rPr lang="en-US" sz="3600" dirty="0" err="1">
                  <a:latin typeface="#9Slide03 SVN-PF Din Text Pro C" panose="02000506020000020004" pitchFamily="2" charset="0"/>
                  <a:sym typeface="Wingdings" panose="05000000000000000000" pitchFamily="2" charset="2"/>
                </a:rPr>
                <a:t>nhà</a:t>
              </a:r>
              <a:r>
                <a:rPr lang="en-US" sz="3600" dirty="0">
                  <a:latin typeface="#9Slide03 SVN-PF Din Text Pro C" panose="02000506020000020004" pitchFamily="2" charset="0"/>
                </a:rPr>
                <a:t>. </a:t>
              </a:r>
            </a:p>
            <a:p>
              <a:pPr algn="just"/>
              <a:r>
                <a:rPr lang="en-US" sz="3600" dirty="0">
                  <a:latin typeface="#9Slide03 SVN-PF Din Text Pro C" panose="02000506020000020004" pitchFamily="2" charset="0"/>
                </a:rPr>
                <a:t>Sau </a:t>
              </a:r>
              <a:r>
                <a:rPr lang="en-US" sz="3600" dirty="0" err="1">
                  <a:latin typeface="#9Slide03 SVN-PF Din Text Pro C" panose="02000506020000020004" pitchFamily="2" charset="0"/>
                </a:rPr>
                <a:t>đó</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mô</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tả</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lại</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quãng</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đường</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cho</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cả</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lớp</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nghe</a:t>
              </a:r>
              <a:r>
                <a:rPr lang="en-US" sz="3600" dirty="0">
                  <a:latin typeface="#9Slide03 SVN-PF Din Text Pro C" panose="02000506020000020004" pitchFamily="2" charset="0"/>
                </a:rPr>
                <a:t>.</a:t>
              </a:r>
              <a:endParaRPr lang="vi-VN" sz="3600" dirty="0">
                <a:latin typeface="#9Slide03 SVN-PF Din Text Pro C" panose="02000506020000020004" pitchFamily="2" charset="0"/>
              </a:endParaRPr>
            </a:p>
          </p:txBody>
        </p:sp>
        <p:sp>
          <p:nvSpPr>
            <p:cNvPr id="8" name="Lưu đồ: Điểm Kết Thúc 147">
              <a:extLst>
                <a:ext uri="{FF2B5EF4-FFF2-40B4-BE49-F238E27FC236}">
                  <a16:creationId xmlns="" xmlns:a16="http://schemas.microsoft.com/office/drawing/2014/main" id="{FF4C7CD2-ECA3-4180-9BC9-AC649BE187C3}"/>
                </a:ext>
              </a:extLst>
            </p:cNvPr>
            <p:cNvSpPr/>
            <p:nvPr/>
          </p:nvSpPr>
          <p:spPr>
            <a:xfrm>
              <a:off x="9809115" y="4098954"/>
              <a:ext cx="2995847"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9Slide05 SVNKitten" pitchFamily="2" charset="0"/>
                </a:rPr>
                <a:t>   </a:t>
              </a:r>
              <a:r>
                <a:rPr lang="en-US" sz="3600" dirty="0" err="1">
                  <a:solidFill>
                    <a:srgbClr val="FFFF00"/>
                  </a:solidFill>
                  <a:latin typeface="#9Slide05 SVNKitten" pitchFamily="2" charset="0"/>
                </a:rPr>
                <a:t>Nhiệm</a:t>
              </a:r>
              <a:r>
                <a:rPr lang="en-US" sz="3600" dirty="0">
                  <a:solidFill>
                    <a:srgbClr val="FFFF00"/>
                  </a:solidFill>
                  <a:latin typeface="#9Slide05 SVNKitten" pitchFamily="2" charset="0"/>
                </a:rPr>
                <a:t> </a:t>
              </a:r>
              <a:r>
                <a:rPr lang="en-US" sz="3600" dirty="0" err="1">
                  <a:solidFill>
                    <a:srgbClr val="FFFF00"/>
                  </a:solidFill>
                  <a:latin typeface="#9Slide05 SVNKitten" pitchFamily="2" charset="0"/>
                </a:rPr>
                <a:t>vụ</a:t>
              </a:r>
              <a:r>
                <a:rPr lang="en-US" sz="3600" dirty="0">
                  <a:solidFill>
                    <a:srgbClr val="FFFF00"/>
                  </a:solidFill>
                  <a:latin typeface="#9Slide05 SVNKitten" pitchFamily="2" charset="0"/>
                </a:rPr>
                <a:t> 2</a:t>
              </a:r>
            </a:p>
          </p:txBody>
        </p:sp>
        <p:pic>
          <p:nvPicPr>
            <p:cNvPr id="9" name="Picture 2" descr="navocado-task-badges-legal-task-icons-smaller | Icon, Task, Icon collection">
              <a:extLst>
                <a:ext uri="{FF2B5EF4-FFF2-40B4-BE49-F238E27FC236}">
                  <a16:creationId xmlns="" xmlns:a16="http://schemas.microsoft.com/office/drawing/2014/main" id="{D6240C55-E975-4527-98F0-797DA1B071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54" t="79227" b="1915"/>
            <a:stretch/>
          </p:blipFill>
          <p:spPr bwMode="auto">
            <a:xfrm>
              <a:off x="9657013" y="3913255"/>
              <a:ext cx="875932" cy="8300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 xmlns:a16="http://schemas.microsoft.com/office/drawing/2014/main" id="{B6C3EA4B-C531-479C-BCFA-B46B1B6DB21E}"/>
              </a:ext>
            </a:extLst>
          </p:cNvPr>
          <p:cNvGrpSpPr/>
          <p:nvPr/>
        </p:nvGrpSpPr>
        <p:grpSpPr>
          <a:xfrm>
            <a:off x="2709337" y="30259"/>
            <a:ext cx="7734603" cy="988103"/>
            <a:chOff x="2293181" y="53319"/>
            <a:chExt cx="7734603" cy="988103"/>
          </a:xfrm>
        </p:grpSpPr>
        <p:grpSp>
          <p:nvGrpSpPr>
            <p:cNvPr id="11" name="Group 10">
              <a:extLst>
                <a:ext uri="{FF2B5EF4-FFF2-40B4-BE49-F238E27FC236}">
                  <a16:creationId xmlns="" xmlns:a16="http://schemas.microsoft.com/office/drawing/2014/main" id="{87048743-C0ED-44F8-A422-6D9FE2FA34C1}"/>
                </a:ext>
              </a:extLst>
            </p:cNvPr>
            <p:cNvGrpSpPr/>
            <p:nvPr/>
          </p:nvGrpSpPr>
          <p:grpSpPr>
            <a:xfrm>
              <a:off x="2457443" y="175339"/>
              <a:ext cx="7570341" cy="866083"/>
              <a:chOff x="2457443" y="175339"/>
              <a:chExt cx="7570341" cy="866083"/>
            </a:xfrm>
          </p:grpSpPr>
          <p:sp>
            <p:nvSpPr>
              <p:cNvPr id="13" name="Rectangle: Rounded Corners 12">
                <a:extLst>
                  <a:ext uri="{FF2B5EF4-FFF2-40B4-BE49-F238E27FC236}">
                    <a16:creationId xmlns="" xmlns:a16="http://schemas.microsoft.com/office/drawing/2014/main" id="{8AD5473B-12FD-48EB-9CD3-DED70AEB74F4}"/>
                  </a:ext>
                </a:extLst>
              </p:cNvPr>
              <p:cNvSpPr/>
              <p:nvPr/>
            </p:nvSpPr>
            <p:spPr>
              <a:xfrm>
                <a:off x="2457443" y="175339"/>
                <a:ext cx="6180120" cy="852388"/>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F170AC79-C52C-4452-A0C7-4221391A484B}"/>
                  </a:ext>
                </a:extLst>
              </p:cNvPr>
              <p:cNvSpPr txBox="1"/>
              <p:nvPr/>
            </p:nvSpPr>
            <p:spPr>
              <a:xfrm>
                <a:off x="3254720" y="210425"/>
                <a:ext cx="6773064" cy="830997"/>
              </a:xfrm>
              <a:prstGeom prst="rect">
                <a:avLst/>
              </a:prstGeom>
              <a:noFill/>
            </p:spPr>
            <p:txBody>
              <a:bodyPr wrap="square">
                <a:spAutoFit/>
              </a:bodyPr>
              <a:lstStyle/>
              <a:p>
                <a:r>
                  <a:rPr lang="en-US" sz="4800" b="1" dirty="0">
                    <a:solidFill>
                      <a:srgbClr val="FFFF00"/>
                    </a:solidFill>
                    <a:latin typeface="#9Slide03 SVN-PF Din Text Pro C" panose="02000506020000020004" pitchFamily="2" charset="0"/>
                    <a:cs typeface="#9Slide05 Cimochi" panose="02000504060000020004" pitchFamily="2" charset="-34"/>
                  </a:rPr>
                  <a:t>TÌM ĐƯỜNG ĐI TRÊN </a:t>
                </a:r>
                <a:r>
                  <a:rPr lang="en-US" sz="4800" b="1" dirty="0" smtClean="0">
                    <a:solidFill>
                      <a:srgbClr val="FFFF00"/>
                    </a:solidFill>
                    <a:latin typeface="#9Slide03 SVN-PF Din Text Pro C" panose="02000506020000020004" pitchFamily="2" charset="0"/>
                    <a:cs typeface="#9Slide05 Cimochi" panose="02000504060000020004" pitchFamily="2" charset="-34"/>
                  </a:rPr>
                  <a:t>GOOGLE MAPS</a:t>
                </a:r>
                <a:endParaRPr lang="en-US" sz="4800" b="1" dirty="0">
                  <a:solidFill>
                    <a:srgbClr val="FFFF00"/>
                  </a:solidFill>
                  <a:latin typeface="#9Slide03 SVN-PF Din Text Pro C" panose="02000506020000020004" pitchFamily="2" charset="0"/>
                  <a:cs typeface="#9Slide05 Cimochi" panose="02000504060000020004" pitchFamily="2" charset="-34"/>
                </a:endParaRPr>
              </a:p>
            </p:txBody>
          </p:sp>
        </p:grpSp>
        <p:pic>
          <p:nvPicPr>
            <p:cNvPr id="12" name="Picture 2" descr="Google Maps và cách lưu bản đồ offline trên Google Maps - Thegioididong.com">
              <a:extLst>
                <a:ext uri="{FF2B5EF4-FFF2-40B4-BE49-F238E27FC236}">
                  <a16:creationId xmlns="" xmlns:a16="http://schemas.microsoft.com/office/drawing/2014/main" id="{65680147-A0BB-4BC9-BBC6-AEC3814594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098" t="10521" r="10982" b="18784"/>
            <a:stretch/>
          </p:blipFill>
          <p:spPr bwMode="auto">
            <a:xfrm>
              <a:off x="2293181" y="53319"/>
              <a:ext cx="1005088" cy="974408"/>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Rounded Corners 20">
            <a:extLst>
              <a:ext uri="{FF2B5EF4-FFF2-40B4-BE49-F238E27FC236}">
                <a16:creationId xmlns="" xmlns:a16="http://schemas.microsoft.com/office/drawing/2014/main" id="{03860098-A335-4972-8C36-2F13956FD9AC}"/>
              </a:ext>
            </a:extLst>
          </p:cNvPr>
          <p:cNvSpPr/>
          <p:nvPr/>
        </p:nvSpPr>
        <p:spPr>
          <a:xfrm>
            <a:off x="5479274" y="4673128"/>
            <a:ext cx="6273882" cy="16677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Để con học tốt Toán- cha mẹ cần làm gì">
            <a:extLst>
              <a:ext uri="{FF2B5EF4-FFF2-40B4-BE49-F238E27FC236}">
                <a16:creationId xmlns="" xmlns:a16="http://schemas.microsoft.com/office/drawing/2014/main" id="{7280C9D8-975B-4F8E-BE04-97B842E93D9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611"/>
          <a:stretch/>
        </p:blipFill>
        <p:spPr bwMode="auto">
          <a:xfrm>
            <a:off x="9221625" y="4738802"/>
            <a:ext cx="2444630" cy="142075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7">
            <a:extLst>
              <a:ext uri="{FF2B5EF4-FFF2-40B4-BE49-F238E27FC236}">
                <a16:creationId xmlns="" xmlns:a16="http://schemas.microsoft.com/office/drawing/2014/main" id="{EE1BBAAC-AF4C-4F1E-A53B-D9B91A86B14C}"/>
              </a:ext>
            </a:extLst>
          </p:cNvPr>
          <p:cNvSpPr/>
          <p:nvPr/>
        </p:nvSpPr>
        <p:spPr>
          <a:xfrm>
            <a:off x="5545231" y="4738802"/>
            <a:ext cx="2796911" cy="142075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q"/>
            </a:pPr>
            <a:r>
              <a:rPr lang="en-US" sz="2800" dirty="0">
                <a:solidFill>
                  <a:schemeClr val="tx1"/>
                </a:solidFill>
                <a:latin typeface="#9Slide03 SVN-PF Din Text Pro C" panose="02000506020000020004" pitchFamily="2" charset="0"/>
                <a:cs typeface="Arial" panose="020B0604020202020204" pitchFamily="34" charset="0"/>
              </a:rPr>
              <a:t>HS </a:t>
            </a:r>
            <a:r>
              <a:rPr lang="en-US" sz="2800" dirty="0" err="1">
                <a:solidFill>
                  <a:schemeClr val="tx1"/>
                </a:solidFill>
                <a:latin typeface="#9Slide03 SVN-PF Din Text Pro C" panose="02000506020000020004" pitchFamily="2" charset="0"/>
                <a:cs typeface="Arial" panose="020B0604020202020204" pitchFamily="34" charset="0"/>
              </a:rPr>
              <a:t>giơ</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tay</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hoặc</a:t>
            </a:r>
            <a:r>
              <a:rPr lang="en-US" sz="2800" dirty="0">
                <a:solidFill>
                  <a:schemeClr val="tx1"/>
                </a:solidFill>
                <a:latin typeface="#9Slide03 SVN-PF Din Text Pro C" panose="02000506020000020004" pitchFamily="2" charset="0"/>
                <a:cs typeface="Arial" panose="020B0604020202020204" pitchFamily="34" charset="0"/>
              </a:rPr>
              <a:t> GV </a:t>
            </a:r>
            <a:r>
              <a:rPr lang="en-US" sz="2800" dirty="0" err="1">
                <a:solidFill>
                  <a:schemeClr val="tx1"/>
                </a:solidFill>
                <a:latin typeface="#9Slide03 SVN-PF Din Text Pro C" panose="02000506020000020004" pitchFamily="2" charset="0"/>
                <a:cs typeface="Arial" panose="020B0604020202020204" pitchFamily="34" charset="0"/>
              </a:rPr>
              <a:t>gọi</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bất</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kì</a:t>
            </a:r>
            <a:r>
              <a:rPr lang="en-US" sz="2800" dirty="0">
                <a:solidFill>
                  <a:schemeClr val="tx1"/>
                </a:solidFill>
                <a:latin typeface="#9Slide03 SVN-PF Din Text Pro C" panose="02000506020000020004" pitchFamily="2" charset="0"/>
                <a:cs typeface="Arial" panose="020B0604020202020204" pitchFamily="34" charset="0"/>
              </a:rPr>
              <a:t>. </a:t>
            </a:r>
          </a:p>
          <a:p>
            <a:pPr marL="457200" indent="-457200" algn="just">
              <a:buFont typeface="Wingdings" panose="05000000000000000000" pitchFamily="2" charset="2"/>
              <a:buChar char="q"/>
            </a:pPr>
            <a:r>
              <a:rPr lang="en-US" sz="2800" dirty="0">
                <a:solidFill>
                  <a:schemeClr val="tx1"/>
                </a:solidFill>
                <a:latin typeface="#9Slide03 SVN-PF Din Text Pro C" panose="02000506020000020004" pitchFamily="2" charset="0"/>
                <a:cs typeface="Arial" panose="020B0604020202020204" pitchFamily="34" charset="0"/>
              </a:rPr>
              <a:t>HS </a:t>
            </a:r>
            <a:r>
              <a:rPr lang="en-US" sz="2800" dirty="0" err="1">
                <a:solidFill>
                  <a:schemeClr val="tx1"/>
                </a:solidFill>
                <a:latin typeface="#9Slide03 SVN-PF Din Text Pro C" panose="02000506020000020004" pitchFamily="2" charset="0"/>
                <a:cs typeface="Arial" panose="020B0604020202020204" pitchFamily="34" charset="0"/>
              </a:rPr>
              <a:t>mở</a:t>
            </a:r>
            <a:r>
              <a:rPr lang="en-US" sz="2800" dirty="0">
                <a:solidFill>
                  <a:schemeClr val="tx1"/>
                </a:solidFill>
                <a:latin typeface="#9Slide03 SVN-PF Din Text Pro C" panose="02000506020000020004" pitchFamily="2" charset="0"/>
                <a:cs typeface="Arial" panose="020B0604020202020204" pitchFamily="34" charset="0"/>
              </a:rPr>
              <a:t> MC </a:t>
            </a:r>
            <a:r>
              <a:rPr lang="en-US" sz="2800" dirty="0" err="1">
                <a:solidFill>
                  <a:schemeClr val="tx1"/>
                </a:solidFill>
                <a:latin typeface="#9Slide03 SVN-PF Din Text Pro C" panose="02000506020000020004" pitchFamily="2" charset="0"/>
                <a:cs typeface="Arial" panose="020B0604020202020204" pitchFamily="34" charset="0"/>
              </a:rPr>
              <a:t>trả</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lời</a:t>
            </a:r>
            <a:endParaRPr lang="en-US" sz="2800" dirty="0">
              <a:solidFill>
                <a:srgbClr val="0070C0"/>
              </a:solidFill>
              <a:latin typeface="#9Slide03 SVN-PF Din Text Pro C" panose="02000506020000020004" pitchFamily="2" charset="0"/>
              <a:cs typeface="Arial" panose="020B0604020202020204" pitchFamily="34" charset="0"/>
            </a:endParaRPr>
          </a:p>
        </p:txBody>
      </p:sp>
      <p:pic>
        <p:nvPicPr>
          <p:cNvPr id="15362" name="Picture 2" descr="Free Google Maps Flat Logo Icon - Available in SVG, PNG, EPS, AI &amp;amp; Icon  fonts">
            <a:extLst>
              <a:ext uri="{FF2B5EF4-FFF2-40B4-BE49-F238E27FC236}">
                <a16:creationId xmlns="" xmlns:a16="http://schemas.microsoft.com/office/drawing/2014/main" id="{31580B95-F86D-4E99-8FD7-36B2EF3E43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6215" y="1126687"/>
            <a:ext cx="2889443" cy="288944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Điện Thoại di động, Máy tính Biểu tượng gọi điện Thoại thiết kế Biểu tượng  - điện thoại thông minh png tải về - Miễn phí trong suốt đen png Tải về.">
            <a:extLst>
              <a:ext uri="{FF2B5EF4-FFF2-40B4-BE49-F238E27FC236}">
                <a16:creationId xmlns="" xmlns:a16="http://schemas.microsoft.com/office/drawing/2014/main" id="{B5A3CFF3-50DA-43B0-956D-D38AF444156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128" b="97128" l="1111" r="97000">
                        <a14:foregroundMark x1="15889" y1="61915" x2="15889" y2="61915"/>
                        <a14:foregroundMark x1="14333" y1="56596" x2="39556" y2="32766"/>
                        <a14:foregroundMark x1="39556" y1="32766" x2="10778" y2="62872"/>
                        <a14:foregroundMark x1="10778" y1="62872" x2="10333" y2="73191"/>
                        <a14:foregroundMark x1="13333" y1="51489" x2="18556" y2="70213"/>
                        <a14:foregroundMark x1="18556" y1="70213" x2="26778" y2="81915"/>
                        <a14:foregroundMark x1="26778" y1="81915" x2="39444" y2="90426"/>
                        <a14:foregroundMark x1="44556" y1="93298" x2="58444" y2="90957"/>
                        <a14:foregroundMark x1="58444" y1="90957" x2="73889" y2="91596"/>
                        <a14:foregroundMark x1="73889" y1="91596" x2="81000" y2="93830"/>
                        <a14:foregroundMark x1="81000" y1="93830" x2="82444" y2="91702"/>
                        <a14:foregroundMark x1="93000" y1="80426" x2="76333" y2="79362"/>
                        <a14:foregroundMark x1="76333" y1="79362" x2="76333" y2="79362"/>
                        <a14:foregroundMark x1="90000" y1="65426" x2="90000" y2="65426"/>
                        <a14:foregroundMark x1="92111" y1="52553" x2="92111" y2="52553"/>
                        <a14:foregroundMark x1="94111" y1="41596" x2="94111" y2="41596"/>
                        <a14:foregroundMark x1="37111" y1="7553" x2="76667" y2="5745"/>
                        <a14:foregroundMark x1="76667" y1="5745" x2="81222" y2="5957"/>
                        <a14:foregroundMark x1="87222" y1="4894" x2="92333" y2="30957"/>
                        <a14:foregroundMark x1="24000" y1="35532" x2="11556" y2="42021"/>
                        <a14:foregroundMark x1="11556" y1="42021" x2="37556" y2="33404"/>
                        <a14:foregroundMark x1="37556" y1="33404" x2="24556" y2="43404"/>
                        <a14:foregroundMark x1="24556" y1="43404" x2="17667" y2="71064"/>
                        <a14:foregroundMark x1="17667" y1="71064" x2="25444" y2="76596"/>
                        <a14:foregroundMark x1="25444" y1="76596" x2="25111" y2="75851"/>
                        <a14:foregroundMark x1="51222" y1="21170" x2="42333" y2="24574"/>
                        <a14:foregroundMark x1="42333" y1="24574" x2="36444" y2="31170"/>
                        <a14:foregroundMark x1="36444" y1="31170" x2="31889" y2="31383"/>
                        <a14:foregroundMark x1="41111" y1="2234" x2="40889" y2="4681"/>
                        <a14:foregroundMark x1="37334" y1="13801" x2="38181" y2="17234"/>
                        <a14:foregroundMark x1="35556" y1="6596" x2="37227" y2="13369"/>
                        <a14:foregroundMark x1="36785" y1="19029" x2="34111" y2="17660"/>
                        <a14:foregroundMark x1="34556" y1="11915" x2="34556" y2="20319"/>
                        <a14:foregroundMark x1="37111" y1="91277" x2="44444" y2="89894"/>
                        <a14:foregroundMark x1="44444" y1="89894" x2="71111" y2="95532"/>
                        <a14:foregroundMark x1="71111" y1="95532" x2="81222" y2="94043"/>
                        <a14:foregroundMark x1="81222" y1="94043" x2="83111" y2="92872"/>
                        <a14:foregroundMark x1="90000" y1="84894" x2="81444" y2="93404"/>
                        <a14:foregroundMark x1="81444" y1="93404" x2="73444" y2="93936"/>
                        <a14:foregroundMark x1="73444" y1="93936" x2="73444" y2="93936"/>
                        <a14:foregroundMark x1="88444" y1="61170" x2="88444" y2="61170"/>
                        <a14:foregroundMark x1="88111" y1="63191" x2="88111" y2="63191"/>
                        <a14:foregroundMark x1="89111" y1="62128" x2="89111" y2="62128"/>
                        <a14:foregroundMark x1="89111" y1="62128" x2="89111" y2="62128"/>
                        <a14:foregroundMark x1="89111" y1="62128" x2="89111" y2="62128"/>
                        <a14:foregroundMark x1="89556" y1="54362" x2="89556" y2="54362"/>
                        <a14:foregroundMark x1="89556" y1="52872" x2="89556" y2="52872"/>
                        <a14:foregroundMark x1="90000" y1="52872" x2="91333" y2="52553"/>
                        <a14:foregroundMark x1="92556" y1="52340" x2="92556" y2="52340"/>
                        <a14:foregroundMark x1="92556" y1="51915" x2="92333" y2="51277"/>
                        <a14:foregroundMark x1="93000" y1="50851" x2="85333" y2="51489"/>
                        <a14:foregroundMark x1="85333" y1="51489" x2="88111" y2="50426"/>
                        <a14:foregroundMark x1="90889" y1="38723" x2="81222" y2="39362"/>
                        <a14:foregroundMark x1="81222" y1="39362" x2="81222" y2="39362"/>
                        <a14:foregroundMark x1="81000" y1="39362" x2="92333" y2="35745"/>
                        <a14:foregroundMark x1="95778" y1="65426" x2="85333" y2="65426"/>
                        <a14:foregroundMark x1="85333" y1="65426" x2="93778" y2="65000"/>
                        <a14:foregroundMark x1="93778" y1="65000" x2="93444" y2="64574"/>
                        <a14:foregroundMark x1="59556" y1="97234" x2="59556" y2="97234"/>
                        <a14:foregroundMark x1="97333" y1="76702" x2="85667" y2="75745"/>
                        <a14:foregroundMark x1="97333" y1="66277" x2="89667" y2="66702"/>
                        <a14:foregroundMark x1="89667" y1="66702" x2="85111" y2="65213"/>
                        <a14:foregroundMark x1="6222" y1="46596" x2="7667" y2="63617"/>
                        <a14:foregroundMark x1="7667" y1="63617" x2="7667" y2="63617"/>
                        <a14:foregroundMark x1="3889" y1="50000" x2="7556" y2="61170"/>
                        <a14:foregroundMark x1="7556" y1="61170" x2="6444" y2="57447"/>
                        <a14:foregroundMark x1="2778" y1="52766" x2="8000" y2="66170"/>
                        <a14:foregroundMark x1="8000" y1="66170" x2="1111" y2="59468"/>
                        <a14:foregroundMark x1="1111" y1="59468" x2="1111" y2="59468"/>
                        <a14:backgroundMark x1="76444" y1="23830" x2="67333" y2="37872"/>
                        <a14:backgroundMark x1="67333" y1="37872" x2="55222" y2="47872"/>
                        <a14:backgroundMark x1="55222" y1="47872" x2="53111" y2="54362"/>
                        <a14:backgroundMark x1="71333" y1="39149" x2="66778" y2="66170"/>
                        <a14:backgroundMark x1="66778" y1="66170" x2="63667" y2="58617"/>
                        <a14:backgroundMark x1="41111" y1="13936" x2="47111" y2="14362"/>
                        <a14:backgroundMark x1="39444" y1="14149" x2="38333" y2="14787"/>
                        <a14:backgroundMark x1="43111" y1="15957" x2="37889" y2="15000"/>
                        <a14:backgroundMark x1="37889" y1="20106" x2="37889" y2="20106"/>
                        <a14:backgroundMark x1="37889" y1="18511" x2="38778" y2="20106"/>
                        <a14:backgroundMark x1="38111" y1="17447" x2="36889" y2="13723"/>
                      </a14:backgroundRemoval>
                    </a14:imgEffect>
                  </a14:imgLayer>
                </a14:imgProps>
              </a:ext>
              <a:ext uri="{28A0092B-C50C-407E-A947-70E740481C1C}">
                <a14:useLocalDpi xmlns:a14="http://schemas.microsoft.com/office/drawing/2010/main" val="0"/>
              </a:ext>
            </a:extLst>
          </a:blip>
          <a:srcRect/>
          <a:stretch>
            <a:fillRect/>
          </a:stretch>
        </p:blipFill>
        <p:spPr bwMode="auto">
          <a:xfrm>
            <a:off x="4234039" y="1322538"/>
            <a:ext cx="2766374" cy="288944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 xmlns:a16="http://schemas.microsoft.com/office/drawing/2014/main" id="{0060A28A-B831-4313-AB2F-3C62A617D13B}"/>
              </a:ext>
            </a:extLst>
          </p:cNvPr>
          <p:cNvSpPr/>
          <p:nvPr/>
        </p:nvSpPr>
        <p:spPr>
          <a:xfrm>
            <a:off x="7305020" y="2370532"/>
            <a:ext cx="1311195" cy="48521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591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B6C3EA4B-C531-479C-BCFA-B46B1B6DB21E}"/>
              </a:ext>
            </a:extLst>
          </p:cNvPr>
          <p:cNvGrpSpPr/>
          <p:nvPr/>
        </p:nvGrpSpPr>
        <p:grpSpPr>
          <a:xfrm>
            <a:off x="2709337" y="-40081"/>
            <a:ext cx="8561640" cy="988103"/>
            <a:chOff x="2293181" y="53319"/>
            <a:chExt cx="8561640" cy="988103"/>
          </a:xfrm>
        </p:grpSpPr>
        <p:grpSp>
          <p:nvGrpSpPr>
            <p:cNvPr id="11" name="Group 10">
              <a:extLst>
                <a:ext uri="{FF2B5EF4-FFF2-40B4-BE49-F238E27FC236}">
                  <a16:creationId xmlns="" xmlns:a16="http://schemas.microsoft.com/office/drawing/2014/main" id="{87048743-C0ED-44F8-A422-6D9FE2FA34C1}"/>
                </a:ext>
              </a:extLst>
            </p:cNvPr>
            <p:cNvGrpSpPr/>
            <p:nvPr/>
          </p:nvGrpSpPr>
          <p:grpSpPr>
            <a:xfrm>
              <a:off x="2457443" y="175339"/>
              <a:ext cx="8397378" cy="866083"/>
              <a:chOff x="2457443" y="175339"/>
              <a:chExt cx="8397378" cy="866083"/>
            </a:xfrm>
          </p:grpSpPr>
          <p:sp>
            <p:nvSpPr>
              <p:cNvPr id="13" name="Rectangle: Rounded Corners 12">
                <a:extLst>
                  <a:ext uri="{FF2B5EF4-FFF2-40B4-BE49-F238E27FC236}">
                    <a16:creationId xmlns="" xmlns:a16="http://schemas.microsoft.com/office/drawing/2014/main" id="{8AD5473B-12FD-48EB-9CD3-DED70AEB74F4}"/>
                  </a:ext>
                </a:extLst>
              </p:cNvPr>
              <p:cNvSpPr/>
              <p:nvPr/>
            </p:nvSpPr>
            <p:spPr>
              <a:xfrm>
                <a:off x="2457443" y="175339"/>
                <a:ext cx="6180120" cy="852388"/>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F170AC79-C52C-4452-A0C7-4221391A484B}"/>
                  </a:ext>
                </a:extLst>
              </p:cNvPr>
              <p:cNvSpPr txBox="1"/>
              <p:nvPr/>
            </p:nvSpPr>
            <p:spPr>
              <a:xfrm>
                <a:off x="3254720" y="210425"/>
                <a:ext cx="7600101" cy="830997"/>
              </a:xfrm>
              <a:prstGeom prst="rect">
                <a:avLst/>
              </a:prstGeom>
              <a:noFill/>
            </p:spPr>
            <p:txBody>
              <a:bodyPr wrap="square">
                <a:spAutoFit/>
              </a:bodyPr>
              <a:lstStyle/>
              <a:p>
                <a:r>
                  <a:rPr lang="en-US" sz="4800" b="1" dirty="0">
                    <a:solidFill>
                      <a:srgbClr val="FFFF00"/>
                    </a:solidFill>
                    <a:latin typeface="#9Slide03 SVN-PF Din Text Pro C" panose="02000506020000020004" pitchFamily="2" charset="0"/>
                    <a:cs typeface="#9Slide05 Cimochi" panose="02000504060000020004" pitchFamily="2" charset="-34"/>
                  </a:rPr>
                  <a:t>TÌM ĐƯỜNG ĐI TRÊN </a:t>
                </a:r>
                <a:r>
                  <a:rPr lang="en-US" sz="4800" b="1" dirty="0" smtClean="0">
                    <a:solidFill>
                      <a:srgbClr val="FFFF00"/>
                    </a:solidFill>
                    <a:latin typeface="#9Slide03 SVN-PF Din Text Pro C" panose="02000506020000020004" pitchFamily="2" charset="0"/>
                    <a:cs typeface="#9Slide05 Cimochi" panose="02000504060000020004" pitchFamily="2" charset="-34"/>
                  </a:rPr>
                  <a:t>Google Maps</a:t>
                </a:r>
                <a:endParaRPr lang="en-US" sz="4800" b="1" dirty="0">
                  <a:solidFill>
                    <a:srgbClr val="FFFF00"/>
                  </a:solidFill>
                  <a:latin typeface="#9Slide03 SVN-PF Din Text Pro C" panose="02000506020000020004" pitchFamily="2" charset="0"/>
                  <a:cs typeface="#9Slide05 Cimochi" panose="02000504060000020004" pitchFamily="2" charset="-34"/>
                </a:endParaRPr>
              </a:p>
            </p:txBody>
          </p:sp>
        </p:grpSp>
        <p:pic>
          <p:nvPicPr>
            <p:cNvPr id="12" name="Picture 2" descr="Google Maps và cách lưu bản đồ offline trên Google Maps - Thegioididong.com">
              <a:extLst>
                <a:ext uri="{FF2B5EF4-FFF2-40B4-BE49-F238E27FC236}">
                  <a16:creationId xmlns="" xmlns:a16="http://schemas.microsoft.com/office/drawing/2014/main" id="{65680147-A0BB-4BC9-BBC6-AEC38145940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6098" t="10521" r="10982" b="18784"/>
            <a:stretch/>
          </p:blipFill>
          <p:spPr bwMode="auto">
            <a:xfrm>
              <a:off x="2293181" y="53319"/>
              <a:ext cx="1005088" cy="974408"/>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2" name="Picture 2" descr="Free Google Maps Flat Logo Icon - Available in SVG, PNG, EPS, AI &amp;amp; Icon  fonts">
            <a:extLst>
              <a:ext uri="{FF2B5EF4-FFF2-40B4-BE49-F238E27FC236}">
                <a16:creationId xmlns="" xmlns:a16="http://schemas.microsoft.com/office/drawing/2014/main" id="{31580B95-F86D-4E99-8FD7-36B2EF3E43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5844" y="1648983"/>
            <a:ext cx="632226" cy="63222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Điện Thoại di động, Máy tính Biểu tượng gọi điện Thoại thiết kế Biểu tượng  - điện thoại thông minh png tải về - Miễn phí trong suốt đen png Tải về.">
            <a:extLst>
              <a:ext uri="{FF2B5EF4-FFF2-40B4-BE49-F238E27FC236}">
                <a16:creationId xmlns="" xmlns:a16="http://schemas.microsoft.com/office/drawing/2014/main" id="{B5A3CFF3-50DA-43B0-956D-D38AF44415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128" b="97128" l="1111" r="97000">
                        <a14:foregroundMark x1="15889" y1="61915" x2="15889" y2="61915"/>
                        <a14:foregroundMark x1="14333" y1="56596" x2="39556" y2="32766"/>
                        <a14:foregroundMark x1="39556" y1="32766" x2="10778" y2="62872"/>
                        <a14:foregroundMark x1="10778" y1="62872" x2="10333" y2="73191"/>
                        <a14:foregroundMark x1="13333" y1="51489" x2="18556" y2="70213"/>
                        <a14:foregroundMark x1="18556" y1="70213" x2="26778" y2="81915"/>
                        <a14:foregroundMark x1="26778" y1="81915" x2="39444" y2="90426"/>
                        <a14:foregroundMark x1="44556" y1="93298" x2="58444" y2="90957"/>
                        <a14:foregroundMark x1="58444" y1="90957" x2="73889" y2="91596"/>
                        <a14:foregroundMark x1="73889" y1="91596" x2="81000" y2="93830"/>
                        <a14:foregroundMark x1="81000" y1="93830" x2="82444" y2="91702"/>
                        <a14:foregroundMark x1="93000" y1="80426" x2="76333" y2="79362"/>
                        <a14:foregroundMark x1="76333" y1="79362" x2="76333" y2="79362"/>
                        <a14:foregroundMark x1="90000" y1="65426" x2="90000" y2="65426"/>
                        <a14:foregroundMark x1="92111" y1="52553" x2="92111" y2="52553"/>
                        <a14:foregroundMark x1="94111" y1="41596" x2="94111" y2="41596"/>
                        <a14:foregroundMark x1="37111" y1="7553" x2="76667" y2="5745"/>
                        <a14:foregroundMark x1="76667" y1="5745" x2="81222" y2="5957"/>
                        <a14:foregroundMark x1="87222" y1="4894" x2="92333" y2="30957"/>
                        <a14:foregroundMark x1="24000" y1="35532" x2="11556" y2="42021"/>
                        <a14:foregroundMark x1="11556" y1="42021" x2="37556" y2="33404"/>
                        <a14:foregroundMark x1="37556" y1="33404" x2="24556" y2="43404"/>
                        <a14:foregroundMark x1="24556" y1="43404" x2="17667" y2="71064"/>
                        <a14:foregroundMark x1="17667" y1="71064" x2="25444" y2="76596"/>
                        <a14:foregroundMark x1="25444" y1="76596" x2="25111" y2="75851"/>
                        <a14:foregroundMark x1="51222" y1="21170" x2="42333" y2="24574"/>
                        <a14:foregroundMark x1="42333" y1="24574" x2="36444" y2="31170"/>
                        <a14:foregroundMark x1="36444" y1="31170" x2="31889" y2="31383"/>
                        <a14:foregroundMark x1="41111" y1="2234" x2="40889" y2="4681"/>
                        <a14:foregroundMark x1="37334" y1="13801" x2="38181" y2="17234"/>
                        <a14:foregroundMark x1="35556" y1="6596" x2="37227" y2="13369"/>
                        <a14:foregroundMark x1="36785" y1="19029" x2="34111" y2="17660"/>
                        <a14:foregroundMark x1="34556" y1="11915" x2="34556" y2="20319"/>
                        <a14:foregroundMark x1="37111" y1="91277" x2="44444" y2="89894"/>
                        <a14:foregroundMark x1="44444" y1="89894" x2="71111" y2="95532"/>
                        <a14:foregroundMark x1="71111" y1="95532" x2="81222" y2="94043"/>
                        <a14:foregroundMark x1="81222" y1="94043" x2="83111" y2="92872"/>
                        <a14:foregroundMark x1="90000" y1="84894" x2="81444" y2="93404"/>
                        <a14:foregroundMark x1="81444" y1="93404" x2="73444" y2="93936"/>
                        <a14:foregroundMark x1="73444" y1="93936" x2="73444" y2="93936"/>
                        <a14:foregroundMark x1="88444" y1="61170" x2="88444" y2="61170"/>
                        <a14:foregroundMark x1="88111" y1="63191" x2="88111" y2="63191"/>
                        <a14:foregroundMark x1="89111" y1="62128" x2="89111" y2="62128"/>
                        <a14:foregroundMark x1="89111" y1="62128" x2="89111" y2="62128"/>
                        <a14:foregroundMark x1="89111" y1="62128" x2="89111" y2="62128"/>
                        <a14:foregroundMark x1="89556" y1="54362" x2="89556" y2="54362"/>
                        <a14:foregroundMark x1="89556" y1="52872" x2="89556" y2="52872"/>
                        <a14:foregroundMark x1="90000" y1="52872" x2="91333" y2="52553"/>
                        <a14:foregroundMark x1="92556" y1="52340" x2="92556" y2="52340"/>
                        <a14:foregroundMark x1="92556" y1="51915" x2="92333" y2="51277"/>
                        <a14:foregroundMark x1="93000" y1="50851" x2="85333" y2="51489"/>
                        <a14:foregroundMark x1="85333" y1="51489" x2="88111" y2="50426"/>
                        <a14:foregroundMark x1="90889" y1="38723" x2="81222" y2="39362"/>
                        <a14:foregroundMark x1="81222" y1="39362" x2="81222" y2="39362"/>
                        <a14:foregroundMark x1="81000" y1="39362" x2="92333" y2="35745"/>
                        <a14:foregroundMark x1="95778" y1="65426" x2="85333" y2="65426"/>
                        <a14:foregroundMark x1="85333" y1="65426" x2="93778" y2="65000"/>
                        <a14:foregroundMark x1="93778" y1="65000" x2="93444" y2="64574"/>
                        <a14:foregroundMark x1="59556" y1="97234" x2="59556" y2="97234"/>
                        <a14:foregroundMark x1="97333" y1="76702" x2="85667" y2="75745"/>
                        <a14:foregroundMark x1="97333" y1="66277" x2="89667" y2="66702"/>
                        <a14:foregroundMark x1="89667" y1="66702" x2="85111" y2="65213"/>
                        <a14:foregroundMark x1="6222" y1="46596" x2="7667" y2="63617"/>
                        <a14:foregroundMark x1="7667" y1="63617" x2="7667" y2="63617"/>
                        <a14:foregroundMark x1="3889" y1="50000" x2="7556" y2="61170"/>
                        <a14:foregroundMark x1="7556" y1="61170" x2="6444" y2="57447"/>
                        <a14:foregroundMark x1="2778" y1="52766" x2="8000" y2="66170"/>
                        <a14:foregroundMark x1="8000" y1="66170" x2="1111" y2="59468"/>
                        <a14:foregroundMark x1="1111" y1="59468" x2="1111" y2="59468"/>
                        <a14:backgroundMark x1="76444" y1="23830" x2="67333" y2="37872"/>
                        <a14:backgroundMark x1="67333" y1="37872" x2="55222" y2="47872"/>
                        <a14:backgroundMark x1="55222" y1="47872" x2="53111" y2="54362"/>
                        <a14:backgroundMark x1="71333" y1="39149" x2="66778" y2="66170"/>
                        <a14:backgroundMark x1="66778" y1="66170" x2="63667" y2="58617"/>
                        <a14:backgroundMark x1="41111" y1="13936" x2="47111" y2="14362"/>
                        <a14:backgroundMark x1="39444" y1="14149" x2="38333" y2="14787"/>
                        <a14:backgroundMark x1="43111" y1="15957" x2="37889" y2="15000"/>
                        <a14:backgroundMark x1="37889" y1="20106" x2="37889" y2="20106"/>
                        <a14:backgroundMark x1="37889" y1="18511" x2="38778" y2="20106"/>
                        <a14:backgroundMark x1="38111" y1="17447" x2="36889" y2="13723"/>
                      </a14:backgroundRemoval>
                    </a14:imgEffect>
                  </a14:imgLayer>
                </a14:imgProps>
              </a:ext>
              <a:ext uri="{28A0092B-C50C-407E-A947-70E740481C1C}">
                <a14:useLocalDpi xmlns:a14="http://schemas.microsoft.com/office/drawing/2010/main" val="0"/>
              </a:ext>
            </a:extLst>
          </a:blip>
          <a:srcRect/>
          <a:stretch>
            <a:fillRect/>
          </a:stretch>
        </p:blipFill>
        <p:spPr bwMode="auto">
          <a:xfrm>
            <a:off x="5236835" y="1119567"/>
            <a:ext cx="1832780" cy="191431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 xmlns:a16="http://schemas.microsoft.com/office/drawing/2014/main" id="{8970E0F1-92A3-4C64-83E4-1D09F19F91B7}"/>
              </a:ext>
            </a:extLst>
          </p:cNvPr>
          <p:cNvGrpSpPr/>
          <p:nvPr/>
        </p:nvGrpSpPr>
        <p:grpSpPr>
          <a:xfrm>
            <a:off x="182177" y="1004667"/>
            <a:ext cx="4882192" cy="5823074"/>
            <a:chOff x="9605399" y="3717658"/>
            <a:chExt cx="4882192" cy="5823074"/>
          </a:xfrm>
        </p:grpSpPr>
        <p:sp>
          <p:nvSpPr>
            <p:cNvPr id="18" name="TextBox 17">
              <a:extLst>
                <a:ext uri="{FF2B5EF4-FFF2-40B4-BE49-F238E27FC236}">
                  <a16:creationId xmlns="" xmlns:a16="http://schemas.microsoft.com/office/drawing/2014/main" id="{979D3E40-4A8B-4C1D-AAAB-4D1799A3E203}"/>
                </a:ext>
              </a:extLst>
            </p:cNvPr>
            <p:cNvSpPr txBox="1"/>
            <p:nvPr/>
          </p:nvSpPr>
          <p:spPr>
            <a:xfrm>
              <a:off x="9605399" y="4277753"/>
              <a:ext cx="4882192" cy="5262979"/>
            </a:xfrm>
            <a:prstGeom prst="rect">
              <a:avLst/>
            </a:prstGeom>
            <a:solidFill>
              <a:schemeClr val="accent2">
                <a:lumMod val="20000"/>
                <a:lumOff val="80000"/>
              </a:schemeClr>
            </a:solidFill>
            <a:ln>
              <a:solidFill>
                <a:schemeClr val="tx1"/>
              </a:solidFill>
              <a:prstDash val="sysDot"/>
            </a:ln>
          </p:spPr>
          <p:txBody>
            <a:bodyPr wrap="square">
              <a:spAutoFit/>
            </a:bodyPr>
            <a:lstStyle/>
            <a:p>
              <a:pPr algn="just"/>
              <a:r>
                <a:rPr lang="en-US" sz="2800" b="1" dirty="0">
                  <a:solidFill>
                    <a:srgbClr val="C00000"/>
                  </a:solidFill>
                  <a:latin typeface="#9Slide03 SVN-PF Din Text Pro C" panose="02000506020000020004" pitchFamily="2" charset="0"/>
                </a:rPr>
                <a:t>+ </a:t>
              </a:r>
              <a:r>
                <a:rPr lang="en-US" sz="2800" b="1" dirty="0" err="1">
                  <a:solidFill>
                    <a:srgbClr val="C00000"/>
                  </a:solidFill>
                  <a:latin typeface="#9Slide03 SVN-PF Din Text Pro C" panose="02000506020000020004" pitchFamily="2" charset="0"/>
                </a:rPr>
                <a:t>Bước</a:t>
              </a:r>
              <a:r>
                <a:rPr lang="en-US" sz="2800" b="1" dirty="0">
                  <a:solidFill>
                    <a:srgbClr val="C00000"/>
                  </a:solidFill>
                  <a:latin typeface="#9Slide03 SVN-PF Din Text Pro C" panose="02000506020000020004" pitchFamily="2" charset="0"/>
                </a:rPr>
                <a:t> 1: </a:t>
              </a:r>
              <a:r>
                <a:rPr lang="en-US" sz="2800" dirty="0" err="1">
                  <a:latin typeface="#9Slide03 SVN-PF Din Text Pro C" panose="02000506020000020004" pitchFamily="2" charset="0"/>
                </a:rPr>
                <a:t>Mở</a:t>
              </a:r>
              <a:r>
                <a:rPr lang="en-US" sz="2800" dirty="0">
                  <a:latin typeface="#9Slide03 SVN-PF Din Text Pro C" panose="02000506020000020004" pitchFamily="2" charset="0"/>
                </a:rPr>
                <a:t> Google Maps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thiết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bị</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độ</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hiển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thị</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Google Maps </a:t>
              </a:r>
              <a:r>
                <a:rPr lang="en-US" sz="2800" dirty="0" err="1">
                  <a:latin typeface="#9Slide03 SVN-PF Din Text Pro C" panose="02000506020000020004" pitchFamily="2" charset="0"/>
                </a:rPr>
                <a:t>sẽ</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mặc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định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phần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phía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là</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hướng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Bắc</a:t>
              </a:r>
              <a:r>
                <a:rPr lang="en-US" sz="2800" dirty="0">
                  <a:latin typeface="#9Slide03 SVN-PF Din Text Pro C" panose="02000506020000020004" pitchFamily="2" charset="0"/>
                </a:rPr>
                <a:t>.</a:t>
              </a:r>
            </a:p>
            <a:p>
              <a:pPr algn="just"/>
              <a:r>
                <a:rPr lang="en-US" sz="2800" b="1" dirty="0">
                  <a:solidFill>
                    <a:srgbClr val="C00000"/>
                  </a:solidFill>
                  <a:latin typeface="#9Slide03 SVN-PF Din Text Pro C" panose="02000506020000020004" pitchFamily="2" charset="0"/>
                </a:rPr>
                <a:t>+ </a:t>
              </a:r>
              <a:r>
                <a:rPr lang="en-US" sz="2800" b="1" dirty="0" err="1">
                  <a:solidFill>
                    <a:srgbClr val="C00000"/>
                  </a:solidFill>
                  <a:latin typeface="#9Slide03 SVN-PF Din Text Pro C" panose="02000506020000020004" pitchFamily="2" charset="0"/>
                </a:rPr>
                <a:t>Bước</a:t>
              </a:r>
              <a:r>
                <a:rPr lang="en-US" sz="2800" b="1" dirty="0">
                  <a:solidFill>
                    <a:srgbClr val="C00000"/>
                  </a:solidFill>
                  <a:latin typeface="#9Slide03 SVN-PF Din Text Pro C" panose="02000506020000020004" pitchFamily="2" charset="0"/>
                </a:rPr>
                <a:t> 2: </a:t>
              </a:r>
              <a:r>
                <a:rPr lang="en-US" sz="2800" dirty="0" err="1">
                  <a:latin typeface="#9Slide03 SVN-PF Din Text Pro C" panose="02000506020000020004" pitchFamily="2" charset="0"/>
                </a:rPr>
                <a:t>Để</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tìm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một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điểm</a:t>
              </a:r>
              <a:r>
                <a:rPr lang="en-US" sz="2800" dirty="0">
                  <a:latin typeface="#9Slide03 SVN-PF Din Text Pro C" panose="02000506020000020004" pitchFamily="2" charset="0"/>
                </a:rPr>
                <a:t>, ta </a:t>
              </a:r>
              <a:r>
                <a:rPr lang="en-US" sz="2800" dirty="0" err="1">
                  <a:latin typeface="#9Slide03 SVN-PF Din Text Pro C" panose="02000506020000020004" pitchFamily="2" charset="0"/>
                </a:rPr>
                <a:t>nhập</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điểm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vào</a:t>
              </a:r>
              <a:r>
                <a:rPr lang="en-US" sz="2800" dirty="0">
                  <a:latin typeface="#9Slide03 SVN-PF Din Text Pro C" panose="02000506020000020004" pitchFamily="2" charset="0"/>
                </a:rPr>
                <a:t> ô </a:t>
              </a:r>
              <a:r>
                <a:rPr lang="en-US" sz="2800" dirty="0" err="1">
                  <a:latin typeface="#9Slide03 SVN-PF Din Text Pro C" panose="02000506020000020004" pitchFamily="2" charset="0"/>
                </a:rPr>
                <a:t>tìm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kiếm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sau</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đó</a:t>
              </a:r>
              <a:r>
                <a:rPr lang="en-US" sz="2800" dirty="0">
                  <a:latin typeface="#9Slide03 SVN-PF Din Text Pro C" panose="02000506020000020004" pitchFamily="2" charset="0"/>
                </a:rPr>
                <a:t> Google Maps  </a:t>
              </a:r>
              <a:r>
                <a:rPr lang="en-US" sz="2800" dirty="0" err="1">
                  <a:latin typeface="#9Slide03 SVN-PF Din Text Pro C" panose="02000506020000020004" pitchFamily="2" charset="0"/>
                </a:rPr>
                <a:t>sẽ</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tự</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động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đánh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dấu</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đó</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bằng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chấm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tròn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có</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màu</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sắc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nổi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bật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để</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nhận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diện</a:t>
              </a:r>
              <a:r>
                <a:rPr lang="en-US" sz="2800" dirty="0">
                  <a:latin typeface="#9Slide03 SVN-PF Din Text Pro C" panose="02000506020000020004" pitchFamily="2" charset="0"/>
                </a:rPr>
                <a:t>.</a:t>
              </a:r>
            </a:p>
            <a:p>
              <a:pPr algn="just"/>
              <a:r>
                <a:rPr lang="en-US" sz="2800" b="1" dirty="0">
                  <a:solidFill>
                    <a:srgbClr val="C00000"/>
                  </a:solidFill>
                  <a:latin typeface="#9Slide03 SVN-PF Din Text Pro C" panose="02000506020000020004" pitchFamily="2" charset="0"/>
                </a:rPr>
                <a:t>+ </a:t>
              </a:r>
              <a:r>
                <a:rPr lang="en-US" sz="2800" b="1" dirty="0" err="1">
                  <a:solidFill>
                    <a:srgbClr val="C00000"/>
                  </a:solidFill>
                  <a:latin typeface="#9Slide03 SVN-PF Din Text Pro C" panose="02000506020000020004" pitchFamily="2" charset="0"/>
                </a:rPr>
                <a:t>Bước</a:t>
              </a:r>
              <a:r>
                <a:rPr lang="en-US" sz="2800" b="1" dirty="0">
                  <a:solidFill>
                    <a:srgbClr val="C00000"/>
                  </a:solidFill>
                  <a:latin typeface="#9Slide03 SVN-PF Din Text Pro C" panose="02000506020000020004" pitchFamily="2" charset="0"/>
                </a:rPr>
                <a:t> 3: </a:t>
              </a:r>
              <a:r>
                <a:rPr lang="en-US" sz="2800" dirty="0" err="1">
                  <a:latin typeface="#9Slide03 SVN-PF Din Text Pro C" panose="02000506020000020004" pitchFamily="2" charset="0"/>
                </a:rPr>
                <a:t>Để</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tìm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đường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từ</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một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điểm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đến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một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điểm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khác</a:t>
              </a:r>
              <a:r>
                <a:rPr lang="en-US" sz="2800" dirty="0">
                  <a:latin typeface="#9Slide03 SVN-PF Din Text Pro C" panose="02000506020000020004" pitchFamily="2" charset="0"/>
                </a:rPr>
                <a:t>, ta </a:t>
              </a:r>
              <a:r>
                <a:rPr lang="en-US" sz="2800" dirty="0" err="1">
                  <a:latin typeface="#9Slide03 SVN-PF Din Text Pro C" panose="02000506020000020004" pitchFamily="2" charset="0"/>
                </a:rPr>
                <a:t>cần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nhập</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tên</a:t>
              </a:r>
              <a:r>
                <a:rPr lang="en-US" sz="2800" dirty="0">
                  <a:latin typeface="#9Slide03 SVN-PF Din Text Pro C" panose="02000506020000020004" pitchFamily="2" charset="0"/>
                </a:rPr>
                <a:t> 2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điểm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vào</a:t>
              </a:r>
              <a:r>
                <a:rPr lang="en-US" sz="2800" dirty="0">
                  <a:latin typeface="#9Slide03 SVN-PF Din Text Pro C" panose="02000506020000020004" pitchFamily="2" charset="0"/>
                </a:rPr>
                <a:t> ô </a:t>
              </a:r>
              <a:r>
                <a:rPr lang="en-US" sz="2800" dirty="0" err="1">
                  <a:latin typeface="#9Slide03 SVN-PF Din Text Pro C" panose="02000506020000020004" pitchFamily="2" charset="0"/>
                </a:rPr>
                <a:t>nơi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nơi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đến</a:t>
              </a:r>
              <a:r>
                <a:rPr lang="en-US" sz="2800" dirty="0">
                  <a:latin typeface="#9Slide03 SVN-PF Din Text Pro C" panose="02000506020000020004" pitchFamily="2" charset="0"/>
                </a:rPr>
                <a:t>. Google Maps </a:t>
              </a:r>
              <a:r>
                <a:rPr lang="en-US" sz="2800" dirty="0" err="1">
                  <a:latin typeface="#9Slide03 SVN-PF Din Text Pro C" panose="02000506020000020004" pitchFamily="2" charset="0"/>
                </a:rPr>
                <a:t>sẽ</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đưa</a:t>
              </a:r>
              <a:r>
                <a:rPr lang="en-US" sz="2800" dirty="0">
                  <a:latin typeface="#9Slide03 SVN-PF Din Text Pro C" panose="02000506020000020004" pitchFamily="2" charset="0"/>
                </a:rPr>
                <a:t> ra </a:t>
              </a:r>
              <a:r>
                <a:rPr lang="en-US" sz="2800" dirty="0" err="1">
                  <a:latin typeface="#9Slide03 SVN-PF Din Text Pro C" panose="02000506020000020004" pitchFamily="2" charset="0"/>
                </a:rPr>
                <a:t>kết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quả</a:t>
              </a:r>
              <a:r>
                <a:rPr lang="en-US" sz="2800" dirty="0">
                  <a:latin typeface="#9Slide03 SVN-PF Din Text Pro C" panose="02000506020000020004" pitchFamily="2" charset="0"/>
                </a:rPr>
                <a:t> bao </a:t>
              </a:r>
              <a:r>
                <a:rPr lang="en-US" sz="2800" dirty="0" err="1">
                  <a:latin typeface="#9Slide03 SVN-PF Din Text Pro C" panose="02000506020000020004" pitchFamily="2" charset="0"/>
                </a:rPr>
                <a:t>gồm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khoảng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cách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đường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hướng</a:t>
              </a:r>
              <a:r>
                <a:rPr lang="en-US" sz="2800" dirty="0">
                  <a:latin typeface="#9Slide03 SVN-PF Din Text Pro C" panose="02000506020000020004" pitchFamily="2" charset="0"/>
                </a:rPr>
                <a:t> di </a:t>
              </a:r>
              <a:r>
                <a:rPr lang="en-US" sz="2800" dirty="0" err="1">
                  <a:latin typeface="#9Slide03 SVN-PF Din Text Pro C" panose="02000506020000020004" pitchFamily="2" charset="0"/>
                </a:rPr>
                <a:t>chuyển</a:t>
              </a:r>
              <a:r>
                <a:rPr lang="en-US" sz="2800" dirty="0">
                  <a:latin typeface="#9Slide03 SVN-PF Din Text Pro C" panose="02000506020000020004" pitchFamily="2" charset="0"/>
                </a:rPr>
                <a:t>,…</a:t>
              </a:r>
            </a:p>
          </p:txBody>
        </p:sp>
        <p:sp>
          <p:nvSpPr>
            <p:cNvPr id="19" name="Lưu đồ: Điểm Kết Thúc 147">
              <a:extLst>
                <a:ext uri="{FF2B5EF4-FFF2-40B4-BE49-F238E27FC236}">
                  <a16:creationId xmlns="" xmlns:a16="http://schemas.microsoft.com/office/drawing/2014/main" id="{A7ED6B67-E7A1-4BBD-918D-486F16AD0C5E}"/>
                </a:ext>
              </a:extLst>
            </p:cNvPr>
            <p:cNvSpPr/>
            <p:nvPr/>
          </p:nvSpPr>
          <p:spPr>
            <a:xfrm>
              <a:off x="10546704" y="3717658"/>
              <a:ext cx="3307841"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rPr>
                <a:t>   </a:t>
              </a:r>
              <a:r>
                <a:rPr lang="en-US" sz="2800" dirty="0" err="1">
                  <a:solidFill>
                    <a:srgbClr val="FFFF00"/>
                  </a:solidFill>
                  <a:latin typeface="#9Slide05 SVNKitten" pitchFamily="2" charset="0"/>
                </a:rPr>
                <a:t>Với</a:t>
              </a:r>
              <a:r>
                <a:rPr lang="en-US" sz="2800" dirty="0">
                  <a:solidFill>
                    <a:srgbClr val="FFFF00"/>
                  </a:solidFill>
                  <a:latin typeface="#9Slide05 SVNKitten" pitchFamily="2" charset="0"/>
                </a:rPr>
                <a:t> Google Maps</a:t>
              </a:r>
            </a:p>
          </p:txBody>
        </p:sp>
      </p:grpSp>
      <p:pic>
        <p:nvPicPr>
          <p:cNvPr id="4" name="Picture 3" descr="Graphical user interface, text, application&#10;&#10;Description automatically generated">
            <a:extLst>
              <a:ext uri="{FF2B5EF4-FFF2-40B4-BE49-F238E27FC236}">
                <a16:creationId xmlns="" xmlns:a16="http://schemas.microsoft.com/office/drawing/2014/main" id="{F4E82E70-13A5-43DA-8CB8-BAD38D6F31BD}"/>
              </a:ext>
            </a:extLst>
          </p:cNvPr>
          <p:cNvPicPr>
            <a:picLocks noChangeAspect="1"/>
          </p:cNvPicPr>
          <p:nvPr/>
        </p:nvPicPr>
        <p:blipFill rotWithShape="1">
          <a:blip r:embed="rId7"/>
          <a:srcRect t="12663"/>
          <a:stretch/>
        </p:blipFill>
        <p:spPr>
          <a:xfrm>
            <a:off x="7502890" y="1056347"/>
            <a:ext cx="4171687" cy="1394206"/>
          </a:xfrm>
          <a:prstGeom prst="rect">
            <a:avLst/>
          </a:prstGeom>
        </p:spPr>
      </p:pic>
      <p:pic>
        <p:nvPicPr>
          <p:cNvPr id="15" name="Picture 14" descr="Map&#10;&#10;Description automatically generated">
            <a:extLst>
              <a:ext uri="{FF2B5EF4-FFF2-40B4-BE49-F238E27FC236}">
                <a16:creationId xmlns="" xmlns:a16="http://schemas.microsoft.com/office/drawing/2014/main" id="{7B39D785-C822-483B-98BF-C7052FBCA93A}"/>
              </a:ext>
            </a:extLst>
          </p:cNvPr>
          <p:cNvPicPr>
            <a:picLocks noChangeAspect="1"/>
          </p:cNvPicPr>
          <p:nvPr/>
        </p:nvPicPr>
        <p:blipFill>
          <a:blip r:embed="rId8"/>
          <a:stretch>
            <a:fillRect/>
          </a:stretch>
        </p:blipFill>
        <p:spPr>
          <a:xfrm>
            <a:off x="7502889" y="2450552"/>
            <a:ext cx="4171687" cy="4394405"/>
          </a:xfrm>
          <a:prstGeom prst="rect">
            <a:avLst/>
          </a:prstGeom>
        </p:spPr>
      </p:pic>
      <p:sp>
        <p:nvSpPr>
          <p:cNvPr id="27" name="TextBox 26">
            <a:extLst>
              <a:ext uri="{FF2B5EF4-FFF2-40B4-BE49-F238E27FC236}">
                <a16:creationId xmlns="" xmlns:a16="http://schemas.microsoft.com/office/drawing/2014/main" id="{1771EFCA-BBCB-40E2-A7E6-B2521D46E9D6}"/>
              </a:ext>
            </a:extLst>
          </p:cNvPr>
          <p:cNvSpPr txBox="1"/>
          <p:nvPr/>
        </p:nvSpPr>
        <p:spPr>
          <a:xfrm>
            <a:off x="10328791" y="1522617"/>
            <a:ext cx="942186" cy="461665"/>
          </a:xfrm>
          <a:prstGeom prst="rect">
            <a:avLst/>
          </a:prstGeom>
          <a:solidFill>
            <a:schemeClr val="accent2">
              <a:lumMod val="20000"/>
              <a:lumOff val="80000"/>
            </a:schemeClr>
          </a:solidFill>
        </p:spPr>
        <p:txBody>
          <a:bodyPr wrap="square">
            <a:spAutoFit/>
          </a:bodyPr>
          <a:lstStyle/>
          <a:p>
            <a:r>
              <a:rPr lang="en-US" sz="2400" dirty="0" err="1">
                <a:solidFill>
                  <a:srgbClr val="002060"/>
                </a:solidFill>
                <a:latin typeface="#9Slide03 SVN-PF Din Text Pro C" panose="02000506020000020004" pitchFamily="2" charset="0"/>
              </a:rPr>
              <a:t>Nơi</a:t>
            </a:r>
            <a:r>
              <a:rPr lang="en-US" sz="2400" dirty="0">
                <a:solidFill>
                  <a:srgbClr val="002060"/>
                </a:solidFill>
                <a:latin typeface="#9Slide03 SVN-PF Din Text Pro C" panose="02000506020000020004" pitchFamily="2" charset="0"/>
              </a:rPr>
              <a:t> </a:t>
            </a:r>
            <a:r>
              <a:rPr lang="en-US" sz="2400" dirty="0" err="1">
                <a:solidFill>
                  <a:srgbClr val="002060"/>
                </a:solidFill>
                <a:latin typeface="#9Slide03 SVN-PF Din Text Pro C" panose="02000506020000020004" pitchFamily="2" charset="0"/>
              </a:rPr>
              <a:t>đi</a:t>
            </a:r>
            <a:endParaRPr lang="en-US" sz="2400" dirty="0">
              <a:solidFill>
                <a:srgbClr val="002060"/>
              </a:solidFill>
            </a:endParaRPr>
          </a:p>
        </p:txBody>
      </p:sp>
      <p:sp>
        <p:nvSpPr>
          <p:cNvPr id="28" name="TextBox 27">
            <a:extLst>
              <a:ext uri="{FF2B5EF4-FFF2-40B4-BE49-F238E27FC236}">
                <a16:creationId xmlns="" xmlns:a16="http://schemas.microsoft.com/office/drawing/2014/main" id="{01E9C66C-D76C-4BBD-94C8-8D9D16A446FB}"/>
              </a:ext>
            </a:extLst>
          </p:cNvPr>
          <p:cNvSpPr txBox="1"/>
          <p:nvPr/>
        </p:nvSpPr>
        <p:spPr>
          <a:xfrm>
            <a:off x="10328791" y="948022"/>
            <a:ext cx="942186" cy="461665"/>
          </a:xfrm>
          <a:prstGeom prst="rect">
            <a:avLst/>
          </a:prstGeom>
          <a:solidFill>
            <a:schemeClr val="accent2">
              <a:lumMod val="20000"/>
              <a:lumOff val="80000"/>
            </a:schemeClr>
          </a:solidFill>
        </p:spPr>
        <p:txBody>
          <a:bodyPr wrap="square">
            <a:spAutoFit/>
          </a:bodyPr>
          <a:lstStyle/>
          <a:p>
            <a:r>
              <a:rPr lang="en-US" sz="2400" dirty="0" err="1">
                <a:solidFill>
                  <a:srgbClr val="002060"/>
                </a:solidFill>
                <a:latin typeface="#9Slide03 SVN-PF Din Text Pro C" panose="02000506020000020004" pitchFamily="2" charset="0"/>
              </a:rPr>
              <a:t>Nơi</a:t>
            </a:r>
            <a:r>
              <a:rPr lang="en-US" sz="2400" dirty="0">
                <a:solidFill>
                  <a:srgbClr val="002060"/>
                </a:solidFill>
                <a:latin typeface="#9Slide03 SVN-PF Din Text Pro C" panose="02000506020000020004" pitchFamily="2" charset="0"/>
              </a:rPr>
              <a:t> </a:t>
            </a:r>
            <a:r>
              <a:rPr lang="en-US" sz="2400" dirty="0" err="1">
                <a:solidFill>
                  <a:srgbClr val="002060"/>
                </a:solidFill>
                <a:latin typeface="#9Slide03 SVN-PF Din Text Pro C" panose="02000506020000020004" pitchFamily="2" charset="0"/>
              </a:rPr>
              <a:t>đến</a:t>
            </a:r>
            <a:endParaRPr lang="en-US" sz="2400" dirty="0">
              <a:solidFill>
                <a:srgbClr val="002060"/>
              </a:solidFill>
            </a:endParaRPr>
          </a:p>
        </p:txBody>
      </p:sp>
    </p:spTree>
    <p:extLst>
      <p:ext uri="{BB962C8B-B14F-4D97-AF65-F5344CB8AC3E}">
        <p14:creationId xmlns:p14="http://schemas.microsoft.com/office/powerpoint/2010/main" val="3324967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40A711E6-F004-408C-BCC8-1B4BA1A6672A}"/>
              </a:ext>
            </a:extLst>
          </p:cNvPr>
          <p:cNvGrpSpPr/>
          <p:nvPr/>
        </p:nvGrpSpPr>
        <p:grpSpPr>
          <a:xfrm>
            <a:off x="2078911" y="93552"/>
            <a:ext cx="8241421" cy="1392367"/>
            <a:chOff x="2402470" y="93552"/>
            <a:chExt cx="8241421" cy="1392367"/>
          </a:xfrm>
        </p:grpSpPr>
        <p:sp>
          <p:nvSpPr>
            <p:cNvPr id="12" name="Flowchart: Terminator 11">
              <a:extLst>
                <a:ext uri="{FF2B5EF4-FFF2-40B4-BE49-F238E27FC236}">
                  <a16:creationId xmlns="" xmlns:a16="http://schemas.microsoft.com/office/drawing/2014/main" id="{A122B7F3-7E5E-4DB5-A97D-DDD0DFE00D65}"/>
                </a:ext>
              </a:extLst>
            </p:cNvPr>
            <p:cNvSpPr/>
            <p:nvPr/>
          </p:nvSpPr>
          <p:spPr>
            <a:xfrm>
              <a:off x="2445113" y="176711"/>
              <a:ext cx="8198778" cy="1151820"/>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9Slide03 SVN-PF Din Text Pro C" panose="02000506020000020004" pitchFamily="2" charset="0"/>
                </a:rPr>
                <a:t>NỘI DUNG CHÍNH</a:t>
              </a:r>
              <a:endParaRPr lang="en-US" sz="5400" b="1" dirty="0">
                <a:solidFill>
                  <a:schemeClr val="tx1"/>
                </a:solidFill>
                <a:latin typeface="#9Slide03 SVN-PF Din Text Pro C" panose="02000506020000020004" pitchFamily="2" charset="0"/>
              </a:endParaRPr>
            </a:p>
          </p:txBody>
        </p:sp>
        <p:sp>
          <p:nvSpPr>
            <p:cNvPr id="15" name="Oval 14">
              <a:extLst>
                <a:ext uri="{FF2B5EF4-FFF2-40B4-BE49-F238E27FC236}">
                  <a16:creationId xmlns="" xmlns:a16="http://schemas.microsoft.com/office/drawing/2014/main" id="{297D1653-2833-49F0-9B5E-5149A0E812B3}"/>
                </a:ext>
              </a:extLst>
            </p:cNvPr>
            <p:cNvSpPr/>
            <p:nvPr/>
          </p:nvSpPr>
          <p:spPr>
            <a:xfrm>
              <a:off x="2402470" y="93552"/>
              <a:ext cx="1587488" cy="139236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9Slide03 SVN-PF Din Text Pro C" panose="02000506020000020004" pitchFamily="2" charset="0"/>
                  <a:cs typeface="Arial" panose="020B0604020202020204" pitchFamily="34" charset="0"/>
                </a:rPr>
                <a:t>Bài</a:t>
              </a:r>
              <a:r>
                <a:rPr lang="en-US" sz="4800" b="1" dirty="0">
                  <a:solidFill>
                    <a:srgbClr val="FFFF00"/>
                  </a:solidFill>
                  <a:latin typeface="#9Slide03 SVN-PF Din Text Pro C" panose="02000506020000020004" pitchFamily="2" charset="0"/>
                  <a:cs typeface="Arial" panose="020B0604020202020204" pitchFamily="34" charset="0"/>
                </a:rPr>
                <a:t> 4</a:t>
              </a:r>
            </a:p>
          </p:txBody>
        </p:sp>
      </p:grpSp>
      <p:sp>
        <p:nvSpPr>
          <p:cNvPr id="27" name="Lưu đồ: Điểm Kết Thúc 147">
            <a:extLst>
              <a:ext uri="{FF2B5EF4-FFF2-40B4-BE49-F238E27FC236}">
                <a16:creationId xmlns="" xmlns:a16="http://schemas.microsoft.com/office/drawing/2014/main" id="{8F8739C1-CE0B-4E89-9F9F-11720B3E7998}"/>
              </a:ext>
            </a:extLst>
          </p:cNvPr>
          <p:cNvSpPr/>
          <p:nvPr/>
        </p:nvSpPr>
        <p:spPr>
          <a:xfrm>
            <a:off x="96925" y="2154504"/>
            <a:ext cx="3842767" cy="1747117"/>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02060"/>
              </a:solidFill>
              <a:latin typeface="#9Slide05 Cimochi" panose="02000504060000020004" pitchFamily="2" charset="-34"/>
              <a:cs typeface="#9Slide05 Cimochi" panose="02000504060000020004" pitchFamily="2" charset="-34"/>
            </a:endParaRPr>
          </a:p>
        </p:txBody>
      </p:sp>
      <p:sp>
        <p:nvSpPr>
          <p:cNvPr id="17" name="Lưu đồ: Điểm Kết Thúc 147">
            <a:extLst>
              <a:ext uri="{FF2B5EF4-FFF2-40B4-BE49-F238E27FC236}">
                <a16:creationId xmlns="" xmlns:a16="http://schemas.microsoft.com/office/drawing/2014/main" id="{E811D9EE-FD52-4105-A44D-D4832D87D015}"/>
              </a:ext>
            </a:extLst>
          </p:cNvPr>
          <p:cNvSpPr/>
          <p:nvPr/>
        </p:nvSpPr>
        <p:spPr>
          <a:xfrm>
            <a:off x="4128180" y="2140702"/>
            <a:ext cx="3838671" cy="1716396"/>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02060"/>
              </a:solidFill>
              <a:latin typeface="#9Slide05 Cimochi" panose="02000504060000020004" pitchFamily="2" charset="-34"/>
              <a:cs typeface="#9Slide05 Cimochi" panose="02000504060000020004" pitchFamily="2" charset="-34"/>
            </a:endParaRPr>
          </a:p>
        </p:txBody>
      </p:sp>
      <p:sp>
        <p:nvSpPr>
          <p:cNvPr id="21" name="Oval 20">
            <a:extLst>
              <a:ext uri="{FF2B5EF4-FFF2-40B4-BE49-F238E27FC236}">
                <a16:creationId xmlns="" xmlns:a16="http://schemas.microsoft.com/office/drawing/2014/main" id="{631C2FDD-0D1E-4F65-9968-EDA7BD16D0A4}"/>
              </a:ext>
            </a:extLst>
          </p:cNvPr>
          <p:cNvSpPr/>
          <p:nvPr/>
        </p:nvSpPr>
        <p:spPr>
          <a:xfrm>
            <a:off x="1785150" y="1753662"/>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latin typeface="#9Slide05 Brannboll Ny" panose="02000000000000000000" pitchFamily="2" charset="0"/>
                <a:cs typeface="Arial" panose="020B0604020202020204" pitchFamily="34" charset="0"/>
              </a:rPr>
              <a:t>1</a:t>
            </a:r>
          </a:p>
        </p:txBody>
      </p:sp>
      <p:sp>
        <p:nvSpPr>
          <p:cNvPr id="22" name="Oval 21">
            <a:extLst>
              <a:ext uri="{FF2B5EF4-FFF2-40B4-BE49-F238E27FC236}">
                <a16:creationId xmlns="" xmlns:a16="http://schemas.microsoft.com/office/drawing/2014/main" id="{950B4B8F-12ED-476A-A843-D2CB7045A48B}"/>
              </a:ext>
            </a:extLst>
          </p:cNvPr>
          <p:cNvSpPr/>
          <p:nvPr/>
        </p:nvSpPr>
        <p:spPr>
          <a:xfrm>
            <a:off x="5818699" y="1753662"/>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latin typeface="#9Slide05 Brannboll Ny" panose="02000000000000000000" pitchFamily="2" charset="0"/>
                <a:cs typeface="Arial" panose="020B0604020202020204" pitchFamily="34" charset="0"/>
              </a:rPr>
              <a:t>2</a:t>
            </a:r>
          </a:p>
        </p:txBody>
      </p:sp>
      <p:pic>
        <p:nvPicPr>
          <p:cNvPr id="11" name="Picture 4" descr="Neo Biển Du Thuyền Hải - Miễn Phí vector hình ảnh trên Pixabay">
            <a:extLst>
              <a:ext uri="{FF2B5EF4-FFF2-40B4-BE49-F238E27FC236}">
                <a16:creationId xmlns="" xmlns:a16="http://schemas.microsoft.com/office/drawing/2014/main" id="{FEC552E4-D8A0-4A45-BAA4-B0C9B575D1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1139" y="2631838"/>
            <a:ext cx="889629" cy="1003970"/>
          </a:xfrm>
          <a:prstGeom prst="rect">
            <a:avLst/>
          </a:prstGeom>
          <a:noFill/>
          <a:extLst>
            <a:ext uri="{909E8E84-426E-40DD-AFC4-6F175D3DCCD1}">
              <a14:hiddenFill xmlns:a14="http://schemas.microsoft.com/office/drawing/2010/main">
                <a:solidFill>
                  <a:srgbClr val="FFFFFF"/>
                </a:solidFill>
              </a14:hiddenFill>
            </a:ext>
          </a:extLst>
        </p:spPr>
      </p:pic>
      <p:sp>
        <p:nvSpPr>
          <p:cNvPr id="19" name="Lưu đồ: Điểm Kết Thúc 147">
            <a:extLst>
              <a:ext uri="{FF2B5EF4-FFF2-40B4-BE49-F238E27FC236}">
                <a16:creationId xmlns="" xmlns:a16="http://schemas.microsoft.com/office/drawing/2014/main" id="{8F41A5EB-74AF-46BD-926A-F9C41D285002}"/>
              </a:ext>
            </a:extLst>
          </p:cNvPr>
          <p:cNvSpPr/>
          <p:nvPr/>
        </p:nvSpPr>
        <p:spPr>
          <a:xfrm>
            <a:off x="8239747" y="2089596"/>
            <a:ext cx="3838670" cy="1747117"/>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02060"/>
              </a:solidFill>
              <a:latin typeface="#9Slide05 Cimochi" panose="02000504060000020004" pitchFamily="2" charset="-34"/>
              <a:cs typeface="#9Slide05 Cimochi" panose="02000504060000020004" pitchFamily="2" charset="-34"/>
            </a:endParaRPr>
          </a:p>
        </p:txBody>
      </p:sp>
      <p:sp>
        <p:nvSpPr>
          <p:cNvPr id="20" name="Oval 19">
            <a:extLst>
              <a:ext uri="{FF2B5EF4-FFF2-40B4-BE49-F238E27FC236}">
                <a16:creationId xmlns="" xmlns:a16="http://schemas.microsoft.com/office/drawing/2014/main" id="{E45F87D6-681B-4D51-85B6-ACFB42298566}"/>
              </a:ext>
            </a:extLst>
          </p:cNvPr>
          <p:cNvSpPr/>
          <p:nvPr/>
        </p:nvSpPr>
        <p:spPr>
          <a:xfrm>
            <a:off x="9853315" y="1699538"/>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latin typeface="#9Slide05 Brannboll Ny" panose="02000000000000000000" pitchFamily="2" charset="0"/>
                <a:cs typeface="Arial" panose="020B0604020202020204" pitchFamily="34" charset="0"/>
              </a:rPr>
              <a:t>2</a:t>
            </a:r>
          </a:p>
        </p:txBody>
      </p:sp>
      <p:pic>
        <p:nvPicPr>
          <p:cNvPr id="2050" name="Picture 2" descr="Hình ảnh Chuyến đi Phiêu Lưu Khái Niệm Phong Cách Phim Hoạt Hình, Đi Du  Lịch, Phiêu Lưu Mạo Hiểm., Khái Niệm Vector và PNG với nền trong suốt để  tải xuống">
            <a:extLst>
              <a:ext uri="{FF2B5EF4-FFF2-40B4-BE49-F238E27FC236}">
                <a16:creationId xmlns="" xmlns:a16="http://schemas.microsoft.com/office/drawing/2014/main" id="{E4C4A453-3DE7-4800-816A-14CFB44CBA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1775" y="2672633"/>
            <a:ext cx="881610" cy="88161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 xmlns:a16="http://schemas.microsoft.com/office/drawing/2014/main" id="{3990A9BB-CF18-4EFA-BF35-4F536650C68D}"/>
              </a:ext>
            </a:extLst>
          </p:cNvPr>
          <p:cNvSpPr txBox="1"/>
          <p:nvPr/>
        </p:nvSpPr>
        <p:spPr>
          <a:xfrm>
            <a:off x="96924" y="4271458"/>
            <a:ext cx="3842767" cy="2492990"/>
          </a:xfrm>
          <a:prstGeom prst="rect">
            <a:avLst/>
          </a:prstGeom>
          <a:solidFill>
            <a:schemeClr val="accent3">
              <a:lumMod val="40000"/>
              <a:lumOff val="60000"/>
            </a:schemeClr>
          </a:solidFill>
        </p:spPr>
        <p:txBody>
          <a:bodyPr wrap="square">
            <a:spAutoFit/>
          </a:bodyPr>
          <a:lstStyle/>
          <a:p>
            <a:pPr algn="just"/>
            <a:r>
              <a:rPr lang="en-US" altLang="en-US" sz="2600" dirty="0">
                <a:latin typeface="#9Slide03 SVN-PF Din Text Pro C" panose="02000506020000020004" pitchFamily="2" charset="0"/>
              </a:rPr>
              <a:t>- </a:t>
            </a:r>
            <a:r>
              <a:rPr lang="en-US" altLang="en-US" sz="2600" dirty="0" err="1">
                <a:latin typeface="#9Slide03 SVN-PF Din Text Pro C" panose="02000506020000020004" pitchFamily="2" charset="0"/>
              </a:rPr>
              <a:t>Kí</a:t>
            </a:r>
            <a:r>
              <a:rPr lang="en-US" altLang="en-US" sz="2600" dirty="0">
                <a:latin typeface="#9Slide03 SVN-PF Din Text Pro C" panose="02000506020000020004" pitchFamily="2" charset="0"/>
              </a:rPr>
              <a:t> </a:t>
            </a:r>
            <a:r>
              <a:rPr lang="en-US" altLang="en-US" sz="2600" dirty="0" err="1">
                <a:latin typeface="#9Slide03 SVN-PF Din Text Pro C" panose="02000506020000020004" pitchFamily="2" charset="0"/>
              </a:rPr>
              <a:t>hiệu</a:t>
            </a:r>
            <a:r>
              <a:rPr lang="en-US" altLang="en-US" sz="2600" dirty="0">
                <a:latin typeface="#9Slide03 SVN-PF Din Text Pro C" panose="02000506020000020004" pitchFamily="2" charset="0"/>
              </a:rPr>
              <a:t> BĐ </a:t>
            </a:r>
            <a:r>
              <a:rPr lang="en-US" altLang="en-US" sz="2600" dirty="0" err="1">
                <a:latin typeface="#9Slide03 SVN-PF Din Text Pro C" panose="02000506020000020004" pitchFamily="2" charset="0"/>
              </a:rPr>
              <a:t>là</a:t>
            </a:r>
            <a:r>
              <a:rPr lang="en-US" altLang="en-US" sz="2600" dirty="0">
                <a:latin typeface="#9Slide03 SVN-PF Din Text Pro C" panose="02000506020000020004" pitchFamily="2" charset="0"/>
              </a:rPr>
              <a:t> d</a:t>
            </a:r>
            <a:r>
              <a:rPr lang="vi-VN" altLang="en-US" sz="2600" dirty="0">
                <a:latin typeface="#9Slide03 SVN-PF Din Text Pro C" panose="02000506020000020004" pitchFamily="2" charset="0"/>
              </a:rPr>
              <a:t>ấu hiệu quy ước (màu sắc, hình vẽ) thể hiện đặc trưng các đối tượng địa lý.</a:t>
            </a:r>
            <a:r>
              <a:rPr lang="en-US" altLang="en-US" sz="2600" dirty="0">
                <a:latin typeface="#9Slide03 SVN-PF Din Text Pro C" panose="02000506020000020004" pitchFamily="2" charset="0"/>
              </a:rPr>
              <a:t> </a:t>
            </a:r>
            <a:r>
              <a:rPr lang="en-US" altLang="en-US" sz="2600" dirty="0" err="1">
                <a:latin typeface="#9Slide03 SVN-PF Din Text Pro C" panose="02000506020000020004" pitchFamily="2" charset="0"/>
              </a:rPr>
              <a:t>Kí</a:t>
            </a:r>
            <a:r>
              <a:rPr lang="en-US" altLang="en-US" sz="2600" dirty="0">
                <a:latin typeface="#9Slide03 SVN-PF Din Text Pro C" panose="02000506020000020004" pitchFamily="2" charset="0"/>
              </a:rPr>
              <a:t> </a:t>
            </a:r>
            <a:r>
              <a:rPr lang="en-US" altLang="en-US" sz="2600" dirty="0" err="1">
                <a:latin typeface="#9Slide03 SVN-PF Din Text Pro C" panose="02000506020000020004" pitchFamily="2" charset="0"/>
              </a:rPr>
              <a:t>hiệu</a:t>
            </a:r>
            <a:r>
              <a:rPr lang="en-US" altLang="en-US" sz="2600" dirty="0">
                <a:latin typeface="#9Slide03 SVN-PF Din Text Pro C" panose="02000506020000020004" pitchFamily="2" charset="0"/>
              </a:rPr>
              <a:t> </a:t>
            </a:r>
            <a:r>
              <a:rPr lang="en-US" altLang="en-US" sz="2600" dirty="0" err="1">
                <a:latin typeface="#9Slide03 SVN-PF Din Text Pro C" panose="02000506020000020004" pitchFamily="2" charset="0"/>
              </a:rPr>
              <a:t>được</a:t>
            </a:r>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giải thích </a:t>
            </a:r>
            <a:r>
              <a:rPr lang="en-US" altLang="en-US" sz="2600" dirty="0" err="1">
                <a:latin typeface="#9Slide03 SVN-PF Din Text Pro C" panose="02000506020000020004" pitchFamily="2" charset="0"/>
              </a:rPr>
              <a:t>trong</a:t>
            </a:r>
            <a:r>
              <a:rPr lang="vi-VN" altLang="en-US" sz="2600" dirty="0">
                <a:latin typeface="#9Slide03 SVN-PF Din Text Pro C" panose="02000506020000020004" pitchFamily="2" charset="0"/>
              </a:rPr>
              <a:t> bảng chú giải. </a:t>
            </a:r>
            <a:endParaRPr lang="en-US" altLang="en-US" sz="2600" dirty="0">
              <a:latin typeface="#9Slide03 SVN-PF Din Text Pro C" panose="02000506020000020004" pitchFamily="2" charset="0"/>
            </a:endParaRPr>
          </a:p>
          <a:p>
            <a:pPr algn="just"/>
            <a:r>
              <a:rPr lang="en-US" altLang="en-US" sz="2600" dirty="0">
                <a:latin typeface="#9Slide03 SVN-PF Din Text Pro C" panose="02000506020000020004" pitchFamily="2" charset="0"/>
              </a:rPr>
              <a:t>- B</a:t>
            </a:r>
            <a:r>
              <a:rPr lang="vi-VN" altLang="en-US" sz="2600" dirty="0">
                <a:latin typeface="#9Slide03 SVN-PF Din Text Pro C" panose="02000506020000020004" pitchFamily="2" charset="0"/>
              </a:rPr>
              <a:t>ảng chú giải</a:t>
            </a:r>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Bố trí ở dưới bản đồ hoặc nơi trống trên bản đồ.</a:t>
            </a:r>
          </a:p>
        </p:txBody>
      </p:sp>
      <p:sp>
        <p:nvSpPr>
          <p:cNvPr id="32" name="TextBox 31">
            <a:extLst>
              <a:ext uri="{FF2B5EF4-FFF2-40B4-BE49-F238E27FC236}">
                <a16:creationId xmlns="" xmlns:a16="http://schemas.microsoft.com/office/drawing/2014/main" id="{C67A46C4-AB2B-4AA0-8407-8750BBA9E6AF}"/>
              </a:ext>
            </a:extLst>
          </p:cNvPr>
          <p:cNvSpPr txBox="1"/>
          <p:nvPr/>
        </p:nvSpPr>
        <p:spPr>
          <a:xfrm>
            <a:off x="4231948" y="4271458"/>
            <a:ext cx="3567366" cy="2492990"/>
          </a:xfrm>
          <a:prstGeom prst="rect">
            <a:avLst/>
          </a:prstGeom>
          <a:solidFill>
            <a:schemeClr val="accent3">
              <a:lumMod val="40000"/>
              <a:lumOff val="60000"/>
            </a:schemeClr>
          </a:solidFill>
        </p:spPr>
        <p:txBody>
          <a:bodyPr wrap="square">
            <a:spAutoFit/>
          </a:bodyPr>
          <a:lstStyle/>
          <a:p>
            <a:pPr algn="just"/>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Đọc tên bản đồ.</a:t>
            </a:r>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Biết tỉ lệ </a:t>
            </a:r>
            <a:r>
              <a:rPr lang="en-US" altLang="en-US" sz="2600" dirty="0">
                <a:latin typeface="#9Slide03 SVN-PF Din Text Pro C" panose="02000506020000020004" pitchFamily="2" charset="0"/>
              </a:rPr>
              <a:t>BĐ.</a:t>
            </a:r>
            <a:endParaRPr lang="vi-VN" altLang="en-US" sz="2600" dirty="0">
              <a:latin typeface="#9Slide03 SVN-PF Din Text Pro C" panose="02000506020000020004" pitchFamily="2" charset="0"/>
            </a:endParaRPr>
          </a:p>
          <a:p>
            <a:pPr algn="just"/>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Đọc kí hiệu.</a:t>
            </a:r>
          </a:p>
          <a:p>
            <a:pPr algn="just"/>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Xác định các đối tượng địa lí c</a:t>
            </a:r>
            <a:r>
              <a:rPr lang="en-US" altLang="en-US" sz="2600" dirty="0">
                <a:latin typeface="#9Slide03 SVN-PF Din Text Pro C" panose="02000506020000020004" pitchFamily="2" charset="0"/>
              </a:rPr>
              <a:t>ầ</a:t>
            </a:r>
            <a:r>
              <a:rPr lang="vi-VN" altLang="en-US" sz="2600" dirty="0">
                <a:latin typeface="#9Slide03 SVN-PF Din Text Pro C" panose="02000506020000020004" pitchFamily="2" charset="0"/>
              </a:rPr>
              <a:t>n quan tâm trên bản đồ.</a:t>
            </a:r>
          </a:p>
          <a:p>
            <a:pPr algn="just"/>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Trình bày mối quan hệ của các đối tượng địa lí.</a:t>
            </a:r>
          </a:p>
        </p:txBody>
      </p:sp>
      <p:sp>
        <p:nvSpPr>
          <p:cNvPr id="34" name="TextBox 33">
            <a:extLst>
              <a:ext uri="{FF2B5EF4-FFF2-40B4-BE49-F238E27FC236}">
                <a16:creationId xmlns="" xmlns:a16="http://schemas.microsoft.com/office/drawing/2014/main" id="{3A2B7376-1087-4C84-A9D8-2ACFEB1F9480}"/>
              </a:ext>
            </a:extLst>
          </p:cNvPr>
          <p:cNvSpPr txBox="1"/>
          <p:nvPr/>
        </p:nvSpPr>
        <p:spPr>
          <a:xfrm>
            <a:off x="8091572" y="4276473"/>
            <a:ext cx="4003504" cy="2492990"/>
          </a:xfrm>
          <a:prstGeom prst="rect">
            <a:avLst/>
          </a:prstGeom>
          <a:solidFill>
            <a:schemeClr val="accent3">
              <a:lumMod val="40000"/>
              <a:lumOff val="60000"/>
            </a:schemeClr>
          </a:solidFill>
        </p:spPr>
        <p:txBody>
          <a:bodyPr wrap="square">
            <a:spAutoFit/>
          </a:bodyPr>
          <a:lstStyle/>
          <a:p>
            <a:pPr algn="just"/>
            <a:r>
              <a:rPr lang="vi-VN" altLang="en-US" sz="2600" dirty="0">
                <a:latin typeface="#9Slide03 SVN-PF Din Text Pro C" panose="02000506020000020004" pitchFamily="2" charset="0"/>
              </a:rPr>
              <a:t>- B1: Xác định nơi đi</a:t>
            </a:r>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nơi đến, hướng.</a:t>
            </a:r>
          </a:p>
          <a:p>
            <a:pPr algn="just"/>
            <a:r>
              <a:rPr lang="vi-VN" altLang="en-US" sz="2600" dirty="0">
                <a:latin typeface="#9Slide03 SVN-PF Din Text Pro C" panose="02000506020000020004" pitchFamily="2" charset="0"/>
              </a:rPr>
              <a:t>- B2: Tìm đường có thể đi và lựa chọn cung đường thích hợp </a:t>
            </a:r>
            <a:r>
              <a:rPr lang="en-US" altLang="en-US" sz="2600" dirty="0" err="1">
                <a:latin typeface="#9Slide03 SVN-PF Din Text Pro C" panose="02000506020000020004" pitchFamily="2" charset="0"/>
              </a:rPr>
              <a:t>nhất</a:t>
            </a:r>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(ngắn, thuận lợi nhất</a:t>
            </a:r>
            <a:r>
              <a:rPr lang="en-US" altLang="en-US" sz="2600" dirty="0">
                <a:latin typeface="#9Slide03 SVN-PF Din Text Pro C" panose="02000506020000020004" pitchFamily="2" charset="0"/>
              </a:rPr>
              <a:t>)</a:t>
            </a:r>
            <a:r>
              <a:rPr lang="vi-VN" altLang="en-US" sz="2600" dirty="0">
                <a:latin typeface="#9Slide03 SVN-PF Din Text Pro C" panose="02000506020000020004" pitchFamily="2" charset="0"/>
              </a:rPr>
              <a:t>, tuân thủ </a:t>
            </a:r>
            <a:r>
              <a:rPr lang="en-US" altLang="en-US" sz="2600" dirty="0" err="1">
                <a:latin typeface="#9Slide03 SVN-PF Din Text Pro C" panose="02000506020000020004" pitchFamily="2" charset="0"/>
              </a:rPr>
              <a:t>luật</a:t>
            </a:r>
            <a:r>
              <a:rPr lang="en-US" altLang="en-US" sz="2600" dirty="0">
                <a:latin typeface="#9Slide03 SVN-PF Din Text Pro C" panose="02000506020000020004" pitchFamily="2" charset="0"/>
              </a:rPr>
              <a:t> ATGT</a:t>
            </a:r>
            <a:r>
              <a:rPr lang="vi-VN" altLang="en-US" sz="2600" dirty="0">
                <a:latin typeface="#9Slide03 SVN-PF Din Text Pro C" panose="02000506020000020004" pitchFamily="2" charset="0"/>
              </a:rPr>
              <a:t>.</a:t>
            </a:r>
          </a:p>
          <a:p>
            <a:pPr algn="just"/>
            <a:r>
              <a:rPr lang="vi-VN" altLang="en-US" sz="2600" dirty="0">
                <a:latin typeface="#9Slide03 SVN-PF Din Text Pro C" panose="02000506020000020004" pitchFamily="2" charset="0"/>
              </a:rPr>
              <a:t>- B3: Dựa vào tỉ lệ bản đồ để xác định khoảng cách thực tế sẽ đi.</a:t>
            </a:r>
          </a:p>
        </p:txBody>
      </p:sp>
      <p:sp>
        <p:nvSpPr>
          <p:cNvPr id="35" name="TextBox 34">
            <a:extLst>
              <a:ext uri="{FF2B5EF4-FFF2-40B4-BE49-F238E27FC236}">
                <a16:creationId xmlns="" xmlns:a16="http://schemas.microsoft.com/office/drawing/2014/main" id="{322B1449-4886-49DC-B5D0-5EAB370C8AA9}"/>
              </a:ext>
            </a:extLst>
          </p:cNvPr>
          <p:cNvSpPr txBox="1"/>
          <p:nvPr/>
        </p:nvSpPr>
        <p:spPr>
          <a:xfrm>
            <a:off x="8322974" y="2410548"/>
            <a:ext cx="2521619" cy="1446550"/>
          </a:xfrm>
          <a:prstGeom prst="rect">
            <a:avLst/>
          </a:prstGeom>
          <a:noFill/>
        </p:spPr>
        <p:txBody>
          <a:bodyPr wrap="square">
            <a:spAutoFit/>
          </a:bodyPr>
          <a:lstStyle/>
          <a:p>
            <a:pPr algn="ctr"/>
            <a:r>
              <a:rPr lang="en-US" sz="4400" b="1" dirty="0" err="1">
                <a:solidFill>
                  <a:srgbClr val="002060"/>
                </a:solidFill>
                <a:latin typeface="#9Slide05 Cimochi" panose="02000504060000020004" pitchFamily="2" charset="-34"/>
                <a:cs typeface="#9Slide05 Cimochi" panose="02000504060000020004" pitchFamily="2" charset="-34"/>
              </a:rPr>
              <a:t>Tìm</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đường</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đi</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trên</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bản</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đồ</a:t>
            </a:r>
            <a:endParaRPr lang="en-US" sz="3200" b="1" dirty="0">
              <a:solidFill>
                <a:srgbClr val="002060"/>
              </a:solidFill>
              <a:latin typeface="#9Slide05 Cimochi" panose="02000504060000020004" pitchFamily="2" charset="-34"/>
              <a:cs typeface="#9Slide05 Cimochi" panose="02000504060000020004" pitchFamily="2" charset="-34"/>
            </a:endParaRPr>
          </a:p>
        </p:txBody>
      </p:sp>
      <p:sp>
        <p:nvSpPr>
          <p:cNvPr id="36" name="TextBox 35">
            <a:extLst>
              <a:ext uri="{FF2B5EF4-FFF2-40B4-BE49-F238E27FC236}">
                <a16:creationId xmlns="" xmlns:a16="http://schemas.microsoft.com/office/drawing/2014/main" id="{68FD9840-04F2-4A06-B2E8-E2990788EB03}"/>
              </a:ext>
            </a:extLst>
          </p:cNvPr>
          <p:cNvSpPr txBox="1"/>
          <p:nvPr/>
        </p:nvSpPr>
        <p:spPr>
          <a:xfrm>
            <a:off x="4210310" y="2413115"/>
            <a:ext cx="2774215" cy="1446550"/>
          </a:xfrm>
          <a:prstGeom prst="rect">
            <a:avLst/>
          </a:prstGeom>
          <a:noFill/>
        </p:spPr>
        <p:txBody>
          <a:bodyPr wrap="square">
            <a:spAutoFit/>
          </a:bodyPr>
          <a:lstStyle/>
          <a:p>
            <a:pPr algn="ctr"/>
            <a:r>
              <a:rPr lang="en-US" sz="4400" b="1" dirty="0" err="1">
                <a:solidFill>
                  <a:srgbClr val="002060"/>
                </a:solidFill>
                <a:latin typeface="#9Slide05 Cimochi" panose="02000504060000020004" pitchFamily="2" charset="-34"/>
                <a:cs typeface="#9Slide05 Cimochi" panose="02000504060000020004" pitchFamily="2" charset="-34"/>
              </a:rPr>
              <a:t>Đọc</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một</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số</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bản</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đồ</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thông</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dụng</a:t>
            </a:r>
            <a:endParaRPr lang="en-US" sz="3200" b="1" dirty="0">
              <a:solidFill>
                <a:srgbClr val="002060"/>
              </a:solidFill>
              <a:latin typeface="#9Slide05 Cimochi" panose="02000504060000020004" pitchFamily="2" charset="-34"/>
              <a:cs typeface="#9Slide05 Cimochi" panose="02000504060000020004" pitchFamily="2" charset="-34"/>
            </a:endParaRPr>
          </a:p>
        </p:txBody>
      </p:sp>
      <p:sp>
        <p:nvSpPr>
          <p:cNvPr id="38" name="TextBox 37">
            <a:extLst>
              <a:ext uri="{FF2B5EF4-FFF2-40B4-BE49-F238E27FC236}">
                <a16:creationId xmlns="" xmlns:a16="http://schemas.microsoft.com/office/drawing/2014/main" id="{2DB06DA3-90C5-4F9F-8EE3-FA2516DBE54E}"/>
              </a:ext>
            </a:extLst>
          </p:cNvPr>
          <p:cNvSpPr txBox="1"/>
          <p:nvPr/>
        </p:nvSpPr>
        <p:spPr>
          <a:xfrm>
            <a:off x="10213" y="2390163"/>
            <a:ext cx="3227341" cy="1446550"/>
          </a:xfrm>
          <a:prstGeom prst="rect">
            <a:avLst/>
          </a:prstGeom>
          <a:noFill/>
        </p:spPr>
        <p:txBody>
          <a:bodyPr wrap="square">
            <a:spAutoFit/>
          </a:bodyPr>
          <a:lstStyle/>
          <a:p>
            <a:pPr algn="ctr"/>
            <a:r>
              <a:rPr lang="en-US" sz="4400" b="1" dirty="0" err="1">
                <a:solidFill>
                  <a:srgbClr val="002060"/>
                </a:solidFill>
                <a:latin typeface="#9Slide05 Cimochi" panose="02000504060000020004" pitchFamily="2" charset="-34"/>
                <a:cs typeface="#9Slide05 Cimochi" panose="02000504060000020004" pitchFamily="2" charset="-34"/>
              </a:rPr>
              <a:t>Kí</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hiệu</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và</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bảng</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chú</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giải</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bản</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đồ</a:t>
            </a:r>
            <a:endParaRPr lang="en-US" sz="3200" b="1" dirty="0">
              <a:solidFill>
                <a:srgbClr val="002060"/>
              </a:solidFill>
              <a:latin typeface="#9Slide05 Cimochi" panose="02000504060000020004" pitchFamily="2" charset="-34"/>
              <a:cs typeface="#9Slide05 Cimochi" panose="02000504060000020004" pitchFamily="2" charset="-34"/>
            </a:endParaRPr>
          </a:p>
        </p:txBody>
      </p:sp>
      <p:pic>
        <p:nvPicPr>
          <p:cNvPr id="40" name="Picture 2" descr="Free Google Maps Flat Logo Icon - Available in SVG, PNG, EPS, AI &amp;amp; Icon  fonts">
            <a:extLst>
              <a:ext uri="{FF2B5EF4-FFF2-40B4-BE49-F238E27FC236}">
                <a16:creationId xmlns="" xmlns:a16="http://schemas.microsoft.com/office/drawing/2014/main" id="{1BD42A4D-D7E1-4816-A5C2-D0C91B067E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03640" y="2483999"/>
            <a:ext cx="1027817" cy="1027817"/>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 xmlns:a16="http://schemas.microsoft.com/office/drawing/2014/main" id="{CE1A6CF8-FF5B-458E-BA01-C7CF7766DB1F}"/>
              </a:ext>
            </a:extLst>
          </p:cNvPr>
          <p:cNvCxnSpPr>
            <a:cxnSpLocks/>
            <a:stCxn id="12" idx="2"/>
            <a:endCxn id="21" idx="0"/>
          </p:cNvCxnSpPr>
          <p:nvPr/>
        </p:nvCxnSpPr>
        <p:spPr>
          <a:xfrm flipH="1">
            <a:off x="2118507" y="1328531"/>
            <a:ext cx="4102436" cy="425131"/>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6244582F-06AD-4DE6-B208-2079E6A0F9D9}"/>
              </a:ext>
            </a:extLst>
          </p:cNvPr>
          <p:cNvCxnSpPr>
            <a:cxnSpLocks/>
            <a:stCxn id="12" idx="2"/>
            <a:endCxn id="22" idx="0"/>
          </p:cNvCxnSpPr>
          <p:nvPr/>
        </p:nvCxnSpPr>
        <p:spPr>
          <a:xfrm flipH="1">
            <a:off x="6152056" y="1328531"/>
            <a:ext cx="68887" cy="425131"/>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 xmlns:a16="http://schemas.microsoft.com/office/drawing/2014/main" id="{EABE205F-5E1E-43B2-B2F0-50EE745C3615}"/>
              </a:ext>
            </a:extLst>
          </p:cNvPr>
          <p:cNvCxnSpPr>
            <a:cxnSpLocks/>
            <a:stCxn id="12" idx="2"/>
            <a:endCxn id="20" idx="0"/>
          </p:cNvCxnSpPr>
          <p:nvPr/>
        </p:nvCxnSpPr>
        <p:spPr>
          <a:xfrm>
            <a:off x="6220943" y="1328531"/>
            <a:ext cx="3965729" cy="371007"/>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 xmlns:a16="http://schemas.microsoft.com/office/drawing/2014/main" id="{0D77119C-8350-4B15-83F6-3FECE0C922B4}"/>
              </a:ext>
            </a:extLst>
          </p:cNvPr>
          <p:cNvCxnSpPr>
            <a:cxnSpLocks/>
          </p:cNvCxnSpPr>
          <p:nvPr/>
        </p:nvCxnSpPr>
        <p:spPr>
          <a:xfrm flipH="1">
            <a:off x="1980497" y="3870985"/>
            <a:ext cx="1" cy="465381"/>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 xmlns:a16="http://schemas.microsoft.com/office/drawing/2014/main" id="{7A26FF8F-AE51-4520-8705-2A98624C673B}"/>
              </a:ext>
            </a:extLst>
          </p:cNvPr>
          <p:cNvCxnSpPr>
            <a:cxnSpLocks/>
          </p:cNvCxnSpPr>
          <p:nvPr/>
        </p:nvCxnSpPr>
        <p:spPr>
          <a:xfrm flipH="1">
            <a:off x="6047515" y="3857098"/>
            <a:ext cx="1" cy="465381"/>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 xmlns:a16="http://schemas.microsoft.com/office/drawing/2014/main" id="{41271088-248A-4FE2-B6FF-6E9C97E5FDE1}"/>
              </a:ext>
            </a:extLst>
          </p:cNvPr>
          <p:cNvCxnSpPr>
            <a:cxnSpLocks/>
          </p:cNvCxnSpPr>
          <p:nvPr/>
        </p:nvCxnSpPr>
        <p:spPr>
          <a:xfrm flipH="1">
            <a:off x="10186671" y="3838304"/>
            <a:ext cx="1" cy="465381"/>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188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3ADB2376-A43E-4221-88BF-6D91E1FA0555}"/>
              </a:ext>
            </a:extLst>
          </p:cNvPr>
          <p:cNvGrpSpPr/>
          <p:nvPr/>
        </p:nvGrpSpPr>
        <p:grpSpPr>
          <a:xfrm>
            <a:off x="5065874" y="1416571"/>
            <a:ext cx="2859521" cy="5441429"/>
            <a:chOff x="333384" y="0"/>
            <a:chExt cx="3273905" cy="6840069"/>
          </a:xfrm>
        </p:grpSpPr>
        <p:pic>
          <p:nvPicPr>
            <p:cNvPr id="5" name="Picture 4" descr="Diagram&#10;&#10;Description automatically generated">
              <a:extLst>
                <a:ext uri="{FF2B5EF4-FFF2-40B4-BE49-F238E27FC236}">
                  <a16:creationId xmlns="" xmlns:a16="http://schemas.microsoft.com/office/drawing/2014/main" id="{ED6411AF-B16E-4674-BBF4-923E64822D23}"/>
                </a:ext>
              </a:extLst>
            </p:cNvPr>
            <p:cNvPicPr>
              <a:picLocks noChangeAspect="1"/>
            </p:cNvPicPr>
            <p:nvPr/>
          </p:nvPicPr>
          <p:blipFill>
            <a:blip r:embed="rId3"/>
            <a:stretch>
              <a:fillRect/>
            </a:stretch>
          </p:blipFill>
          <p:spPr>
            <a:xfrm>
              <a:off x="399240" y="0"/>
              <a:ext cx="3208049" cy="3737124"/>
            </a:xfrm>
            <a:prstGeom prst="rect">
              <a:avLst/>
            </a:prstGeom>
          </p:spPr>
        </p:pic>
        <p:pic>
          <p:nvPicPr>
            <p:cNvPr id="7" name="Picture 6" descr="Application&#10;&#10;Description automatically generated with medium confidence">
              <a:extLst>
                <a:ext uri="{FF2B5EF4-FFF2-40B4-BE49-F238E27FC236}">
                  <a16:creationId xmlns="" xmlns:a16="http://schemas.microsoft.com/office/drawing/2014/main" id="{F8D88908-2312-48E0-A4C5-A3B8CD7B4ECB}"/>
                </a:ext>
              </a:extLst>
            </p:cNvPr>
            <p:cNvPicPr>
              <a:picLocks noChangeAspect="1"/>
            </p:cNvPicPr>
            <p:nvPr/>
          </p:nvPicPr>
          <p:blipFill>
            <a:blip r:embed="rId4"/>
            <a:stretch>
              <a:fillRect/>
            </a:stretch>
          </p:blipFill>
          <p:spPr>
            <a:xfrm>
              <a:off x="333384" y="3737124"/>
              <a:ext cx="3273905" cy="3102945"/>
            </a:xfrm>
            <a:prstGeom prst="rect">
              <a:avLst/>
            </a:prstGeom>
          </p:spPr>
        </p:pic>
      </p:grpSp>
      <p:grpSp>
        <p:nvGrpSpPr>
          <p:cNvPr id="9" name="Group 8">
            <a:extLst>
              <a:ext uri="{FF2B5EF4-FFF2-40B4-BE49-F238E27FC236}">
                <a16:creationId xmlns="" xmlns:a16="http://schemas.microsoft.com/office/drawing/2014/main" id="{D49AD76A-B5D5-4815-9244-598F7A1BEB01}"/>
              </a:ext>
            </a:extLst>
          </p:cNvPr>
          <p:cNvGrpSpPr/>
          <p:nvPr/>
        </p:nvGrpSpPr>
        <p:grpSpPr>
          <a:xfrm>
            <a:off x="314363" y="1050371"/>
            <a:ext cx="4121761" cy="1077218"/>
            <a:chOff x="1063458" y="1067097"/>
            <a:chExt cx="4318599" cy="1833576"/>
          </a:xfrm>
        </p:grpSpPr>
        <p:sp>
          <p:nvSpPr>
            <p:cNvPr id="10" name="Rectangle: Rounded Corners 9">
              <a:extLst>
                <a:ext uri="{FF2B5EF4-FFF2-40B4-BE49-F238E27FC236}">
                  <a16:creationId xmlns="" xmlns:a16="http://schemas.microsoft.com/office/drawing/2014/main" id="{A1C6ABB8-20A1-4207-AD01-386A308553B3}"/>
                </a:ext>
              </a:extLst>
            </p:cNvPr>
            <p:cNvSpPr/>
            <p:nvPr/>
          </p:nvSpPr>
          <p:spPr>
            <a:xfrm>
              <a:off x="1063458" y="1171874"/>
              <a:ext cx="4318599" cy="17287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5">
              <a:extLst>
                <a:ext uri="{FF2B5EF4-FFF2-40B4-BE49-F238E27FC236}">
                  <a16:creationId xmlns="" xmlns:a16="http://schemas.microsoft.com/office/drawing/2014/main" id="{EF233797-21DD-45A9-B14E-47E820E23F1A}"/>
                </a:ext>
              </a:extLst>
            </p:cNvPr>
            <p:cNvSpPr txBox="1">
              <a:spLocks noChangeArrowheads="1"/>
            </p:cNvSpPr>
            <p:nvPr/>
          </p:nvSpPr>
          <p:spPr bwMode="auto">
            <a:xfrm>
              <a:off x="1469429" y="1067097"/>
              <a:ext cx="3852364" cy="183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dirty="0" err="1">
                  <a:latin typeface="#9Slide03 SVN-PF Din Text Pro C" panose="02000506020000020004" pitchFamily="2" charset="0"/>
                </a:rPr>
                <a:t>Ghép</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các</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cột</a:t>
              </a:r>
              <a:r>
                <a:rPr lang="en-US" altLang="en-US" dirty="0">
                  <a:latin typeface="#9Slide03 SVN-PF Din Text Pro C" panose="02000506020000020004" pitchFamily="2" charset="0"/>
                </a:rPr>
                <a:t> ở ô </a:t>
              </a:r>
              <a:r>
                <a:rPr lang="en-US" altLang="en-US" dirty="0" err="1">
                  <a:latin typeface="#9Slide03 SVN-PF Din Text Pro C" panose="02000506020000020004" pitchFamily="2" charset="0"/>
                </a:rPr>
                <a:t>bên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trái</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với</a:t>
              </a:r>
              <a:r>
                <a:rPr lang="en-US" altLang="en-US" dirty="0">
                  <a:latin typeface="#9Slide03 SVN-PF Din Text Pro C" panose="02000506020000020004" pitchFamily="2" charset="0"/>
                </a:rPr>
                <a:t> ô </a:t>
              </a:r>
              <a:r>
                <a:rPr lang="en-US" altLang="en-US" dirty="0" err="1">
                  <a:latin typeface="#9Slide03 SVN-PF Din Text Pro C" panose="02000506020000020004" pitchFamily="2" charset="0"/>
                </a:rPr>
                <a:t>bên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phải</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sao</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cho</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đúng</a:t>
              </a:r>
              <a:r>
                <a:rPr lang="en-US" altLang="en-US" dirty="0">
                  <a:latin typeface="#9Slide03 SVN-PF Din Text Pro C" panose="02000506020000020004" pitchFamily="2" charset="0"/>
                </a:rPr>
                <a:t>. </a:t>
              </a:r>
            </a:p>
          </p:txBody>
        </p:sp>
      </p:grpSp>
      <p:sp>
        <p:nvSpPr>
          <p:cNvPr id="13" name="TextBox 12">
            <a:extLst>
              <a:ext uri="{FF2B5EF4-FFF2-40B4-BE49-F238E27FC236}">
                <a16:creationId xmlns="" xmlns:a16="http://schemas.microsoft.com/office/drawing/2014/main" id="{11C29181-8074-4BE2-9E98-4F17AF864691}"/>
              </a:ext>
            </a:extLst>
          </p:cNvPr>
          <p:cNvSpPr txBox="1"/>
          <p:nvPr/>
        </p:nvSpPr>
        <p:spPr>
          <a:xfrm>
            <a:off x="6013681" y="1015622"/>
            <a:ext cx="1608942" cy="584775"/>
          </a:xfrm>
          <a:prstGeom prst="rect">
            <a:avLst/>
          </a:prstGeom>
          <a:noFill/>
        </p:spPr>
        <p:txBody>
          <a:bodyPr wrap="square">
            <a:spAutoFit/>
          </a:bodyPr>
          <a:lstStyle/>
          <a:p>
            <a:r>
              <a:rPr lang="en-US" sz="3200" b="1" dirty="0" err="1">
                <a:solidFill>
                  <a:srgbClr val="0000FF"/>
                </a:solidFill>
                <a:latin typeface="#9Slide05 Awesome Display" pitchFamily="2" charset="0"/>
                <a:cs typeface="Arial" panose="020B0604020202020204" pitchFamily="34" charset="0"/>
              </a:rPr>
              <a:t>Kí</a:t>
            </a:r>
            <a:r>
              <a:rPr lang="en-US" sz="3200" b="1" dirty="0">
                <a:solidFill>
                  <a:srgbClr val="0000FF"/>
                </a:solidFill>
                <a:latin typeface="#9Slide05 Awesome Display" pitchFamily="2" charset="0"/>
                <a:cs typeface="Arial" panose="020B0604020202020204" pitchFamily="34" charset="0"/>
              </a:rPr>
              <a:t> </a:t>
            </a:r>
            <a:r>
              <a:rPr lang="en-US" sz="3200" b="1" dirty="0" err="1">
                <a:solidFill>
                  <a:srgbClr val="0000FF"/>
                </a:solidFill>
                <a:latin typeface="#9Slide05 Awesome Display" pitchFamily="2" charset="0"/>
                <a:cs typeface="Arial" panose="020B0604020202020204" pitchFamily="34" charset="0"/>
              </a:rPr>
              <a:t>hiệu</a:t>
            </a:r>
            <a:endParaRPr lang="en-US" sz="3200" dirty="0">
              <a:solidFill>
                <a:srgbClr val="0000FF"/>
              </a:solidFill>
            </a:endParaRPr>
          </a:p>
        </p:txBody>
      </p:sp>
      <p:sp>
        <p:nvSpPr>
          <p:cNvPr id="14" name="TextBox 13">
            <a:extLst>
              <a:ext uri="{FF2B5EF4-FFF2-40B4-BE49-F238E27FC236}">
                <a16:creationId xmlns="" xmlns:a16="http://schemas.microsoft.com/office/drawing/2014/main" id="{83367708-E2F9-4290-85E1-048B8A8879E6}"/>
              </a:ext>
            </a:extLst>
          </p:cNvPr>
          <p:cNvSpPr txBox="1"/>
          <p:nvPr/>
        </p:nvSpPr>
        <p:spPr>
          <a:xfrm>
            <a:off x="9216516" y="1015622"/>
            <a:ext cx="2269011" cy="584775"/>
          </a:xfrm>
          <a:prstGeom prst="rect">
            <a:avLst/>
          </a:prstGeom>
          <a:noFill/>
        </p:spPr>
        <p:txBody>
          <a:bodyPr wrap="square">
            <a:spAutoFit/>
          </a:bodyPr>
          <a:lstStyle/>
          <a:p>
            <a:r>
              <a:rPr lang="en-US" sz="3200" b="1" dirty="0" err="1">
                <a:solidFill>
                  <a:srgbClr val="0000FF"/>
                </a:solidFill>
                <a:latin typeface="#9Slide05 Awesome Display" pitchFamily="2" charset="0"/>
                <a:cs typeface="Arial" panose="020B0604020202020204" pitchFamily="34" charset="0"/>
              </a:rPr>
              <a:t>Loại</a:t>
            </a:r>
            <a:r>
              <a:rPr lang="en-US" sz="3200" b="1" dirty="0">
                <a:solidFill>
                  <a:srgbClr val="0000FF"/>
                </a:solidFill>
                <a:latin typeface="#9Slide05 Awesome Display" pitchFamily="2" charset="0"/>
                <a:cs typeface="Arial" panose="020B0604020202020204" pitchFamily="34" charset="0"/>
              </a:rPr>
              <a:t> </a:t>
            </a:r>
            <a:r>
              <a:rPr lang="en-US" sz="3200" b="1" dirty="0" err="1">
                <a:solidFill>
                  <a:srgbClr val="0000FF"/>
                </a:solidFill>
                <a:latin typeface="#9Slide05 Awesome Display" pitchFamily="2" charset="0"/>
                <a:cs typeface="Arial" panose="020B0604020202020204" pitchFamily="34" charset="0"/>
              </a:rPr>
              <a:t>kí</a:t>
            </a:r>
            <a:r>
              <a:rPr lang="en-US" sz="3200" b="1" dirty="0">
                <a:solidFill>
                  <a:srgbClr val="0000FF"/>
                </a:solidFill>
                <a:latin typeface="#9Slide05 Awesome Display" pitchFamily="2" charset="0"/>
                <a:cs typeface="Arial" panose="020B0604020202020204" pitchFamily="34" charset="0"/>
              </a:rPr>
              <a:t> </a:t>
            </a:r>
            <a:r>
              <a:rPr lang="en-US" sz="3200" b="1" dirty="0" err="1">
                <a:solidFill>
                  <a:srgbClr val="0000FF"/>
                </a:solidFill>
                <a:latin typeface="#9Slide05 Awesome Display" pitchFamily="2" charset="0"/>
                <a:cs typeface="Arial" panose="020B0604020202020204" pitchFamily="34" charset="0"/>
              </a:rPr>
              <a:t>hiệu</a:t>
            </a:r>
            <a:endParaRPr lang="en-US" sz="3200" dirty="0">
              <a:solidFill>
                <a:srgbClr val="0000FF"/>
              </a:solidFill>
            </a:endParaRPr>
          </a:p>
        </p:txBody>
      </p:sp>
      <p:sp>
        <p:nvSpPr>
          <p:cNvPr id="15" name="Rectangle 14">
            <a:extLst>
              <a:ext uri="{FF2B5EF4-FFF2-40B4-BE49-F238E27FC236}">
                <a16:creationId xmlns="" xmlns:a16="http://schemas.microsoft.com/office/drawing/2014/main" id="{B909BAE5-49BE-4E54-B3F3-3575A92009CB}"/>
              </a:ext>
            </a:extLst>
          </p:cNvPr>
          <p:cNvSpPr/>
          <p:nvPr/>
        </p:nvSpPr>
        <p:spPr>
          <a:xfrm>
            <a:off x="1341315" y="-122305"/>
            <a:ext cx="9509369"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16" name="Picture 4" descr="Máy tính Biểu tượng bài Tập về nhà thiết kế Biểu tượng Clip nghệ thuật -  những người khác png tải về - Miễn phí trong suốt Góc png Tải về.">
            <a:extLst>
              <a:ext uri="{FF2B5EF4-FFF2-40B4-BE49-F238E27FC236}">
                <a16:creationId xmlns="" xmlns:a16="http://schemas.microsoft.com/office/drawing/2014/main" id="{33EE8A36-7863-4A7C-9110-A21BDD987ED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2015645" y="66399"/>
            <a:ext cx="742005" cy="7045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Graphical user interface, text, website&#10;&#10;Description automatically generated">
            <a:extLst>
              <a:ext uri="{FF2B5EF4-FFF2-40B4-BE49-F238E27FC236}">
                <a16:creationId xmlns="" xmlns:a16="http://schemas.microsoft.com/office/drawing/2014/main" id="{A9D04247-D8FF-425A-84EC-86915FE67297}"/>
              </a:ext>
            </a:extLst>
          </p:cNvPr>
          <p:cNvPicPr>
            <a:picLocks noChangeAspect="1"/>
          </p:cNvPicPr>
          <p:nvPr/>
        </p:nvPicPr>
        <p:blipFill>
          <a:blip r:embed="rId7"/>
          <a:stretch>
            <a:fillRect/>
          </a:stretch>
        </p:blipFill>
        <p:spPr>
          <a:xfrm>
            <a:off x="8790643" y="1671121"/>
            <a:ext cx="3028950" cy="790575"/>
          </a:xfrm>
          <a:prstGeom prst="rect">
            <a:avLst/>
          </a:prstGeom>
        </p:spPr>
      </p:pic>
      <p:pic>
        <p:nvPicPr>
          <p:cNvPr id="22" name="Picture 21" descr="Text&#10;&#10;Description automatically generated with medium confidence">
            <a:extLst>
              <a:ext uri="{FF2B5EF4-FFF2-40B4-BE49-F238E27FC236}">
                <a16:creationId xmlns="" xmlns:a16="http://schemas.microsoft.com/office/drawing/2014/main" id="{88D85399-A57D-46D6-96C1-6124F4921098}"/>
              </a:ext>
            </a:extLst>
          </p:cNvPr>
          <p:cNvPicPr>
            <a:picLocks noChangeAspect="1"/>
          </p:cNvPicPr>
          <p:nvPr/>
        </p:nvPicPr>
        <p:blipFill>
          <a:blip r:embed="rId8"/>
          <a:stretch>
            <a:fillRect/>
          </a:stretch>
        </p:blipFill>
        <p:spPr>
          <a:xfrm>
            <a:off x="8790643" y="2525207"/>
            <a:ext cx="3028950" cy="717871"/>
          </a:xfrm>
          <a:prstGeom prst="rect">
            <a:avLst/>
          </a:prstGeom>
        </p:spPr>
      </p:pic>
      <p:pic>
        <p:nvPicPr>
          <p:cNvPr id="24" name="Picture 23" descr="Text&#10;&#10;Description automatically generated with medium confidence">
            <a:extLst>
              <a:ext uri="{FF2B5EF4-FFF2-40B4-BE49-F238E27FC236}">
                <a16:creationId xmlns="" xmlns:a16="http://schemas.microsoft.com/office/drawing/2014/main" id="{473A0A18-0689-4DB5-8FCD-0A41707F9618}"/>
              </a:ext>
            </a:extLst>
          </p:cNvPr>
          <p:cNvPicPr>
            <a:picLocks noChangeAspect="1"/>
          </p:cNvPicPr>
          <p:nvPr/>
        </p:nvPicPr>
        <p:blipFill>
          <a:blip r:embed="rId9"/>
          <a:stretch>
            <a:fillRect/>
          </a:stretch>
        </p:blipFill>
        <p:spPr>
          <a:xfrm>
            <a:off x="8836546" y="3306589"/>
            <a:ext cx="2885762" cy="698899"/>
          </a:xfrm>
          <a:prstGeom prst="rect">
            <a:avLst/>
          </a:prstGeom>
        </p:spPr>
      </p:pic>
      <p:cxnSp>
        <p:nvCxnSpPr>
          <p:cNvPr id="25" name="Straight Connector 24">
            <a:extLst>
              <a:ext uri="{FF2B5EF4-FFF2-40B4-BE49-F238E27FC236}">
                <a16:creationId xmlns="" xmlns:a16="http://schemas.microsoft.com/office/drawing/2014/main" id="{D7371F76-169B-4E83-8227-46B5C7FE5107}"/>
              </a:ext>
            </a:extLst>
          </p:cNvPr>
          <p:cNvCxnSpPr>
            <a:cxnSpLocks/>
          </p:cNvCxnSpPr>
          <p:nvPr/>
        </p:nvCxnSpPr>
        <p:spPr>
          <a:xfrm>
            <a:off x="4795886" y="893358"/>
            <a:ext cx="0" cy="596464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EBA2814C-C9A3-4CE5-AD35-384EFBF6DA3D}"/>
              </a:ext>
            </a:extLst>
          </p:cNvPr>
          <p:cNvCxnSpPr>
            <a:cxnSpLocks/>
          </p:cNvCxnSpPr>
          <p:nvPr/>
        </p:nvCxnSpPr>
        <p:spPr>
          <a:xfrm flipV="1">
            <a:off x="0" y="815907"/>
            <a:ext cx="12192000" cy="12242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 xmlns:a16="http://schemas.microsoft.com/office/drawing/2014/main" id="{3004DFA3-42AD-4E78-B7F9-4686B2D37F98}"/>
              </a:ext>
            </a:extLst>
          </p:cNvPr>
          <p:cNvGrpSpPr/>
          <p:nvPr/>
        </p:nvGrpSpPr>
        <p:grpSpPr>
          <a:xfrm>
            <a:off x="222806" y="4389537"/>
            <a:ext cx="3931917" cy="2379689"/>
            <a:chOff x="8100555" y="4389537"/>
            <a:chExt cx="3931917" cy="2379689"/>
          </a:xfrm>
        </p:grpSpPr>
        <p:sp>
          <p:nvSpPr>
            <p:cNvPr id="32" name="Diamond 31">
              <a:extLst>
                <a:ext uri="{FF2B5EF4-FFF2-40B4-BE49-F238E27FC236}">
                  <a16:creationId xmlns="" xmlns:a16="http://schemas.microsoft.com/office/drawing/2014/main" id="{29965DDC-7106-4B97-84CB-45A73344117F}"/>
                </a:ext>
              </a:extLst>
            </p:cNvPr>
            <p:cNvSpPr/>
            <p:nvPr/>
          </p:nvSpPr>
          <p:spPr>
            <a:xfrm>
              <a:off x="8100556" y="4389537"/>
              <a:ext cx="774931" cy="717126"/>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sp>
          <p:nvSpPr>
            <p:cNvPr id="33" name="Diamond 32">
              <a:extLst>
                <a:ext uri="{FF2B5EF4-FFF2-40B4-BE49-F238E27FC236}">
                  <a16:creationId xmlns="" xmlns:a16="http://schemas.microsoft.com/office/drawing/2014/main" id="{E61FE2EC-6741-43D2-9B37-BF1B9E89F1FB}"/>
                </a:ext>
              </a:extLst>
            </p:cNvPr>
            <p:cNvSpPr/>
            <p:nvPr/>
          </p:nvSpPr>
          <p:spPr>
            <a:xfrm>
              <a:off x="8100556" y="5196838"/>
              <a:ext cx="774931" cy="717126"/>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sp>
          <p:nvSpPr>
            <p:cNvPr id="34" name="Diamond 33">
              <a:extLst>
                <a:ext uri="{FF2B5EF4-FFF2-40B4-BE49-F238E27FC236}">
                  <a16:creationId xmlns="" xmlns:a16="http://schemas.microsoft.com/office/drawing/2014/main" id="{C72251E9-4466-47EC-BA63-A8463D782E6A}"/>
                </a:ext>
              </a:extLst>
            </p:cNvPr>
            <p:cNvSpPr/>
            <p:nvPr/>
          </p:nvSpPr>
          <p:spPr>
            <a:xfrm>
              <a:off x="8100555" y="6052100"/>
              <a:ext cx="774931" cy="717126"/>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3</a:t>
              </a:r>
            </a:p>
          </p:txBody>
        </p:sp>
        <p:sp>
          <p:nvSpPr>
            <p:cNvPr id="35" name="Rectangle: Rounded Corners 34">
              <a:extLst>
                <a:ext uri="{FF2B5EF4-FFF2-40B4-BE49-F238E27FC236}">
                  <a16:creationId xmlns="" xmlns:a16="http://schemas.microsoft.com/office/drawing/2014/main" id="{24ACAACD-49BC-49EE-8C9B-3AE18CFEC095}"/>
                </a:ext>
              </a:extLst>
            </p:cNvPr>
            <p:cNvSpPr/>
            <p:nvPr/>
          </p:nvSpPr>
          <p:spPr>
            <a:xfrm>
              <a:off x="8875486" y="4389537"/>
              <a:ext cx="3153150" cy="69889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3 SVN-PF Din Text Pro C" panose="02000506020000020004" pitchFamily="2" charset="0"/>
                </a:rPr>
                <a:t>(a), (b), (g), (h), (</a:t>
              </a:r>
              <a:r>
                <a:rPr lang="en-US" sz="2800" dirty="0" err="1">
                  <a:solidFill>
                    <a:srgbClr val="002060"/>
                  </a:solidFill>
                  <a:latin typeface="#9Slide03 SVN-PF Din Text Pro C" panose="02000506020000020004" pitchFamily="2" charset="0"/>
                </a:rPr>
                <a:t>i</a:t>
              </a:r>
              <a:r>
                <a:rPr lang="en-US" sz="2800" dirty="0">
                  <a:solidFill>
                    <a:srgbClr val="002060"/>
                  </a:solidFill>
                  <a:latin typeface="#9Slide03 SVN-PF Din Text Pro C" panose="02000506020000020004" pitchFamily="2" charset="0"/>
                </a:rPr>
                <a:t>), (k), (m)</a:t>
              </a:r>
            </a:p>
          </p:txBody>
        </p:sp>
        <p:sp>
          <p:nvSpPr>
            <p:cNvPr id="36" name="Rectangle: Rounded Corners 35">
              <a:extLst>
                <a:ext uri="{FF2B5EF4-FFF2-40B4-BE49-F238E27FC236}">
                  <a16:creationId xmlns="" xmlns:a16="http://schemas.microsoft.com/office/drawing/2014/main" id="{6F90F1A1-5F3F-4F1E-8FA9-845DECEAF4C0}"/>
                </a:ext>
              </a:extLst>
            </p:cNvPr>
            <p:cNvSpPr/>
            <p:nvPr/>
          </p:nvSpPr>
          <p:spPr>
            <a:xfrm>
              <a:off x="8879322" y="5214288"/>
              <a:ext cx="3153150" cy="69889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3 SVN-PF Din Text Pro C" panose="02000506020000020004" pitchFamily="2" charset="0"/>
                </a:rPr>
                <a:t>(c), (e)</a:t>
              </a:r>
            </a:p>
          </p:txBody>
        </p:sp>
        <p:sp>
          <p:nvSpPr>
            <p:cNvPr id="37" name="Rectangle: Rounded Corners 36">
              <a:extLst>
                <a:ext uri="{FF2B5EF4-FFF2-40B4-BE49-F238E27FC236}">
                  <a16:creationId xmlns="" xmlns:a16="http://schemas.microsoft.com/office/drawing/2014/main" id="{DC78AE55-5307-48FD-A8E8-5A16EDA43EC9}"/>
                </a:ext>
              </a:extLst>
            </p:cNvPr>
            <p:cNvSpPr/>
            <p:nvPr/>
          </p:nvSpPr>
          <p:spPr>
            <a:xfrm>
              <a:off x="8875486" y="6059578"/>
              <a:ext cx="3153150" cy="69889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3 SVN-PF Din Text Pro C" panose="02000506020000020004" pitchFamily="2" charset="0"/>
                </a:rPr>
                <a:t>(d), (l)</a:t>
              </a:r>
            </a:p>
          </p:txBody>
        </p:sp>
      </p:grpSp>
      <p:pic>
        <p:nvPicPr>
          <p:cNvPr id="39" name="Picture 4" descr="Copy writer RGB color icon stock vector. Illustration of flat - 187369446">
            <a:extLst>
              <a:ext uri="{FF2B5EF4-FFF2-40B4-BE49-F238E27FC236}">
                <a16:creationId xmlns="" xmlns:a16="http://schemas.microsoft.com/office/drawing/2014/main" id="{7B0EA414-8F52-4F03-8DFA-7DE947272CC0}"/>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2875889" y="2468463"/>
            <a:ext cx="1253522" cy="1004469"/>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7">
            <a:extLst>
              <a:ext uri="{FF2B5EF4-FFF2-40B4-BE49-F238E27FC236}">
                <a16:creationId xmlns="" xmlns:a16="http://schemas.microsoft.com/office/drawing/2014/main" id="{9EAFD86F-249F-46C7-835E-E4069ACA2CFB}"/>
              </a:ext>
            </a:extLst>
          </p:cNvPr>
          <p:cNvSpPr/>
          <p:nvPr/>
        </p:nvSpPr>
        <p:spPr>
          <a:xfrm>
            <a:off x="706697" y="2353668"/>
            <a:ext cx="1943234" cy="146449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HS </a:t>
            </a:r>
            <a:r>
              <a:rPr lang="en-US" sz="3200" dirty="0" err="1">
                <a:solidFill>
                  <a:schemeClr val="tx1"/>
                </a:solidFill>
                <a:latin typeface="#9Slide03 SVN-PF Din Text Pro C" panose="02000506020000020004" pitchFamily="2" charset="0"/>
                <a:cs typeface="Arial" panose="020B0604020202020204" pitchFamily="34" charset="0"/>
              </a:rPr>
              <a:t>viết</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vào</a:t>
            </a:r>
            <a:r>
              <a:rPr lang="en-US" sz="3200" dirty="0">
                <a:solidFill>
                  <a:schemeClr val="tx1"/>
                </a:solidFill>
                <a:latin typeface="#9Slide03 SVN-PF Din Text Pro C" panose="02000506020000020004" pitchFamily="2" charset="0"/>
                <a:cs typeface="Arial" panose="020B0604020202020204" pitchFamily="34" charset="0"/>
              </a:rPr>
              <a:t> ô chat </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mở</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MC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trả</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lời</a:t>
            </a:r>
            <a:endParaRPr lang="en-US" sz="3200" dirty="0">
              <a:solidFill>
                <a:srgbClr val="0070C0"/>
              </a:solidFill>
              <a:latin typeface="#9Slide03 SVN-PF Din Text Pro C" panose="02000506020000020004" pitchFamily="2" charset="0"/>
              <a:cs typeface="Arial" panose="020B0604020202020204" pitchFamily="34" charset="0"/>
            </a:endParaRPr>
          </a:p>
        </p:txBody>
      </p:sp>
      <p:cxnSp>
        <p:nvCxnSpPr>
          <p:cNvPr id="41" name="Straight Connector 40">
            <a:extLst>
              <a:ext uri="{FF2B5EF4-FFF2-40B4-BE49-F238E27FC236}">
                <a16:creationId xmlns="" xmlns:a16="http://schemas.microsoft.com/office/drawing/2014/main" id="{7A9D01DA-F882-4E51-93D2-49B30240A48C}"/>
              </a:ext>
            </a:extLst>
          </p:cNvPr>
          <p:cNvCxnSpPr>
            <a:cxnSpLocks/>
          </p:cNvCxnSpPr>
          <p:nvPr/>
        </p:nvCxnSpPr>
        <p:spPr>
          <a:xfrm flipV="1">
            <a:off x="-1" y="4032373"/>
            <a:ext cx="4795887" cy="27317"/>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357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par>
                                <p:cTn id="14" presetID="16" presetClass="entr" presetSubtype="21"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F177F3C5-734D-4A3D-834C-18A3CD24F72F}"/>
              </a:ext>
            </a:extLst>
          </p:cNvPr>
          <p:cNvSpPr/>
          <p:nvPr/>
        </p:nvSpPr>
        <p:spPr>
          <a:xfrm>
            <a:off x="1341315" y="-122305"/>
            <a:ext cx="9509369"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5" name="Picture 4" descr="Máy tính Biểu tượng bài Tập về nhà thiết kế Biểu tượng Clip nghệ thuật -  những người khác png tải về - Miễn phí trong suốt Góc png Tải về.">
            <a:extLst>
              <a:ext uri="{FF2B5EF4-FFF2-40B4-BE49-F238E27FC236}">
                <a16:creationId xmlns="" xmlns:a16="http://schemas.microsoft.com/office/drawing/2014/main" id="{1A7B03D8-99B8-4DA6-8C93-B7CD909C1D8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2015645" y="66399"/>
            <a:ext cx="742005" cy="70453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 xmlns:a16="http://schemas.microsoft.com/office/drawing/2014/main" id="{759A5810-A12E-47D1-98E3-7ADE8675EB8C}"/>
              </a:ext>
            </a:extLst>
          </p:cNvPr>
          <p:cNvCxnSpPr>
            <a:cxnSpLocks/>
          </p:cNvCxnSpPr>
          <p:nvPr/>
        </p:nvCxnSpPr>
        <p:spPr>
          <a:xfrm flipV="1">
            <a:off x="0" y="815907"/>
            <a:ext cx="12192000" cy="12242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2" descr="Personal Personalization Profile User Business Flat Line Fil, Com Con,  Account, Avatar PNG and Vector with Transparent Background for Free Download">
            <a:extLst>
              <a:ext uri="{FF2B5EF4-FFF2-40B4-BE49-F238E27FC236}">
                <a16:creationId xmlns="" xmlns:a16="http://schemas.microsoft.com/office/drawing/2014/main" id="{D7465640-4844-4CF8-8798-CC1B4CE9E5B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62009" y="5236245"/>
            <a:ext cx="1768684" cy="129274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 xmlns:a16="http://schemas.microsoft.com/office/drawing/2014/main" id="{E529661F-87E2-448C-AFA5-0C55CE849CBC}"/>
              </a:ext>
            </a:extLst>
          </p:cNvPr>
          <p:cNvSpPr/>
          <p:nvPr/>
        </p:nvSpPr>
        <p:spPr>
          <a:xfrm>
            <a:off x="195483" y="3950767"/>
            <a:ext cx="1511192" cy="130528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Làm</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việc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cá</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nhân</a:t>
            </a:r>
            <a:endParaRPr lang="en-US" sz="3200" dirty="0">
              <a:solidFill>
                <a:schemeClr val="tx1"/>
              </a:solidFill>
              <a:latin typeface="#9Slide03 SVN-PF Din Text Pro C" panose="02000506020000020004" pitchFamily="2" charset="0"/>
              <a:cs typeface="Arial" panose="020B0604020202020204" pitchFamily="34" charset="0"/>
            </a:endParaRPr>
          </a:p>
        </p:txBody>
      </p:sp>
      <p:sp>
        <p:nvSpPr>
          <p:cNvPr id="12" name="Rectangle: Rounded Corners 7">
            <a:extLst>
              <a:ext uri="{FF2B5EF4-FFF2-40B4-BE49-F238E27FC236}">
                <a16:creationId xmlns="" xmlns:a16="http://schemas.microsoft.com/office/drawing/2014/main" id="{5F47FC36-9059-4894-9B36-E54214B82E74}"/>
              </a:ext>
            </a:extLst>
          </p:cNvPr>
          <p:cNvSpPr/>
          <p:nvPr/>
        </p:nvSpPr>
        <p:spPr>
          <a:xfrm>
            <a:off x="6538788" y="3921919"/>
            <a:ext cx="2535606"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HS </a:t>
            </a:r>
            <a:r>
              <a:rPr lang="en-US" sz="3200" dirty="0" err="1">
                <a:solidFill>
                  <a:schemeClr val="tx1"/>
                </a:solidFill>
                <a:latin typeface="#9Slide03 SVN-PF Din Text Pro C" panose="02000506020000020004" pitchFamily="2" charset="0"/>
                <a:cs typeface="Arial" panose="020B0604020202020204" pitchFamily="34" charset="0"/>
              </a:rPr>
              <a:t>ghi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nhanh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đáp</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án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vào</a:t>
            </a:r>
            <a:r>
              <a:rPr lang="en-US" sz="3200" dirty="0">
                <a:solidFill>
                  <a:schemeClr val="tx1"/>
                </a:solidFill>
                <a:latin typeface="#9Slide03 SVN-PF Din Text Pro C" panose="02000506020000020004" pitchFamily="2" charset="0"/>
                <a:cs typeface="Arial" panose="020B0604020202020204" pitchFamily="34" charset="0"/>
              </a:rPr>
              <a:t> Ô Chat</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3" name="Picture 2" descr="Service PNG Free Image | PNG All">
            <a:extLst>
              <a:ext uri="{FF2B5EF4-FFF2-40B4-BE49-F238E27FC236}">
                <a16:creationId xmlns="" xmlns:a16="http://schemas.microsoft.com/office/drawing/2014/main" id="{6E3DE768-C2DA-4012-983F-755E09DF8C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5044" y="5319937"/>
            <a:ext cx="1442150" cy="14716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 xmlns:a16="http://schemas.microsoft.com/office/drawing/2014/main" id="{73A7DAAE-20A6-49B5-B997-AC8A7831F052}"/>
              </a:ext>
            </a:extLst>
          </p:cNvPr>
          <p:cNvSpPr/>
          <p:nvPr/>
        </p:nvSpPr>
        <p:spPr>
          <a:xfrm>
            <a:off x="2154386" y="3962029"/>
            <a:ext cx="1822542"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Quan </a:t>
            </a:r>
            <a:r>
              <a:rPr lang="en-US" sz="3200" dirty="0" err="1">
                <a:solidFill>
                  <a:schemeClr val="tx1"/>
                </a:solidFill>
                <a:latin typeface="#9Slide03 SVN-PF Din Text Pro C" panose="02000506020000020004" pitchFamily="2" charset="0"/>
                <a:cs typeface="Arial" panose="020B0604020202020204" pitchFamily="34" charset="0"/>
              </a:rPr>
              <a:t>sát</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kĩ</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bản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đồ</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5" name="Picture 2" descr="Hình ảnh Hình ảnh Biểu Tượng Các Vector , Hình ảnh Biểu Tượng, Hình ảnh  Biểu Tượng, Hình ảnh Biểu Tượng Vector và PNG với nền trong suốt để tải  xuống miễn">
            <a:extLst>
              <a:ext uri="{FF2B5EF4-FFF2-40B4-BE49-F238E27FC236}">
                <a16:creationId xmlns="" xmlns:a16="http://schemas.microsoft.com/office/drawing/2014/main" id="{74FB41EA-C8CA-47A8-9409-DE32DDC2667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77" b="95801" l="3223" r="99219">
                        <a14:foregroundMark x1="12012" y1="59863" x2="12012" y2="59863"/>
                        <a14:foregroundMark x1="8691" y1="52734" x2="11328" y2="39941"/>
                        <a14:foregroundMark x1="11328" y1="39941" x2="37012" y2="11230"/>
                        <a14:foregroundMark x1="37012" y1="11230" x2="67383" y2="13574"/>
                        <a14:foregroundMark x1="67383" y1="13574" x2="83594" y2="30273"/>
                        <a14:foregroundMark x1="83594" y1="30273" x2="91113" y2="58496"/>
                        <a14:foregroundMark x1="91113" y1="58496" x2="83008" y2="80762"/>
                        <a14:foregroundMark x1="83008" y1="80762" x2="64063" y2="88281"/>
                        <a14:foregroundMark x1="64063" y1="88281" x2="34277" y2="86816"/>
                        <a14:foregroundMark x1="34277" y1="86816" x2="48730" y2="77832"/>
                        <a14:foregroundMark x1="48730" y1="77832" x2="62012" y2="78906"/>
                        <a14:foregroundMark x1="62012" y1="78906" x2="62402" y2="79199"/>
                        <a14:foregroundMark x1="96875" y1="53320" x2="97168" y2="45215"/>
                        <a14:foregroundMark x1="97168" y1="45215" x2="91699" y2="32031"/>
                        <a14:foregroundMark x1="91699" y1="32031" x2="69141" y2="10547"/>
                        <a14:foregroundMark x1="69141" y1="10547" x2="46387" y2="6543"/>
                        <a14:foregroundMark x1="46387" y1="6543" x2="19531" y2="16113"/>
                        <a14:foregroundMark x1="19531" y1="16113" x2="5859" y2="38770"/>
                        <a14:foregroundMark x1="5859" y1="38770" x2="7031" y2="59668"/>
                        <a14:foregroundMark x1="7031" y1="59668" x2="26953" y2="81934"/>
                        <a14:foregroundMark x1="26953" y1="81934" x2="62500" y2="63672"/>
                        <a14:foregroundMark x1="62500" y1="63672" x2="41113" y2="62891"/>
                        <a14:foregroundMark x1="41113" y1="62891" x2="56543" y2="61426"/>
                        <a14:foregroundMark x1="56543" y1="61426" x2="68164" y2="48828"/>
                        <a14:foregroundMark x1="68164" y1="48828" x2="68848" y2="47363"/>
                        <a14:foregroundMark x1="75195" y1="45117" x2="75977" y2="64844"/>
                        <a14:foregroundMark x1="75977" y1="64844" x2="72559" y2="75488"/>
                        <a14:foregroundMark x1="72559" y1="75488" x2="68164" y2="44141"/>
                        <a14:foregroundMark x1="68164" y1="44141" x2="63086" y2="38184"/>
                        <a14:foregroundMark x1="63086" y1="38184" x2="61621" y2="30566"/>
                        <a14:foregroundMark x1="69043" y1="5566" x2="48535" y2="3320"/>
                        <a14:foregroundMark x1="48535" y1="3320" x2="37598" y2="6055"/>
                        <a14:foregroundMark x1="37598" y1="6055" x2="34375" y2="8594"/>
                        <a14:foregroundMark x1="95313" y1="36328" x2="95215" y2="57813"/>
                        <a14:foregroundMark x1="95215" y1="57813" x2="92773" y2="65820"/>
                        <a14:foregroundMark x1="67969" y1="92969" x2="44727" y2="95898"/>
                        <a14:foregroundMark x1="44727" y1="95898" x2="33496" y2="92969"/>
                        <a14:foregroundMark x1="72266" y1="91699" x2="43555" y2="92383"/>
                        <a14:foregroundMark x1="43555" y1="92383" x2="41309" y2="91504"/>
                        <a14:foregroundMark x1="3320" y1="62598" x2="3613" y2="38574"/>
                        <a14:foregroundMark x1="29199" y1="51465" x2="71875" y2="19043"/>
                        <a14:foregroundMark x1="71875" y1="19043" x2="71875" y2="19043"/>
                        <a14:foregroundMark x1="29004" y1="58496" x2="51367" y2="33203"/>
                        <a14:foregroundMark x1="59961" y1="1660" x2="50098" y2="977"/>
                        <a14:foregroundMark x1="50098" y1="977" x2="43164" y2="3125"/>
                        <a14:foregroundMark x1="98340" y1="55371" x2="99219" y2="46289"/>
                        <a14:foregroundMark x1="99219" y1="46289" x2="98535" y2="45117"/>
                      </a14:backgroundRemoval>
                    </a14:imgEffect>
                  </a14:imgLayer>
                </a14:imgProps>
              </a:ext>
              <a:ext uri="{28A0092B-C50C-407E-A947-70E740481C1C}">
                <a14:useLocalDpi xmlns:a14="http://schemas.microsoft.com/office/drawing/2010/main" val="0"/>
              </a:ext>
            </a:extLst>
          </a:blip>
          <a:srcRect/>
          <a:stretch>
            <a:fillRect/>
          </a:stretch>
        </p:blipFill>
        <p:spPr bwMode="auto">
          <a:xfrm>
            <a:off x="2386647" y="5428282"/>
            <a:ext cx="1258990" cy="1258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7">
            <a:extLst>
              <a:ext uri="{FF2B5EF4-FFF2-40B4-BE49-F238E27FC236}">
                <a16:creationId xmlns="" xmlns:a16="http://schemas.microsoft.com/office/drawing/2014/main" id="{45D770DE-D98B-4740-85A9-9863DAD7E962}"/>
              </a:ext>
            </a:extLst>
          </p:cNvPr>
          <p:cNvSpPr/>
          <p:nvPr/>
        </p:nvSpPr>
        <p:spPr>
          <a:xfrm>
            <a:off x="4439076" y="3947250"/>
            <a:ext cx="1656923"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GV </a:t>
            </a:r>
            <a:r>
              <a:rPr lang="en-US" sz="3200" dirty="0" err="1">
                <a:solidFill>
                  <a:schemeClr val="tx1"/>
                </a:solidFill>
                <a:latin typeface="#9Slide03 SVN-PF Din Text Pro C" panose="02000506020000020004" pitchFamily="2" charset="0"/>
                <a:cs typeface="Arial" panose="020B0604020202020204" pitchFamily="34" charset="0"/>
              </a:rPr>
              <a:t>đọc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câu</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hỏi</a:t>
            </a:r>
            <a:endParaRPr lang="en-US" sz="3200" dirty="0">
              <a:solidFill>
                <a:srgbClr val="0070C0"/>
              </a:solidFill>
              <a:latin typeface="#9Slide03 SVN-PF Din Text Pro C" panose="02000506020000020004" pitchFamily="2" charset="0"/>
              <a:cs typeface="Arial" panose="020B0604020202020204" pitchFamily="34" charset="0"/>
            </a:endParaRPr>
          </a:p>
        </p:txBody>
      </p:sp>
      <p:sp>
        <p:nvSpPr>
          <p:cNvPr id="17" name="Rectangle: Rounded Corners 7">
            <a:extLst>
              <a:ext uri="{FF2B5EF4-FFF2-40B4-BE49-F238E27FC236}">
                <a16:creationId xmlns="" xmlns:a16="http://schemas.microsoft.com/office/drawing/2014/main" id="{765D2F41-78C4-4B06-8FD5-DF58B3E7251B}"/>
              </a:ext>
            </a:extLst>
          </p:cNvPr>
          <p:cNvSpPr/>
          <p:nvPr/>
        </p:nvSpPr>
        <p:spPr>
          <a:xfrm>
            <a:off x="9511269" y="3937828"/>
            <a:ext cx="2535606"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2 HS </a:t>
            </a:r>
            <a:r>
              <a:rPr lang="en-US" sz="3200" dirty="0" err="1">
                <a:solidFill>
                  <a:schemeClr val="tx1"/>
                </a:solidFill>
                <a:latin typeface="#9Slide03 SVN-PF Din Text Pro C" panose="02000506020000020004" pitchFamily="2" charset="0"/>
                <a:cs typeface="Arial" panose="020B0604020202020204" pitchFamily="34" charset="0"/>
              </a:rPr>
              <a:t>nhanh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đúng</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nhất</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4400" b="1" dirty="0">
                <a:solidFill>
                  <a:srgbClr val="C00000"/>
                </a:solidFill>
                <a:latin typeface="#9Slide03 SVN-PF Din Text Pro C" panose="02000506020000020004" pitchFamily="2" charset="0"/>
                <a:cs typeface="Arial" panose="020B0604020202020204" pitchFamily="34" charset="0"/>
                <a:sym typeface="Wingdings" panose="05000000000000000000" pitchFamily="2" charset="2"/>
              </a:rPr>
              <a:t>+</a:t>
            </a:r>
            <a:endParaRPr lang="en-US" sz="3200" b="1" dirty="0">
              <a:solidFill>
                <a:srgbClr val="C00000"/>
              </a:solidFill>
              <a:latin typeface="#9Slide03 SVN-PF Din Text Pro C" panose="02000506020000020004" pitchFamily="2" charset="0"/>
              <a:cs typeface="Arial" panose="020B0604020202020204" pitchFamily="34" charset="0"/>
            </a:endParaRPr>
          </a:p>
        </p:txBody>
      </p:sp>
      <p:sp>
        <p:nvSpPr>
          <p:cNvPr id="18" name="Arrow: Right 17">
            <a:extLst>
              <a:ext uri="{FF2B5EF4-FFF2-40B4-BE49-F238E27FC236}">
                <a16:creationId xmlns="" xmlns:a16="http://schemas.microsoft.com/office/drawing/2014/main" id="{91DA161A-0515-4364-B25C-63D8ADB83028}"/>
              </a:ext>
            </a:extLst>
          </p:cNvPr>
          <p:cNvSpPr/>
          <p:nvPr/>
        </p:nvSpPr>
        <p:spPr>
          <a:xfrm>
            <a:off x="1706675" y="4583638"/>
            <a:ext cx="447711" cy="1933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 xmlns:a16="http://schemas.microsoft.com/office/drawing/2014/main" id="{B5E79D53-0280-468D-BCCF-053137F54420}"/>
              </a:ext>
            </a:extLst>
          </p:cNvPr>
          <p:cNvSpPr/>
          <p:nvPr/>
        </p:nvSpPr>
        <p:spPr>
          <a:xfrm>
            <a:off x="6079470" y="4510618"/>
            <a:ext cx="447711" cy="1933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 xmlns:a16="http://schemas.microsoft.com/office/drawing/2014/main" id="{52E75479-C744-4060-8CAD-FE2C09A8EA4F}"/>
              </a:ext>
            </a:extLst>
          </p:cNvPr>
          <p:cNvSpPr/>
          <p:nvPr/>
        </p:nvSpPr>
        <p:spPr>
          <a:xfrm>
            <a:off x="4003465" y="4526701"/>
            <a:ext cx="447711" cy="1933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 xmlns:a16="http://schemas.microsoft.com/office/drawing/2014/main" id="{BA7F7525-D30A-4937-BCF8-EA56FB37FFA3}"/>
              </a:ext>
            </a:extLst>
          </p:cNvPr>
          <p:cNvSpPr/>
          <p:nvPr/>
        </p:nvSpPr>
        <p:spPr>
          <a:xfrm>
            <a:off x="9088399" y="4502069"/>
            <a:ext cx="447711" cy="1933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ình ảnh Thêm Các Vector Biểu Tượng, Thêm Biểu Tượng, Thêm Biểu Tượng, Dấu  Cộng Biểu Tượng Vector và PNG với nền trong suốt để tải xuống miễn phí">
            <a:extLst>
              <a:ext uri="{FF2B5EF4-FFF2-40B4-BE49-F238E27FC236}">
                <a16:creationId xmlns="" xmlns:a16="http://schemas.microsoft.com/office/drawing/2014/main" id="{38B0947F-F6CE-4901-A577-0CC7964F452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8033" t="11241" r="10769" b="11897"/>
          <a:stretch/>
        </p:blipFill>
        <p:spPr bwMode="auto">
          <a:xfrm>
            <a:off x="10213689" y="5285467"/>
            <a:ext cx="1442150" cy="13651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Dấu Chấm Hỏi Các Vector Biểu Tượng, Hỏi đáp, Thông Tin, Câu Hỏi  Vector và PNG với nền trong suốt để tải xuống miễn phí">
            <a:extLst>
              <a:ext uri="{FF2B5EF4-FFF2-40B4-BE49-F238E27FC236}">
                <a16:creationId xmlns="" xmlns:a16="http://schemas.microsoft.com/office/drawing/2014/main" id="{60A122AB-3554-4589-8CD5-38EA65262F7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688" b="96875" l="0" r="98594">
                        <a14:foregroundMark x1="50000" y1="76563" x2="50000" y2="76563"/>
                        <a14:foregroundMark x1="72031" y1="74688" x2="58906" y2="79063"/>
                        <a14:foregroundMark x1="58906" y1="79063" x2="23438" y2="63594"/>
                        <a14:foregroundMark x1="23438" y1="63594" x2="17500" y2="29219"/>
                        <a14:foregroundMark x1="17500" y1="29219" x2="45938" y2="11875"/>
                        <a14:foregroundMark x1="45938" y1="11875" x2="78906" y2="27813"/>
                        <a14:foregroundMark x1="78906" y1="27813" x2="83906" y2="63906"/>
                        <a14:foregroundMark x1="94219" y1="50938" x2="88438" y2="66563"/>
                        <a14:foregroundMark x1="88438" y1="66563" x2="70781" y2="85938"/>
                        <a14:foregroundMark x1="70781" y1="85938" x2="35625" y2="84688"/>
                        <a14:foregroundMark x1="35625" y1="84688" x2="15000" y2="65781"/>
                        <a14:foregroundMark x1="15000" y1="65781" x2="15156" y2="33281"/>
                        <a14:foregroundMark x1="15156" y1="33281" x2="27656" y2="11094"/>
                        <a14:foregroundMark x1="27656" y1="11094" x2="51719" y2="9688"/>
                        <a14:foregroundMark x1="51719" y1="9688" x2="72969" y2="16719"/>
                        <a14:foregroundMark x1="72969" y1="16719" x2="89844" y2="55625"/>
                        <a14:foregroundMark x1="91250" y1="34375" x2="93438" y2="46875"/>
                        <a14:foregroundMark x1="93438" y1="46875" x2="92031" y2="62500"/>
                        <a14:foregroundMark x1="92031" y1="62500" x2="80156" y2="77500"/>
                        <a14:foregroundMark x1="80156" y1="77500" x2="64219" y2="88906"/>
                        <a14:foregroundMark x1="64219" y1="88906" x2="38906" y2="92188"/>
                        <a14:foregroundMark x1="38906" y1="92188" x2="22500" y2="82344"/>
                        <a14:foregroundMark x1="22500" y1="82344" x2="12656" y2="67188"/>
                        <a14:foregroundMark x1="12656" y1="67188" x2="7969" y2="43438"/>
                        <a14:foregroundMark x1="7969" y1="43438" x2="27187" y2="14063"/>
                        <a14:foregroundMark x1="27187" y1="14063" x2="42031" y2="4688"/>
                        <a14:foregroundMark x1="42031" y1="4688" x2="64219" y2="9375"/>
                        <a14:foregroundMark x1="70000" y1="7813" x2="88281" y2="32031"/>
                        <a14:foregroundMark x1="88281" y1="32031" x2="91250" y2="33438"/>
                        <a14:foregroundMark x1="92188" y1="29219" x2="98594" y2="55000"/>
                        <a14:foregroundMark x1="98594" y1="55000" x2="97969" y2="57188"/>
                        <a14:foregroundMark x1="66563" y1="94375" x2="51563" y2="96875"/>
                        <a14:foregroundMark x1="51563" y1="96875" x2="45313" y2="91875"/>
                        <a14:foregroundMark x1="3281" y1="61563" x2="5000" y2="42031"/>
                        <a14:foregroundMark x1="5000" y1="42031" x2="9063" y2="35469"/>
                        <a14:foregroundMark x1="36563" y1="35000" x2="67031" y2="34219"/>
                        <a14:foregroundMark x1="67031" y1="34219" x2="53438" y2="51875"/>
                        <a14:foregroundMark x1="53438" y1="51875" x2="56406" y2="66094"/>
                        <a14:foregroundMark x1="56406" y1="66094" x2="60781" y2="47031"/>
                        <a14:foregroundMark x1="60781" y1="47031" x2="43750" y2="35781"/>
                        <a14:foregroundMark x1="43750" y1="35781" x2="32656" y2="34844"/>
                        <a14:foregroundMark x1="32656" y1="34844" x2="51406" y2="30469"/>
                        <a14:foregroundMark x1="51406" y1="30469" x2="57031" y2="48750"/>
                        <a14:foregroundMark x1="57031" y1="48750" x2="49844" y2="66406"/>
                        <a14:foregroundMark x1="49844" y1="66406" x2="59688" y2="56250"/>
                        <a14:foregroundMark x1="69375" y1="42500" x2="51406" y2="57031"/>
                        <a14:foregroundMark x1="51406" y1="57031" x2="45938" y2="42188"/>
                        <a14:foregroundMark x1="45938" y1="42188" x2="32500" y2="33906"/>
                        <a14:foregroundMark x1="32500" y1="33906" x2="41406" y2="32813"/>
                        <a14:foregroundMark x1="41406" y1="32813" x2="52656" y2="27500"/>
                        <a14:foregroundMark x1="52656" y1="27500" x2="53594" y2="27500"/>
                        <a14:foregroundMark x1="68594" y1="36250" x2="40938" y2="25000"/>
                        <a14:foregroundMark x1="40938" y1="25000" x2="36563" y2="31875"/>
                        <a14:foregroundMark x1="36563" y1="31875" x2="25313" y2="34688"/>
                        <a14:foregroundMark x1="25313" y1="34688" x2="40156" y2="28438"/>
                        <a14:foregroundMark x1="63281" y1="29219" x2="38594" y2="40938"/>
                        <a14:foregroundMark x1="38594" y1="40938" x2="35469" y2="29219"/>
                        <a14:foregroundMark x1="35469" y1="29219" x2="41563" y2="25313"/>
                        <a14:foregroundMark x1="0" y1="50781" x2="0" y2="50781"/>
                      </a14:backgroundRemoval>
                    </a14:imgEffect>
                  </a14:imgLayer>
                </a14:imgProps>
              </a:ext>
              <a:ext uri="{28A0092B-C50C-407E-A947-70E740481C1C}">
                <a14:useLocalDpi xmlns:a14="http://schemas.microsoft.com/office/drawing/2010/main" val="0"/>
              </a:ext>
            </a:extLst>
          </a:blip>
          <a:srcRect/>
          <a:stretch>
            <a:fillRect/>
          </a:stretch>
        </p:blipFill>
        <p:spPr bwMode="auto">
          <a:xfrm>
            <a:off x="4621163" y="5353695"/>
            <a:ext cx="1258990" cy="125899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 xmlns:a16="http://schemas.microsoft.com/office/drawing/2014/main" id="{BF1A4F88-A364-4034-BD23-73BA44178F40}"/>
              </a:ext>
            </a:extLst>
          </p:cNvPr>
          <p:cNvSpPr/>
          <p:nvPr/>
        </p:nvSpPr>
        <p:spPr>
          <a:xfrm>
            <a:off x="434944" y="993165"/>
            <a:ext cx="11430985" cy="259603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10216244-D0E5-43CC-BAAD-EEAC8664E583}"/>
              </a:ext>
            </a:extLst>
          </p:cNvPr>
          <p:cNvSpPr txBox="1"/>
          <p:nvPr/>
        </p:nvSpPr>
        <p:spPr>
          <a:xfrm>
            <a:off x="478063" y="1363918"/>
            <a:ext cx="8497792" cy="1938992"/>
          </a:xfrm>
          <a:prstGeom prst="rect">
            <a:avLst/>
          </a:prstGeom>
          <a:noFill/>
        </p:spPr>
        <p:txBody>
          <a:bodyPr wrap="square">
            <a:spAutoFit/>
          </a:bodyPr>
          <a:lstStyle/>
          <a:p>
            <a:pPr algn="ctr"/>
            <a:r>
              <a:rPr lang="en-US" sz="5400" b="1" dirty="0" err="1">
                <a:solidFill>
                  <a:srgbClr val="00B050"/>
                </a:solidFill>
                <a:latin typeface="#9Slide05 Awesome Display" pitchFamily="2" charset="0"/>
                <a:cs typeface="Arial" panose="020B0604020202020204" pitchFamily="34" charset="0"/>
              </a:rPr>
              <a:t>Trò</a:t>
            </a:r>
            <a:r>
              <a:rPr lang="en-US" sz="5400" b="1" dirty="0">
                <a:solidFill>
                  <a:srgbClr val="00B050"/>
                </a:solidFill>
                <a:latin typeface="#9Slide05 Awesome Display" pitchFamily="2" charset="0"/>
                <a:cs typeface="Arial" panose="020B0604020202020204" pitchFamily="34" charset="0"/>
              </a:rPr>
              <a:t> </a:t>
            </a:r>
            <a:r>
              <a:rPr lang="en-US" sz="5400" b="1" dirty="0" err="1">
                <a:solidFill>
                  <a:srgbClr val="00B050"/>
                </a:solidFill>
                <a:latin typeface="#9Slide05 Awesome Display" pitchFamily="2" charset="0"/>
                <a:cs typeface="Arial" panose="020B0604020202020204" pitchFamily="34" charset="0"/>
              </a:rPr>
              <a:t>chơi</a:t>
            </a:r>
            <a:r>
              <a:rPr lang="en-US" sz="5400" b="1" dirty="0">
                <a:solidFill>
                  <a:srgbClr val="00B050"/>
                </a:solidFill>
                <a:latin typeface="#9Slide05 Awesome Display" pitchFamily="2" charset="0"/>
                <a:cs typeface="Arial" panose="020B0604020202020204" pitchFamily="34" charset="0"/>
              </a:rPr>
              <a:t>: </a:t>
            </a:r>
          </a:p>
          <a:p>
            <a:r>
              <a:rPr lang="en-US" sz="6600" b="1" dirty="0" err="1">
                <a:solidFill>
                  <a:srgbClr val="002060"/>
                </a:solidFill>
                <a:latin typeface="#9Slide05 Awesome Display" pitchFamily="2" charset="0"/>
                <a:cs typeface="Arial" panose="020B0604020202020204" pitchFamily="34" charset="0"/>
              </a:rPr>
              <a:t>Khám</a:t>
            </a:r>
            <a:r>
              <a:rPr lang="en-US" sz="6600" b="1" dirty="0">
                <a:solidFill>
                  <a:srgbClr val="002060"/>
                </a:solidFill>
                <a:latin typeface="#9Slide05 Awesome Display" pitchFamily="2" charset="0"/>
                <a:cs typeface="Arial" panose="020B0604020202020204" pitchFamily="34" charset="0"/>
              </a:rPr>
              <a:t> </a:t>
            </a:r>
            <a:r>
              <a:rPr lang="en-US" sz="6600" b="1" dirty="0" err="1">
                <a:solidFill>
                  <a:srgbClr val="002060"/>
                </a:solidFill>
                <a:latin typeface="#9Slide05 Awesome Display" pitchFamily="2" charset="0"/>
                <a:cs typeface="Arial" panose="020B0604020202020204" pitchFamily="34" charset="0"/>
              </a:rPr>
              <a:t>phá</a:t>
            </a:r>
            <a:r>
              <a:rPr lang="en-US" sz="6600" b="1" dirty="0">
                <a:solidFill>
                  <a:srgbClr val="002060"/>
                </a:solidFill>
                <a:latin typeface="#9Slide05 Awesome Display" pitchFamily="2" charset="0"/>
                <a:cs typeface="Arial" panose="020B0604020202020204" pitchFamily="34" charset="0"/>
              </a:rPr>
              <a:t> </a:t>
            </a:r>
            <a:r>
              <a:rPr lang="en-US" sz="6600" b="1" dirty="0" err="1">
                <a:solidFill>
                  <a:srgbClr val="002060"/>
                </a:solidFill>
                <a:latin typeface="#9Slide05 Awesome Display" pitchFamily="2" charset="0"/>
                <a:cs typeface="Arial" panose="020B0604020202020204" pitchFamily="34" charset="0"/>
              </a:rPr>
              <a:t>Tây</a:t>
            </a:r>
            <a:r>
              <a:rPr lang="en-US" sz="6600" b="1" dirty="0">
                <a:solidFill>
                  <a:srgbClr val="002060"/>
                </a:solidFill>
                <a:latin typeface="#9Slide05 Awesome Display" pitchFamily="2" charset="0"/>
                <a:cs typeface="Arial" panose="020B0604020202020204" pitchFamily="34" charset="0"/>
              </a:rPr>
              <a:t> </a:t>
            </a:r>
            <a:r>
              <a:rPr lang="en-US" sz="6600" b="1" dirty="0" err="1">
                <a:solidFill>
                  <a:srgbClr val="002060"/>
                </a:solidFill>
                <a:latin typeface="#9Slide05 Awesome Display" pitchFamily="2" charset="0"/>
                <a:cs typeface="Arial" panose="020B0604020202020204" pitchFamily="34" charset="0"/>
              </a:rPr>
              <a:t>Nguyên</a:t>
            </a:r>
            <a:endParaRPr lang="en-US" sz="5400" dirty="0">
              <a:solidFill>
                <a:srgbClr val="002060"/>
              </a:solidFill>
              <a:latin typeface="#9Slide05 Awesome Display" pitchFamily="2" charset="0"/>
            </a:endParaRPr>
          </a:p>
        </p:txBody>
      </p:sp>
      <p:pic>
        <p:nvPicPr>
          <p:cNvPr id="30" name="Picture 6" descr="Hình ảnh Khám Phá Thiên Nhiên Các Vector Biểu Tượng, Clipart Thiên Nhiên,  Biểu Tượng Thiên Nhiên, Khám Phá Các Biểu Tượng Vector và PNG với nền trong  suốt để tải xuống">
            <a:extLst>
              <a:ext uri="{FF2B5EF4-FFF2-40B4-BE49-F238E27FC236}">
                <a16:creationId xmlns="" xmlns:a16="http://schemas.microsoft.com/office/drawing/2014/main" id="{F6C413AB-AB8C-4C9A-98A4-5089A0CD7EFA}"/>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263" b="94604" l="261" r="96867">
                        <a14:foregroundMark x1="26371" y1="82245" x2="20888" y2="63098"/>
                        <a14:foregroundMark x1="20888" y1="63098" x2="39774" y2="30374"/>
                        <a14:foregroundMark x1="39774" y1="30374" x2="72150" y2="40470"/>
                        <a14:foregroundMark x1="72150" y1="40470" x2="57354" y2="70409"/>
                        <a14:foregroundMark x1="57354" y1="70409" x2="41427" y2="24543"/>
                        <a14:foregroundMark x1="41427" y1="24543" x2="72324" y2="27937"/>
                        <a14:foregroundMark x1="72324" y1="27937" x2="59530" y2="71628"/>
                        <a14:foregroundMark x1="59530" y1="71628" x2="46475" y2="27415"/>
                        <a14:foregroundMark x1="46475" y1="27415" x2="58138" y2="48825"/>
                        <a14:foregroundMark x1="58138" y1="48825" x2="50653" y2="47781"/>
                        <a14:foregroundMark x1="50653" y1="47781" x2="55440" y2="58399"/>
                        <a14:foregroundMark x1="55440" y1="58399" x2="63185" y2="33681"/>
                        <a14:foregroundMark x1="63185" y1="33681" x2="74151" y2="40209"/>
                        <a14:foregroundMark x1="90339" y1="40209" x2="88947" y2="60661"/>
                        <a14:foregroundMark x1="88947" y1="60661" x2="52045" y2="74064"/>
                        <a14:foregroundMark x1="52045" y1="74064" x2="23673" y2="34639"/>
                        <a14:foregroundMark x1="23673" y1="34639" x2="46562" y2="14708"/>
                        <a14:foregroundMark x1="46562" y1="14708" x2="85379" y2="42124"/>
                        <a14:foregroundMark x1="85379" y1="42124" x2="89121" y2="74935"/>
                        <a14:foregroundMark x1="89121" y1="74935" x2="61706" y2="88251"/>
                        <a14:foregroundMark x1="61706" y1="88251" x2="27763" y2="76936"/>
                        <a14:foregroundMark x1="27763" y1="76936" x2="15231" y2="42211"/>
                        <a14:foregroundMark x1="15231" y1="42211" x2="39861" y2="13664"/>
                        <a14:foregroundMark x1="39861" y1="13664" x2="47694" y2="10705"/>
                        <a14:foregroundMark x1="18973" y1="22193" x2="30287" y2="11140"/>
                        <a14:foregroundMark x1="30287" y1="11140" x2="59878" y2="8442"/>
                        <a14:foregroundMark x1="59878" y1="8442" x2="80853" y2="25587"/>
                        <a14:foregroundMark x1="80853" y1="25587" x2="94169" y2="49608"/>
                        <a14:foregroundMark x1="94169" y1="49608" x2="90688" y2="74848"/>
                        <a14:foregroundMark x1="90688" y1="74848" x2="73542" y2="85205"/>
                        <a14:foregroundMark x1="73542" y1="85205" x2="50479" y2="87032"/>
                        <a14:foregroundMark x1="50479" y1="87032" x2="21671" y2="71105"/>
                        <a14:foregroundMark x1="21671" y1="71105" x2="10792" y2="32811"/>
                        <a14:foregroundMark x1="10792" y1="32811" x2="13403" y2="14360"/>
                        <a14:foregroundMark x1="13838" y1="14186" x2="13838" y2="14186"/>
                        <a14:foregroundMark x1="15231" y1="29156" x2="15231" y2="29156"/>
                        <a14:foregroundMark x1="10966" y1="34900" x2="9922" y2="36292"/>
                        <a14:foregroundMark x1="9922" y1="36292" x2="9922" y2="36292"/>
                        <a14:foregroundMark x1="10792" y1="52916" x2="10792" y2="52916"/>
                        <a14:foregroundMark x1="9748" y1="63185" x2="9138" y2="66493"/>
                        <a14:foregroundMark x1="9487" y1="68494" x2="10357" y2="70148"/>
                        <a14:foregroundMark x1="12185" y1="73194" x2="13403" y2="74238"/>
                        <a14:foregroundMark x1="16536" y1="78155" x2="22019" y2="84073"/>
                        <a14:foregroundMark x1="22019" y1="84073" x2="22019" y2="84073"/>
                        <a14:foregroundMark x1="22454" y1="84508" x2="26371" y2="86162"/>
                        <a14:foregroundMark x1="38033" y1="91297" x2="39252" y2="91297"/>
                        <a14:foregroundMark x1="41514" y1="92080" x2="51610" y2="94169"/>
                        <a14:foregroundMark x1="54830" y1="95213" x2="58138" y2="94604"/>
                        <a14:foregroundMark x1="61793" y1="92689" x2="67537" y2="91036"/>
                        <a14:foregroundMark x1="96867" y1="48216" x2="95474" y2="41862"/>
                        <a14:foregroundMark x1="94691" y1="38555" x2="86684" y2="29765"/>
                        <a14:foregroundMark x1="86075" y1="28895" x2="85030" y2="26893"/>
                        <a14:foregroundMark x1="84769" y1="25849" x2="84421" y2="22367"/>
                        <a14:foregroundMark x1="81114" y1="16797" x2="79286" y2="14534"/>
                        <a14:foregroundMark x1="77633" y1="12881" x2="63882" y2="4700"/>
                        <a14:foregroundMark x1="51175" y1="5135" x2="83812" y2="21932"/>
                        <a14:foregroundMark x1="64665" y1="3307" x2="59791" y2="2698"/>
                        <a14:foregroundMark x1="55265" y1="2263" x2="50740" y2="2698"/>
                        <a14:foregroundMark x1="49347" y1="2872" x2="46040" y2="3916"/>
                        <a14:foregroundMark x1="1915" y1="55962" x2="1915" y2="55962"/>
                        <a14:foregroundMark x1="2785" y1="50914" x2="1305" y2="48042"/>
                        <a14:foregroundMark x1="261" y1="43690" x2="696" y2="42037"/>
                        <a14:foregroundMark x1="1741" y1="40209" x2="1741" y2="40209"/>
                        <a14:foregroundMark x1="39861" y1="60923" x2="39861" y2="60923"/>
                        <a14:foregroundMark x1="36989" y1="62402" x2="36989" y2="62402"/>
                        <a14:foregroundMark x1="38642" y1="61532" x2="47694" y2="61967"/>
                        <a14:foregroundMark x1="56484" y1="63011" x2="56484" y2="63011"/>
                      </a14:backgroundRemoval>
                    </a14:imgEffect>
                  </a14:imgLayer>
                </a14:imgProps>
              </a:ext>
              <a:ext uri="{28A0092B-C50C-407E-A947-70E740481C1C}">
                <a14:useLocalDpi xmlns:a14="http://schemas.microsoft.com/office/drawing/2010/main" val="0"/>
              </a:ext>
            </a:extLst>
          </a:blip>
          <a:srcRect/>
          <a:stretch>
            <a:fillRect/>
          </a:stretch>
        </p:blipFill>
        <p:spPr bwMode="auto">
          <a:xfrm>
            <a:off x="9003432" y="1000126"/>
            <a:ext cx="2490672" cy="249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063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17" y="304800"/>
            <a:ext cx="5475288" cy="6553200"/>
          </a:xfrm>
          <a:prstGeom prst="rect">
            <a:avLst/>
          </a:prstGeom>
          <a:noFill/>
          <a:ln w="9525">
            <a:solidFill>
              <a:srgbClr val="4124EC"/>
            </a:solidFill>
            <a:miter lim="800000"/>
            <a:headEnd/>
            <a:tailEnd/>
          </a:ln>
          <a:extLst>
            <a:ext uri="{909E8E84-426E-40DD-AFC4-6F175D3DCCD1}">
              <a14:hiddenFill xmlns:a14="http://schemas.microsoft.com/office/drawing/2010/main">
                <a:solidFill>
                  <a:srgbClr val="FFFFFF"/>
                </a:solidFill>
              </a14:hiddenFill>
            </a:ext>
          </a:extLst>
        </p:spPr>
      </p:pic>
      <p:sp>
        <p:nvSpPr>
          <p:cNvPr id="13315" name="Text Box 7"/>
          <p:cNvSpPr txBox="1">
            <a:spLocks noChangeArrowheads="1"/>
          </p:cNvSpPr>
          <p:nvPr/>
        </p:nvSpPr>
        <p:spPr bwMode="auto">
          <a:xfrm>
            <a:off x="978704" y="-20340"/>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9Slide03 SVN-PF Din Text Pro C" panose="02000506020000020004" pitchFamily="2" charset="0"/>
              </a:rPr>
              <a:t>LƯỢC ĐỒ KINH TẾ VÙNG TÂY NGUYÊN</a:t>
            </a:r>
          </a:p>
        </p:txBody>
      </p:sp>
      <p:pic>
        <p:nvPicPr>
          <p:cNvPr id="16282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17" y="5184776"/>
            <a:ext cx="19812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17" y="5486400"/>
            <a:ext cx="2819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317" y="5668964"/>
            <a:ext cx="1143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5117" y="5755128"/>
            <a:ext cx="15240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3"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5317" y="5334001"/>
            <a:ext cx="12954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4"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1517" y="5538788"/>
            <a:ext cx="8382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5"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5317" y="5762626"/>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6"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1517" y="6019800"/>
            <a:ext cx="6858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7"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5317" y="6324600"/>
            <a:ext cx="7620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8"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9117" y="6627814"/>
            <a:ext cx="1219200"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9" name="Picture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23117" y="548640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1" name="Picture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6917" y="5867400"/>
            <a:ext cx="106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2" name="Picture 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23117" y="6157913"/>
            <a:ext cx="9144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4" name="Picture 28"/>
          <p:cNvPicPr>
            <a:picLocks noChangeAspect="1" noChangeArrowheads="1"/>
          </p:cNvPicPr>
          <p:nvPr/>
        </p:nvPicPr>
        <p:blipFill rotWithShape="1">
          <a:blip r:embed="rId16">
            <a:extLst>
              <a:ext uri="{28A0092B-C50C-407E-A947-70E740481C1C}">
                <a14:useLocalDpi xmlns:a14="http://schemas.microsoft.com/office/drawing/2010/main" val="0"/>
              </a:ext>
            </a:extLst>
          </a:blip>
          <a:srcRect t="22704"/>
          <a:stretch/>
        </p:blipFill>
        <p:spPr bwMode="auto">
          <a:xfrm>
            <a:off x="232117" y="5930849"/>
            <a:ext cx="2133600" cy="19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5" name="Picture 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2117" y="6129557"/>
            <a:ext cx="2057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6" name="Picture 3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8121" y="6369051"/>
            <a:ext cx="2286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7" name="Picture 3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2117" y="6565461"/>
            <a:ext cx="19812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8" name="Picture 3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18317" y="6465888"/>
            <a:ext cx="14478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9" name="Picture 3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94517" y="6600826"/>
            <a:ext cx="13716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 xmlns:a16="http://schemas.microsoft.com/office/drawing/2014/main" id="{B4ADABED-569A-4662-874E-6F403D55D366}"/>
              </a:ext>
            </a:extLst>
          </p:cNvPr>
          <p:cNvSpPr txBox="1"/>
          <p:nvPr/>
        </p:nvSpPr>
        <p:spPr>
          <a:xfrm>
            <a:off x="6023317" y="180052"/>
            <a:ext cx="5828730" cy="769441"/>
          </a:xfrm>
          <a:prstGeom prst="rect">
            <a:avLst/>
          </a:prstGeom>
          <a:noFill/>
        </p:spPr>
        <p:txBody>
          <a:bodyPr wrap="square">
            <a:spAutoFit/>
          </a:bodyPr>
          <a:lstStyle/>
          <a:p>
            <a:r>
              <a:rPr lang="en-US" sz="4400" b="1" dirty="0" err="1">
                <a:solidFill>
                  <a:schemeClr val="accent4">
                    <a:lumMod val="50000"/>
                  </a:schemeClr>
                </a:solidFill>
                <a:latin typeface="#9Slide05 Awesome Display" pitchFamily="2" charset="0"/>
                <a:cs typeface="Arial" panose="020B0604020202020204" pitchFamily="34" charset="0"/>
              </a:rPr>
              <a:t>Khám</a:t>
            </a:r>
            <a:r>
              <a:rPr lang="en-US" sz="4400" b="1" dirty="0">
                <a:solidFill>
                  <a:schemeClr val="accent4">
                    <a:lumMod val="50000"/>
                  </a:schemeClr>
                </a:solidFill>
                <a:latin typeface="#9Slide05 Awesome Display" pitchFamily="2" charset="0"/>
                <a:cs typeface="Arial" panose="020B0604020202020204" pitchFamily="34" charset="0"/>
              </a:rPr>
              <a:t> </a:t>
            </a:r>
            <a:r>
              <a:rPr lang="en-US" sz="4400" b="1" dirty="0" err="1">
                <a:solidFill>
                  <a:schemeClr val="accent4">
                    <a:lumMod val="50000"/>
                  </a:schemeClr>
                </a:solidFill>
                <a:latin typeface="#9Slide05 Awesome Display" pitchFamily="2" charset="0"/>
                <a:cs typeface="Arial" panose="020B0604020202020204" pitchFamily="34" charset="0"/>
              </a:rPr>
              <a:t>phá</a:t>
            </a:r>
            <a:r>
              <a:rPr lang="en-US" sz="4400" b="1" dirty="0">
                <a:solidFill>
                  <a:schemeClr val="accent4">
                    <a:lumMod val="50000"/>
                  </a:schemeClr>
                </a:solidFill>
                <a:latin typeface="#9Slide05 Awesome Display" pitchFamily="2" charset="0"/>
                <a:cs typeface="Arial" panose="020B0604020202020204" pitchFamily="34" charset="0"/>
              </a:rPr>
              <a:t> </a:t>
            </a:r>
            <a:r>
              <a:rPr lang="en-US" sz="4400" b="1" dirty="0" err="1">
                <a:solidFill>
                  <a:schemeClr val="accent4">
                    <a:lumMod val="50000"/>
                  </a:schemeClr>
                </a:solidFill>
                <a:latin typeface="#9Slide05 Awesome Display" pitchFamily="2" charset="0"/>
                <a:cs typeface="Arial" panose="020B0604020202020204" pitchFamily="34" charset="0"/>
              </a:rPr>
              <a:t>Tây</a:t>
            </a:r>
            <a:r>
              <a:rPr lang="en-US" sz="4400" b="1" dirty="0">
                <a:solidFill>
                  <a:schemeClr val="accent4">
                    <a:lumMod val="50000"/>
                  </a:schemeClr>
                </a:solidFill>
                <a:latin typeface="#9Slide05 Awesome Display" pitchFamily="2" charset="0"/>
                <a:cs typeface="Arial" panose="020B0604020202020204" pitchFamily="34" charset="0"/>
              </a:rPr>
              <a:t> </a:t>
            </a:r>
            <a:r>
              <a:rPr lang="en-US" sz="4400" b="1" dirty="0" err="1">
                <a:solidFill>
                  <a:schemeClr val="accent4">
                    <a:lumMod val="50000"/>
                  </a:schemeClr>
                </a:solidFill>
                <a:latin typeface="#9Slide05 Awesome Display" pitchFamily="2" charset="0"/>
                <a:cs typeface="Arial" panose="020B0604020202020204" pitchFamily="34" charset="0"/>
              </a:rPr>
              <a:t>Nguyên</a:t>
            </a:r>
            <a:endParaRPr lang="en-US" sz="3600" dirty="0">
              <a:solidFill>
                <a:schemeClr val="accent4">
                  <a:lumMod val="50000"/>
                </a:schemeClr>
              </a:solidFill>
              <a:latin typeface="#9Slide05 Awesome Display" pitchFamily="2" charset="0"/>
            </a:endParaRPr>
          </a:p>
        </p:txBody>
      </p:sp>
      <p:sp>
        <p:nvSpPr>
          <p:cNvPr id="32" name="TextBox 31">
            <a:extLst>
              <a:ext uri="{FF2B5EF4-FFF2-40B4-BE49-F238E27FC236}">
                <a16:creationId xmlns="" xmlns:a16="http://schemas.microsoft.com/office/drawing/2014/main" id="{0FD7A023-A923-433C-82CF-7E176709A64C}"/>
              </a:ext>
            </a:extLst>
          </p:cNvPr>
          <p:cNvSpPr txBox="1"/>
          <p:nvPr/>
        </p:nvSpPr>
        <p:spPr>
          <a:xfrm>
            <a:off x="5798534" y="5497494"/>
            <a:ext cx="4139626" cy="646331"/>
          </a:xfrm>
          <a:prstGeom prst="rect">
            <a:avLst/>
          </a:prstGeom>
          <a:noFill/>
        </p:spPr>
        <p:txBody>
          <a:bodyPr wrap="square">
            <a:spAutoFit/>
          </a:bodyPr>
          <a:lstStyle/>
          <a:p>
            <a:r>
              <a:rPr lang="vi-VN" sz="3600" dirty="0">
                <a:solidFill>
                  <a:srgbClr val="002060"/>
                </a:solidFill>
                <a:effectLst/>
                <a:latin typeface="#9Slide03 SVN-PF Din Text Pro C" panose="02000506020000020004" pitchFamily="2" charset="0"/>
                <a:ea typeface="Times New Roman" panose="02020603050405020304" pitchFamily="18" charset="0"/>
                <a:cs typeface="Times New Roman" panose="02020603050405020304" pitchFamily="18" charset="0"/>
              </a:rPr>
              <a:t>+ 4: Kể tên các cửa khẩu</a:t>
            </a:r>
            <a:endParaRPr lang="en-US" sz="3600" dirty="0">
              <a:solidFill>
                <a:srgbClr val="002060"/>
              </a:solidFill>
              <a:latin typeface="#9Slide03 SVN-PF Din Text Pro C" panose="02000506020000020004" pitchFamily="2" charset="0"/>
            </a:endParaRPr>
          </a:p>
        </p:txBody>
      </p:sp>
      <p:sp>
        <p:nvSpPr>
          <p:cNvPr id="33" name="TextBox 32">
            <a:extLst>
              <a:ext uri="{FF2B5EF4-FFF2-40B4-BE49-F238E27FC236}">
                <a16:creationId xmlns="" xmlns:a16="http://schemas.microsoft.com/office/drawing/2014/main" id="{FCD08546-325F-4EDD-A4CF-88178DDE0193}"/>
              </a:ext>
            </a:extLst>
          </p:cNvPr>
          <p:cNvSpPr txBox="1"/>
          <p:nvPr/>
        </p:nvSpPr>
        <p:spPr>
          <a:xfrm>
            <a:off x="5592244" y="922273"/>
            <a:ext cx="5419578" cy="696666"/>
          </a:xfrm>
          <a:prstGeom prst="rect">
            <a:avLst/>
          </a:prstGeom>
          <a:noFill/>
        </p:spPr>
        <p:txBody>
          <a:bodyPr wrap="square">
            <a:spAutoFit/>
          </a:bodyPr>
          <a:lstStyle/>
          <a:p>
            <a:pPr marL="0" marR="0" indent="180340" algn="just">
              <a:lnSpc>
                <a:spcPct val="120000"/>
              </a:lnSpc>
              <a:spcBef>
                <a:spcPts val="0"/>
              </a:spcBef>
              <a:spcAft>
                <a:spcPts val="0"/>
              </a:spcAft>
            </a:pPr>
            <a:r>
              <a:rPr lang="vi-VN" sz="3600" dirty="0">
                <a:solidFill>
                  <a:srgbClr val="002060"/>
                </a:solidFill>
                <a:effectLst/>
                <a:latin typeface="#9Slide03 SVN-PF Din Text Pro C" panose="02000506020000020004" pitchFamily="2" charset="0"/>
                <a:ea typeface="Times New Roman" panose="02020603050405020304" pitchFamily="18" charset="0"/>
              </a:rPr>
              <a:t>+ 1: Kể tên các nhà máy thủy điện</a:t>
            </a:r>
            <a:endParaRPr lang="en-US" sz="3600" dirty="0">
              <a:solidFill>
                <a:srgbClr val="002060"/>
              </a:solidFill>
              <a:effectLst/>
              <a:latin typeface="#9Slide03 SVN-PF Din Text Pro C" panose="02000506020000020004" pitchFamily="2" charset="0"/>
              <a:ea typeface="Times New Roman" panose="02020603050405020304" pitchFamily="18" charset="0"/>
            </a:endParaRPr>
          </a:p>
        </p:txBody>
      </p:sp>
      <p:sp>
        <p:nvSpPr>
          <p:cNvPr id="34" name="TextBox 33">
            <a:extLst>
              <a:ext uri="{FF2B5EF4-FFF2-40B4-BE49-F238E27FC236}">
                <a16:creationId xmlns="" xmlns:a16="http://schemas.microsoft.com/office/drawing/2014/main" id="{BA134C87-DCE7-40F3-92A0-FDD577A2D36B}"/>
              </a:ext>
            </a:extLst>
          </p:cNvPr>
          <p:cNvSpPr txBox="1"/>
          <p:nvPr/>
        </p:nvSpPr>
        <p:spPr>
          <a:xfrm>
            <a:off x="5599785" y="2385625"/>
            <a:ext cx="4125351" cy="696666"/>
          </a:xfrm>
          <a:prstGeom prst="rect">
            <a:avLst/>
          </a:prstGeom>
          <a:noFill/>
        </p:spPr>
        <p:txBody>
          <a:bodyPr wrap="square">
            <a:spAutoFit/>
          </a:bodyPr>
          <a:lstStyle/>
          <a:p>
            <a:pPr marL="0" marR="0" indent="180340" algn="just">
              <a:lnSpc>
                <a:spcPct val="120000"/>
              </a:lnSpc>
              <a:spcBef>
                <a:spcPts val="0"/>
              </a:spcBef>
              <a:spcAft>
                <a:spcPts val="0"/>
              </a:spcAft>
            </a:pPr>
            <a:r>
              <a:rPr lang="vi-VN" sz="3600" dirty="0">
                <a:solidFill>
                  <a:srgbClr val="002060"/>
                </a:solidFill>
                <a:effectLst/>
                <a:latin typeface="#9Slide03 SVN-PF Din Text Pro C" panose="02000506020000020004" pitchFamily="2" charset="0"/>
                <a:ea typeface="Times New Roman" panose="02020603050405020304" pitchFamily="18" charset="0"/>
              </a:rPr>
              <a:t>+ 2: Kể tên các con sông</a:t>
            </a:r>
            <a:endParaRPr lang="en-US" sz="3600" dirty="0">
              <a:solidFill>
                <a:srgbClr val="002060"/>
              </a:solidFill>
              <a:effectLst/>
              <a:latin typeface="#9Slide03 SVN-PF Din Text Pro C" panose="02000506020000020004" pitchFamily="2" charset="0"/>
              <a:ea typeface="Times New Roman" panose="02020603050405020304" pitchFamily="18" charset="0"/>
            </a:endParaRPr>
          </a:p>
        </p:txBody>
      </p:sp>
      <p:sp>
        <p:nvSpPr>
          <p:cNvPr id="35" name="TextBox 34">
            <a:extLst>
              <a:ext uri="{FF2B5EF4-FFF2-40B4-BE49-F238E27FC236}">
                <a16:creationId xmlns="" xmlns:a16="http://schemas.microsoft.com/office/drawing/2014/main" id="{4D9D27EB-1F8F-48F0-B800-AC2C55C8C540}"/>
              </a:ext>
            </a:extLst>
          </p:cNvPr>
          <p:cNvSpPr txBox="1"/>
          <p:nvPr/>
        </p:nvSpPr>
        <p:spPr>
          <a:xfrm>
            <a:off x="5566117" y="3816088"/>
            <a:ext cx="4955344" cy="696666"/>
          </a:xfrm>
          <a:prstGeom prst="rect">
            <a:avLst/>
          </a:prstGeom>
          <a:noFill/>
        </p:spPr>
        <p:txBody>
          <a:bodyPr wrap="square">
            <a:spAutoFit/>
          </a:bodyPr>
          <a:lstStyle/>
          <a:p>
            <a:pPr marL="0" marR="0" indent="180340" algn="just">
              <a:lnSpc>
                <a:spcPct val="120000"/>
              </a:lnSpc>
              <a:spcBef>
                <a:spcPts val="0"/>
              </a:spcBef>
              <a:spcAft>
                <a:spcPts val="0"/>
              </a:spcAft>
            </a:pPr>
            <a:r>
              <a:rPr lang="vi-VN" sz="3600" dirty="0">
                <a:solidFill>
                  <a:srgbClr val="002060"/>
                </a:solidFill>
                <a:effectLst/>
                <a:latin typeface="#9Slide03 SVN-PF Din Text Pro C" panose="02000506020000020004" pitchFamily="2" charset="0"/>
                <a:ea typeface="Times New Roman" panose="02020603050405020304" pitchFamily="18" charset="0"/>
              </a:rPr>
              <a:t>+ 3: Kể tên các vườn quốc gia</a:t>
            </a:r>
            <a:endParaRPr lang="en-US" sz="3600" dirty="0">
              <a:solidFill>
                <a:srgbClr val="002060"/>
              </a:solidFill>
              <a:effectLst/>
              <a:latin typeface="#9Slide03 SVN-PF Din Text Pro C" panose="02000506020000020004" pitchFamily="2" charset="0"/>
              <a:ea typeface="Times New Roman" panose="02020603050405020304" pitchFamily="18" charset="0"/>
            </a:endParaRPr>
          </a:p>
        </p:txBody>
      </p:sp>
      <p:sp>
        <p:nvSpPr>
          <p:cNvPr id="36" name="Rectangle: Rounded Corners 35">
            <a:extLst>
              <a:ext uri="{FF2B5EF4-FFF2-40B4-BE49-F238E27FC236}">
                <a16:creationId xmlns="" xmlns:a16="http://schemas.microsoft.com/office/drawing/2014/main" id="{FB119DBA-1771-4857-9FF3-4DD5D1FDCA24}"/>
              </a:ext>
            </a:extLst>
          </p:cNvPr>
          <p:cNvSpPr/>
          <p:nvPr/>
        </p:nvSpPr>
        <p:spPr>
          <a:xfrm>
            <a:off x="7299003" y="1645959"/>
            <a:ext cx="4122790" cy="6988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rPr>
              <a:t>Y-a-</a:t>
            </a:r>
            <a:r>
              <a:rPr lang="en-US" sz="3200" dirty="0" err="1">
                <a:solidFill>
                  <a:schemeClr val="tx1"/>
                </a:solidFill>
                <a:latin typeface="#9Slide03 SVN-PF Din Text Pro C" panose="02000506020000020004" pitchFamily="2" charset="0"/>
              </a:rPr>
              <a:t>ly</a:t>
            </a:r>
            <a:r>
              <a:rPr lang="en-US" sz="3200" dirty="0">
                <a:solidFill>
                  <a:schemeClr val="tx1"/>
                </a:solidFill>
                <a:latin typeface="#9Slide03 SVN-PF Din Text Pro C" panose="02000506020000020004" pitchFamily="2" charset="0"/>
              </a:rPr>
              <a:t>; </a:t>
            </a:r>
            <a:r>
              <a:rPr lang="en-US" sz="3200" dirty="0" err="1">
                <a:solidFill>
                  <a:schemeClr val="tx1"/>
                </a:solidFill>
                <a:latin typeface="#9Slide03 SVN-PF Din Text Pro C" panose="02000506020000020004" pitchFamily="2" charset="0"/>
              </a:rPr>
              <a:t>Đrây-Hlinh</a:t>
            </a:r>
            <a:endParaRPr lang="en-US" sz="3200" dirty="0">
              <a:solidFill>
                <a:schemeClr val="tx1"/>
              </a:solidFill>
              <a:latin typeface="#9Slide03 SVN-PF Din Text Pro C" panose="02000506020000020004" pitchFamily="2" charset="0"/>
            </a:endParaRPr>
          </a:p>
        </p:txBody>
      </p:sp>
      <p:sp>
        <p:nvSpPr>
          <p:cNvPr id="37" name="Rectangle: Rounded Corners 36">
            <a:extLst>
              <a:ext uri="{FF2B5EF4-FFF2-40B4-BE49-F238E27FC236}">
                <a16:creationId xmlns="" xmlns:a16="http://schemas.microsoft.com/office/drawing/2014/main" id="{C44D1664-E1B4-4C74-81F0-B837A8054DF7}"/>
              </a:ext>
            </a:extLst>
          </p:cNvPr>
          <p:cNvSpPr/>
          <p:nvPr/>
        </p:nvSpPr>
        <p:spPr>
          <a:xfrm>
            <a:off x="7382285" y="3141264"/>
            <a:ext cx="4103877" cy="6988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rPr>
              <a:t>S. </a:t>
            </a:r>
            <a:r>
              <a:rPr lang="en-US" sz="3200" dirty="0" err="1">
                <a:solidFill>
                  <a:schemeClr val="tx1"/>
                </a:solidFill>
                <a:latin typeface="#9Slide03 SVN-PF Din Text Pro C" panose="02000506020000020004" pitchFamily="2" charset="0"/>
              </a:rPr>
              <a:t>Xê-xan</a:t>
            </a:r>
            <a:r>
              <a:rPr lang="en-US" sz="3200" dirty="0">
                <a:solidFill>
                  <a:schemeClr val="tx1"/>
                </a:solidFill>
                <a:latin typeface="#9Slide03 SVN-PF Din Text Pro C" panose="02000506020000020004" pitchFamily="2" charset="0"/>
              </a:rPr>
              <a:t>; </a:t>
            </a:r>
            <a:r>
              <a:rPr lang="en-US" sz="3200" dirty="0" err="1">
                <a:solidFill>
                  <a:schemeClr val="tx1"/>
                </a:solidFill>
                <a:latin typeface="#9Slide03 SVN-PF Din Text Pro C" panose="02000506020000020004" pitchFamily="2" charset="0"/>
              </a:rPr>
              <a:t>S.Xê-rê-pôk</a:t>
            </a:r>
            <a:r>
              <a:rPr lang="en-US" sz="3200" dirty="0">
                <a:solidFill>
                  <a:schemeClr val="tx1"/>
                </a:solidFill>
                <a:latin typeface="#9Slide03 SVN-PF Din Text Pro C" panose="02000506020000020004" pitchFamily="2" charset="0"/>
              </a:rPr>
              <a:t> </a:t>
            </a:r>
          </a:p>
        </p:txBody>
      </p:sp>
      <p:sp>
        <p:nvSpPr>
          <p:cNvPr id="38" name="Rectangle: Rounded Corners 37">
            <a:extLst>
              <a:ext uri="{FF2B5EF4-FFF2-40B4-BE49-F238E27FC236}">
                <a16:creationId xmlns="" xmlns:a16="http://schemas.microsoft.com/office/drawing/2014/main" id="{08DD3CE6-7E3B-447E-BEE4-6E572E6FED6E}"/>
              </a:ext>
            </a:extLst>
          </p:cNvPr>
          <p:cNvSpPr/>
          <p:nvPr/>
        </p:nvSpPr>
        <p:spPr>
          <a:xfrm>
            <a:off x="7382285" y="4512754"/>
            <a:ext cx="4139626" cy="97260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rPr>
              <a:t>Yok-</a:t>
            </a:r>
            <a:r>
              <a:rPr lang="en-US" sz="3200" dirty="0" err="1">
                <a:solidFill>
                  <a:schemeClr val="tx1"/>
                </a:solidFill>
                <a:latin typeface="#9Slide03 SVN-PF Din Text Pro C" panose="02000506020000020004" pitchFamily="2" charset="0"/>
              </a:rPr>
              <a:t>đôn</a:t>
            </a:r>
            <a:r>
              <a:rPr lang="en-US" sz="3200" dirty="0">
                <a:solidFill>
                  <a:schemeClr val="tx1"/>
                </a:solidFill>
                <a:latin typeface="#9Slide03 SVN-PF Din Text Pro C" panose="02000506020000020004" pitchFamily="2" charset="0"/>
              </a:rPr>
              <a:t>; Kon-Ka-</a:t>
            </a:r>
            <a:r>
              <a:rPr lang="en-US" sz="3200" dirty="0" err="1">
                <a:solidFill>
                  <a:schemeClr val="tx1"/>
                </a:solidFill>
                <a:latin typeface="#9Slide03 SVN-PF Din Text Pro C" panose="02000506020000020004" pitchFamily="2" charset="0"/>
              </a:rPr>
              <a:t>Kinh</a:t>
            </a:r>
            <a:r>
              <a:rPr lang="en-US" sz="3200" dirty="0">
                <a:solidFill>
                  <a:schemeClr val="tx1"/>
                </a:solidFill>
                <a:latin typeface="#9Slide03 SVN-PF Din Text Pro C" panose="02000506020000020004" pitchFamily="2" charset="0"/>
              </a:rPr>
              <a:t>; </a:t>
            </a:r>
          </a:p>
          <a:p>
            <a:pPr algn="ctr"/>
            <a:r>
              <a:rPr lang="en-US" sz="3200" dirty="0" err="1">
                <a:solidFill>
                  <a:schemeClr val="tx1"/>
                </a:solidFill>
                <a:latin typeface="#9Slide03 SVN-PF Din Text Pro C" panose="02000506020000020004" pitchFamily="2" charset="0"/>
              </a:rPr>
              <a:t>Chư</a:t>
            </a:r>
            <a:r>
              <a:rPr lang="en-US" sz="3200" dirty="0">
                <a:solidFill>
                  <a:schemeClr val="tx1"/>
                </a:solidFill>
                <a:latin typeface="#9Slide03 SVN-PF Din Text Pro C" panose="02000506020000020004" pitchFamily="2" charset="0"/>
              </a:rPr>
              <a:t>-Mom-Ray, </a:t>
            </a:r>
            <a:r>
              <a:rPr lang="en-US" sz="3200" dirty="0" err="1">
                <a:solidFill>
                  <a:schemeClr val="tx1"/>
                </a:solidFill>
                <a:latin typeface="#9Slide03 SVN-PF Din Text Pro C" panose="02000506020000020004" pitchFamily="2" charset="0"/>
              </a:rPr>
              <a:t>Chư</a:t>
            </a:r>
            <a:r>
              <a:rPr lang="en-US" sz="3200" dirty="0">
                <a:solidFill>
                  <a:schemeClr val="tx1"/>
                </a:solidFill>
                <a:latin typeface="#9Slide03 SVN-PF Din Text Pro C" panose="02000506020000020004" pitchFamily="2" charset="0"/>
              </a:rPr>
              <a:t>-Yang-Sin</a:t>
            </a:r>
          </a:p>
        </p:txBody>
      </p:sp>
      <p:sp>
        <p:nvSpPr>
          <p:cNvPr id="39" name="Rectangle: Rounded Corners 38">
            <a:extLst>
              <a:ext uri="{FF2B5EF4-FFF2-40B4-BE49-F238E27FC236}">
                <a16:creationId xmlns="" xmlns:a16="http://schemas.microsoft.com/office/drawing/2014/main" id="{D9BD6716-A4A7-4AF0-BB78-F5430B7811C2}"/>
              </a:ext>
            </a:extLst>
          </p:cNvPr>
          <p:cNvSpPr/>
          <p:nvPr/>
        </p:nvSpPr>
        <p:spPr>
          <a:xfrm>
            <a:off x="7403965" y="6111476"/>
            <a:ext cx="4103877" cy="6988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rPr>
              <a:t>Bờ</a:t>
            </a:r>
            <a:r>
              <a:rPr lang="en-US" sz="3200" dirty="0">
                <a:solidFill>
                  <a:schemeClr val="tx1"/>
                </a:solidFill>
                <a:latin typeface="#9Slide03 SVN-PF Din Text Pro C" panose="02000506020000020004" pitchFamily="2" charset="0"/>
              </a:rPr>
              <a:t> Y; </a:t>
            </a:r>
            <a:r>
              <a:rPr lang="en-US" sz="3200" dirty="0" err="1">
                <a:solidFill>
                  <a:schemeClr val="tx1"/>
                </a:solidFill>
                <a:latin typeface="#9Slide03 SVN-PF Din Text Pro C" panose="02000506020000020004" pitchFamily="2" charset="0"/>
              </a:rPr>
              <a:t>Lệ</a:t>
            </a:r>
            <a:r>
              <a:rPr lang="en-US" sz="3200" dirty="0">
                <a:solidFill>
                  <a:schemeClr val="tx1"/>
                </a:solidFill>
                <a:latin typeface="#9Slide03 SVN-PF Din Text Pro C" panose="02000506020000020004" pitchFamily="2" charset="0"/>
              </a:rPr>
              <a:t> Thanh</a:t>
            </a:r>
          </a:p>
        </p:txBody>
      </p:sp>
    </p:spTree>
    <p:extLst>
      <p:ext uri="{BB962C8B-B14F-4D97-AF65-F5344CB8AC3E}">
        <p14:creationId xmlns:p14="http://schemas.microsoft.com/office/powerpoint/2010/main" val="1599265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162829"/>
                                        </p:tgtEl>
                                        <p:attrNameLst>
                                          <p:attrName>style.visibility</p:attrName>
                                        </p:attrNameLst>
                                      </p:cBhvr>
                                      <p:to>
                                        <p:strVal val="visible"/>
                                      </p:to>
                                    </p:set>
                                    <p:anim calcmode="lin" valueType="num">
                                      <p:cBhvr>
                                        <p:cTn id="7" dur="1000" fill="hold"/>
                                        <p:tgtEl>
                                          <p:spTgt spid="162829"/>
                                        </p:tgtEl>
                                        <p:attrNameLst>
                                          <p:attrName>ppt_x</p:attrName>
                                        </p:attrNameLst>
                                      </p:cBhvr>
                                      <p:tavLst>
                                        <p:tav tm="0">
                                          <p:val>
                                            <p:strVal val="#ppt_x-.2"/>
                                          </p:val>
                                        </p:tav>
                                        <p:tav tm="100000">
                                          <p:val>
                                            <p:strVal val="#ppt_x"/>
                                          </p:val>
                                        </p:tav>
                                      </p:tavLst>
                                    </p:anim>
                                    <p:anim calcmode="lin" valueType="num">
                                      <p:cBhvr>
                                        <p:cTn id="8" dur="1000" fill="hold"/>
                                        <p:tgtEl>
                                          <p:spTgt spid="16282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2829"/>
                                        </p:tgtEl>
                                      </p:cBhvr>
                                    </p:animEffect>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162830"/>
                                        </p:tgtEl>
                                        <p:attrNameLst>
                                          <p:attrName>style.visibility</p:attrName>
                                        </p:attrNameLst>
                                      </p:cBhvr>
                                      <p:to>
                                        <p:strVal val="visible"/>
                                      </p:to>
                                    </p:set>
                                    <p:anim calcmode="lin" valueType="num">
                                      <p:cBhvr>
                                        <p:cTn id="13" dur="1000" fill="hold"/>
                                        <p:tgtEl>
                                          <p:spTgt spid="162830"/>
                                        </p:tgtEl>
                                        <p:attrNameLst>
                                          <p:attrName>ppt_x</p:attrName>
                                        </p:attrNameLst>
                                      </p:cBhvr>
                                      <p:tavLst>
                                        <p:tav tm="0">
                                          <p:val>
                                            <p:strVal val="#ppt_x-.2"/>
                                          </p:val>
                                        </p:tav>
                                        <p:tav tm="100000">
                                          <p:val>
                                            <p:strVal val="#ppt_x"/>
                                          </p:val>
                                        </p:tav>
                                      </p:tavLst>
                                    </p:anim>
                                    <p:anim calcmode="lin" valueType="num">
                                      <p:cBhvr>
                                        <p:cTn id="14" dur="1000" fill="hold"/>
                                        <p:tgtEl>
                                          <p:spTgt spid="162830"/>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62830"/>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162831"/>
                                        </p:tgtEl>
                                        <p:attrNameLst>
                                          <p:attrName>style.visibility</p:attrName>
                                        </p:attrNameLst>
                                      </p:cBhvr>
                                      <p:to>
                                        <p:strVal val="visible"/>
                                      </p:to>
                                    </p:set>
                                    <p:anim calcmode="lin" valueType="num">
                                      <p:cBhvr>
                                        <p:cTn id="19" dur="1000" fill="hold"/>
                                        <p:tgtEl>
                                          <p:spTgt spid="162831"/>
                                        </p:tgtEl>
                                        <p:attrNameLst>
                                          <p:attrName>ppt_x</p:attrName>
                                        </p:attrNameLst>
                                      </p:cBhvr>
                                      <p:tavLst>
                                        <p:tav tm="0">
                                          <p:val>
                                            <p:strVal val="#ppt_x-.2"/>
                                          </p:val>
                                        </p:tav>
                                        <p:tav tm="100000">
                                          <p:val>
                                            <p:strVal val="#ppt_x"/>
                                          </p:val>
                                        </p:tav>
                                      </p:tavLst>
                                    </p:anim>
                                    <p:anim calcmode="lin" valueType="num">
                                      <p:cBhvr>
                                        <p:cTn id="20" dur="1000" fill="hold"/>
                                        <p:tgtEl>
                                          <p:spTgt spid="16283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2831"/>
                                        </p:tgtEl>
                                      </p:cBhvr>
                                    </p:animEffect>
                                  </p:childTnLst>
                                </p:cTn>
                              </p:par>
                            </p:childTnLst>
                          </p:cTn>
                        </p:par>
                        <p:par>
                          <p:cTn id="22" fill="hold" nodeType="afterGroup">
                            <p:stCondLst>
                              <p:cond delay="3000"/>
                            </p:stCondLst>
                            <p:childTnLst>
                              <p:par>
                                <p:cTn id="23" presetID="29" presetClass="entr" presetSubtype="0" fill="hold" nodeType="afterEffect">
                                  <p:stCondLst>
                                    <p:cond delay="0"/>
                                  </p:stCondLst>
                                  <p:childTnLst>
                                    <p:set>
                                      <p:cBhvr>
                                        <p:cTn id="24" dur="1" fill="hold">
                                          <p:stCondLst>
                                            <p:cond delay="0"/>
                                          </p:stCondLst>
                                        </p:cTn>
                                        <p:tgtEl>
                                          <p:spTgt spid="162832"/>
                                        </p:tgtEl>
                                        <p:attrNameLst>
                                          <p:attrName>style.visibility</p:attrName>
                                        </p:attrNameLst>
                                      </p:cBhvr>
                                      <p:to>
                                        <p:strVal val="visible"/>
                                      </p:to>
                                    </p:set>
                                    <p:anim calcmode="lin" valueType="num">
                                      <p:cBhvr>
                                        <p:cTn id="25" dur="1000" fill="hold"/>
                                        <p:tgtEl>
                                          <p:spTgt spid="162832"/>
                                        </p:tgtEl>
                                        <p:attrNameLst>
                                          <p:attrName>ppt_x</p:attrName>
                                        </p:attrNameLst>
                                      </p:cBhvr>
                                      <p:tavLst>
                                        <p:tav tm="0">
                                          <p:val>
                                            <p:strVal val="#ppt_x-.2"/>
                                          </p:val>
                                        </p:tav>
                                        <p:tav tm="100000">
                                          <p:val>
                                            <p:strVal val="#ppt_x"/>
                                          </p:val>
                                        </p:tav>
                                      </p:tavLst>
                                    </p:anim>
                                    <p:anim calcmode="lin" valueType="num">
                                      <p:cBhvr>
                                        <p:cTn id="26" dur="1000" fill="hold"/>
                                        <p:tgtEl>
                                          <p:spTgt spid="16283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62832"/>
                                        </p:tgtEl>
                                      </p:cBhvr>
                                    </p:animEffect>
                                  </p:childTnLst>
                                </p:cTn>
                              </p:par>
                            </p:childTnLst>
                          </p:cTn>
                        </p:par>
                        <p:par>
                          <p:cTn id="28" fill="hold" nodeType="afterGroup">
                            <p:stCondLst>
                              <p:cond delay="4000"/>
                            </p:stCondLst>
                            <p:childTnLst>
                              <p:par>
                                <p:cTn id="29" presetID="29" presetClass="entr" presetSubtype="0" fill="hold" nodeType="afterEffect">
                                  <p:stCondLst>
                                    <p:cond delay="0"/>
                                  </p:stCondLst>
                                  <p:childTnLst>
                                    <p:set>
                                      <p:cBhvr>
                                        <p:cTn id="30" dur="1" fill="hold">
                                          <p:stCondLst>
                                            <p:cond delay="0"/>
                                          </p:stCondLst>
                                        </p:cTn>
                                        <p:tgtEl>
                                          <p:spTgt spid="162833"/>
                                        </p:tgtEl>
                                        <p:attrNameLst>
                                          <p:attrName>style.visibility</p:attrName>
                                        </p:attrNameLst>
                                      </p:cBhvr>
                                      <p:to>
                                        <p:strVal val="visible"/>
                                      </p:to>
                                    </p:set>
                                    <p:anim calcmode="lin" valueType="num">
                                      <p:cBhvr>
                                        <p:cTn id="31" dur="1000" fill="hold"/>
                                        <p:tgtEl>
                                          <p:spTgt spid="162833"/>
                                        </p:tgtEl>
                                        <p:attrNameLst>
                                          <p:attrName>ppt_x</p:attrName>
                                        </p:attrNameLst>
                                      </p:cBhvr>
                                      <p:tavLst>
                                        <p:tav tm="0">
                                          <p:val>
                                            <p:strVal val="#ppt_x-.2"/>
                                          </p:val>
                                        </p:tav>
                                        <p:tav tm="100000">
                                          <p:val>
                                            <p:strVal val="#ppt_x"/>
                                          </p:val>
                                        </p:tav>
                                      </p:tavLst>
                                    </p:anim>
                                    <p:anim calcmode="lin" valueType="num">
                                      <p:cBhvr>
                                        <p:cTn id="32" dur="1000" fill="hold"/>
                                        <p:tgtEl>
                                          <p:spTgt spid="16283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62833"/>
                                        </p:tgtEl>
                                      </p:cBhvr>
                                    </p:animEffect>
                                  </p:childTnLst>
                                </p:cTn>
                              </p:par>
                            </p:childTnLst>
                          </p:cTn>
                        </p:par>
                        <p:par>
                          <p:cTn id="34" fill="hold" nodeType="afterGroup">
                            <p:stCondLst>
                              <p:cond delay="5000"/>
                            </p:stCondLst>
                            <p:childTnLst>
                              <p:par>
                                <p:cTn id="35" presetID="29" presetClass="entr" presetSubtype="0" fill="hold" nodeType="afterEffect">
                                  <p:stCondLst>
                                    <p:cond delay="0"/>
                                  </p:stCondLst>
                                  <p:childTnLst>
                                    <p:set>
                                      <p:cBhvr>
                                        <p:cTn id="36" dur="1" fill="hold">
                                          <p:stCondLst>
                                            <p:cond delay="0"/>
                                          </p:stCondLst>
                                        </p:cTn>
                                        <p:tgtEl>
                                          <p:spTgt spid="162834"/>
                                        </p:tgtEl>
                                        <p:attrNameLst>
                                          <p:attrName>style.visibility</p:attrName>
                                        </p:attrNameLst>
                                      </p:cBhvr>
                                      <p:to>
                                        <p:strVal val="visible"/>
                                      </p:to>
                                    </p:set>
                                    <p:anim calcmode="lin" valueType="num">
                                      <p:cBhvr>
                                        <p:cTn id="37" dur="1000" fill="hold"/>
                                        <p:tgtEl>
                                          <p:spTgt spid="162834"/>
                                        </p:tgtEl>
                                        <p:attrNameLst>
                                          <p:attrName>ppt_x</p:attrName>
                                        </p:attrNameLst>
                                      </p:cBhvr>
                                      <p:tavLst>
                                        <p:tav tm="0">
                                          <p:val>
                                            <p:strVal val="#ppt_x-.2"/>
                                          </p:val>
                                        </p:tav>
                                        <p:tav tm="100000">
                                          <p:val>
                                            <p:strVal val="#ppt_x"/>
                                          </p:val>
                                        </p:tav>
                                      </p:tavLst>
                                    </p:anim>
                                    <p:anim calcmode="lin" valueType="num">
                                      <p:cBhvr>
                                        <p:cTn id="38" dur="1000" fill="hold"/>
                                        <p:tgtEl>
                                          <p:spTgt spid="16283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62834"/>
                                        </p:tgtEl>
                                      </p:cBhvr>
                                    </p:animEffect>
                                  </p:childTnLst>
                                </p:cTn>
                              </p:par>
                            </p:childTnLst>
                          </p:cTn>
                        </p:par>
                        <p:par>
                          <p:cTn id="40" fill="hold" nodeType="afterGroup">
                            <p:stCondLst>
                              <p:cond delay="6000"/>
                            </p:stCondLst>
                            <p:childTnLst>
                              <p:par>
                                <p:cTn id="41" presetID="29" presetClass="entr" presetSubtype="0" fill="hold" nodeType="afterEffect">
                                  <p:stCondLst>
                                    <p:cond delay="0"/>
                                  </p:stCondLst>
                                  <p:childTnLst>
                                    <p:set>
                                      <p:cBhvr>
                                        <p:cTn id="42" dur="1" fill="hold">
                                          <p:stCondLst>
                                            <p:cond delay="0"/>
                                          </p:stCondLst>
                                        </p:cTn>
                                        <p:tgtEl>
                                          <p:spTgt spid="162835"/>
                                        </p:tgtEl>
                                        <p:attrNameLst>
                                          <p:attrName>style.visibility</p:attrName>
                                        </p:attrNameLst>
                                      </p:cBhvr>
                                      <p:to>
                                        <p:strVal val="visible"/>
                                      </p:to>
                                    </p:set>
                                    <p:anim calcmode="lin" valueType="num">
                                      <p:cBhvr>
                                        <p:cTn id="43" dur="1000" fill="hold"/>
                                        <p:tgtEl>
                                          <p:spTgt spid="162835"/>
                                        </p:tgtEl>
                                        <p:attrNameLst>
                                          <p:attrName>ppt_x</p:attrName>
                                        </p:attrNameLst>
                                      </p:cBhvr>
                                      <p:tavLst>
                                        <p:tav tm="0">
                                          <p:val>
                                            <p:strVal val="#ppt_x-.2"/>
                                          </p:val>
                                        </p:tav>
                                        <p:tav tm="100000">
                                          <p:val>
                                            <p:strVal val="#ppt_x"/>
                                          </p:val>
                                        </p:tav>
                                      </p:tavLst>
                                    </p:anim>
                                    <p:anim calcmode="lin" valueType="num">
                                      <p:cBhvr>
                                        <p:cTn id="44" dur="1000" fill="hold"/>
                                        <p:tgtEl>
                                          <p:spTgt spid="162835"/>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62835"/>
                                        </p:tgtEl>
                                      </p:cBhvr>
                                    </p:animEffect>
                                  </p:childTnLst>
                                </p:cTn>
                              </p:par>
                            </p:childTnLst>
                          </p:cTn>
                        </p:par>
                        <p:par>
                          <p:cTn id="46" fill="hold" nodeType="afterGroup">
                            <p:stCondLst>
                              <p:cond delay="7000"/>
                            </p:stCondLst>
                            <p:childTnLst>
                              <p:par>
                                <p:cTn id="47" presetID="29" presetClass="entr" presetSubtype="0" fill="hold" nodeType="afterEffect">
                                  <p:stCondLst>
                                    <p:cond delay="0"/>
                                  </p:stCondLst>
                                  <p:childTnLst>
                                    <p:set>
                                      <p:cBhvr>
                                        <p:cTn id="48" dur="1" fill="hold">
                                          <p:stCondLst>
                                            <p:cond delay="0"/>
                                          </p:stCondLst>
                                        </p:cTn>
                                        <p:tgtEl>
                                          <p:spTgt spid="162836"/>
                                        </p:tgtEl>
                                        <p:attrNameLst>
                                          <p:attrName>style.visibility</p:attrName>
                                        </p:attrNameLst>
                                      </p:cBhvr>
                                      <p:to>
                                        <p:strVal val="visible"/>
                                      </p:to>
                                    </p:set>
                                    <p:anim calcmode="lin" valueType="num">
                                      <p:cBhvr>
                                        <p:cTn id="49" dur="1000" fill="hold"/>
                                        <p:tgtEl>
                                          <p:spTgt spid="162836"/>
                                        </p:tgtEl>
                                        <p:attrNameLst>
                                          <p:attrName>ppt_x</p:attrName>
                                        </p:attrNameLst>
                                      </p:cBhvr>
                                      <p:tavLst>
                                        <p:tav tm="0">
                                          <p:val>
                                            <p:strVal val="#ppt_x-.2"/>
                                          </p:val>
                                        </p:tav>
                                        <p:tav tm="100000">
                                          <p:val>
                                            <p:strVal val="#ppt_x"/>
                                          </p:val>
                                        </p:tav>
                                      </p:tavLst>
                                    </p:anim>
                                    <p:anim calcmode="lin" valueType="num">
                                      <p:cBhvr>
                                        <p:cTn id="50" dur="1000" fill="hold"/>
                                        <p:tgtEl>
                                          <p:spTgt spid="162836"/>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62836"/>
                                        </p:tgtEl>
                                      </p:cBhvr>
                                    </p:animEffect>
                                  </p:childTnLst>
                                </p:cTn>
                              </p:par>
                            </p:childTnLst>
                          </p:cTn>
                        </p:par>
                        <p:par>
                          <p:cTn id="52" fill="hold" nodeType="afterGroup">
                            <p:stCondLst>
                              <p:cond delay="8000"/>
                            </p:stCondLst>
                            <p:childTnLst>
                              <p:par>
                                <p:cTn id="53" presetID="29" presetClass="entr" presetSubtype="0" fill="hold" nodeType="afterEffect">
                                  <p:stCondLst>
                                    <p:cond delay="0"/>
                                  </p:stCondLst>
                                  <p:childTnLst>
                                    <p:set>
                                      <p:cBhvr>
                                        <p:cTn id="54" dur="1" fill="hold">
                                          <p:stCondLst>
                                            <p:cond delay="0"/>
                                          </p:stCondLst>
                                        </p:cTn>
                                        <p:tgtEl>
                                          <p:spTgt spid="162837"/>
                                        </p:tgtEl>
                                        <p:attrNameLst>
                                          <p:attrName>style.visibility</p:attrName>
                                        </p:attrNameLst>
                                      </p:cBhvr>
                                      <p:to>
                                        <p:strVal val="visible"/>
                                      </p:to>
                                    </p:set>
                                    <p:anim calcmode="lin" valueType="num">
                                      <p:cBhvr>
                                        <p:cTn id="55" dur="1000" fill="hold"/>
                                        <p:tgtEl>
                                          <p:spTgt spid="162837"/>
                                        </p:tgtEl>
                                        <p:attrNameLst>
                                          <p:attrName>ppt_x</p:attrName>
                                        </p:attrNameLst>
                                      </p:cBhvr>
                                      <p:tavLst>
                                        <p:tav tm="0">
                                          <p:val>
                                            <p:strVal val="#ppt_x-.2"/>
                                          </p:val>
                                        </p:tav>
                                        <p:tav tm="100000">
                                          <p:val>
                                            <p:strVal val="#ppt_x"/>
                                          </p:val>
                                        </p:tav>
                                      </p:tavLst>
                                    </p:anim>
                                    <p:anim calcmode="lin" valueType="num">
                                      <p:cBhvr>
                                        <p:cTn id="56" dur="1000" fill="hold"/>
                                        <p:tgtEl>
                                          <p:spTgt spid="162837"/>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62837"/>
                                        </p:tgtEl>
                                      </p:cBhvr>
                                    </p:animEffect>
                                  </p:childTnLst>
                                </p:cTn>
                              </p:par>
                            </p:childTnLst>
                          </p:cTn>
                        </p:par>
                        <p:par>
                          <p:cTn id="58" fill="hold" nodeType="afterGroup">
                            <p:stCondLst>
                              <p:cond delay="9000"/>
                            </p:stCondLst>
                            <p:childTnLst>
                              <p:par>
                                <p:cTn id="59" presetID="29" presetClass="entr" presetSubtype="0" fill="hold" nodeType="afterEffect">
                                  <p:stCondLst>
                                    <p:cond delay="0"/>
                                  </p:stCondLst>
                                  <p:childTnLst>
                                    <p:set>
                                      <p:cBhvr>
                                        <p:cTn id="60" dur="1" fill="hold">
                                          <p:stCondLst>
                                            <p:cond delay="0"/>
                                          </p:stCondLst>
                                        </p:cTn>
                                        <p:tgtEl>
                                          <p:spTgt spid="162838"/>
                                        </p:tgtEl>
                                        <p:attrNameLst>
                                          <p:attrName>style.visibility</p:attrName>
                                        </p:attrNameLst>
                                      </p:cBhvr>
                                      <p:to>
                                        <p:strVal val="visible"/>
                                      </p:to>
                                    </p:set>
                                    <p:anim calcmode="lin" valueType="num">
                                      <p:cBhvr>
                                        <p:cTn id="61" dur="1000" fill="hold"/>
                                        <p:tgtEl>
                                          <p:spTgt spid="162838"/>
                                        </p:tgtEl>
                                        <p:attrNameLst>
                                          <p:attrName>ppt_x</p:attrName>
                                        </p:attrNameLst>
                                      </p:cBhvr>
                                      <p:tavLst>
                                        <p:tav tm="0">
                                          <p:val>
                                            <p:strVal val="#ppt_x-.2"/>
                                          </p:val>
                                        </p:tav>
                                        <p:tav tm="100000">
                                          <p:val>
                                            <p:strVal val="#ppt_x"/>
                                          </p:val>
                                        </p:tav>
                                      </p:tavLst>
                                    </p:anim>
                                    <p:anim calcmode="lin" valueType="num">
                                      <p:cBhvr>
                                        <p:cTn id="62" dur="1000" fill="hold"/>
                                        <p:tgtEl>
                                          <p:spTgt spid="162838"/>
                                        </p:tgtEl>
                                        <p:attrNameLst>
                                          <p:attrName>ppt_y</p:attrName>
                                        </p:attrNameLst>
                                      </p:cBhvr>
                                      <p:tavLst>
                                        <p:tav tm="0">
                                          <p:val>
                                            <p:strVal val="#ppt_y"/>
                                          </p:val>
                                        </p:tav>
                                        <p:tav tm="100000">
                                          <p:val>
                                            <p:strVal val="#ppt_y"/>
                                          </p:val>
                                        </p:tav>
                                      </p:tavLst>
                                    </p:anim>
                                    <p:animEffect transition="in" filter="wipe(right)" prLst="gradientSize: 0.1">
                                      <p:cBhvr>
                                        <p:cTn id="63" dur="1000"/>
                                        <p:tgtEl>
                                          <p:spTgt spid="162838"/>
                                        </p:tgtEl>
                                      </p:cBhvr>
                                    </p:animEffect>
                                  </p:childTnLst>
                                </p:cTn>
                              </p:par>
                            </p:childTnLst>
                          </p:cTn>
                        </p:par>
                        <p:par>
                          <p:cTn id="64" fill="hold" nodeType="afterGroup">
                            <p:stCondLst>
                              <p:cond delay="10000"/>
                            </p:stCondLst>
                            <p:childTnLst>
                              <p:par>
                                <p:cTn id="65" presetID="29" presetClass="entr" presetSubtype="0" fill="hold" nodeType="afterEffect">
                                  <p:stCondLst>
                                    <p:cond delay="0"/>
                                  </p:stCondLst>
                                  <p:childTnLst>
                                    <p:set>
                                      <p:cBhvr>
                                        <p:cTn id="66" dur="1" fill="hold">
                                          <p:stCondLst>
                                            <p:cond delay="0"/>
                                          </p:stCondLst>
                                        </p:cTn>
                                        <p:tgtEl>
                                          <p:spTgt spid="162839"/>
                                        </p:tgtEl>
                                        <p:attrNameLst>
                                          <p:attrName>style.visibility</p:attrName>
                                        </p:attrNameLst>
                                      </p:cBhvr>
                                      <p:to>
                                        <p:strVal val="visible"/>
                                      </p:to>
                                    </p:set>
                                    <p:anim calcmode="lin" valueType="num">
                                      <p:cBhvr>
                                        <p:cTn id="67" dur="1000" fill="hold"/>
                                        <p:tgtEl>
                                          <p:spTgt spid="162839"/>
                                        </p:tgtEl>
                                        <p:attrNameLst>
                                          <p:attrName>ppt_x</p:attrName>
                                        </p:attrNameLst>
                                      </p:cBhvr>
                                      <p:tavLst>
                                        <p:tav tm="0">
                                          <p:val>
                                            <p:strVal val="#ppt_x-.2"/>
                                          </p:val>
                                        </p:tav>
                                        <p:tav tm="100000">
                                          <p:val>
                                            <p:strVal val="#ppt_x"/>
                                          </p:val>
                                        </p:tav>
                                      </p:tavLst>
                                    </p:anim>
                                    <p:anim calcmode="lin" valueType="num">
                                      <p:cBhvr>
                                        <p:cTn id="68" dur="1000" fill="hold"/>
                                        <p:tgtEl>
                                          <p:spTgt spid="162839"/>
                                        </p:tgtEl>
                                        <p:attrNameLst>
                                          <p:attrName>ppt_y</p:attrName>
                                        </p:attrNameLst>
                                      </p:cBhvr>
                                      <p:tavLst>
                                        <p:tav tm="0">
                                          <p:val>
                                            <p:strVal val="#ppt_y"/>
                                          </p:val>
                                        </p:tav>
                                        <p:tav tm="100000">
                                          <p:val>
                                            <p:strVal val="#ppt_y"/>
                                          </p:val>
                                        </p:tav>
                                      </p:tavLst>
                                    </p:anim>
                                    <p:animEffect transition="in" filter="wipe(right)" prLst="gradientSize: 0.1">
                                      <p:cBhvr>
                                        <p:cTn id="69" dur="1000"/>
                                        <p:tgtEl>
                                          <p:spTgt spid="162839"/>
                                        </p:tgtEl>
                                      </p:cBhvr>
                                    </p:animEffect>
                                  </p:childTnLst>
                                </p:cTn>
                              </p:par>
                            </p:childTnLst>
                          </p:cTn>
                        </p:par>
                        <p:par>
                          <p:cTn id="70" fill="hold" nodeType="afterGroup">
                            <p:stCondLst>
                              <p:cond delay="11000"/>
                            </p:stCondLst>
                            <p:childTnLst>
                              <p:par>
                                <p:cTn id="71" presetID="29" presetClass="entr" presetSubtype="0" fill="hold" nodeType="afterEffect">
                                  <p:stCondLst>
                                    <p:cond delay="0"/>
                                  </p:stCondLst>
                                  <p:childTnLst>
                                    <p:set>
                                      <p:cBhvr>
                                        <p:cTn id="72" dur="1" fill="hold">
                                          <p:stCondLst>
                                            <p:cond delay="0"/>
                                          </p:stCondLst>
                                        </p:cTn>
                                        <p:tgtEl>
                                          <p:spTgt spid="162841"/>
                                        </p:tgtEl>
                                        <p:attrNameLst>
                                          <p:attrName>style.visibility</p:attrName>
                                        </p:attrNameLst>
                                      </p:cBhvr>
                                      <p:to>
                                        <p:strVal val="visible"/>
                                      </p:to>
                                    </p:set>
                                    <p:anim calcmode="lin" valueType="num">
                                      <p:cBhvr>
                                        <p:cTn id="73" dur="1000" fill="hold"/>
                                        <p:tgtEl>
                                          <p:spTgt spid="162841"/>
                                        </p:tgtEl>
                                        <p:attrNameLst>
                                          <p:attrName>ppt_x</p:attrName>
                                        </p:attrNameLst>
                                      </p:cBhvr>
                                      <p:tavLst>
                                        <p:tav tm="0">
                                          <p:val>
                                            <p:strVal val="#ppt_x-.2"/>
                                          </p:val>
                                        </p:tav>
                                        <p:tav tm="100000">
                                          <p:val>
                                            <p:strVal val="#ppt_x"/>
                                          </p:val>
                                        </p:tav>
                                      </p:tavLst>
                                    </p:anim>
                                    <p:anim calcmode="lin" valueType="num">
                                      <p:cBhvr>
                                        <p:cTn id="74" dur="1000" fill="hold"/>
                                        <p:tgtEl>
                                          <p:spTgt spid="162841"/>
                                        </p:tgtEl>
                                        <p:attrNameLst>
                                          <p:attrName>ppt_y</p:attrName>
                                        </p:attrNameLst>
                                      </p:cBhvr>
                                      <p:tavLst>
                                        <p:tav tm="0">
                                          <p:val>
                                            <p:strVal val="#ppt_y"/>
                                          </p:val>
                                        </p:tav>
                                        <p:tav tm="100000">
                                          <p:val>
                                            <p:strVal val="#ppt_y"/>
                                          </p:val>
                                        </p:tav>
                                      </p:tavLst>
                                    </p:anim>
                                    <p:animEffect transition="in" filter="wipe(right)" prLst="gradientSize: 0.1">
                                      <p:cBhvr>
                                        <p:cTn id="75" dur="1000"/>
                                        <p:tgtEl>
                                          <p:spTgt spid="162841"/>
                                        </p:tgtEl>
                                      </p:cBhvr>
                                    </p:animEffect>
                                  </p:childTnLst>
                                </p:cTn>
                              </p:par>
                            </p:childTnLst>
                          </p:cTn>
                        </p:par>
                        <p:par>
                          <p:cTn id="76" fill="hold" nodeType="afterGroup">
                            <p:stCondLst>
                              <p:cond delay="12000"/>
                            </p:stCondLst>
                            <p:childTnLst>
                              <p:par>
                                <p:cTn id="77" presetID="29" presetClass="entr" presetSubtype="0" fill="hold" nodeType="afterEffect">
                                  <p:stCondLst>
                                    <p:cond delay="0"/>
                                  </p:stCondLst>
                                  <p:childTnLst>
                                    <p:set>
                                      <p:cBhvr>
                                        <p:cTn id="78" dur="1" fill="hold">
                                          <p:stCondLst>
                                            <p:cond delay="0"/>
                                          </p:stCondLst>
                                        </p:cTn>
                                        <p:tgtEl>
                                          <p:spTgt spid="162842"/>
                                        </p:tgtEl>
                                        <p:attrNameLst>
                                          <p:attrName>style.visibility</p:attrName>
                                        </p:attrNameLst>
                                      </p:cBhvr>
                                      <p:to>
                                        <p:strVal val="visible"/>
                                      </p:to>
                                    </p:set>
                                    <p:anim calcmode="lin" valueType="num">
                                      <p:cBhvr>
                                        <p:cTn id="79" dur="1000" fill="hold"/>
                                        <p:tgtEl>
                                          <p:spTgt spid="162842"/>
                                        </p:tgtEl>
                                        <p:attrNameLst>
                                          <p:attrName>ppt_x</p:attrName>
                                        </p:attrNameLst>
                                      </p:cBhvr>
                                      <p:tavLst>
                                        <p:tav tm="0">
                                          <p:val>
                                            <p:strVal val="#ppt_x-.2"/>
                                          </p:val>
                                        </p:tav>
                                        <p:tav tm="100000">
                                          <p:val>
                                            <p:strVal val="#ppt_x"/>
                                          </p:val>
                                        </p:tav>
                                      </p:tavLst>
                                    </p:anim>
                                    <p:anim calcmode="lin" valueType="num">
                                      <p:cBhvr>
                                        <p:cTn id="80" dur="1000" fill="hold"/>
                                        <p:tgtEl>
                                          <p:spTgt spid="162842"/>
                                        </p:tgtEl>
                                        <p:attrNameLst>
                                          <p:attrName>ppt_y</p:attrName>
                                        </p:attrNameLst>
                                      </p:cBhvr>
                                      <p:tavLst>
                                        <p:tav tm="0">
                                          <p:val>
                                            <p:strVal val="#ppt_y"/>
                                          </p:val>
                                        </p:tav>
                                        <p:tav tm="100000">
                                          <p:val>
                                            <p:strVal val="#ppt_y"/>
                                          </p:val>
                                        </p:tav>
                                      </p:tavLst>
                                    </p:anim>
                                    <p:animEffect transition="in" filter="wipe(right)" prLst="gradientSize: 0.1">
                                      <p:cBhvr>
                                        <p:cTn id="81" dur="1000"/>
                                        <p:tgtEl>
                                          <p:spTgt spid="162842"/>
                                        </p:tgtEl>
                                      </p:cBhvr>
                                    </p:animEffect>
                                  </p:childTnLst>
                                </p:cTn>
                              </p:par>
                            </p:childTnLst>
                          </p:cTn>
                        </p:par>
                        <p:par>
                          <p:cTn id="82" fill="hold" nodeType="afterGroup">
                            <p:stCondLst>
                              <p:cond delay="13000"/>
                            </p:stCondLst>
                            <p:childTnLst>
                              <p:par>
                                <p:cTn id="83" presetID="29" presetClass="entr" presetSubtype="0" fill="hold" nodeType="afterEffect">
                                  <p:stCondLst>
                                    <p:cond delay="0"/>
                                  </p:stCondLst>
                                  <p:childTnLst>
                                    <p:set>
                                      <p:cBhvr>
                                        <p:cTn id="84" dur="1" fill="hold">
                                          <p:stCondLst>
                                            <p:cond delay="0"/>
                                          </p:stCondLst>
                                        </p:cTn>
                                        <p:tgtEl>
                                          <p:spTgt spid="162844"/>
                                        </p:tgtEl>
                                        <p:attrNameLst>
                                          <p:attrName>style.visibility</p:attrName>
                                        </p:attrNameLst>
                                      </p:cBhvr>
                                      <p:to>
                                        <p:strVal val="visible"/>
                                      </p:to>
                                    </p:set>
                                    <p:anim calcmode="lin" valueType="num">
                                      <p:cBhvr>
                                        <p:cTn id="85" dur="1000" fill="hold"/>
                                        <p:tgtEl>
                                          <p:spTgt spid="162844"/>
                                        </p:tgtEl>
                                        <p:attrNameLst>
                                          <p:attrName>ppt_x</p:attrName>
                                        </p:attrNameLst>
                                      </p:cBhvr>
                                      <p:tavLst>
                                        <p:tav tm="0">
                                          <p:val>
                                            <p:strVal val="#ppt_x-.2"/>
                                          </p:val>
                                        </p:tav>
                                        <p:tav tm="100000">
                                          <p:val>
                                            <p:strVal val="#ppt_x"/>
                                          </p:val>
                                        </p:tav>
                                      </p:tavLst>
                                    </p:anim>
                                    <p:anim calcmode="lin" valueType="num">
                                      <p:cBhvr>
                                        <p:cTn id="86" dur="1000" fill="hold"/>
                                        <p:tgtEl>
                                          <p:spTgt spid="162844"/>
                                        </p:tgtEl>
                                        <p:attrNameLst>
                                          <p:attrName>ppt_y</p:attrName>
                                        </p:attrNameLst>
                                      </p:cBhvr>
                                      <p:tavLst>
                                        <p:tav tm="0">
                                          <p:val>
                                            <p:strVal val="#ppt_y"/>
                                          </p:val>
                                        </p:tav>
                                        <p:tav tm="100000">
                                          <p:val>
                                            <p:strVal val="#ppt_y"/>
                                          </p:val>
                                        </p:tav>
                                      </p:tavLst>
                                    </p:anim>
                                    <p:animEffect transition="in" filter="wipe(right)" prLst="gradientSize: 0.1">
                                      <p:cBhvr>
                                        <p:cTn id="87" dur="1000"/>
                                        <p:tgtEl>
                                          <p:spTgt spid="162844"/>
                                        </p:tgtEl>
                                      </p:cBhvr>
                                    </p:animEffect>
                                  </p:childTnLst>
                                </p:cTn>
                              </p:par>
                            </p:childTnLst>
                          </p:cTn>
                        </p:par>
                        <p:par>
                          <p:cTn id="88" fill="hold" nodeType="afterGroup">
                            <p:stCondLst>
                              <p:cond delay="14000"/>
                            </p:stCondLst>
                            <p:childTnLst>
                              <p:par>
                                <p:cTn id="89" presetID="29" presetClass="entr" presetSubtype="0" fill="hold" nodeType="afterEffect">
                                  <p:stCondLst>
                                    <p:cond delay="0"/>
                                  </p:stCondLst>
                                  <p:childTnLst>
                                    <p:set>
                                      <p:cBhvr>
                                        <p:cTn id="90" dur="1" fill="hold">
                                          <p:stCondLst>
                                            <p:cond delay="0"/>
                                          </p:stCondLst>
                                        </p:cTn>
                                        <p:tgtEl>
                                          <p:spTgt spid="162845"/>
                                        </p:tgtEl>
                                        <p:attrNameLst>
                                          <p:attrName>style.visibility</p:attrName>
                                        </p:attrNameLst>
                                      </p:cBhvr>
                                      <p:to>
                                        <p:strVal val="visible"/>
                                      </p:to>
                                    </p:set>
                                    <p:anim calcmode="lin" valueType="num">
                                      <p:cBhvr>
                                        <p:cTn id="91" dur="1000" fill="hold"/>
                                        <p:tgtEl>
                                          <p:spTgt spid="162845"/>
                                        </p:tgtEl>
                                        <p:attrNameLst>
                                          <p:attrName>ppt_x</p:attrName>
                                        </p:attrNameLst>
                                      </p:cBhvr>
                                      <p:tavLst>
                                        <p:tav tm="0">
                                          <p:val>
                                            <p:strVal val="#ppt_x-.2"/>
                                          </p:val>
                                        </p:tav>
                                        <p:tav tm="100000">
                                          <p:val>
                                            <p:strVal val="#ppt_x"/>
                                          </p:val>
                                        </p:tav>
                                      </p:tavLst>
                                    </p:anim>
                                    <p:anim calcmode="lin" valueType="num">
                                      <p:cBhvr>
                                        <p:cTn id="92" dur="1000" fill="hold"/>
                                        <p:tgtEl>
                                          <p:spTgt spid="162845"/>
                                        </p:tgtEl>
                                        <p:attrNameLst>
                                          <p:attrName>ppt_y</p:attrName>
                                        </p:attrNameLst>
                                      </p:cBhvr>
                                      <p:tavLst>
                                        <p:tav tm="0">
                                          <p:val>
                                            <p:strVal val="#ppt_y"/>
                                          </p:val>
                                        </p:tav>
                                        <p:tav tm="100000">
                                          <p:val>
                                            <p:strVal val="#ppt_y"/>
                                          </p:val>
                                        </p:tav>
                                      </p:tavLst>
                                    </p:anim>
                                    <p:animEffect transition="in" filter="wipe(right)" prLst="gradientSize: 0.1">
                                      <p:cBhvr>
                                        <p:cTn id="93" dur="1000"/>
                                        <p:tgtEl>
                                          <p:spTgt spid="162845"/>
                                        </p:tgtEl>
                                      </p:cBhvr>
                                    </p:animEffect>
                                  </p:childTnLst>
                                </p:cTn>
                              </p:par>
                            </p:childTnLst>
                          </p:cTn>
                        </p:par>
                        <p:par>
                          <p:cTn id="94" fill="hold" nodeType="afterGroup">
                            <p:stCondLst>
                              <p:cond delay="15000"/>
                            </p:stCondLst>
                            <p:childTnLst>
                              <p:par>
                                <p:cTn id="95" presetID="29" presetClass="entr" presetSubtype="0" fill="hold" nodeType="afterEffect">
                                  <p:stCondLst>
                                    <p:cond delay="0"/>
                                  </p:stCondLst>
                                  <p:childTnLst>
                                    <p:set>
                                      <p:cBhvr>
                                        <p:cTn id="96" dur="1" fill="hold">
                                          <p:stCondLst>
                                            <p:cond delay="0"/>
                                          </p:stCondLst>
                                        </p:cTn>
                                        <p:tgtEl>
                                          <p:spTgt spid="162846"/>
                                        </p:tgtEl>
                                        <p:attrNameLst>
                                          <p:attrName>style.visibility</p:attrName>
                                        </p:attrNameLst>
                                      </p:cBhvr>
                                      <p:to>
                                        <p:strVal val="visible"/>
                                      </p:to>
                                    </p:set>
                                    <p:anim calcmode="lin" valueType="num">
                                      <p:cBhvr>
                                        <p:cTn id="97" dur="1000" fill="hold"/>
                                        <p:tgtEl>
                                          <p:spTgt spid="162846"/>
                                        </p:tgtEl>
                                        <p:attrNameLst>
                                          <p:attrName>ppt_x</p:attrName>
                                        </p:attrNameLst>
                                      </p:cBhvr>
                                      <p:tavLst>
                                        <p:tav tm="0">
                                          <p:val>
                                            <p:strVal val="#ppt_x-.2"/>
                                          </p:val>
                                        </p:tav>
                                        <p:tav tm="100000">
                                          <p:val>
                                            <p:strVal val="#ppt_x"/>
                                          </p:val>
                                        </p:tav>
                                      </p:tavLst>
                                    </p:anim>
                                    <p:anim calcmode="lin" valueType="num">
                                      <p:cBhvr>
                                        <p:cTn id="98" dur="1000" fill="hold"/>
                                        <p:tgtEl>
                                          <p:spTgt spid="162846"/>
                                        </p:tgtEl>
                                        <p:attrNameLst>
                                          <p:attrName>ppt_y</p:attrName>
                                        </p:attrNameLst>
                                      </p:cBhvr>
                                      <p:tavLst>
                                        <p:tav tm="0">
                                          <p:val>
                                            <p:strVal val="#ppt_y"/>
                                          </p:val>
                                        </p:tav>
                                        <p:tav tm="100000">
                                          <p:val>
                                            <p:strVal val="#ppt_y"/>
                                          </p:val>
                                        </p:tav>
                                      </p:tavLst>
                                    </p:anim>
                                    <p:animEffect transition="in" filter="wipe(right)" prLst="gradientSize: 0.1">
                                      <p:cBhvr>
                                        <p:cTn id="99" dur="1000"/>
                                        <p:tgtEl>
                                          <p:spTgt spid="162846"/>
                                        </p:tgtEl>
                                      </p:cBhvr>
                                    </p:animEffect>
                                  </p:childTnLst>
                                </p:cTn>
                              </p:par>
                            </p:childTnLst>
                          </p:cTn>
                        </p:par>
                        <p:par>
                          <p:cTn id="100" fill="hold" nodeType="afterGroup">
                            <p:stCondLst>
                              <p:cond delay="16000"/>
                            </p:stCondLst>
                            <p:childTnLst>
                              <p:par>
                                <p:cTn id="101" presetID="29" presetClass="entr" presetSubtype="0" fill="hold" nodeType="afterEffect">
                                  <p:stCondLst>
                                    <p:cond delay="0"/>
                                  </p:stCondLst>
                                  <p:childTnLst>
                                    <p:set>
                                      <p:cBhvr>
                                        <p:cTn id="102" dur="1" fill="hold">
                                          <p:stCondLst>
                                            <p:cond delay="0"/>
                                          </p:stCondLst>
                                        </p:cTn>
                                        <p:tgtEl>
                                          <p:spTgt spid="162847"/>
                                        </p:tgtEl>
                                        <p:attrNameLst>
                                          <p:attrName>style.visibility</p:attrName>
                                        </p:attrNameLst>
                                      </p:cBhvr>
                                      <p:to>
                                        <p:strVal val="visible"/>
                                      </p:to>
                                    </p:set>
                                    <p:anim calcmode="lin" valueType="num">
                                      <p:cBhvr>
                                        <p:cTn id="103" dur="1000" fill="hold"/>
                                        <p:tgtEl>
                                          <p:spTgt spid="162847"/>
                                        </p:tgtEl>
                                        <p:attrNameLst>
                                          <p:attrName>ppt_x</p:attrName>
                                        </p:attrNameLst>
                                      </p:cBhvr>
                                      <p:tavLst>
                                        <p:tav tm="0">
                                          <p:val>
                                            <p:strVal val="#ppt_x-.2"/>
                                          </p:val>
                                        </p:tav>
                                        <p:tav tm="100000">
                                          <p:val>
                                            <p:strVal val="#ppt_x"/>
                                          </p:val>
                                        </p:tav>
                                      </p:tavLst>
                                    </p:anim>
                                    <p:anim calcmode="lin" valueType="num">
                                      <p:cBhvr>
                                        <p:cTn id="104" dur="1000" fill="hold"/>
                                        <p:tgtEl>
                                          <p:spTgt spid="162847"/>
                                        </p:tgtEl>
                                        <p:attrNameLst>
                                          <p:attrName>ppt_y</p:attrName>
                                        </p:attrNameLst>
                                      </p:cBhvr>
                                      <p:tavLst>
                                        <p:tav tm="0">
                                          <p:val>
                                            <p:strVal val="#ppt_y"/>
                                          </p:val>
                                        </p:tav>
                                        <p:tav tm="100000">
                                          <p:val>
                                            <p:strVal val="#ppt_y"/>
                                          </p:val>
                                        </p:tav>
                                      </p:tavLst>
                                    </p:anim>
                                    <p:animEffect transition="in" filter="wipe(right)" prLst="gradientSize: 0.1">
                                      <p:cBhvr>
                                        <p:cTn id="105" dur="1000"/>
                                        <p:tgtEl>
                                          <p:spTgt spid="162847"/>
                                        </p:tgtEl>
                                      </p:cBhvr>
                                    </p:animEffect>
                                  </p:childTnLst>
                                </p:cTn>
                              </p:par>
                            </p:childTnLst>
                          </p:cTn>
                        </p:par>
                        <p:par>
                          <p:cTn id="106" fill="hold" nodeType="afterGroup">
                            <p:stCondLst>
                              <p:cond delay="17000"/>
                            </p:stCondLst>
                            <p:childTnLst>
                              <p:par>
                                <p:cTn id="107" presetID="29" presetClass="entr" presetSubtype="0" fill="hold" nodeType="afterEffect">
                                  <p:stCondLst>
                                    <p:cond delay="0"/>
                                  </p:stCondLst>
                                  <p:childTnLst>
                                    <p:set>
                                      <p:cBhvr>
                                        <p:cTn id="108" dur="1" fill="hold">
                                          <p:stCondLst>
                                            <p:cond delay="0"/>
                                          </p:stCondLst>
                                        </p:cTn>
                                        <p:tgtEl>
                                          <p:spTgt spid="162848"/>
                                        </p:tgtEl>
                                        <p:attrNameLst>
                                          <p:attrName>style.visibility</p:attrName>
                                        </p:attrNameLst>
                                      </p:cBhvr>
                                      <p:to>
                                        <p:strVal val="visible"/>
                                      </p:to>
                                    </p:set>
                                    <p:anim calcmode="lin" valueType="num">
                                      <p:cBhvr>
                                        <p:cTn id="109" dur="1000" fill="hold"/>
                                        <p:tgtEl>
                                          <p:spTgt spid="162848"/>
                                        </p:tgtEl>
                                        <p:attrNameLst>
                                          <p:attrName>ppt_x</p:attrName>
                                        </p:attrNameLst>
                                      </p:cBhvr>
                                      <p:tavLst>
                                        <p:tav tm="0">
                                          <p:val>
                                            <p:strVal val="#ppt_x-.2"/>
                                          </p:val>
                                        </p:tav>
                                        <p:tav tm="100000">
                                          <p:val>
                                            <p:strVal val="#ppt_x"/>
                                          </p:val>
                                        </p:tav>
                                      </p:tavLst>
                                    </p:anim>
                                    <p:anim calcmode="lin" valueType="num">
                                      <p:cBhvr>
                                        <p:cTn id="110" dur="1000" fill="hold"/>
                                        <p:tgtEl>
                                          <p:spTgt spid="162848"/>
                                        </p:tgtEl>
                                        <p:attrNameLst>
                                          <p:attrName>ppt_y</p:attrName>
                                        </p:attrNameLst>
                                      </p:cBhvr>
                                      <p:tavLst>
                                        <p:tav tm="0">
                                          <p:val>
                                            <p:strVal val="#ppt_y"/>
                                          </p:val>
                                        </p:tav>
                                        <p:tav tm="100000">
                                          <p:val>
                                            <p:strVal val="#ppt_y"/>
                                          </p:val>
                                        </p:tav>
                                      </p:tavLst>
                                    </p:anim>
                                    <p:animEffect transition="in" filter="wipe(right)" prLst="gradientSize: 0.1">
                                      <p:cBhvr>
                                        <p:cTn id="111" dur="1000"/>
                                        <p:tgtEl>
                                          <p:spTgt spid="162848"/>
                                        </p:tgtEl>
                                      </p:cBhvr>
                                    </p:animEffect>
                                  </p:childTnLst>
                                </p:cTn>
                              </p:par>
                            </p:childTnLst>
                          </p:cTn>
                        </p:par>
                        <p:par>
                          <p:cTn id="112" fill="hold" nodeType="afterGroup">
                            <p:stCondLst>
                              <p:cond delay="18000"/>
                            </p:stCondLst>
                            <p:childTnLst>
                              <p:par>
                                <p:cTn id="113" presetID="29" presetClass="entr" presetSubtype="0" fill="hold" nodeType="afterEffect">
                                  <p:stCondLst>
                                    <p:cond delay="0"/>
                                  </p:stCondLst>
                                  <p:childTnLst>
                                    <p:set>
                                      <p:cBhvr>
                                        <p:cTn id="114" dur="1" fill="hold">
                                          <p:stCondLst>
                                            <p:cond delay="0"/>
                                          </p:stCondLst>
                                        </p:cTn>
                                        <p:tgtEl>
                                          <p:spTgt spid="162849"/>
                                        </p:tgtEl>
                                        <p:attrNameLst>
                                          <p:attrName>style.visibility</p:attrName>
                                        </p:attrNameLst>
                                      </p:cBhvr>
                                      <p:to>
                                        <p:strVal val="visible"/>
                                      </p:to>
                                    </p:set>
                                    <p:anim calcmode="lin" valueType="num">
                                      <p:cBhvr>
                                        <p:cTn id="115" dur="1000" fill="hold"/>
                                        <p:tgtEl>
                                          <p:spTgt spid="162849"/>
                                        </p:tgtEl>
                                        <p:attrNameLst>
                                          <p:attrName>ppt_x</p:attrName>
                                        </p:attrNameLst>
                                      </p:cBhvr>
                                      <p:tavLst>
                                        <p:tav tm="0">
                                          <p:val>
                                            <p:strVal val="#ppt_x-.2"/>
                                          </p:val>
                                        </p:tav>
                                        <p:tav tm="100000">
                                          <p:val>
                                            <p:strVal val="#ppt_x"/>
                                          </p:val>
                                        </p:tav>
                                      </p:tavLst>
                                    </p:anim>
                                    <p:anim calcmode="lin" valueType="num">
                                      <p:cBhvr>
                                        <p:cTn id="116" dur="1000" fill="hold"/>
                                        <p:tgtEl>
                                          <p:spTgt spid="162849"/>
                                        </p:tgtEl>
                                        <p:attrNameLst>
                                          <p:attrName>ppt_y</p:attrName>
                                        </p:attrNameLst>
                                      </p:cBhvr>
                                      <p:tavLst>
                                        <p:tav tm="0">
                                          <p:val>
                                            <p:strVal val="#ppt_y"/>
                                          </p:val>
                                        </p:tav>
                                        <p:tav tm="100000">
                                          <p:val>
                                            <p:strVal val="#ppt_y"/>
                                          </p:val>
                                        </p:tav>
                                      </p:tavLst>
                                    </p:anim>
                                    <p:animEffect transition="in" filter="wipe(right)" prLst="gradientSize: 0.1">
                                      <p:cBhvr>
                                        <p:cTn id="117" dur="1000"/>
                                        <p:tgtEl>
                                          <p:spTgt spid="162849"/>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16"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circle(in)">
                                      <p:cBhvr>
                                        <p:cTn id="122" dur="2000"/>
                                        <p:tgtEl>
                                          <p:spTgt spid="33"/>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wipe(down)">
                                      <p:cBhvr>
                                        <p:cTn id="127" dur="500"/>
                                        <p:tgtEl>
                                          <p:spTgt spid="36"/>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wipe(down)">
                                      <p:cBhvr>
                                        <p:cTn id="132" dur="500"/>
                                        <p:tgtEl>
                                          <p:spTgt spid="34"/>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37"/>
                                        </p:tgtEl>
                                        <p:attrNameLst>
                                          <p:attrName>style.visibility</p:attrName>
                                        </p:attrNameLst>
                                      </p:cBhvr>
                                      <p:to>
                                        <p:strVal val="visible"/>
                                      </p:to>
                                    </p:set>
                                    <p:animEffect transition="in" filter="wipe(down)">
                                      <p:cBhvr>
                                        <p:cTn id="137" dur="500"/>
                                        <p:tgtEl>
                                          <p:spTgt spid="37"/>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barn(inVertical)">
                                      <p:cBhvr>
                                        <p:cTn id="142" dur="500"/>
                                        <p:tgtEl>
                                          <p:spTgt spid="35"/>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grpId="0" nodeType="click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barn(inVertical)">
                                      <p:cBhvr>
                                        <p:cTn id="147" dur="500"/>
                                        <p:tgtEl>
                                          <p:spTgt spid="38"/>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grpId="0" nodeType="clickEffect">
                                  <p:stCondLst>
                                    <p:cond delay="0"/>
                                  </p:stCondLst>
                                  <p:childTnLst>
                                    <p:set>
                                      <p:cBhvr>
                                        <p:cTn id="151" dur="1" fill="hold">
                                          <p:stCondLst>
                                            <p:cond delay="0"/>
                                          </p:stCondLst>
                                        </p:cTn>
                                        <p:tgtEl>
                                          <p:spTgt spid="32"/>
                                        </p:tgtEl>
                                        <p:attrNameLst>
                                          <p:attrName>style.visibility</p:attrName>
                                        </p:attrNameLst>
                                      </p:cBhvr>
                                      <p:to>
                                        <p:strVal val="visible"/>
                                      </p:to>
                                    </p:set>
                                    <p:animEffect transition="in" filter="barn(inVertical)">
                                      <p:cBhvr>
                                        <p:cTn id="152" dur="500"/>
                                        <p:tgtEl>
                                          <p:spTgt spid="32"/>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39"/>
                                        </p:tgtEl>
                                        <p:attrNameLst>
                                          <p:attrName>style.visibility</p:attrName>
                                        </p:attrNameLst>
                                      </p:cBhvr>
                                      <p:to>
                                        <p:strVal val="visible"/>
                                      </p:to>
                                    </p:set>
                                    <p:animEffect transition="in" filter="barn(inVertical)">
                                      <p:cBhvr>
                                        <p:cTn id="1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animBg="1"/>
      <p:bldP spid="37" grpId="0" animBg="1"/>
      <p:bldP spid="38"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1163C51C-11E6-4D78-8F1E-0838B84D0143}"/>
              </a:ext>
            </a:extLst>
          </p:cNvPr>
          <p:cNvGrpSpPr/>
          <p:nvPr/>
        </p:nvGrpSpPr>
        <p:grpSpPr>
          <a:xfrm>
            <a:off x="6382045" y="1449049"/>
            <a:ext cx="5101738" cy="1207481"/>
            <a:chOff x="5608411" y="3570152"/>
            <a:chExt cx="5873539" cy="1207481"/>
          </a:xfrm>
        </p:grpSpPr>
        <p:sp>
          <p:nvSpPr>
            <p:cNvPr id="25" name="Flowchart: Terminator 24">
              <a:extLst>
                <a:ext uri="{FF2B5EF4-FFF2-40B4-BE49-F238E27FC236}">
                  <a16:creationId xmlns="" xmlns:a16="http://schemas.microsoft.com/office/drawing/2014/main" id="{BC1E91B1-C9EE-4697-92C6-E949E8AA2804}"/>
                </a:ext>
              </a:extLst>
            </p:cNvPr>
            <p:cNvSpPr/>
            <p:nvPr/>
          </p:nvSpPr>
          <p:spPr>
            <a:xfrm>
              <a:off x="5977451" y="3617495"/>
              <a:ext cx="5504499" cy="1160138"/>
            </a:xfrm>
            <a:prstGeom prst="flowChartTerminator">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Đố</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các</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em</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biết</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đây</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là</a:t>
              </a:r>
              <a:r>
                <a:rPr lang="en-US" sz="3200" dirty="0">
                  <a:latin typeface="#9Slide03 SVN-PF Din Text Pro C" panose="02000506020000020004" pitchFamily="2" charset="0"/>
                </a:rPr>
                <a:t> </a:t>
              </a:r>
              <a:r>
                <a:rPr lang="vi-VN" sz="3200" dirty="0">
                  <a:latin typeface="#9Slide03 SVN-PF Din Text Pro C" panose="02000506020000020004" pitchFamily="2" charset="0"/>
                </a:rPr>
                <a:t>bản đồ gì? Nói về nội dung gì?</a:t>
              </a:r>
              <a:endParaRPr lang="en-US" sz="3200" dirty="0">
                <a:latin typeface="#9Slide03 SVN-PF Din Text Pro C" panose="02000506020000020004" pitchFamily="2" charset="0"/>
              </a:endParaRPr>
            </a:p>
          </p:txBody>
        </p:sp>
        <p:pic>
          <p:nvPicPr>
            <p:cNvPr id="26" name="Picture 25">
              <a:extLst>
                <a:ext uri="{FF2B5EF4-FFF2-40B4-BE49-F238E27FC236}">
                  <a16:creationId xmlns="" xmlns:a16="http://schemas.microsoft.com/office/drawing/2014/main" id="{610C6EE3-2884-40F6-BDFA-52A7188CC8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608411" y="3570152"/>
              <a:ext cx="1465419" cy="1207481"/>
            </a:xfrm>
            <a:prstGeom prst="rect">
              <a:avLst/>
            </a:prstGeom>
          </p:spPr>
        </p:pic>
      </p:grpSp>
      <p:sp>
        <p:nvSpPr>
          <p:cNvPr id="27" name="Rectangle 26">
            <a:extLst>
              <a:ext uri="{FF2B5EF4-FFF2-40B4-BE49-F238E27FC236}">
                <a16:creationId xmlns="" xmlns:a16="http://schemas.microsoft.com/office/drawing/2014/main" id="{88EBCF4B-24AB-4D09-99C3-A080D0FB8406}"/>
              </a:ext>
            </a:extLst>
          </p:cNvPr>
          <p:cNvSpPr/>
          <p:nvPr/>
        </p:nvSpPr>
        <p:spPr>
          <a:xfrm>
            <a:off x="3419890" y="47058"/>
            <a:ext cx="6362734"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KHỞI ĐỘNG</a:t>
            </a:r>
            <a:endParaRPr lang="en-US" sz="8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0" name="Straight Connector 29">
            <a:extLst>
              <a:ext uri="{FF2B5EF4-FFF2-40B4-BE49-F238E27FC236}">
                <a16:creationId xmlns="" xmlns:a16="http://schemas.microsoft.com/office/drawing/2014/main" id="{7C420ABF-4470-452C-9560-47579677E55A}"/>
              </a:ext>
            </a:extLst>
          </p:cNvPr>
          <p:cNvCxnSpPr>
            <a:cxnSpLocks/>
          </p:cNvCxnSpPr>
          <p:nvPr/>
        </p:nvCxnSpPr>
        <p:spPr>
          <a:xfrm flipV="1">
            <a:off x="45409" y="1245716"/>
            <a:ext cx="12146591" cy="77579"/>
          </a:xfrm>
          <a:prstGeom prst="line">
            <a:avLst/>
          </a:prstGeom>
          <a:ln w="57150">
            <a:solidFill>
              <a:srgbClr val="0000FF"/>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4" descr="Hình ảnh Khởi động Tàu Con Thoi Nhiệm Vụ Phẳng Biểu Tượng Màu Vector, Kinh  Doanh., Công Ty, Máy Tính Vector và PNG với nền trong suốt để tải xuống  miễn phí">
            <a:extLst>
              <a:ext uri="{FF2B5EF4-FFF2-40B4-BE49-F238E27FC236}">
                <a16:creationId xmlns="" xmlns:a16="http://schemas.microsoft.com/office/drawing/2014/main" id="{135A1D72-94F7-400B-8759-3904BDFACF3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9130" t="17766" r="18043" b="17766"/>
          <a:stretch/>
        </p:blipFill>
        <p:spPr bwMode="auto">
          <a:xfrm>
            <a:off x="3461235" y="0"/>
            <a:ext cx="1272858" cy="13061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CF3B37B6-90DC-4EB0-BA30-CF7FC19CD666}"/>
              </a:ext>
            </a:extLst>
          </p:cNvPr>
          <p:cNvPicPr>
            <a:picLocks noChangeAspect="1"/>
          </p:cNvPicPr>
          <p:nvPr/>
        </p:nvPicPr>
        <p:blipFill>
          <a:blip r:embed="rId7"/>
          <a:stretch>
            <a:fillRect/>
          </a:stretch>
        </p:blipFill>
        <p:spPr>
          <a:xfrm>
            <a:off x="148500" y="1417555"/>
            <a:ext cx="5661457" cy="5004061"/>
          </a:xfrm>
          <a:prstGeom prst="rect">
            <a:avLst/>
          </a:prstGeom>
        </p:spPr>
      </p:pic>
      <p:sp>
        <p:nvSpPr>
          <p:cNvPr id="11" name="TextBox 10">
            <a:extLst>
              <a:ext uri="{FF2B5EF4-FFF2-40B4-BE49-F238E27FC236}">
                <a16:creationId xmlns="" xmlns:a16="http://schemas.microsoft.com/office/drawing/2014/main" id="{A7EDC0B8-5688-4539-AA22-5AB9DE2FFD46}"/>
              </a:ext>
            </a:extLst>
          </p:cNvPr>
          <p:cNvSpPr txBox="1"/>
          <p:nvPr/>
        </p:nvSpPr>
        <p:spPr>
          <a:xfrm>
            <a:off x="1227406" y="6374983"/>
            <a:ext cx="3063240" cy="483017"/>
          </a:xfrm>
          <a:prstGeom prst="rect">
            <a:avLst/>
          </a:prstGeom>
          <a:noFill/>
        </p:spPr>
        <p:txBody>
          <a:bodyPr wrap="square">
            <a:spAutoFit/>
          </a:bodyPr>
          <a:lstStyle/>
          <a:p>
            <a:pPr marL="0" marR="0" indent="0" algn="ctr">
              <a:lnSpc>
                <a:spcPct val="115000"/>
              </a:lnSpc>
              <a:spcBef>
                <a:spcPts val="0"/>
              </a:spcBef>
              <a:spcAft>
                <a:spcPts val="0"/>
              </a:spcAft>
            </a:pPr>
            <a:r>
              <a:rPr lang="en-US" sz="2400" b="1" dirty="0" err="1">
                <a:effectLst/>
                <a:latin typeface="#9Slide03 SVN-PF Din Text Pro C" panose="02000506020000020004" pitchFamily="2" charset="0"/>
                <a:ea typeface="Cambria" panose="02040503050406030204" pitchFamily="18" charset="0"/>
              </a:rPr>
              <a:t>Bản</a:t>
            </a:r>
            <a:r>
              <a:rPr lang="en-US" sz="2400" b="1" dirty="0">
                <a:effectLst/>
                <a:latin typeface="#9Slide03 SVN-PF Din Text Pro C" panose="02000506020000020004" pitchFamily="2" charset="0"/>
                <a:ea typeface="Cambria" panose="02040503050406030204" pitchFamily="18" charset="0"/>
              </a:rPr>
              <a:t> </a:t>
            </a:r>
            <a:r>
              <a:rPr lang="en-US" sz="2400" b="1" dirty="0" err="1">
                <a:effectLst/>
                <a:latin typeface="#9Slide03 SVN-PF Din Text Pro C" panose="02000506020000020004" pitchFamily="2" charset="0"/>
                <a:ea typeface="Cambria" panose="02040503050406030204" pitchFamily="18" charset="0"/>
              </a:rPr>
              <a:t>đồ</a:t>
            </a:r>
            <a:r>
              <a:rPr lang="en-US" sz="2400" b="1" dirty="0">
                <a:effectLst/>
                <a:latin typeface="#9Slide03 SVN-PF Din Text Pro C" panose="02000506020000020004" pitchFamily="2" charset="0"/>
                <a:ea typeface="Cambria" panose="02040503050406030204" pitchFamily="18" charset="0"/>
              </a:rPr>
              <a:t> </a:t>
            </a:r>
            <a:r>
              <a:rPr lang="en-US" sz="2400" b="1" dirty="0" err="1">
                <a:effectLst/>
                <a:latin typeface="#9Slide03 SVN-PF Din Text Pro C" panose="02000506020000020004" pitchFamily="2" charset="0"/>
                <a:ea typeface="Cambria" panose="02040503050406030204" pitchFamily="18" charset="0"/>
              </a:rPr>
              <a:t>địa</a:t>
            </a:r>
            <a:r>
              <a:rPr lang="en-US" sz="2400" b="1" dirty="0">
                <a:effectLst/>
                <a:latin typeface="#9Slide03 SVN-PF Din Text Pro C" panose="02000506020000020004" pitchFamily="2" charset="0"/>
                <a:ea typeface="Cambria" panose="02040503050406030204" pitchFamily="18" charset="0"/>
              </a:rPr>
              <a:t> </a:t>
            </a:r>
            <a:r>
              <a:rPr lang="en-US" sz="2400" b="1" dirty="0" err="1">
                <a:effectLst/>
                <a:latin typeface="#9Slide03 SVN-PF Din Text Pro C" panose="02000506020000020004" pitchFamily="2" charset="0"/>
                <a:ea typeface="Cambria" panose="02040503050406030204" pitchFamily="18" charset="0"/>
              </a:rPr>
              <a:t>hình</a:t>
            </a:r>
            <a:r>
              <a:rPr lang="en-US" sz="2400" b="1" dirty="0">
                <a:effectLst/>
                <a:latin typeface="#9Slide03 SVN-PF Din Text Pro C" panose="02000506020000020004" pitchFamily="2" charset="0"/>
                <a:ea typeface="Cambria" panose="02040503050406030204" pitchFamily="18" charset="0"/>
              </a:rPr>
              <a:t> </a:t>
            </a:r>
            <a:r>
              <a:rPr lang="en-US" sz="2400" b="1" dirty="0" err="1">
                <a:effectLst/>
                <a:latin typeface="#9Slide03 SVN-PF Din Text Pro C" panose="02000506020000020004" pitchFamily="2" charset="0"/>
                <a:ea typeface="Cambria" panose="02040503050406030204" pitchFamily="18" charset="0"/>
              </a:rPr>
              <a:t>lục</a:t>
            </a:r>
            <a:r>
              <a:rPr lang="en-US" sz="2400" b="1" dirty="0">
                <a:effectLst/>
                <a:latin typeface="#9Slide03 SVN-PF Din Text Pro C" panose="02000506020000020004" pitchFamily="2" charset="0"/>
                <a:ea typeface="Cambria" panose="02040503050406030204" pitchFamily="18" charset="0"/>
              </a:rPr>
              <a:t> </a:t>
            </a:r>
            <a:r>
              <a:rPr lang="en-US" sz="2400" b="1" dirty="0" err="1">
                <a:effectLst/>
                <a:latin typeface="#9Slide03 SVN-PF Din Text Pro C" panose="02000506020000020004" pitchFamily="2" charset="0"/>
                <a:ea typeface="Cambria" panose="02040503050406030204" pitchFamily="18" charset="0"/>
              </a:rPr>
              <a:t>địa</a:t>
            </a:r>
            <a:r>
              <a:rPr lang="en-US" sz="2400" b="1" dirty="0">
                <a:effectLst/>
                <a:latin typeface="#9Slide03 SVN-PF Din Text Pro C" panose="02000506020000020004" pitchFamily="2" charset="0"/>
                <a:ea typeface="Cambria" panose="02040503050406030204" pitchFamily="18" charset="0"/>
              </a:rPr>
              <a:t> </a:t>
            </a:r>
            <a:r>
              <a:rPr lang="en-US" sz="2400" b="1" dirty="0" err="1">
                <a:effectLst/>
                <a:latin typeface="#9Slide03 SVN-PF Din Text Pro C" panose="02000506020000020004" pitchFamily="2" charset="0"/>
                <a:ea typeface="Cambria" panose="02040503050406030204" pitchFamily="18" charset="0"/>
              </a:rPr>
              <a:t>Úc</a:t>
            </a:r>
            <a:endParaRPr lang="en-US" sz="2000" dirty="0">
              <a:effectLst/>
              <a:latin typeface="#9Slide03 SVN-PF Din Text Pro C" panose="02000506020000020004" pitchFamily="2" charset="0"/>
              <a:ea typeface="Tahoma" panose="020B0604030504040204" pitchFamily="34" charset="0"/>
            </a:endParaRPr>
          </a:p>
        </p:txBody>
      </p:sp>
      <p:pic>
        <p:nvPicPr>
          <p:cNvPr id="22530" name="Picture 2" descr="5 gợi ý trả lời câu hỏi “Bạn mong muốn gì ở công ty?” - VNReview Tin mới  nhất">
            <a:extLst>
              <a:ext uri="{FF2B5EF4-FFF2-40B4-BE49-F238E27FC236}">
                <a16:creationId xmlns="" xmlns:a16="http://schemas.microsoft.com/office/drawing/2014/main" id="{5064FD6E-78A6-4CDA-8531-4FA56D1EEF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781">
                        <a14:foregroundMark x1="84844" y1="17344" x2="84844" y2="17344"/>
                        <a14:foregroundMark x1="90781" y1="27031" x2="90781" y2="27031"/>
                        <a14:foregroundMark x1="82656" y1="36875" x2="82656" y2="36875"/>
                        <a14:foregroundMark x1="73906" y1="38594" x2="73906" y2="38594"/>
                        <a14:foregroundMark x1="71094" y1="32969" x2="71094" y2="32969"/>
                        <a14:foregroundMark x1="71094" y1="37813" x2="71094" y2="37813"/>
                        <a14:foregroundMark x1="76719" y1="52656" x2="76719" y2="52656"/>
                        <a14:foregroundMark x1="83906" y1="47813" x2="83906" y2="47813"/>
                        <a14:foregroundMark x1="21563" y1="57656" x2="21563" y2="57656"/>
                        <a14:foregroundMark x1="24375" y1="57188" x2="24375" y2="57188"/>
                        <a14:foregroundMark x1="23594" y1="58750" x2="23594" y2="58750"/>
                      </a14:backgroundRemoval>
                    </a14:imgEffect>
                  </a14:imgLayer>
                </a14:imgProps>
              </a:ext>
              <a:ext uri="{28A0092B-C50C-407E-A947-70E740481C1C}">
                <a14:useLocalDpi xmlns:a14="http://schemas.microsoft.com/office/drawing/2010/main" val="0"/>
              </a:ext>
            </a:extLst>
          </a:blip>
          <a:srcRect l="14846" t="9845" r="6722" b="13922"/>
          <a:stretch/>
        </p:blipFill>
        <p:spPr bwMode="auto">
          <a:xfrm>
            <a:off x="7654903" y="3895362"/>
            <a:ext cx="2999701" cy="29155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578B4DF0-6867-4A4C-A08C-4C39890D567B}"/>
              </a:ext>
            </a:extLst>
          </p:cNvPr>
          <p:cNvSpPr txBox="1"/>
          <p:nvPr/>
        </p:nvSpPr>
        <p:spPr>
          <a:xfrm>
            <a:off x="7018474" y="2779033"/>
            <a:ext cx="5136262" cy="1177374"/>
          </a:xfrm>
          <a:prstGeom prst="rect">
            <a:avLst/>
          </a:prstGeom>
          <a:noFill/>
        </p:spPr>
        <p:txBody>
          <a:bodyPr wrap="square">
            <a:spAutoFit/>
          </a:bodyPr>
          <a:lstStyle/>
          <a:p>
            <a:pPr marL="0" marR="0" indent="0" algn="just">
              <a:lnSpc>
                <a:spcPct val="115000"/>
              </a:lnSpc>
              <a:spcBef>
                <a:spcPts val="0"/>
              </a:spcBef>
              <a:spcAft>
                <a:spcPts val="0"/>
              </a:spcAft>
            </a:pPr>
            <a:r>
              <a:rPr lang="en-US" sz="3200" dirty="0" err="1">
                <a:effectLst/>
                <a:latin typeface="#9Slide03 SVN-PF Din Text Pro C" panose="02000506020000020004" pitchFamily="2" charset="0"/>
                <a:ea typeface="Cambria" panose="02040503050406030204" pitchFamily="18" charset="0"/>
              </a:rPr>
              <a:t>Bản</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đồ</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địa</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hình</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lục</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địa</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Úc</a:t>
            </a:r>
            <a:r>
              <a:rPr lang="en-US" sz="3200" dirty="0">
                <a:latin typeface="#9Slide03 SVN-PF Din Text Pro C" panose="02000506020000020004" pitchFamily="2" charset="0"/>
                <a:ea typeface="Tahoma" panose="020B0604030504040204" pitchFamily="34" charset="0"/>
              </a:rPr>
              <a:t>.</a:t>
            </a:r>
          </a:p>
          <a:p>
            <a:pPr marL="0" marR="0" indent="0" algn="just">
              <a:lnSpc>
                <a:spcPct val="115000"/>
              </a:lnSpc>
              <a:spcBef>
                <a:spcPts val="0"/>
              </a:spcBef>
              <a:spcAft>
                <a:spcPts val="0"/>
              </a:spcAft>
            </a:pPr>
            <a:r>
              <a:rPr lang="en-US" sz="3200" dirty="0">
                <a:effectLst/>
                <a:latin typeface="#9Slide03 SVN-PF Din Text Pro C" panose="02000506020000020004" pitchFamily="2" charset="0"/>
                <a:ea typeface="Tahoma" panose="020B0604030504040204" pitchFamily="34" charset="0"/>
              </a:rPr>
              <a:t>Cho </a:t>
            </a:r>
            <a:r>
              <a:rPr lang="en-US" sz="3200" dirty="0" err="1">
                <a:effectLst/>
                <a:latin typeface="#9Slide03 SVN-PF Din Text Pro C" panose="02000506020000020004" pitchFamily="2" charset="0"/>
                <a:ea typeface="Tahoma" panose="020B0604030504040204" pitchFamily="34" charset="0"/>
              </a:rPr>
              <a:t>biết</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độ</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cao</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địa</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hình</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của</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lục</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địa</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này</a:t>
            </a:r>
            <a:r>
              <a:rPr lang="en-US" sz="2400" b="1" dirty="0">
                <a:effectLst/>
                <a:latin typeface="#9Slide03 SVN-PF Din Text Pro C" panose="02000506020000020004" pitchFamily="2" charset="0"/>
                <a:ea typeface="Tahoma" panose="020B0604030504040204" pitchFamily="34" charset="0"/>
              </a:rPr>
              <a:t>.</a:t>
            </a:r>
            <a:endParaRPr lang="en-US" sz="2800" b="1" dirty="0">
              <a:effectLst/>
              <a:latin typeface="#9Slide03 SVN-PF Din Text Pro C" panose="02000506020000020004" pitchFamily="2" charset="0"/>
              <a:ea typeface="Cambria" panose="02040503050406030204" pitchFamily="18" charset="0"/>
            </a:endParaRPr>
          </a:p>
        </p:txBody>
      </p:sp>
      <p:sp>
        <p:nvSpPr>
          <p:cNvPr id="4" name="Arrow: Right 3">
            <a:extLst>
              <a:ext uri="{FF2B5EF4-FFF2-40B4-BE49-F238E27FC236}">
                <a16:creationId xmlns="" xmlns:a16="http://schemas.microsoft.com/office/drawing/2014/main" id="{286C8E2E-AFC5-488B-B087-054C48FA288C}"/>
              </a:ext>
            </a:extLst>
          </p:cNvPr>
          <p:cNvSpPr/>
          <p:nvPr/>
        </p:nvSpPr>
        <p:spPr>
          <a:xfrm>
            <a:off x="6015041" y="3229960"/>
            <a:ext cx="798349" cy="275519"/>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367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 xmlns:a16="http://schemas.microsoft.com/office/drawing/2014/main" id="{0F7C08D5-4831-4859-B758-0337CDD632D8}"/>
              </a:ext>
            </a:extLst>
          </p:cNvPr>
          <p:cNvSpPr txBox="1"/>
          <p:nvPr/>
        </p:nvSpPr>
        <p:spPr>
          <a:xfrm>
            <a:off x="46720" y="6011201"/>
            <a:ext cx="7830324" cy="646331"/>
          </a:xfrm>
          <a:prstGeom prst="rect">
            <a:avLst/>
          </a:prstGeom>
          <a:noFill/>
        </p:spPr>
        <p:txBody>
          <a:bodyPr wrap="square">
            <a:spAutoFit/>
          </a:bodyPr>
          <a:lstStyle/>
          <a:p>
            <a:r>
              <a:rPr lang="en-US" dirty="0"/>
              <a:t>Link: </a:t>
            </a:r>
            <a:r>
              <a:rPr lang="en-US" dirty="0">
                <a:hlinkClick r:id="rId2"/>
              </a:rPr>
              <a:t>https://www.google.com/maps/@13.8365503,102.4008656,5.58z?hl=vi-VN</a:t>
            </a:r>
            <a:endParaRPr lang="en-US" dirty="0"/>
          </a:p>
          <a:p>
            <a:endParaRPr lang="en-US" dirty="0"/>
          </a:p>
        </p:txBody>
      </p:sp>
      <p:pic>
        <p:nvPicPr>
          <p:cNvPr id="3" name="Picture 2">
            <a:extLst>
              <a:ext uri="{FF2B5EF4-FFF2-40B4-BE49-F238E27FC236}">
                <a16:creationId xmlns="" xmlns:a16="http://schemas.microsoft.com/office/drawing/2014/main" id="{6BB95D83-0CA5-47A6-8EB7-537CA872B791}"/>
              </a:ext>
            </a:extLst>
          </p:cNvPr>
          <p:cNvPicPr>
            <a:picLocks noChangeAspect="1"/>
          </p:cNvPicPr>
          <p:nvPr/>
        </p:nvPicPr>
        <p:blipFill rotWithShape="1">
          <a:blip r:embed="rId3"/>
          <a:srcRect l="5214" t="6852" r="4463" b="3809"/>
          <a:stretch/>
        </p:blipFill>
        <p:spPr>
          <a:xfrm>
            <a:off x="808900" y="2741130"/>
            <a:ext cx="3097161" cy="3063436"/>
          </a:xfrm>
          <a:prstGeom prst="rect">
            <a:avLst/>
          </a:prstGeom>
        </p:spPr>
      </p:pic>
      <p:pic>
        <p:nvPicPr>
          <p:cNvPr id="1026" name="Picture 2" descr="DỰ ÁN ĐẤT NỀN GIÁ RẺ VEN SÔNG XÃ ĐẠI PHƯỚC | LH 0909.30.3838">
            <a:extLst>
              <a:ext uri="{FF2B5EF4-FFF2-40B4-BE49-F238E27FC236}">
                <a16:creationId xmlns="" xmlns:a16="http://schemas.microsoft.com/office/drawing/2014/main" id="{080614F9-4788-4E7A-9139-7723F9E070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78" t="-2641" r="6685" b="6042"/>
          <a:stretch/>
        </p:blipFill>
        <p:spPr bwMode="auto">
          <a:xfrm>
            <a:off x="4111108" y="2470387"/>
            <a:ext cx="3097162" cy="32468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ểu tượng ngôi nhà thiết kế Trang Biểu tượng - Ống Khói Phòng png tải về -  Miễn phí trong suốt Máy Tính Nền png Tải về.">
            <a:extLst>
              <a:ext uri="{FF2B5EF4-FFF2-40B4-BE49-F238E27FC236}">
                <a16:creationId xmlns="" xmlns:a16="http://schemas.microsoft.com/office/drawing/2014/main" id="{0D2CE36A-2545-40EF-891A-351F5C69CEFB}"/>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72111" y1="12222" x2="72111" y2="12222"/>
                      </a14:backgroundRemoval>
                    </a14:imgEffect>
                  </a14:imgLayer>
                </a14:imgProps>
              </a:ext>
              <a:ext uri="{28A0092B-C50C-407E-A947-70E740481C1C}">
                <a14:useLocalDpi xmlns:a14="http://schemas.microsoft.com/office/drawing/2010/main" val="0"/>
              </a:ext>
            </a:extLst>
          </a:blip>
          <a:srcRect l="14228" t="8387" r="14804" b="14839"/>
          <a:stretch/>
        </p:blipFill>
        <p:spPr bwMode="auto">
          <a:xfrm>
            <a:off x="8082091" y="1279533"/>
            <a:ext cx="1552069" cy="167905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 xmlns:a16="http://schemas.microsoft.com/office/drawing/2014/main" id="{7CE191C8-D74E-4E1E-AD1E-A86B6940C1E3}"/>
              </a:ext>
            </a:extLst>
          </p:cNvPr>
          <p:cNvCxnSpPr/>
          <p:nvPr/>
        </p:nvCxnSpPr>
        <p:spPr>
          <a:xfrm>
            <a:off x="7877044" y="1035340"/>
            <a:ext cx="0" cy="577546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30" name="Picture 6" descr="Black car road icon Royalty Free Vector Image - VectorStock">
            <a:extLst>
              <a:ext uri="{FF2B5EF4-FFF2-40B4-BE49-F238E27FC236}">
                <a16:creationId xmlns="" xmlns:a16="http://schemas.microsoft.com/office/drawing/2014/main" id="{4A2CC87E-DEE2-4762-84DC-D2ADD72C5E4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3800">
                        <a14:foregroundMark x1="33000" y1="69074" x2="33700" y2="67963"/>
                        <a14:foregroundMark x1="36000" y1="65185" x2="33700" y2="59352"/>
                        <a14:foregroundMark x1="93800" y1="68426" x2="93800" y2="68426"/>
                      </a14:backgroundRemoval>
                    </a14:imgEffect>
                  </a14:imgLayer>
                </a14:imgProps>
              </a:ext>
              <a:ext uri="{28A0092B-C50C-407E-A947-70E740481C1C}">
                <a14:useLocalDpi xmlns:a14="http://schemas.microsoft.com/office/drawing/2010/main" val="0"/>
              </a:ext>
            </a:extLst>
          </a:blip>
          <a:srcRect l="6489" t="19927" r="4788" b="28387"/>
          <a:stretch/>
        </p:blipFill>
        <p:spPr bwMode="auto">
          <a:xfrm rot="489545">
            <a:off x="8514201" y="2920293"/>
            <a:ext cx="2933801" cy="18458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 xmlns:a16="http://schemas.microsoft.com/office/drawing/2014/main" id="{D73DD636-87A3-40F3-AAF0-CCCE8C217C3C}"/>
              </a:ext>
            </a:extLst>
          </p:cNvPr>
          <p:cNvPicPr>
            <a:picLocks noChangeAspect="1"/>
          </p:cNvPicPr>
          <p:nvPr/>
        </p:nvPicPr>
        <p:blipFill>
          <a:blip r:embed="rId9"/>
          <a:stretch>
            <a:fillRect/>
          </a:stretch>
        </p:blipFill>
        <p:spPr>
          <a:xfrm>
            <a:off x="9261987" y="4644698"/>
            <a:ext cx="2930013" cy="2200253"/>
          </a:xfrm>
          <a:prstGeom prst="rect">
            <a:avLst/>
          </a:prstGeom>
        </p:spPr>
      </p:pic>
      <p:sp>
        <p:nvSpPr>
          <p:cNvPr id="18" name="Rectangle 17">
            <a:extLst>
              <a:ext uri="{FF2B5EF4-FFF2-40B4-BE49-F238E27FC236}">
                <a16:creationId xmlns="" xmlns:a16="http://schemas.microsoft.com/office/drawing/2014/main" id="{2131EEF6-DD71-46F5-804F-D66CE0FBC00D}"/>
              </a:ext>
            </a:extLst>
          </p:cNvPr>
          <p:cNvSpPr/>
          <p:nvPr/>
        </p:nvSpPr>
        <p:spPr>
          <a:xfrm>
            <a:off x="977110" y="103824"/>
            <a:ext cx="10730208"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19" name="Picture 4" descr="Máy tính Biểu tượng bài Tập về nhà thiết kế Biểu tượng Clip nghệ thuật -  những người khác png tải về - Miễn phí trong suốt Góc png Tải về.">
            <a:extLst>
              <a:ext uri="{FF2B5EF4-FFF2-40B4-BE49-F238E27FC236}">
                <a16:creationId xmlns="" xmlns:a16="http://schemas.microsoft.com/office/drawing/2014/main" id="{7BD5F62E-E0AA-43E4-858F-BCCB8F919040}"/>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1464073" y="51911"/>
            <a:ext cx="1179021" cy="111948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 xmlns:a16="http://schemas.microsoft.com/office/drawing/2014/main" id="{F08B89B3-37BA-40EC-83D9-362E06614ECF}"/>
              </a:ext>
            </a:extLst>
          </p:cNvPr>
          <p:cNvGrpSpPr/>
          <p:nvPr/>
        </p:nvGrpSpPr>
        <p:grpSpPr>
          <a:xfrm>
            <a:off x="728944" y="1358143"/>
            <a:ext cx="6921304" cy="1106027"/>
            <a:chOff x="411873" y="1102799"/>
            <a:chExt cx="6144511" cy="1106027"/>
          </a:xfrm>
        </p:grpSpPr>
        <p:sp>
          <p:nvSpPr>
            <p:cNvPr id="2" name="Rectangle: Rounded Corners 1">
              <a:extLst>
                <a:ext uri="{FF2B5EF4-FFF2-40B4-BE49-F238E27FC236}">
                  <a16:creationId xmlns="" xmlns:a16="http://schemas.microsoft.com/office/drawing/2014/main" id="{64735ACA-F0B4-47B6-8C00-B64C3FC41F07}"/>
                </a:ext>
              </a:extLst>
            </p:cNvPr>
            <p:cNvSpPr/>
            <p:nvPr/>
          </p:nvSpPr>
          <p:spPr>
            <a:xfrm>
              <a:off x="411873" y="1119487"/>
              <a:ext cx="6144511" cy="108933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5">
              <a:extLst>
                <a:ext uri="{FF2B5EF4-FFF2-40B4-BE49-F238E27FC236}">
                  <a16:creationId xmlns="" xmlns:a16="http://schemas.microsoft.com/office/drawing/2014/main" id="{0ACF2F09-2AC8-499C-A2FD-718F12F4306E}"/>
                </a:ext>
              </a:extLst>
            </p:cNvPr>
            <p:cNvSpPr txBox="1">
              <a:spLocks noChangeArrowheads="1"/>
            </p:cNvSpPr>
            <p:nvPr/>
          </p:nvSpPr>
          <p:spPr bwMode="auto">
            <a:xfrm>
              <a:off x="744061" y="1102799"/>
              <a:ext cx="581232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dirty="0" err="1">
                  <a:latin typeface="#9Slide03 SVN-PF Din Text Pro C" panose="02000506020000020004" pitchFamily="2" charset="0"/>
                </a:rPr>
                <a:t>Sử</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dụng</a:t>
              </a:r>
              <a:r>
                <a:rPr lang="en-US" altLang="en-US" dirty="0">
                  <a:latin typeface="#9Slide03 SVN-PF Din Text Pro C" panose="02000506020000020004" pitchFamily="2" charset="0"/>
                </a:rPr>
                <a:t> Google map, </a:t>
              </a:r>
              <a:r>
                <a:rPr lang="en-US" altLang="en-US" dirty="0" err="1">
                  <a:latin typeface="#9Slide03 SVN-PF Din Text Pro C" panose="02000506020000020004" pitchFamily="2" charset="0"/>
                </a:rPr>
                <a:t>tìm</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quãng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đường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ngắn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nhất</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từ</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trường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về</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nhà</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em</a:t>
              </a:r>
              <a:r>
                <a:rPr lang="en-US" altLang="en-US" dirty="0">
                  <a:latin typeface="#9Slide03 SVN-PF Din Text Pro C" panose="02000506020000020004" pitchFamily="2" charset="0"/>
                </a:rPr>
                <a:t>. Sau </a:t>
              </a:r>
              <a:r>
                <a:rPr lang="en-US" altLang="en-US" dirty="0" err="1">
                  <a:latin typeface="#9Slide03 SVN-PF Din Text Pro C" panose="02000506020000020004" pitchFamily="2" charset="0"/>
                </a:rPr>
                <a:t>đó</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mô</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tả</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cho</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cả</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lớp</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nghe</a:t>
              </a:r>
              <a:r>
                <a:rPr lang="en-US" altLang="en-US" dirty="0">
                  <a:latin typeface="#9Slide03 SVN-PF Din Text Pro C" panose="02000506020000020004" pitchFamily="2" charset="0"/>
                </a:rPr>
                <a:t>.</a:t>
              </a:r>
            </a:p>
          </p:txBody>
        </p:sp>
      </p:grpSp>
    </p:spTree>
    <p:extLst>
      <p:ext uri="{BB962C8B-B14F-4D97-AF65-F5344CB8AC3E}">
        <p14:creationId xmlns:p14="http://schemas.microsoft.com/office/powerpoint/2010/main" val="3054444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 xmlns:a16="http://schemas.microsoft.com/office/drawing/2014/main" id="{7CE191C8-D74E-4E1E-AD1E-A86B6940C1E3}"/>
              </a:ext>
            </a:extLst>
          </p:cNvPr>
          <p:cNvCxnSpPr/>
          <p:nvPr/>
        </p:nvCxnSpPr>
        <p:spPr>
          <a:xfrm>
            <a:off x="8031789" y="1033343"/>
            <a:ext cx="0" cy="577546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2131EEF6-DD71-46F5-804F-D66CE0FBC00D}"/>
              </a:ext>
            </a:extLst>
          </p:cNvPr>
          <p:cNvSpPr/>
          <p:nvPr/>
        </p:nvSpPr>
        <p:spPr>
          <a:xfrm>
            <a:off x="1341315" y="-103251"/>
            <a:ext cx="9509369"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19" name="Picture 4" descr="Máy tính Biểu tượng bài Tập về nhà thiết kế Biểu tượng Clip nghệ thuật -  những người khác png tải về - Miễn phí trong suốt Góc png Tải về.">
            <a:extLst>
              <a:ext uri="{FF2B5EF4-FFF2-40B4-BE49-F238E27FC236}">
                <a16:creationId xmlns="" xmlns:a16="http://schemas.microsoft.com/office/drawing/2014/main" id="{7BD5F62E-E0AA-43E4-858F-BCCB8F91904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1392202" y="38939"/>
            <a:ext cx="920798" cy="83902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 xmlns:a16="http://schemas.microsoft.com/office/drawing/2014/main" id="{F08B89B3-37BA-40EC-83D9-362E06614ECF}"/>
              </a:ext>
            </a:extLst>
          </p:cNvPr>
          <p:cNvGrpSpPr/>
          <p:nvPr/>
        </p:nvGrpSpPr>
        <p:grpSpPr>
          <a:xfrm>
            <a:off x="457402" y="1000655"/>
            <a:ext cx="7113621" cy="1122027"/>
            <a:chOff x="977110" y="1086799"/>
            <a:chExt cx="7113621" cy="1122027"/>
          </a:xfrm>
        </p:grpSpPr>
        <p:sp>
          <p:nvSpPr>
            <p:cNvPr id="2" name="Rectangle: Rounded Corners 1">
              <a:extLst>
                <a:ext uri="{FF2B5EF4-FFF2-40B4-BE49-F238E27FC236}">
                  <a16:creationId xmlns="" xmlns:a16="http://schemas.microsoft.com/office/drawing/2014/main" id="{64735ACA-F0B4-47B6-8C00-B64C3FC41F07}"/>
                </a:ext>
              </a:extLst>
            </p:cNvPr>
            <p:cNvSpPr/>
            <p:nvPr/>
          </p:nvSpPr>
          <p:spPr>
            <a:xfrm>
              <a:off x="977110" y="1119487"/>
              <a:ext cx="7113621" cy="108933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5">
              <a:extLst>
                <a:ext uri="{FF2B5EF4-FFF2-40B4-BE49-F238E27FC236}">
                  <a16:creationId xmlns="" xmlns:a16="http://schemas.microsoft.com/office/drawing/2014/main" id="{0ACF2F09-2AC8-499C-A2FD-718F12F4306E}"/>
                </a:ext>
              </a:extLst>
            </p:cNvPr>
            <p:cNvSpPr txBox="1">
              <a:spLocks noChangeArrowheads="1"/>
            </p:cNvSpPr>
            <p:nvPr/>
          </p:nvSpPr>
          <p:spPr bwMode="auto">
            <a:xfrm>
              <a:off x="1379893" y="1086799"/>
              <a:ext cx="666228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vi-VN" altLang="en-US" dirty="0">
                  <a:latin typeface="#9Slide03 SVN-PF Din Text Pro C" panose="02000506020000020004" pitchFamily="2" charset="0"/>
                </a:rPr>
                <a:t>Em hãy thiết kế 1 bản đồ vương quốc hoặc bản đồ kho báu của riêng em trên giấy A3</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hoạt</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động</a:t>
              </a:r>
              <a:r>
                <a:rPr lang="en-US" altLang="en-US" dirty="0">
                  <a:latin typeface="#9Slide03 SVN-PF Din Text Pro C" panose="02000506020000020004" pitchFamily="2" charset="0"/>
                </a:rPr>
                <a:t> ở </a:t>
              </a:r>
              <a:r>
                <a:rPr lang="en-US" altLang="en-US" dirty="0" err="1">
                  <a:latin typeface="#9Slide03 SVN-PF Din Text Pro C" panose="02000506020000020004" pitchFamily="2" charset="0"/>
                </a:rPr>
                <a:t>nhà</a:t>
              </a:r>
              <a:r>
                <a:rPr lang="en-US" altLang="en-US" dirty="0">
                  <a:latin typeface="#9Slide03 SVN-PF Din Text Pro C" panose="02000506020000020004" pitchFamily="2" charset="0"/>
                </a:rPr>
                <a:t>)</a:t>
              </a:r>
            </a:p>
          </p:txBody>
        </p:sp>
      </p:grpSp>
      <p:graphicFrame>
        <p:nvGraphicFramePr>
          <p:cNvPr id="5" name="Table 4">
            <a:extLst>
              <a:ext uri="{FF2B5EF4-FFF2-40B4-BE49-F238E27FC236}">
                <a16:creationId xmlns="" xmlns:a16="http://schemas.microsoft.com/office/drawing/2014/main" id="{179C4B56-E0AF-4C41-BCDD-9868F221D3F5}"/>
              </a:ext>
            </a:extLst>
          </p:cNvPr>
          <p:cNvGraphicFramePr>
            <a:graphicFrameLocks noGrp="1"/>
          </p:cNvGraphicFramePr>
          <p:nvPr>
            <p:extLst>
              <p:ext uri="{D42A27DB-BD31-4B8C-83A1-F6EECF244321}">
                <p14:modId xmlns:p14="http://schemas.microsoft.com/office/powerpoint/2010/main" val="3845179472"/>
              </p:ext>
            </p:extLst>
          </p:nvPr>
        </p:nvGraphicFramePr>
        <p:xfrm>
          <a:off x="371366" y="3691883"/>
          <a:ext cx="6893636" cy="3065669"/>
        </p:xfrm>
        <a:graphic>
          <a:graphicData uri="http://schemas.openxmlformats.org/drawingml/2006/table">
            <a:tbl>
              <a:tblPr firstRow="1" firstCol="1" bandRow="1">
                <a:tableStyleId>{5C22544A-7EE6-4342-B048-85BDC9FD1C3A}</a:tableStyleId>
              </a:tblPr>
              <a:tblGrid>
                <a:gridCol w="4445391">
                  <a:extLst>
                    <a:ext uri="{9D8B030D-6E8A-4147-A177-3AD203B41FA5}">
                      <a16:colId xmlns="" xmlns:a16="http://schemas.microsoft.com/office/drawing/2014/main" val="1844591393"/>
                    </a:ext>
                  </a:extLst>
                </a:gridCol>
                <a:gridCol w="2448245">
                  <a:extLst>
                    <a:ext uri="{9D8B030D-6E8A-4147-A177-3AD203B41FA5}">
                      <a16:colId xmlns="" xmlns:a16="http://schemas.microsoft.com/office/drawing/2014/main" val="3502429122"/>
                    </a:ext>
                  </a:extLst>
                </a:gridCol>
              </a:tblGrid>
              <a:tr h="585900">
                <a:tc>
                  <a:txBody>
                    <a:bodyPr/>
                    <a:lstStyle/>
                    <a:p>
                      <a:pPr marL="0" marR="0" indent="0" algn="ctr">
                        <a:lnSpc>
                          <a:spcPct val="115000"/>
                        </a:lnSpc>
                        <a:spcBef>
                          <a:spcPts val="0"/>
                        </a:spcBef>
                        <a:spcAft>
                          <a:spcPts val="0"/>
                        </a:spcAft>
                      </a:pPr>
                      <a:r>
                        <a:rPr lang="en-US" sz="2800" dirty="0" err="1">
                          <a:solidFill>
                            <a:srgbClr val="FFFF00"/>
                          </a:solidFill>
                          <a:effectLst/>
                          <a:latin typeface="#9Slide03 SVN-PF Din Text Pro C" panose="02000506020000020004" pitchFamily="2" charset="0"/>
                        </a:rPr>
                        <a:t>Tiêu</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chí</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đánh</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giá</a:t>
                      </a:r>
                      <a:endParaRPr lang="en-US" sz="2800" dirty="0">
                        <a:solidFill>
                          <a:srgbClr val="FFFF0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50000"/>
                      </a:schemeClr>
                    </a:solidFill>
                  </a:tcPr>
                </a:tc>
                <a:tc>
                  <a:txBody>
                    <a:bodyPr/>
                    <a:lstStyle/>
                    <a:p>
                      <a:pPr marL="0" marR="0" indent="0" algn="ctr">
                        <a:lnSpc>
                          <a:spcPct val="115000"/>
                        </a:lnSpc>
                        <a:spcBef>
                          <a:spcPts val="0"/>
                        </a:spcBef>
                        <a:spcAft>
                          <a:spcPts val="0"/>
                        </a:spcAft>
                      </a:pPr>
                      <a:r>
                        <a:rPr lang="en-US" sz="2800" dirty="0" err="1">
                          <a:solidFill>
                            <a:srgbClr val="FFFF00"/>
                          </a:solidFill>
                          <a:effectLst/>
                          <a:latin typeface="#9Slide03 SVN-PF Din Text Pro C" panose="02000506020000020004" pitchFamily="2" charset="0"/>
                        </a:rPr>
                        <a:t>Số</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điểm</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tối</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đa</a:t>
                      </a:r>
                      <a:endParaRPr lang="en-US" sz="2800" dirty="0">
                        <a:solidFill>
                          <a:srgbClr val="FFFF0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50000"/>
                      </a:schemeClr>
                    </a:solidFill>
                  </a:tcPr>
                </a:tc>
                <a:extLst>
                  <a:ext uri="{0D108BD9-81ED-4DB2-BD59-A6C34878D82A}">
                    <a16:rowId xmlns="" xmlns:a16="http://schemas.microsoft.com/office/drawing/2014/main" val="414512462"/>
                  </a:ext>
                </a:extLst>
              </a:tr>
              <a:tr h="979768">
                <a:tc>
                  <a:txBody>
                    <a:bodyPr/>
                    <a:lstStyle/>
                    <a:p>
                      <a:pPr marL="0" marR="0" indent="0" algn="just">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1. </a:t>
                      </a:r>
                      <a:r>
                        <a:rPr lang="en-US" sz="2800" dirty="0" err="1">
                          <a:solidFill>
                            <a:srgbClr val="002060"/>
                          </a:solidFill>
                          <a:effectLst/>
                          <a:latin typeface="#9Slide03 SVN-PF Din Text Pro C" panose="02000506020000020004" pitchFamily="2" charset="0"/>
                        </a:rPr>
                        <a:t>Hình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thức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Đẹp</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có</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màu</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sắc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hình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vẽ</a:t>
                      </a:r>
                      <a:r>
                        <a:rPr lang="en-US" sz="2800" dirty="0">
                          <a:solidFill>
                            <a:srgbClr val="002060"/>
                          </a:solidFill>
                          <a:effectLst/>
                          <a:latin typeface="#9Slide03 SVN-PF Din Text Pro C" panose="02000506020000020004" pitchFamily="2" charset="0"/>
                        </a:rPr>
                        <a:t>/icon, </a:t>
                      </a:r>
                      <a:r>
                        <a:rPr lang="en-US" sz="2800" dirty="0" err="1">
                          <a:solidFill>
                            <a:srgbClr val="002060"/>
                          </a:solidFill>
                          <a:effectLst/>
                          <a:latin typeface="#9Slide03 SVN-PF Din Text Pro C" panose="02000506020000020004" pitchFamily="2" charset="0"/>
                        </a:rPr>
                        <a:t>thực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hiện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trên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giấy</a:t>
                      </a:r>
                      <a:r>
                        <a:rPr lang="en-US" sz="2800" dirty="0">
                          <a:solidFill>
                            <a:srgbClr val="002060"/>
                          </a:solidFill>
                          <a:effectLst/>
                          <a:latin typeface="#9Slide03 SVN-PF Din Text Pro C" panose="02000506020000020004" pitchFamily="2" charset="0"/>
                        </a:rPr>
                        <a:t> A3.</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4 </a:t>
                      </a:r>
                      <a:r>
                        <a:rPr lang="en-US" sz="2800" dirty="0" err="1">
                          <a:solidFill>
                            <a:srgbClr val="002060"/>
                          </a:solidFill>
                          <a:effectLst/>
                          <a:latin typeface="#9Slide03 SVN-PF Din Text Pro C" panose="02000506020000020004" pitchFamily="2" charset="0"/>
                        </a:rPr>
                        <a:t>điểm</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40000"/>
                        <a:lumOff val="60000"/>
                      </a:schemeClr>
                    </a:solidFill>
                  </a:tcPr>
                </a:tc>
                <a:extLst>
                  <a:ext uri="{0D108BD9-81ED-4DB2-BD59-A6C34878D82A}">
                    <a16:rowId xmlns="" xmlns:a16="http://schemas.microsoft.com/office/drawing/2014/main" val="298456467"/>
                  </a:ext>
                </a:extLst>
              </a:tr>
              <a:tr h="979768">
                <a:tc>
                  <a:txBody>
                    <a:bodyPr/>
                    <a:lstStyle/>
                    <a:p>
                      <a:pPr marL="0" marR="0" indent="0" algn="just">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2. </a:t>
                      </a:r>
                      <a:r>
                        <a:rPr lang="en-US" sz="2800" dirty="0" err="1">
                          <a:solidFill>
                            <a:srgbClr val="002060"/>
                          </a:solidFill>
                          <a:effectLst/>
                          <a:latin typeface="#9Slide03 SVN-PF Din Text Pro C" panose="02000506020000020004" pitchFamily="2" charset="0"/>
                        </a:rPr>
                        <a:t>Nội</a:t>
                      </a:r>
                      <a:r>
                        <a:rPr lang="en-US" sz="2800" dirty="0">
                          <a:solidFill>
                            <a:srgbClr val="002060"/>
                          </a:solidFill>
                          <a:effectLst/>
                          <a:latin typeface="#9Slide03 SVN-PF Din Text Pro C" panose="02000506020000020004" pitchFamily="2" charset="0"/>
                        </a:rPr>
                        <a:t> dung: </a:t>
                      </a:r>
                      <a:r>
                        <a:rPr lang="en-US" sz="2800" dirty="0" err="1">
                          <a:solidFill>
                            <a:srgbClr val="002060"/>
                          </a:solidFill>
                          <a:effectLst/>
                          <a:latin typeface="#9Slide03 SVN-PF Din Text Pro C" panose="02000506020000020004" pitchFamily="2" charset="0"/>
                        </a:rPr>
                        <a:t>Sáng</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tạo</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phù</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hợp</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yêu</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cầu</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có</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tên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bản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đồ</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có</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bảng</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chú</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giải</a:t>
                      </a:r>
                      <a:r>
                        <a:rPr lang="en-US" sz="2800" dirty="0">
                          <a:solidFill>
                            <a:srgbClr val="002060"/>
                          </a:solidFill>
                          <a:effectLst/>
                          <a:latin typeface="#9Slide03 SVN-PF Din Text Pro C" panose="02000506020000020004" pitchFamily="2" charset="0"/>
                        </a:rPr>
                        <a:t>.</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800">
                          <a:solidFill>
                            <a:srgbClr val="002060"/>
                          </a:solidFill>
                          <a:effectLst/>
                          <a:latin typeface="#9Slide03 SVN-PF Din Text Pro C" panose="02000506020000020004" pitchFamily="2" charset="0"/>
                        </a:rPr>
                        <a:t>5 điểm</a:t>
                      </a:r>
                      <a:endParaRPr lang="en-US" sz="280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40000"/>
                        <a:lumOff val="60000"/>
                      </a:schemeClr>
                    </a:solidFill>
                  </a:tcPr>
                </a:tc>
                <a:extLst>
                  <a:ext uri="{0D108BD9-81ED-4DB2-BD59-A6C34878D82A}">
                    <a16:rowId xmlns="" xmlns:a16="http://schemas.microsoft.com/office/drawing/2014/main" val="2918398396"/>
                  </a:ext>
                </a:extLst>
              </a:tr>
              <a:tr h="516857">
                <a:tc>
                  <a:txBody>
                    <a:bodyPr/>
                    <a:lstStyle/>
                    <a:p>
                      <a:pPr marL="0" marR="0" indent="0" algn="just">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3. </a:t>
                      </a:r>
                      <a:r>
                        <a:rPr lang="en-US" sz="2800" dirty="0" err="1">
                          <a:solidFill>
                            <a:srgbClr val="002060"/>
                          </a:solidFill>
                          <a:effectLst/>
                          <a:latin typeface="#9Slide03 SVN-PF Din Text Pro C" panose="02000506020000020004" pitchFamily="2" charset="0"/>
                        </a:rPr>
                        <a:t>Hoàn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thành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đúng</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thời</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gian</a:t>
                      </a:r>
                      <a:r>
                        <a:rPr lang="en-US" sz="2800" dirty="0">
                          <a:solidFill>
                            <a:srgbClr val="002060"/>
                          </a:solidFill>
                          <a:effectLst/>
                          <a:latin typeface="#9Slide03 SVN-PF Din Text Pro C" panose="02000506020000020004" pitchFamily="2" charset="0"/>
                        </a:rPr>
                        <a:t> </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1 </a:t>
                      </a:r>
                      <a:r>
                        <a:rPr lang="en-US" sz="2800" dirty="0" err="1">
                          <a:solidFill>
                            <a:srgbClr val="002060"/>
                          </a:solidFill>
                          <a:effectLst/>
                          <a:latin typeface="#9Slide03 SVN-PF Din Text Pro C" panose="02000506020000020004" pitchFamily="2" charset="0"/>
                        </a:rPr>
                        <a:t>điểm</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40000"/>
                        <a:lumOff val="60000"/>
                      </a:schemeClr>
                    </a:solidFill>
                  </a:tcPr>
                </a:tc>
                <a:extLst>
                  <a:ext uri="{0D108BD9-81ED-4DB2-BD59-A6C34878D82A}">
                    <a16:rowId xmlns="" xmlns:a16="http://schemas.microsoft.com/office/drawing/2014/main" val="3339161262"/>
                  </a:ext>
                </a:extLst>
              </a:tr>
            </a:tbl>
          </a:graphicData>
        </a:graphic>
      </p:graphicFrame>
      <p:sp>
        <p:nvSpPr>
          <p:cNvPr id="7" name="Rectangle: Rounded Corners 6">
            <a:extLst>
              <a:ext uri="{FF2B5EF4-FFF2-40B4-BE49-F238E27FC236}">
                <a16:creationId xmlns="" xmlns:a16="http://schemas.microsoft.com/office/drawing/2014/main" id="{CF4FCDE6-43F5-48AE-A6E2-4CF988E5EE39}"/>
              </a:ext>
            </a:extLst>
          </p:cNvPr>
          <p:cNvSpPr/>
          <p:nvPr/>
        </p:nvSpPr>
        <p:spPr>
          <a:xfrm>
            <a:off x="174495" y="2424806"/>
            <a:ext cx="2391345" cy="100419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ersonal Personalization Profile User Business Flat Line Fil, Com Con,  Account, Avatar PNG and Vector with Transparent Background for Free Download">
            <a:extLst>
              <a:ext uri="{FF2B5EF4-FFF2-40B4-BE49-F238E27FC236}">
                <a16:creationId xmlns="" xmlns:a16="http://schemas.microsoft.com/office/drawing/2014/main" id="{D590B17A-415C-41C6-A068-B12DE349A63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1251910" y="2470294"/>
            <a:ext cx="1311663" cy="95870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 xmlns:a16="http://schemas.microsoft.com/office/drawing/2014/main" id="{157972B3-4124-462F-8D05-45075FF472B5}"/>
              </a:ext>
            </a:extLst>
          </p:cNvPr>
          <p:cNvSpPr/>
          <p:nvPr/>
        </p:nvSpPr>
        <p:spPr>
          <a:xfrm>
            <a:off x="124933" y="2243786"/>
            <a:ext cx="1484972" cy="1369353"/>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3 SVN-PF Din Text Pro C" panose="02000506020000020004" pitchFamily="2" charset="0"/>
                <a:cs typeface="Arial" panose="020B0604020202020204" pitchFamily="34" charset="0"/>
              </a:rPr>
              <a:t>Hoạt</a:t>
            </a:r>
            <a:r>
              <a:rPr lang="en-US" sz="2600" dirty="0">
                <a:solidFill>
                  <a:schemeClr val="tx1"/>
                </a:solidFill>
                <a:latin typeface="#9Slide03 SVN-PF Din Text Pro C" panose="02000506020000020004" pitchFamily="2" charset="0"/>
                <a:cs typeface="Arial" panose="020B0604020202020204" pitchFamily="34" charset="0"/>
              </a:rPr>
              <a:t> </a:t>
            </a:r>
            <a:r>
              <a:rPr lang="en-US" sz="2600" dirty="0" err="1">
                <a:solidFill>
                  <a:schemeClr val="tx1"/>
                </a:solidFill>
                <a:latin typeface="#9Slide03 SVN-PF Din Text Pro C" panose="02000506020000020004" pitchFamily="2" charset="0"/>
                <a:cs typeface="Arial" panose="020B0604020202020204" pitchFamily="34" charset="0"/>
              </a:rPr>
              <a:t>động</a:t>
            </a:r>
            <a:r>
              <a:rPr lang="en-US" sz="2600" dirty="0">
                <a:solidFill>
                  <a:schemeClr val="tx1"/>
                </a:solidFill>
                <a:latin typeface="#9Slide03 SVN-PF Din Text Pro C" panose="02000506020000020004" pitchFamily="2" charset="0"/>
                <a:cs typeface="Arial" panose="020B0604020202020204" pitchFamily="34" charset="0"/>
              </a:rPr>
              <a:t> </a:t>
            </a:r>
            <a:r>
              <a:rPr lang="en-US" sz="2600" dirty="0" err="1">
                <a:solidFill>
                  <a:schemeClr val="tx1"/>
                </a:solidFill>
                <a:latin typeface="#9Slide03 SVN-PF Din Text Pro C" panose="02000506020000020004" pitchFamily="2" charset="0"/>
                <a:cs typeface="Arial" panose="020B0604020202020204" pitchFamily="34" charset="0"/>
              </a:rPr>
              <a:t>cá</a:t>
            </a:r>
            <a:r>
              <a:rPr lang="en-US" sz="2600" dirty="0">
                <a:solidFill>
                  <a:schemeClr val="tx1"/>
                </a:solidFill>
                <a:latin typeface="#9Slide03 SVN-PF Din Text Pro C" panose="02000506020000020004" pitchFamily="2" charset="0"/>
                <a:cs typeface="Arial" panose="020B0604020202020204" pitchFamily="34" charset="0"/>
              </a:rPr>
              <a:t> </a:t>
            </a:r>
            <a:r>
              <a:rPr lang="en-US" sz="2600" dirty="0" err="1">
                <a:solidFill>
                  <a:schemeClr val="tx1"/>
                </a:solidFill>
                <a:latin typeface="#9Slide03 SVN-PF Din Text Pro C" panose="02000506020000020004" pitchFamily="2" charset="0"/>
                <a:cs typeface="Arial" panose="020B0604020202020204" pitchFamily="34" charset="0"/>
              </a:rPr>
              <a:t>nhân</a:t>
            </a:r>
            <a:endParaRPr lang="en-US" sz="2600" dirty="0">
              <a:solidFill>
                <a:schemeClr val="tx1"/>
              </a:solidFill>
              <a:latin typeface="#9Slide03 SVN-PF Din Text Pro C" panose="02000506020000020004" pitchFamily="2" charset="0"/>
              <a:cs typeface="Arial" panose="020B0604020202020204" pitchFamily="34" charset="0"/>
            </a:endParaRPr>
          </a:p>
        </p:txBody>
      </p:sp>
      <p:sp>
        <p:nvSpPr>
          <p:cNvPr id="31" name="Rectangle: Rounded Corners 30">
            <a:extLst>
              <a:ext uri="{FF2B5EF4-FFF2-40B4-BE49-F238E27FC236}">
                <a16:creationId xmlns="" xmlns:a16="http://schemas.microsoft.com/office/drawing/2014/main" id="{51DDD73F-576D-4A7F-9637-F72D94BAF6E1}"/>
              </a:ext>
            </a:extLst>
          </p:cNvPr>
          <p:cNvSpPr/>
          <p:nvPr/>
        </p:nvSpPr>
        <p:spPr>
          <a:xfrm>
            <a:off x="2682631" y="2447550"/>
            <a:ext cx="2391345" cy="100419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 xmlns:a16="http://schemas.microsoft.com/office/drawing/2014/main" id="{5AD46E7B-75EA-4C20-B372-73801244F441}"/>
              </a:ext>
            </a:extLst>
          </p:cNvPr>
          <p:cNvSpPr/>
          <p:nvPr/>
        </p:nvSpPr>
        <p:spPr>
          <a:xfrm>
            <a:off x="5279837" y="2447549"/>
            <a:ext cx="2391345" cy="100419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7">
            <a:extLst>
              <a:ext uri="{FF2B5EF4-FFF2-40B4-BE49-F238E27FC236}">
                <a16:creationId xmlns="" xmlns:a16="http://schemas.microsoft.com/office/drawing/2014/main" id="{472537AC-8B98-4078-BC57-3692AFEB4366}"/>
              </a:ext>
            </a:extLst>
          </p:cNvPr>
          <p:cNvSpPr/>
          <p:nvPr/>
        </p:nvSpPr>
        <p:spPr>
          <a:xfrm>
            <a:off x="5154198" y="2367326"/>
            <a:ext cx="1713855" cy="116463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3 SVN-PF Din Text Pro C" panose="02000506020000020004" pitchFamily="2" charset="0"/>
                <a:cs typeface="Arial" panose="020B0604020202020204" pitchFamily="34" charset="0"/>
              </a:rPr>
              <a:t>Chụp</a:t>
            </a:r>
            <a:r>
              <a:rPr lang="en-US" sz="2600" dirty="0">
                <a:solidFill>
                  <a:schemeClr val="tx1"/>
                </a:solidFill>
                <a:latin typeface="#9Slide03 SVN-PF Din Text Pro C" panose="02000506020000020004" pitchFamily="2" charset="0"/>
                <a:cs typeface="Arial" panose="020B0604020202020204" pitchFamily="34" charset="0"/>
              </a:rPr>
              <a:t> </a:t>
            </a:r>
            <a:r>
              <a:rPr lang="en-US" sz="2600" dirty="0" err="1">
                <a:solidFill>
                  <a:schemeClr val="tx1"/>
                </a:solidFill>
                <a:latin typeface="#9Slide03 SVN-PF Din Text Pro C" panose="02000506020000020004" pitchFamily="2" charset="0"/>
                <a:cs typeface="Arial" panose="020B0604020202020204" pitchFamily="34" charset="0"/>
              </a:rPr>
              <a:t>hình</a:t>
            </a:r>
            <a:r>
              <a:rPr lang="en-US" sz="2600" dirty="0">
                <a:solidFill>
                  <a:schemeClr val="tx1"/>
                </a:solidFill>
                <a:latin typeface="#9Slide03 SVN-PF Din Text Pro C" panose="02000506020000020004" pitchFamily="2" charset="0"/>
                <a:cs typeface="Arial" panose="020B0604020202020204" pitchFamily="34" charset="0"/>
              </a:rPr>
              <a:t>: </a:t>
            </a:r>
            <a:r>
              <a:rPr lang="en-US" sz="2600" dirty="0" err="1">
                <a:solidFill>
                  <a:schemeClr val="tx1"/>
                </a:solidFill>
                <a:latin typeface="#9Slide03 SVN-PF Din Text Pro C" panose="02000506020000020004" pitchFamily="2" charset="0"/>
                <a:cs typeface="Arial" panose="020B0604020202020204" pitchFamily="34" charset="0"/>
              </a:rPr>
              <a:t>gửi</a:t>
            </a:r>
            <a:r>
              <a:rPr lang="en-US" sz="2600" dirty="0">
                <a:solidFill>
                  <a:schemeClr val="tx1"/>
                </a:solidFill>
                <a:latin typeface="#9Slide03 SVN-PF Din Text Pro C" panose="02000506020000020004" pitchFamily="2" charset="0"/>
                <a:cs typeface="Arial" panose="020B0604020202020204" pitchFamily="34" charset="0"/>
              </a:rPr>
              <a:t> email </a:t>
            </a:r>
            <a:r>
              <a:rPr lang="en-US" sz="2600" dirty="0" err="1">
                <a:solidFill>
                  <a:schemeClr val="tx1"/>
                </a:solidFill>
                <a:latin typeface="#9Slide03 SVN-PF Din Text Pro C" panose="02000506020000020004" pitchFamily="2" charset="0"/>
                <a:cs typeface="Arial" panose="020B0604020202020204" pitchFamily="34" charset="0"/>
              </a:rPr>
              <a:t>cho</a:t>
            </a:r>
            <a:r>
              <a:rPr lang="en-US" sz="2600" dirty="0">
                <a:solidFill>
                  <a:schemeClr val="tx1"/>
                </a:solidFill>
                <a:latin typeface="#9Slide03 SVN-PF Din Text Pro C" panose="02000506020000020004" pitchFamily="2" charset="0"/>
                <a:cs typeface="Arial" panose="020B0604020202020204" pitchFamily="34" charset="0"/>
              </a:rPr>
              <a:t> GV</a:t>
            </a:r>
            <a:endParaRPr lang="en-US" sz="2600" dirty="0">
              <a:solidFill>
                <a:srgbClr val="0070C0"/>
              </a:solidFill>
              <a:latin typeface="#9Slide03 SVN-PF Din Text Pro C" panose="02000506020000020004" pitchFamily="2" charset="0"/>
              <a:cs typeface="Arial" panose="020B0604020202020204" pitchFamily="34" charset="0"/>
            </a:endParaRPr>
          </a:p>
        </p:txBody>
      </p:sp>
      <p:sp>
        <p:nvSpPr>
          <p:cNvPr id="36" name="Rectangle: Rounded Corners 7">
            <a:extLst>
              <a:ext uri="{FF2B5EF4-FFF2-40B4-BE49-F238E27FC236}">
                <a16:creationId xmlns="" xmlns:a16="http://schemas.microsoft.com/office/drawing/2014/main" id="{BCBC2462-40D7-4544-826D-D9958800DCFD}"/>
              </a:ext>
            </a:extLst>
          </p:cNvPr>
          <p:cNvSpPr/>
          <p:nvPr/>
        </p:nvSpPr>
        <p:spPr>
          <a:xfrm>
            <a:off x="2733518" y="2600205"/>
            <a:ext cx="1221617" cy="763014"/>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3 SVN-PF Din Text Pro C" panose="02000506020000020004" pitchFamily="2" charset="0"/>
                <a:cs typeface="Arial" panose="020B0604020202020204" pitchFamily="34" charset="0"/>
              </a:rPr>
              <a:t>Thời</a:t>
            </a:r>
            <a:r>
              <a:rPr lang="en-US" sz="2600" dirty="0">
                <a:solidFill>
                  <a:schemeClr val="tx1"/>
                </a:solidFill>
                <a:latin typeface="#9Slide03 SVN-PF Din Text Pro C" panose="02000506020000020004" pitchFamily="2" charset="0"/>
                <a:cs typeface="Arial" panose="020B0604020202020204" pitchFamily="34" charset="0"/>
              </a:rPr>
              <a:t> </a:t>
            </a:r>
            <a:r>
              <a:rPr lang="en-US" sz="2600" dirty="0" err="1">
                <a:solidFill>
                  <a:schemeClr val="tx1"/>
                </a:solidFill>
                <a:latin typeface="#9Slide03 SVN-PF Din Text Pro C" panose="02000506020000020004" pitchFamily="2" charset="0"/>
                <a:cs typeface="Arial" panose="020B0604020202020204" pitchFamily="34" charset="0"/>
              </a:rPr>
              <a:t>gian</a:t>
            </a:r>
            <a:r>
              <a:rPr lang="en-US" sz="2600" dirty="0">
                <a:solidFill>
                  <a:schemeClr val="tx1"/>
                </a:solidFill>
                <a:latin typeface="#9Slide03 SVN-PF Din Text Pro C" panose="02000506020000020004" pitchFamily="2" charset="0"/>
                <a:cs typeface="Arial" panose="020B0604020202020204" pitchFamily="34" charset="0"/>
              </a:rPr>
              <a:t>: 1 </a:t>
            </a:r>
            <a:r>
              <a:rPr lang="en-US" sz="2600" dirty="0" err="1">
                <a:solidFill>
                  <a:schemeClr val="tx1"/>
                </a:solidFill>
                <a:latin typeface="#9Slide03 SVN-PF Din Text Pro C" panose="02000506020000020004" pitchFamily="2" charset="0"/>
                <a:cs typeface="Arial" panose="020B0604020202020204" pitchFamily="34" charset="0"/>
              </a:rPr>
              <a:t>tuần</a:t>
            </a:r>
            <a:endParaRPr lang="en-US" sz="2600" dirty="0">
              <a:solidFill>
                <a:srgbClr val="0070C0"/>
              </a:solidFill>
              <a:latin typeface="#9Slide03 SVN-PF Din Text Pro C" panose="02000506020000020004" pitchFamily="2" charset="0"/>
              <a:cs typeface="Arial" panose="020B0604020202020204" pitchFamily="34" charset="0"/>
            </a:endParaRPr>
          </a:p>
        </p:txBody>
      </p:sp>
      <p:pic>
        <p:nvPicPr>
          <p:cNvPr id="37" name="Picture 2" descr="Alarm Clock Logo Icon Isolated. Watch Object, Time Office Symbol. Stock  Illustration - Illustration of minute, round: 147962569">
            <a:extLst>
              <a:ext uri="{FF2B5EF4-FFF2-40B4-BE49-F238E27FC236}">
                <a16:creationId xmlns="" xmlns:a16="http://schemas.microsoft.com/office/drawing/2014/main" id="{6D1E3023-3E51-4749-9562-5C8A8EB93EC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3985502" y="2477946"/>
            <a:ext cx="808894" cy="95105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Send Free Stock Icons - Stockio.com">
            <a:extLst>
              <a:ext uri="{FF2B5EF4-FFF2-40B4-BE49-F238E27FC236}">
                <a16:creationId xmlns="" xmlns:a16="http://schemas.microsoft.com/office/drawing/2014/main" id="{CDCF46CA-860A-446B-BB18-28EE2F4E2D2A}"/>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667" b="90667" l="5333" r="95556">
                        <a14:foregroundMark x1="45333" y1="44444" x2="45333" y2="44444"/>
                        <a14:foregroundMark x1="94222" y1="28000" x2="94222" y2="28000"/>
                        <a14:foregroundMark x1="34222" y1="40444" x2="34222" y2="40444"/>
                        <a14:foregroundMark x1="11111" y1="57333" x2="50667" y2="40889"/>
                        <a14:foregroundMark x1="50667" y1="40889" x2="54222" y2="41778"/>
                        <a14:foregroundMark x1="95556" y1="24444" x2="77333" y2="7111"/>
                        <a14:foregroundMark x1="77333" y1="7111" x2="74667" y2="6667"/>
                        <a14:foregroundMark x1="92444" y1="19111" x2="78222" y2="14667"/>
                        <a14:foregroundMark x1="82667" y1="13333" x2="78222" y2="29778"/>
                        <a14:foregroundMark x1="70667" y1="35556" x2="82222" y2="60444"/>
                        <a14:foregroundMark x1="82222" y1="60444" x2="41778" y2="36444"/>
                        <a14:foregroundMark x1="41778" y1="36444" x2="76889" y2="42222"/>
                        <a14:foregroundMark x1="76889" y1="42222" x2="72889" y2="41778"/>
                        <a14:foregroundMark x1="82667" y1="30667" x2="29333" y2="33778"/>
                        <a14:foregroundMark x1="29333" y1="33778" x2="29778" y2="57333"/>
                        <a14:foregroundMark x1="29778" y1="57333" x2="62667" y2="48889"/>
                        <a14:foregroundMark x1="62667" y1="48889" x2="47111" y2="44889"/>
                        <a14:foregroundMark x1="81778" y1="30667" x2="28000" y2="35111"/>
                        <a14:foregroundMark x1="28000" y1="35111" x2="81778" y2="22667"/>
                        <a14:foregroundMark x1="76889" y1="13333" x2="87111" y2="12889"/>
                        <a14:foregroundMark x1="93778" y1="16889" x2="85778" y2="9333"/>
                        <a14:foregroundMark x1="93778" y1="22667" x2="71111" y2="31556"/>
                        <a14:foregroundMark x1="71111" y1="31556" x2="70222" y2="16000"/>
                        <a14:foregroundMark x1="80000" y1="8889" x2="78222" y2="36000"/>
                        <a14:foregroundMark x1="78222" y1="36000" x2="95556" y2="24000"/>
                        <a14:foregroundMark x1="95111" y1="25333" x2="72889" y2="28889"/>
                        <a14:foregroundMark x1="72889" y1="28889" x2="82667" y2="16000"/>
                        <a14:foregroundMark x1="94222" y1="15556" x2="72000" y2="12889"/>
                        <a14:foregroundMark x1="72000" y1="12889" x2="70222" y2="16889"/>
                        <a14:foregroundMark x1="95111" y1="24000" x2="74222" y2="35556"/>
                        <a14:foregroundMark x1="74222" y1="35556" x2="70222" y2="33778"/>
                        <a14:foregroundMark x1="92889" y1="27111" x2="68889" y2="28889"/>
                        <a14:foregroundMark x1="68889" y1="28889" x2="92000" y2="33778"/>
                        <a14:foregroundMark x1="92000" y1="33778" x2="92000" y2="32889"/>
                        <a14:foregroundMark x1="95556" y1="25778" x2="90667" y2="32000"/>
                        <a14:foregroundMark x1="88444" y1="35556" x2="82667" y2="40444"/>
                        <a14:foregroundMark x1="88000" y1="36444" x2="76000" y2="10222"/>
                        <a14:foregroundMark x1="84444" y1="20000" x2="63556" y2="48889"/>
                        <a14:foregroundMark x1="63556" y1="48889" x2="32444" y2="46222"/>
                        <a14:foregroundMark x1="32444" y1="46222" x2="45333" y2="32444"/>
                        <a14:foregroundMark x1="44444" y1="32000" x2="16889" y2="33333"/>
                        <a14:foregroundMark x1="16889" y1="33333" x2="37333" y2="38222"/>
                        <a14:foregroundMark x1="41778" y1="27111" x2="16000" y2="29333"/>
                        <a14:foregroundMark x1="16000" y1="29333" x2="53333" y2="28444"/>
                        <a14:foregroundMark x1="53333" y1="28444" x2="13333" y2="28000"/>
                        <a14:foregroundMark x1="13333" y1="28000" x2="5778" y2="82667"/>
                        <a14:foregroundMark x1="5778" y1="82667" x2="49778" y2="55556"/>
                        <a14:foregroundMark x1="84000" y1="90667" x2="5333" y2="90667"/>
                        <a14:foregroundMark x1="59111" y1="57333" x2="81333" y2="83556"/>
                        <a14:foregroundMark x1="81333" y1="83556" x2="56444" y2="62222"/>
                        <a14:foregroundMark x1="56444" y1="62222" x2="55556" y2="57333"/>
                        <a14:foregroundMark x1="88000" y1="84889" x2="88000" y2="32889"/>
                        <a14:foregroundMark x1="61778" y1="26667" x2="6222" y2="28444"/>
                        <a14:foregroundMark x1="6222" y1="28444" x2="5333" y2="80444"/>
                      </a14:backgroundRemoval>
                    </a14:imgEffect>
                  </a14:imgLayer>
                </a14:imgProps>
              </a:ext>
              <a:ext uri="{28A0092B-C50C-407E-A947-70E740481C1C}">
                <a14:useLocalDpi xmlns:a14="http://schemas.microsoft.com/office/drawing/2010/main" val="0"/>
              </a:ext>
            </a:extLst>
          </a:blip>
          <a:srcRect/>
          <a:stretch>
            <a:fillRect/>
          </a:stretch>
        </p:blipFill>
        <p:spPr bwMode="auto">
          <a:xfrm>
            <a:off x="6807695" y="2470294"/>
            <a:ext cx="892925" cy="89292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2" descr="Treasure Map PNG Images | Vector and PSD Files | Free Download on Pngtree">
            <a:extLst>
              <a:ext uri="{FF2B5EF4-FFF2-40B4-BE49-F238E27FC236}">
                <a16:creationId xmlns="" xmlns:a16="http://schemas.microsoft.com/office/drawing/2014/main" id="{FE9AF49F-12BC-4D46-AED0-6FD1DA89BF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695" t="15376" r="6273" b="19678"/>
          <a:stretch>
            <a:fillRect/>
          </a:stretch>
        </p:blipFill>
        <p:spPr bwMode="auto">
          <a:xfrm>
            <a:off x="8489087" y="4534851"/>
            <a:ext cx="30575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
            <a:extLst>
              <a:ext uri="{FF2B5EF4-FFF2-40B4-BE49-F238E27FC236}">
                <a16:creationId xmlns="" xmlns:a16="http://schemas.microsoft.com/office/drawing/2014/main" id="{55F95A19-0DDD-4DD0-BC4D-8086085847E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t="16292"/>
          <a:stretch>
            <a:fillRect/>
          </a:stretch>
        </p:blipFill>
        <p:spPr bwMode="auto">
          <a:xfrm>
            <a:off x="8470445" y="1122493"/>
            <a:ext cx="3104293" cy="32573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633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Freeform: Shape 136">
            <a:extLst>
              <a:ext uri="{FF2B5EF4-FFF2-40B4-BE49-F238E27FC236}">
                <a16:creationId xmlns="" xmlns:a16="http://schemas.microsoft.com/office/drawing/2014/main" id="{673E9FC8-2143-48A2-9DEE-AABBC7E30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484" name="Picture 4" descr="109 hình ảnh phong cảnh về thiên nhiên đẹp, hùng vĩ">
            <a:extLst>
              <a:ext uri="{FF2B5EF4-FFF2-40B4-BE49-F238E27FC236}">
                <a16:creationId xmlns="" xmlns:a16="http://schemas.microsoft.com/office/drawing/2014/main" id="{2E09C47F-B2DD-4DC8-8C59-54C3AF4744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32" b="15917"/>
          <a:stretch/>
        </p:blipFill>
        <p:spPr bwMode="auto">
          <a:xfrm>
            <a:off x="1" y="10"/>
            <a:ext cx="12192000" cy="6003842"/>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3549C14F-3C7C-4A0A-B3C2-7AB946EF32B0}"/>
              </a:ext>
            </a:extLst>
          </p:cNvPr>
          <p:cNvSpPr txBox="1"/>
          <p:nvPr/>
        </p:nvSpPr>
        <p:spPr>
          <a:xfrm rot="20587642">
            <a:off x="2366539" y="1955620"/>
            <a:ext cx="7987284" cy="1862048"/>
          </a:xfrm>
          <a:prstGeom prst="rect">
            <a:avLst/>
          </a:prstGeom>
          <a:noFill/>
        </p:spPr>
        <p:txBody>
          <a:bodyPr wrap="square" rtlCol="0">
            <a:spAutoFit/>
          </a:bodyPr>
          <a:lstStyle/>
          <a:p>
            <a:r>
              <a:rPr lang="en-US" sz="11500" dirty="0">
                <a:solidFill>
                  <a:schemeClr val="bg1"/>
                </a:solidFill>
                <a:latin typeface="#9Slide05 Aphrodite Pro" panose="02000000000000000000" pitchFamily="2" charset="0"/>
              </a:rPr>
              <a:t>Thank you</a:t>
            </a:r>
          </a:p>
        </p:txBody>
      </p:sp>
    </p:spTree>
    <p:extLst>
      <p:ext uri="{BB962C8B-B14F-4D97-AF65-F5344CB8AC3E}">
        <p14:creationId xmlns:p14="http://schemas.microsoft.com/office/powerpoint/2010/main" val="644026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 xmlns:a16="http://schemas.microsoft.com/office/drawing/2014/main" id="{398F3DEE-0E56-499F-AFAE-C2DA7C2C81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 xmlns:a16="http://schemas.microsoft.com/office/drawing/2014/main" id="{EBB65E49-5337-40E3-9DBD-146D14EA07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0" y="-2"/>
            <a:ext cx="12192000" cy="452261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 xmlns:a16="http://schemas.microsoft.com/office/drawing/2014/main" id="{E859509F-94DC-4952-A3B5-1EFAA2F524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168276" y="5"/>
            <a:ext cx="4023722" cy="4522603"/>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 xmlns:a16="http://schemas.microsoft.com/office/drawing/2014/main" id="{6B1AF2CB-1EFE-4962-A8DC-2D3CE47362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457200" y="-5"/>
            <a:ext cx="11743606" cy="4513113"/>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 xmlns:a16="http://schemas.microsoft.com/office/drawing/2014/main" id="{2232531E-9E20-48D1-A119-C05304D9E8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807" y="-9506"/>
            <a:ext cx="12200801" cy="4532114"/>
          </a:xfrm>
          <a:prstGeom prst="rect">
            <a:avLst/>
          </a:prstGeom>
          <a:gradFill>
            <a:gsLst>
              <a:gs pos="0">
                <a:srgbClr val="000000">
                  <a:alpha val="51000"/>
                </a:srgbClr>
              </a:gs>
              <a:gs pos="74000">
                <a:schemeClr val="accent1">
                  <a:alpha val="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 xmlns:a16="http://schemas.microsoft.com/office/drawing/2014/main" id="{17AA014B-79A8-4BEC-893F-423182880E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5"/>
            <a:ext cx="12192000" cy="2679585"/>
          </a:xfrm>
          <a:prstGeom prst="rect">
            <a:avLst/>
          </a:prstGeom>
          <a:gradFill>
            <a:gsLst>
              <a:gs pos="20000">
                <a:schemeClr val="accent1">
                  <a:alpha val="9000"/>
                </a:schemeClr>
              </a:gs>
              <a:gs pos="100000">
                <a:srgbClr val="000000">
                  <a:alpha val="67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Neo Biển Du Thuyền Hải - Miễn Phí vector hình ảnh trên Pixabay">
            <a:extLst>
              <a:ext uri="{FF2B5EF4-FFF2-40B4-BE49-F238E27FC236}">
                <a16:creationId xmlns="" xmlns:a16="http://schemas.microsoft.com/office/drawing/2014/main" id="{ACC01EF1-6405-4E22-BAAC-48839BEE897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 b="11501"/>
          <a:stretch/>
        </p:blipFill>
        <p:spPr bwMode="auto">
          <a:xfrm>
            <a:off x="20069" y="3652862"/>
            <a:ext cx="2442912" cy="244291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6" descr="Máy bay Chứng nhiếp ảnh Sân bay, Máy tính Biểu tượng - máy bay png tải về -  Miễn phí trong suốt Thủy Sản png Tải về.">
            <a:extLst>
              <a:ext uri="{FF2B5EF4-FFF2-40B4-BE49-F238E27FC236}">
                <a16:creationId xmlns="" xmlns:a16="http://schemas.microsoft.com/office/drawing/2014/main" id="{8369DE35-7612-4A62-AF2A-2B4F767716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r="-6" b="-6"/>
          <a:stretch/>
        </p:blipFill>
        <p:spPr bwMode="auto">
          <a:xfrm>
            <a:off x="2110441" y="2944510"/>
            <a:ext cx="3826567" cy="3826567"/>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Cách tạo bản đồ chỉ đường chính xác đơn giản bằng Doorpath">
            <a:extLst>
              <a:ext uri="{FF2B5EF4-FFF2-40B4-BE49-F238E27FC236}">
                <a16:creationId xmlns="" xmlns:a16="http://schemas.microsoft.com/office/drawing/2014/main" id="{0428258E-94D9-454E-8C74-CFB836049C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83" r="34667"/>
          <a:stretch/>
        </p:blipFill>
        <p:spPr bwMode="auto">
          <a:xfrm>
            <a:off x="9106490" y="3450600"/>
            <a:ext cx="2920105" cy="2920105"/>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10" descr="シービーチアイコン - アイコンのベクターアート素材や画像を多数ご用意 - iStock">
            <a:extLst>
              <a:ext uri="{FF2B5EF4-FFF2-40B4-BE49-F238E27FC236}">
                <a16:creationId xmlns="" xmlns:a16="http://schemas.microsoft.com/office/drawing/2014/main" id="{A2C17E27-34F7-4F8A-9A1C-646E3B66C94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44727" y1="30566" x2="44727" y2="30566"/>
                        <a14:foregroundMark x1="46484" y1="61914" x2="46484" y2="61914"/>
                        <a14:foregroundMark x1="38965" y1="72852" x2="38965" y2="72852"/>
                        <a14:foregroundMark x1="40430" y1="80762" x2="40430" y2="80762"/>
                        <a14:foregroundMark x1="42578" y1="73535" x2="42578" y2="73535"/>
                        <a14:foregroundMark x1="25684" y1="38379" x2="25684" y2="38379"/>
                        <a14:foregroundMark x1="51953" y1="26465" x2="51953" y2="26465"/>
                        <a14:foregroundMark x1="51563" y1="28613" x2="51563" y2="28613"/>
                        <a14:foregroundMark x1="52637" y1="32910" x2="52637" y2="32910"/>
                        <a14:foregroundMark x1="54492" y1="31836" x2="54492" y2="31836"/>
                        <a14:foregroundMark x1="53418" y1="30762" x2="53418" y2="30762"/>
                        <a14:foregroundMark x1="52637" y1="30078" x2="52637" y2="30078"/>
                      </a14:backgroundRemoval>
                    </a14:imgEffect>
                  </a14:imgLayer>
                </a14:imgProps>
              </a:ext>
              <a:ext uri="{28A0092B-C50C-407E-A947-70E740481C1C}">
                <a14:useLocalDpi xmlns:a14="http://schemas.microsoft.com/office/drawing/2010/main" val="0"/>
              </a:ext>
            </a:extLst>
          </a:blip>
          <a:srcRect r="-6" b="5996"/>
          <a:stretch/>
        </p:blipFill>
        <p:spPr bwMode="auto">
          <a:xfrm>
            <a:off x="5279923" y="2944510"/>
            <a:ext cx="4127242" cy="387956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 xmlns:a16="http://schemas.microsoft.com/office/drawing/2014/main" id="{977BE8E1-5D91-424E-923F-B28C5E2FE550}"/>
              </a:ext>
            </a:extLst>
          </p:cNvPr>
          <p:cNvSpPr txBox="1"/>
          <p:nvPr/>
        </p:nvSpPr>
        <p:spPr>
          <a:xfrm>
            <a:off x="582442" y="324774"/>
            <a:ext cx="11018301" cy="3785652"/>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strike="noStrike" kern="1200" cap="none" spc="0" normalizeH="0" baseline="0" noProof="0" dirty="0" smtClean="0">
                <a:ln>
                  <a:noFill/>
                </a:ln>
                <a:solidFill>
                  <a:schemeClr val="bg1"/>
                </a:solidFill>
                <a:effectLst/>
                <a:uLnTx/>
                <a:uFillTx/>
                <a:latin typeface="iCiel Baliho Script" pitchFamily="50" charset="0"/>
              </a:rPr>
              <a:t>Tiết</a:t>
            </a:r>
            <a:r>
              <a:rPr kumimoji="0" lang="vi-VN" sz="5400" b="0" i="0" strike="noStrike" kern="1200" cap="none" spc="0" normalizeH="0" noProof="0" dirty="0" smtClean="0">
                <a:ln>
                  <a:noFill/>
                </a:ln>
                <a:solidFill>
                  <a:schemeClr val="bg1"/>
                </a:solidFill>
                <a:effectLst/>
                <a:uLnTx/>
                <a:uFillTx/>
                <a:latin typeface="iCiel Baliho Script" pitchFamily="50" charset="0"/>
              </a:rPr>
              <a:t> 6+7+8.</a:t>
            </a:r>
            <a:r>
              <a:rPr kumimoji="0" lang="vi-VN" sz="5400" b="0" i="0" strike="noStrike" kern="1200" cap="none" spc="0" normalizeH="0" baseline="0" noProof="0" dirty="0" smtClean="0">
                <a:ln>
                  <a:noFill/>
                </a:ln>
                <a:solidFill>
                  <a:schemeClr val="bg1"/>
                </a:solidFill>
                <a:effectLst/>
                <a:uLnTx/>
                <a:uFillTx/>
                <a:latin typeface="iCiel Baliho Script" pitchFamily="50" charset="0"/>
              </a:rPr>
              <a:t>Bài </a:t>
            </a:r>
            <a:r>
              <a:rPr kumimoji="0" lang="vi-VN" sz="5400" b="0" i="0" strike="noStrike" kern="1200" cap="none" spc="0" normalizeH="0" baseline="0" noProof="0" dirty="0">
                <a:ln>
                  <a:noFill/>
                </a:ln>
                <a:solidFill>
                  <a:schemeClr val="bg1"/>
                </a:solidFill>
                <a:effectLst/>
                <a:uLnTx/>
                <a:uFillTx/>
                <a:latin typeface="iCiel Baliho Script" pitchFamily="50"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strike="noStrike" kern="1200" cap="none" spc="0" normalizeH="0" baseline="0" noProof="0" dirty="0">
                <a:ln>
                  <a:noFill/>
                </a:ln>
                <a:solidFill>
                  <a:srgbClr val="FFFF00"/>
                </a:solidFill>
                <a:effectLst/>
                <a:uLnTx/>
                <a:uFillTx/>
                <a:latin typeface="iCiel Baliho Script" pitchFamily="50" charset="0"/>
              </a:rPr>
              <a:t>KÍ HIỆU </a:t>
            </a:r>
            <a:r>
              <a:rPr kumimoji="0" lang="vi-VN" sz="5400" b="0" i="0" strike="noStrike" kern="1200" cap="none" spc="0" normalizeH="0" baseline="0" noProof="0" dirty="0">
                <a:ln>
                  <a:noFill/>
                </a:ln>
                <a:solidFill>
                  <a:srgbClr val="FFFF00"/>
                </a:solidFill>
                <a:effectLst/>
                <a:uLnTx/>
                <a:uFillTx/>
                <a:latin typeface="iCiel Baliho Script" pitchFamily="50" charset="0"/>
              </a:rPr>
              <a:t>VÀ </a:t>
            </a:r>
            <a:r>
              <a:rPr kumimoji="0" lang="vi-VN" sz="6600" b="0" i="0" strike="noStrike" kern="1200" cap="none" spc="0" normalizeH="0" baseline="0" noProof="0" dirty="0">
                <a:ln>
                  <a:noFill/>
                </a:ln>
                <a:solidFill>
                  <a:srgbClr val="FFFF00"/>
                </a:solidFill>
                <a:effectLst/>
                <a:uLnTx/>
                <a:uFillTx/>
                <a:latin typeface="iCiel Baliho Script" pitchFamily="50" charset="0"/>
              </a:rPr>
              <a:t>BẢNG CHÚ GIẢI </a:t>
            </a:r>
            <a:r>
              <a:rPr kumimoji="0" lang="vi-VN" sz="5400" b="0" i="0" strike="noStrike" kern="1200" cap="none" spc="0" normalizeH="0" baseline="0" noProof="0" dirty="0">
                <a:ln>
                  <a:noFill/>
                </a:ln>
                <a:solidFill>
                  <a:srgbClr val="FFFF00"/>
                </a:solidFill>
                <a:effectLst/>
                <a:uLnTx/>
                <a:uFillTx/>
                <a:latin typeface="iCiel Baliho Script" pitchFamily="50" charset="0"/>
              </a:rPr>
              <a:t>BẢN ĐỒ.</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strike="noStrike" kern="1200" cap="none" spc="0" normalizeH="0" baseline="0" noProof="0" dirty="0">
                <a:ln>
                  <a:noFill/>
                </a:ln>
                <a:solidFill>
                  <a:srgbClr val="FFFF00"/>
                </a:solidFill>
                <a:effectLst/>
                <a:uLnTx/>
                <a:uFillTx/>
                <a:latin typeface="iCiel Baliho Script" pitchFamily="50" charset="0"/>
              </a:rPr>
              <a:t>TÌM ĐƯỜNG ĐI </a:t>
            </a:r>
            <a:r>
              <a:rPr kumimoji="0" lang="vi-VN" sz="5400" b="0" i="0" strike="noStrike" kern="1200" cap="none" spc="0" normalizeH="0" baseline="0" noProof="0" dirty="0">
                <a:ln>
                  <a:noFill/>
                </a:ln>
                <a:solidFill>
                  <a:srgbClr val="FFFF00"/>
                </a:solidFill>
                <a:effectLst/>
                <a:uLnTx/>
                <a:uFillTx/>
                <a:latin typeface="iCiel Baliho Script" pitchFamily="50" charset="0"/>
              </a:rPr>
              <a:t>TRÊN BẢN ĐỒ</a:t>
            </a:r>
          </a:p>
        </p:txBody>
      </p:sp>
    </p:spTree>
    <p:extLst>
      <p:ext uri="{BB962C8B-B14F-4D97-AF65-F5344CB8AC3E}">
        <p14:creationId xmlns:p14="http://schemas.microsoft.com/office/powerpoint/2010/main" val="36797432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40A711E6-F004-408C-BCC8-1B4BA1A6672A}"/>
              </a:ext>
            </a:extLst>
          </p:cNvPr>
          <p:cNvGrpSpPr/>
          <p:nvPr/>
        </p:nvGrpSpPr>
        <p:grpSpPr>
          <a:xfrm>
            <a:off x="2078911" y="93552"/>
            <a:ext cx="8241421" cy="1392367"/>
            <a:chOff x="2402470" y="93552"/>
            <a:chExt cx="8241421" cy="1392367"/>
          </a:xfrm>
        </p:grpSpPr>
        <p:sp>
          <p:nvSpPr>
            <p:cNvPr id="12" name="Flowchart: Terminator 11">
              <a:extLst>
                <a:ext uri="{FF2B5EF4-FFF2-40B4-BE49-F238E27FC236}">
                  <a16:creationId xmlns="" xmlns:a16="http://schemas.microsoft.com/office/drawing/2014/main" id="{A122B7F3-7E5E-4DB5-A97D-DDD0DFE00D65}"/>
                </a:ext>
              </a:extLst>
            </p:cNvPr>
            <p:cNvSpPr/>
            <p:nvPr/>
          </p:nvSpPr>
          <p:spPr>
            <a:xfrm>
              <a:off x="2445113" y="176711"/>
              <a:ext cx="8198778" cy="1151820"/>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9Slide03 SVN-PF Din Text Pro C" panose="02000506020000020004" pitchFamily="2" charset="0"/>
                </a:rPr>
                <a:t>NỘI DUNG CHÍNH</a:t>
              </a:r>
              <a:endParaRPr lang="en-US" sz="5400" b="1" dirty="0">
                <a:solidFill>
                  <a:schemeClr val="tx1"/>
                </a:solidFill>
                <a:latin typeface="#9Slide03 SVN-PF Din Text Pro C" panose="02000506020000020004" pitchFamily="2" charset="0"/>
              </a:endParaRPr>
            </a:p>
          </p:txBody>
        </p:sp>
        <p:sp>
          <p:nvSpPr>
            <p:cNvPr id="15" name="Oval 14">
              <a:extLst>
                <a:ext uri="{FF2B5EF4-FFF2-40B4-BE49-F238E27FC236}">
                  <a16:creationId xmlns="" xmlns:a16="http://schemas.microsoft.com/office/drawing/2014/main" id="{297D1653-2833-49F0-9B5E-5149A0E812B3}"/>
                </a:ext>
              </a:extLst>
            </p:cNvPr>
            <p:cNvSpPr/>
            <p:nvPr/>
          </p:nvSpPr>
          <p:spPr>
            <a:xfrm>
              <a:off x="2402470" y="93552"/>
              <a:ext cx="1587488" cy="139236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9Slide03 SVN-PF Din Text Pro C" panose="02000506020000020004" pitchFamily="2" charset="0"/>
                  <a:cs typeface="Arial" panose="020B0604020202020204" pitchFamily="34" charset="0"/>
                </a:rPr>
                <a:t>Bài</a:t>
              </a:r>
              <a:r>
                <a:rPr lang="en-US" sz="4800" b="1" dirty="0">
                  <a:solidFill>
                    <a:srgbClr val="FFFF00"/>
                  </a:solidFill>
                  <a:latin typeface="#9Slide03 SVN-PF Din Text Pro C" panose="02000506020000020004" pitchFamily="2" charset="0"/>
                  <a:cs typeface="Arial" panose="020B0604020202020204" pitchFamily="34" charset="0"/>
                </a:rPr>
                <a:t> 4</a:t>
              </a:r>
            </a:p>
          </p:txBody>
        </p:sp>
      </p:grpSp>
      <p:sp>
        <p:nvSpPr>
          <p:cNvPr id="27" name="Lưu đồ: Điểm Kết Thúc 147">
            <a:extLst>
              <a:ext uri="{FF2B5EF4-FFF2-40B4-BE49-F238E27FC236}">
                <a16:creationId xmlns="" xmlns:a16="http://schemas.microsoft.com/office/drawing/2014/main" id="{8F8739C1-CE0B-4E89-9F9F-11720B3E7998}"/>
              </a:ext>
            </a:extLst>
          </p:cNvPr>
          <p:cNvSpPr/>
          <p:nvPr/>
        </p:nvSpPr>
        <p:spPr>
          <a:xfrm>
            <a:off x="96925" y="2154504"/>
            <a:ext cx="3842767" cy="1849624"/>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9Slide05 Cimochi" panose="02000504060000020004" pitchFamily="2" charset="-34"/>
                <a:cs typeface="#9Slide05 Cimochi" panose="02000504060000020004" pitchFamily="2" charset="-34"/>
              </a:rPr>
              <a:t>Kí</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hiệu</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và</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bảng</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chú</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giải</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bản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đồ</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17" name="Lưu đồ: Điểm Kết Thúc 147">
            <a:extLst>
              <a:ext uri="{FF2B5EF4-FFF2-40B4-BE49-F238E27FC236}">
                <a16:creationId xmlns="" xmlns:a16="http://schemas.microsoft.com/office/drawing/2014/main" id="{E811D9EE-FD52-4105-A44D-D4832D87D015}"/>
              </a:ext>
            </a:extLst>
          </p:cNvPr>
          <p:cNvSpPr/>
          <p:nvPr/>
        </p:nvSpPr>
        <p:spPr>
          <a:xfrm>
            <a:off x="4128180" y="2140702"/>
            <a:ext cx="3838671" cy="1849624"/>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9Slide05 Cimochi" panose="02000504060000020004" pitchFamily="2" charset="-34"/>
                <a:cs typeface="#9Slide05 Cimochi" panose="02000504060000020004" pitchFamily="2" charset="-34"/>
              </a:rPr>
              <a:t>Đọc</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một</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số</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bản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đồ</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thông</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dụng</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21" name="Oval 20">
            <a:extLst>
              <a:ext uri="{FF2B5EF4-FFF2-40B4-BE49-F238E27FC236}">
                <a16:creationId xmlns="" xmlns:a16="http://schemas.microsoft.com/office/drawing/2014/main" id="{631C2FDD-0D1E-4F65-9968-EDA7BD16D0A4}"/>
              </a:ext>
            </a:extLst>
          </p:cNvPr>
          <p:cNvSpPr/>
          <p:nvPr/>
        </p:nvSpPr>
        <p:spPr>
          <a:xfrm>
            <a:off x="1785150" y="1753662"/>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latin typeface="#9Slide05 Brannboll Ny" panose="02000000000000000000" pitchFamily="2" charset="0"/>
                <a:cs typeface="Arial" panose="020B0604020202020204" pitchFamily="34" charset="0"/>
              </a:rPr>
              <a:t>1</a:t>
            </a:r>
          </a:p>
        </p:txBody>
      </p:sp>
      <p:sp>
        <p:nvSpPr>
          <p:cNvPr id="22" name="Oval 21">
            <a:extLst>
              <a:ext uri="{FF2B5EF4-FFF2-40B4-BE49-F238E27FC236}">
                <a16:creationId xmlns="" xmlns:a16="http://schemas.microsoft.com/office/drawing/2014/main" id="{950B4B8F-12ED-476A-A843-D2CB7045A48B}"/>
              </a:ext>
            </a:extLst>
          </p:cNvPr>
          <p:cNvSpPr/>
          <p:nvPr/>
        </p:nvSpPr>
        <p:spPr>
          <a:xfrm>
            <a:off x="5818699" y="1753662"/>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latin typeface="#9Slide05 Brannboll Ny" panose="02000000000000000000" pitchFamily="2" charset="0"/>
                <a:cs typeface="Arial" panose="020B0604020202020204" pitchFamily="34" charset="0"/>
              </a:rPr>
              <a:t>2</a:t>
            </a:r>
          </a:p>
        </p:txBody>
      </p:sp>
      <p:pic>
        <p:nvPicPr>
          <p:cNvPr id="11" name="Picture 4" descr="Neo Biển Du Thuyền Hải - Miễn Phí vector hình ảnh trên Pixabay">
            <a:extLst>
              <a:ext uri="{FF2B5EF4-FFF2-40B4-BE49-F238E27FC236}">
                <a16:creationId xmlns="" xmlns:a16="http://schemas.microsoft.com/office/drawing/2014/main" id="{FEC552E4-D8A0-4A45-BAA4-B0C9B575D1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212" y="4271871"/>
            <a:ext cx="889629" cy="10039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Máy bay Chứng nhiếp ảnh Sân bay, Máy tính Biểu tượng - máy bay png tải về -  Miễn phí trong suốt Thủy Sản png Tải về.">
            <a:extLst>
              <a:ext uri="{FF2B5EF4-FFF2-40B4-BE49-F238E27FC236}">
                <a16:creationId xmlns="" xmlns:a16="http://schemas.microsoft.com/office/drawing/2014/main" id="{89D453CC-1CA6-47F0-830B-C2994FEA4F1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358" t="11182" r="10502" b="11184"/>
          <a:stretch/>
        </p:blipFill>
        <p:spPr bwMode="auto">
          <a:xfrm>
            <a:off x="1866689" y="5541665"/>
            <a:ext cx="1170347" cy="11480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シービーチアイコン - アイコンのベクターアート素材や画像を多数ご用意 - iStock">
            <a:extLst>
              <a:ext uri="{FF2B5EF4-FFF2-40B4-BE49-F238E27FC236}">
                <a16:creationId xmlns="" xmlns:a16="http://schemas.microsoft.com/office/drawing/2014/main" id="{3B64EFC3-D24D-4221-87AF-529DC428F39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44727" y1="30566" x2="44727" y2="30566"/>
                        <a14:foregroundMark x1="46484" y1="61914" x2="46484" y2="61914"/>
                      </a14:backgroundRemoval>
                    </a14:imgEffect>
                  </a14:imgLayer>
                </a14:imgProps>
              </a:ext>
              <a:ext uri="{28A0092B-C50C-407E-A947-70E740481C1C}">
                <a14:useLocalDpi xmlns:a14="http://schemas.microsoft.com/office/drawing/2010/main" val="0"/>
              </a:ext>
            </a:extLst>
          </a:blip>
          <a:srcRect l="16308" t="16129" r="16308" b="17850"/>
          <a:stretch/>
        </p:blipFill>
        <p:spPr bwMode="auto">
          <a:xfrm>
            <a:off x="1940502" y="4269953"/>
            <a:ext cx="1022723" cy="10039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ree icon vector ⬇ Vector Image by © jehsomwang | Vector Stock 117045612">
            <a:extLst>
              <a:ext uri="{FF2B5EF4-FFF2-40B4-BE49-F238E27FC236}">
                <a16:creationId xmlns="" xmlns:a16="http://schemas.microsoft.com/office/drawing/2014/main" id="{18583E7E-E96D-4E09-975B-05BEFE6FBCD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6641" b="89941" l="9961" r="89941">
                        <a14:foregroundMark x1="74414" y1="6641" x2="74414" y2="6641"/>
                        <a14:foregroundMark x1="74414" y1="8203" x2="74414" y2="8203"/>
                      </a14:backgroundRemoval>
                    </a14:imgEffect>
                  </a14:imgLayer>
                </a14:imgProps>
              </a:ext>
              <a:ext uri="{28A0092B-C50C-407E-A947-70E740481C1C}">
                <a14:useLocalDpi xmlns:a14="http://schemas.microsoft.com/office/drawing/2010/main" val="0"/>
              </a:ext>
            </a:extLst>
          </a:blip>
          <a:srcRect l="48895" b="46692"/>
          <a:stretch/>
        </p:blipFill>
        <p:spPr bwMode="auto">
          <a:xfrm>
            <a:off x="509362" y="5348620"/>
            <a:ext cx="1357327" cy="1415828"/>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sp>
        <p:nvSpPr>
          <p:cNvPr id="19" name="Lưu đồ: Điểm Kết Thúc 147">
            <a:extLst>
              <a:ext uri="{FF2B5EF4-FFF2-40B4-BE49-F238E27FC236}">
                <a16:creationId xmlns="" xmlns:a16="http://schemas.microsoft.com/office/drawing/2014/main" id="{8F41A5EB-74AF-46BD-926A-F9C41D285002}"/>
              </a:ext>
            </a:extLst>
          </p:cNvPr>
          <p:cNvSpPr/>
          <p:nvPr/>
        </p:nvSpPr>
        <p:spPr>
          <a:xfrm>
            <a:off x="8239747" y="2089596"/>
            <a:ext cx="3838670" cy="1849624"/>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9Slide05 Cimochi" panose="02000504060000020004" pitchFamily="2" charset="-34"/>
                <a:cs typeface="#9Slide05 Cimochi" panose="02000504060000020004" pitchFamily="2" charset="-34"/>
              </a:rPr>
              <a:t>Tìm</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đường</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đi</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trên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bản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đồ</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20" name="Oval 19">
            <a:extLst>
              <a:ext uri="{FF2B5EF4-FFF2-40B4-BE49-F238E27FC236}">
                <a16:creationId xmlns="" xmlns:a16="http://schemas.microsoft.com/office/drawing/2014/main" id="{E45F87D6-681B-4D51-85B6-ACFB42298566}"/>
              </a:ext>
            </a:extLst>
          </p:cNvPr>
          <p:cNvSpPr/>
          <p:nvPr/>
        </p:nvSpPr>
        <p:spPr>
          <a:xfrm>
            <a:off x="9853315" y="1699538"/>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latin typeface="#9Slide05 Brannboll Ny" panose="02000000000000000000" pitchFamily="2" charset="0"/>
                <a:cs typeface="Arial" panose="020B0604020202020204" pitchFamily="34" charset="0"/>
              </a:rPr>
              <a:t>3</a:t>
            </a:r>
          </a:p>
        </p:txBody>
      </p:sp>
      <p:pic>
        <p:nvPicPr>
          <p:cNvPr id="2050" name="Picture 2" descr="Hình ảnh Chuyến đi Phiêu Lưu Khái Niệm Phong Cách Phim Hoạt Hình, Đi Du  Lịch, Phiêu Lưu Mạo Hiểm., Khái Niệm Vector và PNG với nền trong suốt để  tải xuống">
            <a:extLst>
              <a:ext uri="{FF2B5EF4-FFF2-40B4-BE49-F238E27FC236}">
                <a16:creationId xmlns="" xmlns:a16="http://schemas.microsoft.com/office/drawing/2014/main" id="{E4C4A453-3DE7-4800-816A-14CFB44CBA2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06923" y="4090880"/>
            <a:ext cx="2675715" cy="2675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Phương pháp Chương trình ĐỌC NHANH bản quyền Anh Quốc - Bản quyền Anh Quốc">
            <a:extLst>
              <a:ext uri="{FF2B5EF4-FFF2-40B4-BE49-F238E27FC236}">
                <a16:creationId xmlns="" xmlns:a16="http://schemas.microsoft.com/office/drawing/2014/main" id="{AA003EB2-694B-4C0B-BC47-45B6F2C3DF9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6991"/>
          <a:stretch/>
        </p:blipFill>
        <p:spPr bwMode="auto">
          <a:xfrm>
            <a:off x="4136643" y="3753973"/>
            <a:ext cx="3429000" cy="318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217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ersonal Personalization Profile User Business Flat Line Fil, Com Con,  Account, Avatar PNG and Vector with Transparent Background for Free Download">
            <a:extLst>
              <a:ext uri="{FF2B5EF4-FFF2-40B4-BE49-F238E27FC236}">
                <a16:creationId xmlns="" xmlns:a16="http://schemas.microsoft.com/office/drawing/2014/main" id="{28C4A371-7800-4444-B8A6-312C06DBC05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104659" y="4715995"/>
            <a:ext cx="2335517" cy="17070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 xmlns:a16="http://schemas.microsoft.com/office/drawing/2014/main" id="{EF7F71FD-E7FD-442D-98B9-F465B6EC60A6}"/>
              </a:ext>
            </a:extLst>
          </p:cNvPr>
          <p:cNvSpPr/>
          <p:nvPr/>
        </p:nvSpPr>
        <p:spPr>
          <a:xfrm>
            <a:off x="300141" y="3314222"/>
            <a:ext cx="2249482" cy="130528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Làm</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việc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cá</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nhân</a:t>
            </a:r>
            <a:endParaRPr lang="en-US" sz="3200" dirty="0">
              <a:solidFill>
                <a:schemeClr val="tx1"/>
              </a:solidFill>
              <a:latin typeface="#9Slide03 SVN-PF Din Text Pro C" panose="02000506020000020004" pitchFamily="2" charset="0"/>
              <a:cs typeface="Arial" panose="020B0604020202020204" pitchFamily="34" charset="0"/>
            </a:endParaRPr>
          </a:p>
        </p:txBody>
      </p:sp>
      <p:sp>
        <p:nvSpPr>
          <p:cNvPr id="15" name="Rectangle: Rounded Corners 7">
            <a:extLst>
              <a:ext uri="{FF2B5EF4-FFF2-40B4-BE49-F238E27FC236}">
                <a16:creationId xmlns="" xmlns:a16="http://schemas.microsoft.com/office/drawing/2014/main" id="{5672019B-211F-4FA5-B365-B7944F4518A0}"/>
              </a:ext>
            </a:extLst>
          </p:cNvPr>
          <p:cNvSpPr/>
          <p:nvPr/>
        </p:nvSpPr>
        <p:spPr>
          <a:xfrm>
            <a:off x="9068267" y="3280592"/>
            <a:ext cx="2984115"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Ghi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đáp</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án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vào</a:t>
            </a:r>
            <a:r>
              <a:rPr lang="en-US" sz="3200" dirty="0">
                <a:solidFill>
                  <a:schemeClr val="tx1"/>
                </a:solidFill>
                <a:latin typeface="#9Slide03 SVN-PF Din Text Pro C" panose="02000506020000020004" pitchFamily="2" charset="0"/>
                <a:cs typeface="Arial" panose="020B0604020202020204" pitchFamily="34" charset="0"/>
              </a:rPr>
              <a:t> Ô Chat </a:t>
            </a:r>
            <a:r>
              <a:rPr lang="en-US" sz="3200" dirty="0" err="1">
                <a:solidFill>
                  <a:schemeClr val="tx1"/>
                </a:solidFill>
                <a:latin typeface="#9Slide03 SVN-PF Din Text Pro C" panose="02000506020000020004" pitchFamily="2" charset="0"/>
                <a:cs typeface="Arial" panose="020B0604020202020204" pitchFamily="34" charset="0"/>
              </a:rPr>
              <a:t>hoặc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giơ</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tay</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trả</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lời</a:t>
            </a:r>
            <a:r>
              <a:rPr lang="en-US" sz="3200" dirty="0">
                <a:solidFill>
                  <a:schemeClr val="tx1"/>
                </a:solidFill>
                <a:latin typeface="#9Slide03 SVN-PF Din Text Pro C" panose="02000506020000020004" pitchFamily="2" charset="0"/>
                <a:cs typeface="Arial" panose="020B0604020202020204" pitchFamily="34" charset="0"/>
              </a:rPr>
              <a:t> </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6" name="Picture 2" descr="Service PNG Free Image | PNG All">
            <a:extLst>
              <a:ext uri="{FF2B5EF4-FFF2-40B4-BE49-F238E27FC236}">
                <a16:creationId xmlns="" xmlns:a16="http://schemas.microsoft.com/office/drawing/2014/main" id="{75751F14-350F-4F56-A236-7E435CEA26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88707" y="4604030"/>
            <a:ext cx="1943234" cy="196124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7">
            <a:extLst>
              <a:ext uri="{FF2B5EF4-FFF2-40B4-BE49-F238E27FC236}">
                <a16:creationId xmlns="" xmlns:a16="http://schemas.microsoft.com/office/drawing/2014/main" id="{058EBE2F-7D26-4D0D-9CC7-98A03F88797A}"/>
              </a:ext>
            </a:extLst>
          </p:cNvPr>
          <p:cNvSpPr/>
          <p:nvPr/>
        </p:nvSpPr>
        <p:spPr>
          <a:xfrm>
            <a:off x="2687802" y="3272276"/>
            <a:ext cx="3113705"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Xem</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kĩ</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bộ</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hình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ảnh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số</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bộ</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kí</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hiệu</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chữ</a:t>
            </a:r>
            <a:r>
              <a:rPr lang="en-US" sz="3200" dirty="0">
                <a:solidFill>
                  <a:schemeClr val="tx1"/>
                </a:solidFill>
                <a:latin typeface="#9Slide03 SVN-PF Din Text Pro C" panose="02000506020000020004" pitchFamily="2" charset="0"/>
                <a:cs typeface="Arial" panose="020B0604020202020204" pitchFamily="34" charset="0"/>
              </a:rPr>
              <a:t>)</a:t>
            </a:r>
            <a:endParaRPr lang="en-US" sz="3200" dirty="0">
              <a:solidFill>
                <a:srgbClr val="0070C0"/>
              </a:solidFill>
              <a:latin typeface="#9Slide03 SVN-PF Din Text Pro C" panose="02000506020000020004" pitchFamily="2" charset="0"/>
              <a:cs typeface="Arial" panose="020B0604020202020204" pitchFamily="34" charset="0"/>
            </a:endParaRPr>
          </a:p>
        </p:txBody>
      </p:sp>
      <p:cxnSp>
        <p:nvCxnSpPr>
          <p:cNvPr id="20" name="Straight Connector 19">
            <a:extLst>
              <a:ext uri="{FF2B5EF4-FFF2-40B4-BE49-F238E27FC236}">
                <a16:creationId xmlns="" xmlns:a16="http://schemas.microsoft.com/office/drawing/2014/main" id="{7428C444-04E3-4E2E-9C8A-C0E0915386BB}"/>
              </a:ext>
            </a:extLst>
          </p:cNvPr>
          <p:cNvCxnSpPr>
            <a:cxnSpLocks/>
          </p:cNvCxnSpPr>
          <p:nvPr/>
        </p:nvCxnSpPr>
        <p:spPr>
          <a:xfrm>
            <a:off x="0" y="1194278"/>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Rounded Corners 7">
            <a:extLst>
              <a:ext uri="{FF2B5EF4-FFF2-40B4-BE49-F238E27FC236}">
                <a16:creationId xmlns="" xmlns:a16="http://schemas.microsoft.com/office/drawing/2014/main" id="{2D2CE1DF-B709-49B7-8506-0613BA84EAA2}"/>
              </a:ext>
            </a:extLst>
          </p:cNvPr>
          <p:cNvSpPr/>
          <p:nvPr/>
        </p:nvSpPr>
        <p:spPr>
          <a:xfrm>
            <a:off x="5980780" y="3257728"/>
            <a:ext cx="2984114" cy="132343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Nối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hình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ảnh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với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kí</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hiệu</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sao</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cho</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phù</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hợp</a:t>
            </a:r>
            <a:endParaRPr lang="en-US" sz="3200" dirty="0">
              <a:solidFill>
                <a:schemeClr val="tx1"/>
              </a:solidFill>
              <a:latin typeface="#9Slide03 SVN-PF Din Text Pro C" panose="02000506020000020004" pitchFamily="2" charset="0"/>
              <a:cs typeface="Arial" panose="020B0604020202020204" pitchFamily="34" charset="0"/>
            </a:endParaRPr>
          </a:p>
        </p:txBody>
      </p:sp>
      <p:pic>
        <p:nvPicPr>
          <p:cNvPr id="28" name="Picture 4" descr="Copy writer RGB color icon stock vector. Illustration of flat - 187369446">
            <a:extLst>
              <a:ext uri="{FF2B5EF4-FFF2-40B4-BE49-F238E27FC236}">
                <a16:creationId xmlns="" xmlns:a16="http://schemas.microsoft.com/office/drawing/2014/main" id="{99840D9E-5BB4-4B94-9C1D-ACE869B4365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6546354" y="4747716"/>
            <a:ext cx="1943234" cy="155714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 xmlns:a16="http://schemas.microsoft.com/office/drawing/2014/main" id="{45B66070-FF2E-4EAD-99B8-C8197985C5BF}"/>
              </a:ext>
            </a:extLst>
          </p:cNvPr>
          <p:cNvGrpSpPr/>
          <p:nvPr/>
        </p:nvGrpSpPr>
        <p:grpSpPr>
          <a:xfrm>
            <a:off x="2335990" y="79714"/>
            <a:ext cx="7600766" cy="916579"/>
            <a:chOff x="2975269" y="-41946"/>
            <a:chExt cx="7600766" cy="916579"/>
          </a:xfrm>
        </p:grpSpPr>
        <p:sp>
          <p:nvSpPr>
            <p:cNvPr id="29" name="Rectangle: Rounded Corners 28">
              <a:extLst>
                <a:ext uri="{FF2B5EF4-FFF2-40B4-BE49-F238E27FC236}">
                  <a16:creationId xmlns="" xmlns:a16="http://schemas.microsoft.com/office/drawing/2014/main" id="{4780280F-2E70-4665-95CD-F0D39DBDA42D}"/>
                </a:ext>
              </a:extLst>
            </p:cNvPr>
            <p:cNvSpPr/>
            <p:nvPr/>
          </p:nvSpPr>
          <p:spPr>
            <a:xfrm>
              <a:off x="3137095" y="30643"/>
              <a:ext cx="7357860" cy="725331"/>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 xmlns:a16="http://schemas.microsoft.com/office/drawing/2014/main" id="{3C8C2DA7-6FD7-4ADF-8A24-3D2DC1169728}"/>
                </a:ext>
              </a:extLst>
            </p:cNvPr>
            <p:cNvSpPr txBox="1"/>
            <p:nvPr/>
          </p:nvSpPr>
          <p:spPr>
            <a:xfrm>
              <a:off x="3883666" y="43636"/>
              <a:ext cx="6692369" cy="830997"/>
            </a:xfrm>
            <a:prstGeom prst="rect">
              <a:avLst/>
            </a:prstGeom>
            <a:noFill/>
          </p:spPr>
          <p:txBody>
            <a:bodyPr wrap="square">
              <a:spAutoFit/>
            </a:bodyPr>
            <a:lstStyle/>
            <a:p>
              <a:r>
                <a:rPr lang="en-US" sz="4800" b="1" dirty="0">
                  <a:solidFill>
                    <a:srgbClr val="FFFF00"/>
                  </a:solidFill>
                  <a:latin typeface="#9Slide03 SVN-PF Din Text Pro C" panose="02000506020000020004" pitchFamily="2" charset="0"/>
                  <a:cs typeface="#9Slide05 Cimochi" panose="02000504060000020004" pitchFamily="2" charset="-34"/>
                </a:rPr>
                <a:t>KÍ HIỆU VÀ BẢNG CHÚ GIẢI BẢN ĐỒ</a:t>
              </a:r>
            </a:p>
          </p:txBody>
        </p:sp>
        <p:pic>
          <p:nvPicPr>
            <p:cNvPr id="31" name="Picture 6" descr="Máy bay Chứng nhiếp ảnh Sân bay, Máy tính Biểu tượng - máy bay png tải về -  Miễn phí trong suốt Thủy Sản png Tải về.">
              <a:extLst>
                <a:ext uri="{FF2B5EF4-FFF2-40B4-BE49-F238E27FC236}">
                  <a16:creationId xmlns="" xmlns:a16="http://schemas.microsoft.com/office/drawing/2014/main" id="{519F6AF0-26D7-4EFA-BFAB-AAD7E41BBF1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358" t="11182" r="10502" b="11184"/>
            <a:stretch/>
          </p:blipFill>
          <p:spPr bwMode="auto">
            <a:xfrm>
              <a:off x="2975269" y="-41946"/>
              <a:ext cx="908397" cy="916579"/>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Hình ảnh Hình ảnh Biểu Tượng Các Vector , Hình ảnh Biểu Tượng, Hình ảnh  Biểu Tượng, Hình ảnh Biểu Tượng Vector và PNG với nền trong suốt để tải  xuống miễn">
            <a:extLst>
              <a:ext uri="{FF2B5EF4-FFF2-40B4-BE49-F238E27FC236}">
                <a16:creationId xmlns="" xmlns:a16="http://schemas.microsoft.com/office/drawing/2014/main" id="{58A086E0-6CE2-4202-8972-4A7B03167078}"/>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77" b="95801" l="3223" r="99219">
                        <a14:foregroundMark x1="12012" y1="59863" x2="12012" y2="59863"/>
                        <a14:foregroundMark x1="8691" y1="52734" x2="11328" y2="39941"/>
                        <a14:foregroundMark x1="11328" y1="39941" x2="37012" y2="11230"/>
                        <a14:foregroundMark x1="37012" y1="11230" x2="67383" y2="13574"/>
                        <a14:foregroundMark x1="67383" y1="13574" x2="83594" y2="30273"/>
                        <a14:foregroundMark x1="83594" y1="30273" x2="91113" y2="58496"/>
                        <a14:foregroundMark x1="91113" y1="58496" x2="83008" y2="80762"/>
                        <a14:foregroundMark x1="83008" y1="80762" x2="64063" y2="88281"/>
                        <a14:foregroundMark x1="64063" y1="88281" x2="34277" y2="86816"/>
                        <a14:foregroundMark x1="34277" y1="86816" x2="48730" y2="77832"/>
                        <a14:foregroundMark x1="48730" y1="77832" x2="62012" y2="78906"/>
                        <a14:foregroundMark x1="62012" y1="78906" x2="62402" y2="79199"/>
                        <a14:foregroundMark x1="96875" y1="53320" x2="97168" y2="45215"/>
                        <a14:foregroundMark x1="97168" y1="45215" x2="91699" y2="32031"/>
                        <a14:foregroundMark x1="91699" y1="32031" x2="69141" y2="10547"/>
                        <a14:foregroundMark x1="69141" y1="10547" x2="46387" y2="6543"/>
                        <a14:foregroundMark x1="46387" y1="6543" x2="19531" y2="16113"/>
                        <a14:foregroundMark x1="19531" y1="16113" x2="5859" y2="38770"/>
                        <a14:foregroundMark x1="5859" y1="38770" x2="7031" y2="59668"/>
                        <a14:foregroundMark x1="7031" y1="59668" x2="26953" y2="81934"/>
                        <a14:foregroundMark x1="26953" y1="81934" x2="62500" y2="63672"/>
                        <a14:foregroundMark x1="62500" y1="63672" x2="41113" y2="62891"/>
                        <a14:foregroundMark x1="41113" y1="62891" x2="56543" y2="61426"/>
                        <a14:foregroundMark x1="56543" y1="61426" x2="68164" y2="48828"/>
                        <a14:foregroundMark x1="68164" y1="48828" x2="68848" y2="47363"/>
                        <a14:foregroundMark x1="75195" y1="45117" x2="75977" y2="64844"/>
                        <a14:foregroundMark x1="75977" y1="64844" x2="72559" y2="75488"/>
                        <a14:foregroundMark x1="72559" y1="75488" x2="68164" y2="44141"/>
                        <a14:foregroundMark x1="68164" y1="44141" x2="63086" y2="38184"/>
                        <a14:foregroundMark x1="63086" y1="38184" x2="61621" y2="30566"/>
                        <a14:foregroundMark x1="69043" y1="5566" x2="48535" y2="3320"/>
                        <a14:foregroundMark x1="48535" y1="3320" x2="37598" y2="6055"/>
                        <a14:foregroundMark x1="37598" y1="6055" x2="34375" y2="8594"/>
                        <a14:foregroundMark x1="95313" y1="36328" x2="95215" y2="57813"/>
                        <a14:foregroundMark x1="95215" y1="57813" x2="92773" y2="65820"/>
                        <a14:foregroundMark x1="67969" y1="92969" x2="44727" y2="95898"/>
                        <a14:foregroundMark x1="44727" y1="95898" x2="33496" y2="92969"/>
                        <a14:foregroundMark x1="72266" y1="91699" x2="43555" y2="92383"/>
                        <a14:foregroundMark x1="43555" y1="92383" x2="41309" y2="91504"/>
                        <a14:foregroundMark x1="3320" y1="62598" x2="3613" y2="38574"/>
                        <a14:foregroundMark x1="29199" y1="51465" x2="71875" y2="19043"/>
                        <a14:foregroundMark x1="71875" y1="19043" x2="71875" y2="19043"/>
                        <a14:foregroundMark x1="29004" y1="58496" x2="51367" y2="33203"/>
                        <a14:foregroundMark x1="59961" y1="1660" x2="50098" y2="977"/>
                        <a14:foregroundMark x1="50098" y1="977" x2="43164" y2="3125"/>
                        <a14:foregroundMark x1="98340" y1="55371" x2="99219" y2="46289"/>
                        <a14:foregroundMark x1="99219" y1="46289" x2="98535" y2="45117"/>
                      </a14:backgroundRemoval>
                    </a14:imgEffect>
                  </a14:imgLayer>
                </a14:imgProps>
              </a:ext>
              <a:ext uri="{28A0092B-C50C-407E-A947-70E740481C1C}">
                <a14:useLocalDpi xmlns:a14="http://schemas.microsoft.com/office/drawing/2010/main" val="0"/>
              </a:ext>
            </a:extLst>
          </a:blip>
          <a:srcRect/>
          <a:stretch>
            <a:fillRect/>
          </a:stretch>
        </p:blipFill>
        <p:spPr bwMode="auto">
          <a:xfrm>
            <a:off x="3254720" y="4715995"/>
            <a:ext cx="1722377" cy="172237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 xmlns:a16="http://schemas.microsoft.com/office/drawing/2014/main" id="{737550EF-72BF-4826-8878-3A0291363225}"/>
              </a:ext>
            </a:extLst>
          </p:cNvPr>
          <p:cNvGrpSpPr/>
          <p:nvPr/>
        </p:nvGrpSpPr>
        <p:grpSpPr>
          <a:xfrm>
            <a:off x="104659" y="1470992"/>
            <a:ext cx="11752242" cy="1586002"/>
            <a:chOff x="1407581" y="1258990"/>
            <a:chExt cx="11752242" cy="1586002"/>
          </a:xfrm>
        </p:grpSpPr>
        <p:pic>
          <p:nvPicPr>
            <p:cNvPr id="38" name="Picture 37">
              <a:extLst>
                <a:ext uri="{FF2B5EF4-FFF2-40B4-BE49-F238E27FC236}">
                  <a16:creationId xmlns="" xmlns:a16="http://schemas.microsoft.com/office/drawing/2014/main" id="{3559FAF5-BE51-42CA-A211-B1217E8FEF9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2001436" y="1258990"/>
              <a:ext cx="1158387" cy="1439426"/>
            </a:xfrm>
            <a:prstGeom prst="rect">
              <a:avLst/>
            </a:prstGeom>
          </p:spPr>
        </p:pic>
        <p:sp>
          <p:nvSpPr>
            <p:cNvPr id="39" name="TextBox 38">
              <a:extLst>
                <a:ext uri="{FF2B5EF4-FFF2-40B4-BE49-F238E27FC236}">
                  <a16:creationId xmlns="" xmlns:a16="http://schemas.microsoft.com/office/drawing/2014/main" id="{A92AC772-91A2-4DCE-AED9-65B370E9E0BF}"/>
                </a:ext>
              </a:extLst>
            </p:cNvPr>
            <p:cNvSpPr txBox="1"/>
            <p:nvPr/>
          </p:nvSpPr>
          <p:spPr>
            <a:xfrm>
              <a:off x="1407581" y="1521553"/>
              <a:ext cx="10757065" cy="1323439"/>
            </a:xfrm>
            <a:prstGeom prst="rect">
              <a:avLst/>
            </a:prstGeom>
            <a:noFill/>
          </p:spPr>
          <p:txBody>
            <a:bodyPr wrap="square">
              <a:spAutoFit/>
            </a:bodyPr>
            <a:lstStyle/>
            <a:p>
              <a:r>
                <a:rPr lang="en-US" sz="6600" b="1" dirty="0" err="1">
                  <a:solidFill>
                    <a:srgbClr val="00B050"/>
                  </a:solidFill>
                  <a:latin typeface="#9Slide05 Awesome Display" pitchFamily="2" charset="0"/>
                  <a:cs typeface="Arial" panose="020B0604020202020204" pitchFamily="34" charset="0"/>
                </a:rPr>
                <a:t>Trò</a:t>
              </a:r>
              <a:r>
                <a:rPr lang="en-US" sz="6600" b="1" dirty="0">
                  <a:solidFill>
                    <a:srgbClr val="00B050"/>
                  </a:solidFill>
                  <a:latin typeface="#9Slide05 Awesome Display" pitchFamily="2" charset="0"/>
                  <a:cs typeface="Arial" panose="020B0604020202020204" pitchFamily="34" charset="0"/>
                </a:rPr>
                <a:t> </a:t>
              </a:r>
              <a:r>
                <a:rPr lang="en-US" sz="6600" b="1" dirty="0" err="1">
                  <a:solidFill>
                    <a:srgbClr val="00B050"/>
                  </a:solidFill>
                  <a:latin typeface="#9Slide05 Awesome Display" pitchFamily="2" charset="0"/>
                  <a:cs typeface="Arial" panose="020B0604020202020204" pitchFamily="34" charset="0"/>
                </a:rPr>
                <a:t>chơi</a:t>
              </a:r>
              <a:r>
                <a:rPr lang="en-US" sz="6600" b="1" dirty="0">
                  <a:solidFill>
                    <a:srgbClr val="00B050"/>
                  </a:solidFill>
                  <a:latin typeface="#9Slide05 Awesome Display" pitchFamily="2" charset="0"/>
                  <a:cs typeface="Arial" panose="020B0604020202020204" pitchFamily="34" charset="0"/>
                </a:rPr>
                <a:t>: </a:t>
              </a:r>
              <a:r>
                <a:rPr lang="en-US" sz="8000" b="1" dirty="0" err="1">
                  <a:solidFill>
                    <a:srgbClr val="002060"/>
                  </a:solidFill>
                  <a:latin typeface="#9Slide05 Awesome Display" pitchFamily="2" charset="0"/>
                  <a:cs typeface="Arial" panose="020B0604020202020204" pitchFamily="34" charset="0"/>
                </a:rPr>
                <a:t>Hình</a:t>
              </a:r>
              <a:r>
                <a:rPr lang="en-US" sz="8000" b="1" dirty="0">
                  <a:solidFill>
                    <a:srgbClr val="002060"/>
                  </a:solidFill>
                  <a:latin typeface="#9Slide05 Awesome Display" pitchFamily="2" charset="0"/>
                  <a:cs typeface="Arial" panose="020B0604020202020204" pitchFamily="34" charset="0"/>
                </a:rPr>
                <a:t> </a:t>
              </a:r>
              <a:r>
                <a:rPr lang="en-US" sz="8000" b="1" dirty="0" err="1">
                  <a:solidFill>
                    <a:srgbClr val="002060"/>
                  </a:solidFill>
                  <a:latin typeface="#9Slide05 Awesome Display" pitchFamily="2" charset="0"/>
                  <a:cs typeface="Arial" panose="020B0604020202020204" pitchFamily="34" charset="0"/>
                </a:rPr>
                <a:t>với</a:t>
              </a:r>
              <a:r>
                <a:rPr lang="en-US" sz="8000" b="1" dirty="0">
                  <a:solidFill>
                    <a:srgbClr val="002060"/>
                  </a:solidFill>
                  <a:latin typeface="#9Slide05 Awesome Display" pitchFamily="2" charset="0"/>
                  <a:cs typeface="Arial" panose="020B0604020202020204" pitchFamily="34" charset="0"/>
                </a:rPr>
                <a:t> </a:t>
              </a:r>
              <a:r>
                <a:rPr lang="en-US" sz="8000" b="1" dirty="0" err="1">
                  <a:solidFill>
                    <a:srgbClr val="002060"/>
                  </a:solidFill>
                  <a:latin typeface="#9Slide05 Awesome Display" pitchFamily="2" charset="0"/>
                  <a:cs typeface="Arial" panose="020B0604020202020204" pitchFamily="34" charset="0"/>
                </a:rPr>
                <a:t>Bóng</a:t>
              </a:r>
              <a:endParaRPr lang="en-US" sz="6600" dirty="0">
                <a:solidFill>
                  <a:srgbClr val="002060"/>
                </a:solidFill>
                <a:latin typeface="#9Slide05 Awesome Display" pitchFamily="2" charset="0"/>
              </a:endParaRPr>
            </a:p>
          </p:txBody>
        </p:sp>
      </p:grpSp>
    </p:spTree>
    <p:extLst>
      <p:ext uri="{BB962C8B-B14F-4D97-AF65-F5344CB8AC3E}">
        <p14:creationId xmlns:p14="http://schemas.microsoft.com/office/powerpoint/2010/main" val="1250486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8A88DC3-4B59-4A5F-9E33-DD3FA42C38AC}"/>
              </a:ext>
            </a:extLst>
          </p:cNvPr>
          <p:cNvPicPr>
            <a:picLocks noChangeAspect="1"/>
          </p:cNvPicPr>
          <p:nvPr/>
        </p:nvPicPr>
        <p:blipFill rotWithShape="1">
          <a:blip r:embed="rId2"/>
          <a:srcRect t="2301" b="41333"/>
          <a:stretch/>
        </p:blipFill>
        <p:spPr>
          <a:xfrm>
            <a:off x="0" y="1420833"/>
            <a:ext cx="5689534" cy="5254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 xmlns:a16="http://schemas.microsoft.com/office/drawing/2014/main" id="{49890119-AED2-4F2E-A5D1-9A146C924B46}"/>
              </a:ext>
            </a:extLst>
          </p:cNvPr>
          <p:cNvPicPr>
            <a:picLocks noChangeAspect="1"/>
          </p:cNvPicPr>
          <p:nvPr/>
        </p:nvPicPr>
        <p:blipFill rotWithShape="1">
          <a:blip r:embed="rId3"/>
          <a:srcRect t="5335"/>
          <a:stretch/>
        </p:blipFill>
        <p:spPr>
          <a:xfrm>
            <a:off x="6096000" y="1420833"/>
            <a:ext cx="5913120" cy="3805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0" name="Group 19">
            <a:extLst>
              <a:ext uri="{FF2B5EF4-FFF2-40B4-BE49-F238E27FC236}">
                <a16:creationId xmlns="" xmlns:a16="http://schemas.microsoft.com/office/drawing/2014/main" id="{A4CA5B7F-21BA-4486-8C36-CEFF20B8F83A}"/>
              </a:ext>
            </a:extLst>
          </p:cNvPr>
          <p:cNvGrpSpPr/>
          <p:nvPr/>
        </p:nvGrpSpPr>
        <p:grpSpPr>
          <a:xfrm>
            <a:off x="3327167" y="58586"/>
            <a:ext cx="4724733" cy="1200329"/>
            <a:chOff x="311501" y="-19728"/>
            <a:chExt cx="4724733" cy="1200329"/>
          </a:xfrm>
        </p:grpSpPr>
        <p:sp>
          <p:nvSpPr>
            <p:cNvPr id="25" name="Rectangle: Rounded Corners 7">
              <a:extLst>
                <a:ext uri="{FF2B5EF4-FFF2-40B4-BE49-F238E27FC236}">
                  <a16:creationId xmlns="" xmlns:a16="http://schemas.microsoft.com/office/drawing/2014/main" id="{7693CF07-ADE5-4E67-9FA0-3FDD1366126B}"/>
                </a:ext>
              </a:extLst>
            </p:cNvPr>
            <p:cNvSpPr/>
            <p:nvPr/>
          </p:nvSpPr>
          <p:spPr>
            <a:xfrm>
              <a:off x="311501" y="-19727"/>
              <a:ext cx="4724733" cy="1200328"/>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9Slide03 SVN-PF Din Text Pro C" panose="02000506020000020004" pitchFamily="2" charset="0"/>
                <a:cs typeface="Arial" panose="020B0604020202020204" pitchFamily="34" charset="0"/>
              </a:endParaRPr>
            </a:p>
          </p:txBody>
        </p:sp>
        <p:pic>
          <p:nvPicPr>
            <p:cNvPr id="26" name="Picture 4" descr="Copy writer RGB color icon stock vector. Illustration of flat - 187369446">
              <a:extLst>
                <a:ext uri="{FF2B5EF4-FFF2-40B4-BE49-F238E27FC236}">
                  <a16:creationId xmlns="" xmlns:a16="http://schemas.microsoft.com/office/drawing/2014/main" id="{83252BE0-8ADE-4E19-9EB1-FE4F8BFE9AE2}"/>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3438604" y="-19728"/>
              <a:ext cx="1497945" cy="120032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 xmlns:a16="http://schemas.microsoft.com/office/drawing/2014/main" id="{35DBE063-D229-4442-950B-E867D5EDBABF}"/>
                </a:ext>
              </a:extLst>
            </p:cNvPr>
            <p:cNvSpPr txBox="1"/>
            <p:nvPr/>
          </p:nvSpPr>
          <p:spPr>
            <a:xfrm>
              <a:off x="311501" y="0"/>
              <a:ext cx="3329522" cy="1077218"/>
            </a:xfrm>
            <a:prstGeom prst="rect">
              <a:avLst/>
            </a:prstGeom>
            <a:noFill/>
          </p:spPr>
          <p:txBody>
            <a:bodyPr wrap="square">
              <a:spAutoFit/>
            </a:bodyPr>
            <a:lstStyle/>
            <a:p>
              <a:pPr algn="ctr"/>
              <a:r>
                <a:rPr lang="en-US" sz="3200" dirty="0" err="1">
                  <a:solidFill>
                    <a:schemeClr val="tx1"/>
                  </a:solidFill>
                  <a:latin typeface="#9Slide03 SVN-PF Din Text Pro C" panose="02000506020000020004" pitchFamily="2" charset="0"/>
                  <a:cs typeface="Arial" panose="020B0604020202020204" pitchFamily="34" charset="0"/>
                </a:rPr>
                <a:t>Nối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hình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ảnh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với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kí</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hiệu</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sao</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cho</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phù</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hợp</a:t>
              </a:r>
              <a:endParaRPr lang="en-US" sz="3200" dirty="0">
                <a:solidFill>
                  <a:schemeClr val="tx1"/>
                </a:solidFill>
                <a:latin typeface="#9Slide03 SVN-PF Din Text Pro C" panose="02000506020000020004" pitchFamily="2" charset="0"/>
                <a:cs typeface="Arial" panose="020B0604020202020204" pitchFamily="34" charset="0"/>
              </a:endParaRPr>
            </a:p>
          </p:txBody>
        </p:sp>
      </p:grpSp>
      <p:sp>
        <p:nvSpPr>
          <p:cNvPr id="30" name="Diamond 29">
            <a:extLst>
              <a:ext uri="{FF2B5EF4-FFF2-40B4-BE49-F238E27FC236}">
                <a16:creationId xmlns="" xmlns:a16="http://schemas.microsoft.com/office/drawing/2014/main" id="{C8DBBE3D-08C2-47C9-BAB9-1785C2876677}"/>
              </a:ext>
            </a:extLst>
          </p:cNvPr>
          <p:cNvSpPr/>
          <p:nvPr/>
        </p:nvSpPr>
        <p:spPr>
          <a:xfrm>
            <a:off x="6132610" y="5314083"/>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sp>
        <p:nvSpPr>
          <p:cNvPr id="31" name="Diamond 30">
            <a:extLst>
              <a:ext uri="{FF2B5EF4-FFF2-40B4-BE49-F238E27FC236}">
                <a16:creationId xmlns="" xmlns:a16="http://schemas.microsoft.com/office/drawing/2014/main" id="{D18AD6B4-F0B9-4823-AAFF-CB5A0C724751}"/>
              </a:ext>
            </a:extLst>
          </p:cNvPr>
          <p:cNvSpPr/>
          <p:nvPr/>
        </p:nvSpPr>
        <p:spPr>
          <a:xfrm>
            <a:off x="7182395" y="5319771"/>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sp>
        <p:nvSpPr>
          <p:cNvPr id="32" name="Diamond 31">
            <a:extLst>
              <a:ext uri="{FF2B5EF4-FFF2-40B4-BE49-F238E27FC236}">
                <a16:creationId xmlns="" xmlns:a16="http://schemas.microsoft.com/office/drawing/2014/main" id="{4FB5F6A8-EEBD-485F-8657-3959FFDFB9DA}"/>
              </a:ext>
            </a:extLst>
          </p:cNvPr>
          <p:cNvSpPr/>
          <p:nvPr/>
        </p:nvSpPr>
        <p:spPr>
          <a:xfrm>
            <a:off x="8224312" y="5314082"/>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3</a:t>
            </a:r>
          </a:p>
        </p:txBody>
      </p:sp>
      <p:sp>
        <p:nvSpPr>
          <p:cNvPr id="33" name="Diamond 32">
            <a:extLst>
              <a:ext uri="{FF2B5EF4-FFF2-40B4-BE49-F238E27FC236}">
                <a16:creationId xmlns="" xmlns:a16="http://schemas.microsoft.com/office/drawing/2014/main" id="{C5FB0DB4-BDC1-4CAE-9F29-B5DC20F66B7C}"/>
              </a:ext>
            </a:extLst>
          </p:cNvPr>
          <p:cNvSpPr/>
          <p:nvPr/>
        </p:nvSpPr>
        <p:spPr>
          <a:xfrm>
            <a:off x="9274099" y="5358976"/>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4</a:t>
            </a:r>
          </a:p>
        </p:txBody>
      </p:sp>
      <p:sp>
        <p:nvSpPr>
          <p:cNvPr id="34" name="Diamond 33">
            <a:extLst>
              <a:ext uri="{FF2B5EF4-FFF2-40B4-BE49-F238E27FC236}">
                <a16:creationId xmlns="" xmlns:a16="http://schemas.microsoft.com/office/drawing/2014/main" id="{889F5A9E-496C-41D5-8A98-19A41C944F1B}"/>
              </a:ext>
            </a:extLst>
          </p:cNvPr>
          <p:cNvSpPr/>
          <p:nvPr/>
        </p:nvSpPr>
        <p:spPr>
          <a:xfrm>
            <a:off x="10323884" y="5364664"/>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5</a:t>
            </a:r>
          </a:p>
        </p:txBody>
      </p:sp>
      <p:sp>
        <p:nvSpPr>
          <p:cNvPr id="35" name="Diamond 34">
            <a:extLst>
              <a:ext uri="{FF2B5EF4-FFF2-40B4-BE49-F238E27FC236}">
                <a16:creationId xmlns="" xmlns:a16="http://schemas.microsoft.com/office/drawing/2014/main" id="{6B1C3F24-8D36-4D78-B55A-49BAB32C23A6}"/>
              </a:ext>
            </a:extLst>
          </p:cNvPr>
          <p:cNvSpPr/>
          <p:nvPr/>
        </p:nvSpPr>
        <p:spPr>
          <a:xfrm>
            <a:off x="11309529" y="5358975"/>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6</a:t>
            </a:r>
          </a:p>
        </p:txBody>
      </p:sp>
      <p:sp>
        <p:nvSpPr>
          <p:cNvPr id="21" name="Oval 20">
            <a:extLst>
              <a:ext uri="{FF2B5EF4-FFF2-40B4-BE49-F238E27FC236}">
                <a16:creationId xmlns="" xmlns:a16="http://schemas.microsoft.com/office/drawing/2014/main" id="{0883C9CF-A189-4E0C-95F9-BE16149AA9F6}"/>
              </a:ext>
            </a:extLst>
          </p:cNvPr>
          <p:cNvSpPr/>
          <p:nvPr/>
        </p:nvSpPr>
        <p:spPr>
          <a:xfrm>
            <a:off x="6192229" y="6247428"/>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f</a:t>
            </a:r>
          </a:p>
        </p:txBody>
      </p:sp>
      <p:sp>
        <p:nvSpPr>
          <p:cNvPr id="37" name="Oval 36">
            <a:extLst>
              <a:ext uri="{FF2B5EF4-FFF2-40B4-BE49-F238E27FC236}">
                <a16:creationId xmlns="" xmlns:a16="http://schemas.microsoft.com/office/drawing/2014/main" id="{9B835B87-B80B-4CA1-A2A6-FF5CCCB5BAF8}"/>
              </a:ext>
            </a:extLst>
          </p:cNvPr>
          <p:cNvSpPr/>
          <p:nvPr/>
        </p:nvSpPr>
        <p:spPr>
          <a:xfrm>
            <a:off x="7226679" y="6269902"/>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b</a:t>
            </a:r>
          </a:p>
        </p:txBody>
      </p:sp>
      <p:sp>
        <p:nvSpPr>
          <p:cNvPr id="38" name="Oval 37">
            <a:extLst>
              <a:ext uri="{FF2B5EF4-FFF2-40B4-BE49-F238E27FC236}">
                <a16:creationId xmlns="" xmlns:a16="http://schemas.microsoft.com/office/drawing/2014/main" id="{CFCBF53F-CA96-42A8-8949-0DDE7E3662CB}"/>
              </a:ext>
            </a:extLst>
          </p:cNvPr>
          <p:cNvSpPr/>
          <p:nvPr/>
        </p:nvSpPr>
        <p:spPr>
          <a:xfrm>
            <a:off x="8253453" y="6224954"/>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e</a:t>
            </a:r>
          </a:p>
        </p:txBody>
      </p:sp>
      <p:sp>
        <p:nvSpPr>
          <p:cNvPr id="39" name="Oval 38">
            <a:extLst>
              <a:ext uri="{FF2B5EF4-FFF2-40B4-BE49-F238E27FC236}">
                <a16:creationId xmlns="" xmlns:a16="http://schemas.microsoft.com/office/drawing/2014/main" id="{7874CE0F-6A4F-4366-A23F-9E6BF81B1C9F}"/>
              </a:ext>
            </a:extLst>
          </p:cNvPr>
          <p:cNvSpPr/>
          <p:nvPr/>
        </p:nvSpPr>
        <p:spPr>
          <a:xfrm>
            <a:off x="9287903" y="6247428"/>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a</a:t>
            </a:r>
          </a:p>
        </p:txBody>
      </p:sp>
      <p:sp>
        <p:nvSpPr>
          <p:cNvPr id="40" name="Oval 39">
            <a:extLst>
              <a:ext uri="{FF2B5EF4-FFF2-40B4-BE49-F238E27FC236}">
                <a16:creationId xmlns="" xmlns:a16="http://schemas.microsoft.com/office/drawing/2014/main" id="{15821EBA-B46D-43BB-AC20-3F2874254677}"/>
              </a:ext>
            </a:extLst>
          </p:cNvPr>
          <p:cNvSpPr/>
          <p:nvPr/>
        </p:nvSpPr>
        <p:spPr>
          <a:xfrm>
            <a:off x="10330824" y="6247428"/>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d</a:t>
            </a:r>
          </a:p>
        </p:txBody>
      </p:sp>
      <p:sp>
        <p:nvSpPr>
          <p:cNvPr id="41" name="Oval 40">
            <a:extLst>
              <a:ext uri="{FF2B5EF4-FFF2-40B4-BE49-F238E27FC236}">
                <a16:creationId xmlns="" xmlns:a16="http://schemas.microsoft.com/office/drawing/2014/main" id="{A0B74050-EBD7-42DF-B09C-7064E79FFEBD}"/>
              </a:ext>
            </a:extLst>
          </p:cNvPr>
          <p:cNvSpPr/>
          <p:nvPr/>
        </p:nvSpPr>
        <p:spPr>
          <a:xfrm>
            <a:off x="11341451" y="6224954"/>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c</a:t>
            </a:r>
          </a:p>
        </p:txBody>
      </p:sp>
      <p:sp>
        <p:nvSpPr>
          <p:cNvPr id="43" name="TextBox 42">
            <a:extLst>
              <a:ext uri="{FF2B5EF4-FFF2-40B4-BE49-F238E27FC236}">
                <a16:creationId xmlns="" xmlns:a16="http://schemas.microsoft.com/office/drawing/2014/main" id="{3277F8FA-CD79-419E-920D-A23C0B4CAC17}"/>
              </a:ext>
            </a:extLst>
          </p:cNvPr>
          <p:cNvSpPr txBox="1"/>
          <p:nvPr/>
        </p:nvSpPr>
        <p:spPr>
          <a:xfrm>
            <a:off x="773723" y="551029"/>
            <a:ext cx="2553444" cy="707886"/>
          </a:xfrm>
          <a:prstGeom prst="rect">
            <a:avLst/>
          </a:prstGeom>
          <a:noFill/>
        </p:spPr>
        <p:txBody>
          <a:bodyPr wrap="square">
            <a:spAutoFit/>
          </a:bodyPr>
          <a:lstStyle/>
          <a:p>
            <a:r>
              <a:rPr lang="en-US" sz="4000" b="1" dirty="0" err="1">
                <a:solidFill>
                  <a:srgbClr val="C00000"/>
                </a:solidFill>
                <a:latin typeface="#9Slide05 Awesome Display" pitchFamily="2" charset="0"/>
                <a:cs typeface="Arial" panose="020B0604020202020204" pitchFamily="34" charset="0"/>
              </a:rPr>
              <a:t>Hình</a:t>
            </a:r>
            <a:r>
              <a:rPr lang="en-US" sz="4000" b="1" dirty="0">
                <a:solidFill>
                  <a:srgbClr val="C00000"/>
                </a:solidFill>
                <a:latin typeface="#9Slide05 Awesome Display" pitchFamily="2" charset="0"/>
                <a:cs typeface="Arial" panose="020B0604020202020204" pitchFamily="34" charset="0"/>
              </a:rPr>
              <a:t> </a:t>
            </a:r>
            <a:r>
              <a:rPr lang="en-US" sz="4000" b="1" dirty="0" err="1">
                <a:solidFill>
                  <a:srgbClr val="C00000"/>
                </a:solidFill>
                <a:latin typeface="#9Slide05 Awesome Display" pitchFamily="2" charset="0"/>
                <a:cs typeface="Arial" panose="020B0604020202020204" pitchFamily="34" charset="0"/>
              </a:rPr>
              <a:t>ảnh</a:t>
            </a:r>
            <a:endParaRPr lang="en-US" sz="4000" dirty="0">
              <a:solidFill>
                <a:srgbClr val="C00000"/>
              </a:solidFill>
            </a:endParaRPr>
          </a:p>
        </p:txBody>
      </p:sp>
      <p:sp>
        <p:nvSpPr>
          <p:cNvPr id="44" name="TextBox 43">
            <a:extLst>
              <a:ext uri="{FF2B5EF4-FFF2-40B4-BE49-F238E27FC236}">
                <a16:creationId xmlns="" xmlns:a16="http://schemas.microsoft.com/office/drawing/2014/main" id="{7078634E-F53B-4F84-AA1B-998B6C4E7B58}"/>
              </a:ext>
            </a:extLst>
          </p:cNvPr>
          <p:cNvSpPr txBox="1"/>
          <p:nvPr/>
        </p:nvSpPr>
        <p:spPr>
          <a:xfrm>
            <a:off x="8778267" y="570057"/>
            <a:ext cx="2076636" cy="707886"/>
          </a:xfrm>
          <a:prstGeom prst="rect">
            <a:avLst/>
          </a:prstGeom>
          <a:noFill/>
        </p:spPr>
        <p:txBody>
          <a:bodyPr wrap="square">
            <a:spAutoFit/>
          </a:bodyPr>
          <a:lstStyle/>
          <a:p>
            <a:r>
              <a:rPr lang="en-US" sz="4000" b="1" dirty="0" err="1">
                <a:solidFill>
                  <a:srgbClr val="C00000"/>
                </a:solidFill>
                <a:latin typeface="#9Slide05 Awesome Display" pitchFamily="2" charset="0"/>
                <a:cs typeface="Arial" panose="020B0604020202020204" pitchFamily="34" charset="0"/>
              </a:rPr>
              <a:t>Kí</a:t>
            </a:r>
            <a:r>
              <a:rPr lang="en-US" sz="4000" b="1" dirty="0">
                <a:solidFill>
                  <a:srgbClr val="C00000"/>
                </a:solidFill>
                <a:latin typeface="#9Slide05 Awesome Display" pitchFamily="2" charset="0"/>
                <a:cs typeface="Arial" panose="020B0604020202020204" pitchFamily="34" charset="0"/>
              </a:rPr>
              <a:t> </a:t>
            </a:r>
            <a:r>
              <a:rPr lang="en-US" sz="4000" b="1" dirty="0" err="1">
                <a:solidFill>
                  <a:srgbClr val="C00000"/>
                </a:solidFill>
                <a:latin typeface="#9Slide05 Awesome Display" pitchFamily="2" charset="0"/>
                <a:cs typeface="Arial" panose="020B0604020202020204" pitchFamily="34" charset="0"/>
              </a:rPr>
              <a:t>hiệu</a:t>
            </a:r>
            <a:endParaRPr lang="en-US" sz="4000" dirty="0">
              <a:solidFill>
                <a:srgbClr val="C00000"/>
              </a:solidFill>
            </a:endParaRPr>
          </a:p>
        </p:txBody>
      </p:sp>
      <p:cxnSp>
        <p:nvCxnSpPr>
          <p:cNvPr id="24" name="Straight Connector 23">
            <a:extLst>
              <a:ext uri="{FF2B5EF4-FFF2-40B4-BE49-F238E27FC236}">
                <a16:creationId xmlns="" xmlns:a16="http://schemas.microsoft.com/office/drawing/2014/main" id="{21A0DCC8-5216-4776-913B-E87E2D0B9037}"/>
              </a:ext>
            </a:extLst>
          </p:cNvPr>
          <p:cNvCxnSpPr>
            <a:stCxn id="30" idx="2"/>
            <a:endCxn id="21" idx="0"/>
          </p:cNvCxnSpPr>
          <p:nvPr/>
        </p:nvCxnSpPr>
        <p:spPr>
          <a:xfrm flipH="1">
            <a:off x="6454269" y="5940378"/>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 xmlns:a16="http://schemas.microsoft.com/office/drawing/2014/main" id="{0C1C5A6F-81EB-4C77-BD1F-14635517B135}"/>
              </a:ext>
            </a:extLst>
          </p:cNvPr>
          <p:cNvCxnSpPr/>
          <p:nvPr/>
        </p:nvCxnSpPr>
        <p:spPr>
          <a:xfrm flipH="1">
            <a:off x="7484879" y="5917904"/>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 xmlns:a16="http://schemas.microsoft.com/office/drawing/2014/main" id="{C2D7586B-5D91-4158-A439-CE4C6D3412AE}"/>
              </a:ext>
            </a:extLst>
          </p:cNvPr>
          <p:cNvCxnSpPr/>
          <p:nvPr/>
        </p:nvCxnSpPr>
        <p:spPr>
          <a:xfrm flipH="1">
            <a:off x="8545971" y="5917904"/>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 xmlns:a16="http://schemas.microsoft.com/office/drawing/2014/main" id="{4397FE71-7595-4E29-BCB8-E88451DA0D73}"/>
              </a:ext>
            </a:extLst>
          </p:cNvPr>
          <p:cNvCxnSpPr/>
          <p:nvPr/>
        </p:nvCxnSpPr>
        <p:spPr>
          <a:xfrm flipH="1">
            <a:off x="9594601" y="5964049"/>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 xmlns:a16="http://schemas.microsoft.com/office/drawing/2014/main" id="{37DEBCD6-9FB2-4913-91DA-591F00AB506C}"/>
              </a:ext>
            </a:extLst>
          </p:cNvPr>
          <p:cNvCxnSpPr/>
          <p:nvPr/>
        </p:nvCxnSpPr>
        <p:spPr>
          <a:xfrm flipH="1">
            <a:off x="10643556" y="5954445"/>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 xmlns:a16="http://schemas.microsoft.com/office/drawing/2014/main" id="{9FA99131-56BA-4828-B7A5-F26F329D34C7}"/>
              </a:ext>
            </a:extLst>
          </p:cNvPr>
          <p:cNvCxnSpPr/>
          <p:nvPr/>
        </p:nvCxnSpPr>
        <p:spPr>
          <a:xfrm flipH="1">
            <a:off x="11630204" y="5951587"/>
            <a:ext cx="1" cy="307050"/>
          </a:xfrm>
          <a:prstGeom prst="line">
            <a:avLst/>
          </a:prstGeom>
        </p:spPr>
        <p:style>
          <a:lnRef idx="1">
            <a:schemeClr val="dk1"/>
          </a:lnRef>
          <a:fillRef idx="0">
            <a:schemeClr val="dk1"/>
          </a:fillRef>
          <a:effectRef idx="0">
            <a:schemeClr val="dk1"/>
          </a:effectRef>
          <a:fontRef idx="minor">
            <a:schemeClr val="tx1"/>
          </a:fontRef>
        </p:style>
      </p:cxnSp>
      <p:sp>
        <p:nvSpPr>
          <p:cNvPr id="52" name="AutoShape 67">
            <a:extLst>
              <a:ext uri="{FF2B5EF4-FFF2-40B4-BE49-F238E27FC236}">
                <a16:creationId xmlns="" xmlns:a16="http://schemas.microsoft.com/office/drawing/2014/main" id="{85886529-06E5-4A71-AE3B-75CAF5A5914E}"/>
              </a:ext>
            </a:extLst>
          </p:cNvPr>
          <p:cNvSpPr>
            <a:spLocks noChangeArrowheads="1"/>
          </p:cNvSpPr>
          <p:nvPr/>
        </p:nvSpPr>
        <p:spPr bwMode="auto">
          <a:xfrm>
            <a:off x="3327167" y="-81665"/>
            <a:ext cx="4411980" cy="1502498"/>
          </a:xfrm>
          <a:prstGeom prst="cloudCallout">
            <a:avLst>
              <a:gd name="adj1" fmla="val 67352"/>
              <a:gd name="adj2" fmla="val 6198"/>
            </a:avLst>
          </a:prstGeom>
          <a:solidFill>
            <a:srgbClr val="FFC000"/>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err="1">
                <a:latin typeface="#9Slide03 SVN-PF Din Text Pro C" panose="02000506020000020004" pitchFamily="2" charset="0"/>
                <a:cs typeface="Times New Roman" panose="02020603050405020304" pitchFamily="18" charset="0"/>
              </a:rPr>
              <a:t>Nhận</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xét</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về</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các</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cặp</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hình</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ảnh</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và</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kí</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hiệu</a:t>
            </a:r>
            <a:r>
              <a:rPr lang="en-US" altLang="en-US" dirty="0">
                <a:latin typeface="#9Slide03 SVN-PF Din Text Pro C" panose="02000506020000020004" pitchFamily="2" charset="0"/>
                <a:cs typeface="Times New Roman" panose="02020603050405020304" pitchFamily="18" charset="0"/>
              </a:rPr>
              <a:t>?</a:t>
            </a:r>
          </a:p>
        </p:txBody>
      </p:sp>
    </p:spTree>
    <p:extLst>
      <p:ext uri="{BB962C8B-B14F-4D97-AF65-F5344CB8AC3E}">
        <p14:creationId xmlns:p14="http://schemas.microsoft.com/office/powerpoint/2010/main" val="21715222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par>
                                <p:cTn id="41" presetID="16" presetClass="entr" presetSubtype="21"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barn(inVertical)">
                                      <p:cBhvr>
                                        <p:cTn id="51" dur="500"/>
                                        <p:tgtEl>
                                          <p:spTgt spid="34"/>
                                        </p:tgtEl>
                                      </p:cBhvr>
                                    </p:animEffect>
                                  </p:childTnLst>
                                </p:cTn>
                              </p:par>
                              <p:par>
                                <p:cTn id="52" presetID="16" presetClass="entr" presetSubtype="21" fill="hold"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barn(inVertical)">
                                      <p:cBhvr>
                                        <p:cTn id="54" dur="500"/>
                                        <p:tgtEl>
                                          <p:spTgt spid="5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arn(inVertical)">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par>
                                <p:cTn id="63" presetID="16" presetClass="entr" presetSubtype="21"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barn(inVertical)">
                                      <p:cBhvr>
                                        <p:cTn id="65" dur="500"/>
                                        <p:tgtEl>
                                          <p:spTgt spid="51"/>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arn(inVertical)">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barn(inVertical)">
                                      <p:cBhvr>
                                        <p:cTn id="7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21" grpId="0" animBg="1"/>
      <p:bldP spid="37" grpId="0" animBg="1"/>
      <p:bldP spid="38" grpId="0" animBg="1"/>
      <p:bldP spid="39" grpId="0" animBg="1"/>
      <p:bldP spid="40" grpId="0" animBg="1"/>
      <p:bldP spid="41" grpId="0" animBg="1"/>
      <p:bldP spid="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C66955C-937C-45C2-896C-EFD49E7CC8B5}"/>
              </a:ext>
            </a:extLst>
          </p:cNvPr>
          <p:cNvPicPr>
            <a:picLocks noChangeAspect="1"/>
          </p:cNvPicPr>
          <p:nvPr/>
        </p:nvPicPr>
        <p:blipFill rotWithShape="1">
          <a:blip r:embed="rId2"/>
          <a:srcRect b="6904"/>
          <a:stretch/>
        </p:blipFill>
        <p:spPr>
          <a:xfrm>
            <a:off x="182880" y="3107202"/>
            <a:ext cx="5913120" cy="3532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6" name="Group 15">
            <a:extLst>
              <a:ext uri="{FF2B5EF4-FFF2-40B4-BE49-F238E27FC236}">
                <a16:creationId xmlns="" xmlns:a16="http://schemas.microsoft.com/office/drawing/2014/main" id="{811590BA-2A50-4A7C-8612-969DA2C29AC2}"/>
              </a:ext>
            </a:extLst>
          </p:cNvPr>
          <p:cNvGrpSpPr/>
          <p:nvPr/>
        </p:nvGrpSpPr>
        <p:grpSpPr>
          <a:xfrm>
            <a:off x="182880" y="1369228"/>
            <a:ext cx="4514282" cy="1125882"/>
            <a:chOff x="986186" y="1369228"/>
            <a:chExt cx="4514282" cy="1125882"/>
          </a:xfrm>
        </p:grpSpPr>
        <p:sp>
          <p:nvSpPr>
            <p:cNvPr id="3" name="AutoShape 67">
              <a:extLst>
                <a:ext uri="{FF2B5EF4-FFF2-40B4-BE49-F238E27FC236}">
                  <a16:creationId xmlns="" xmlns:a16="http://schemas.microsoft.com/office/drawing/2014/main" id="{22DBDD11-1962-455F-A434-6AD412389C2E}"/>
                </a:ext>
              </a:extLst>
            </p:cNvPr>
            <p:cNvSpPr>
              <a:spLocks noChangeArrowheads="1"/>
            </p:cNvSpPr>
            <p:nvPr/>
          </p:nvSpPr>
          <p:spPr bwMode="auto">
            <a:xfrm>
              <a:off x="986186" y="1369228"/>
              <a:ext cx="4514282" cy="1125882"/>
            </a:xfrm>
            <a:prstGeom prst="cloudCallout">
              <a:avLst>
                <a:gd name="adj1" fmla="val 3427"/>
                <a:gd name="adj2" fmla="val 90435"/>
              </a:avLst>
            </a:prstGeom>
            <a:solidFill>
              <a:srgbClr val="FFC000"/>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err="1">
                  <a:latin typeface="#9Slide03 SVN-PF Din Text Pro C" panose="02000506020000020004" pitchFamily="2" charset="0"/>
                  <a:cs typeface="Times New Roman" panose="02020603050405020304" pitchFamily="18" charset="0"/>
                </a:rPr>
                <a:t>Kí</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hiệu</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bản</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đồ</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là</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gì</a:t>
              </a:r>
              <a:r>
                <a:rPr lang="en-US" altLang="en-US" dirty="0">
                  <a:latin typeface="#9Slide03 SVN-PF Din Text Pro C" panose="02000506020000020004" pitchFamily="2" charset="0"/>
                  <a:cs typeface="Times New Roman" panose="02020603050405020304" pitchFamily="18" charset="0"/>
                </a:rPr>
                <a:t>?</a:t>
              </a:r>
            </a:p>
          </p:txBody>
        </p:sp>
        <p:pic>
          <p:nvPicPr>
            <p:cNvPr id="4" name="Picture 3">
              <a:extLst>
                <a:ext uri="{FF2B5EF4-FFF2-40B4-BE49-F238E27FC236}">
                  <a16:creationId xmlns="" xmlns:a16="http://schemas.microsoft.com/office/drawing/2014/main" id="{7B2F52BF-26A7-409B-8CCA-38C477A28C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4403689" y="1394008"/>
              <a:ext cx="654879" cy="926246"/>
            </a:xfrm>
            <a:prstGeom prst="rect">
              <a:avLst/>
            </a:prstGeom>
          </p:spPr>
        </p:pic>
      </p:grpSp>
      <p:sp>
        <p:nvSpPr>
          <p:cNvPr id="5" name="Rectangle 12">
            <a:extLst>
              <a:ext uri="{FF2B5EF4-FFF2-40B4-BE49-F238E27FC236}">
                <a16:creationId xmlns="" xmlns:a16="http://schemas.microsoft.com/office/drawing/2014/main" id="{4480A142-FCFD-45C1-B553-89E5A7B38C72}"/>
              </a:ext>
            </a:extLst>
          </p:cNvPr>
          <p:cNvSpPr>
            <a:spLocks noChangeArrowheads="1"/>
          </p:cNvSpPr>
          <p:nvPr/>
        </p:nvSpPr>
        <p:spPr bwMode="auto">
          <a:xfrm>
            <a:off x="5248497" y="1352312"/>
            <a:ext cx="6586464" cy="1077218"/>
          </a:xfrm>
          <a:prstGeom prst="rect">
            <a:avLst/>
          </a:prstGeom>
          <a:solidFill>
            <a:schemeClr val="accent5">
              <a:lumMod val="40000"/>
              <a:lumOff val="60000"/>
            </a:schemeClr>
          </a:solidFill>
          <a:ln>
            <a:noFill/>
          </a:ln>
          <a:effectLst/>
        </p:spPr>
        <p:txBody>
          <a:bodyPr wrap="square">
            <a:spAutoFit/>
          </a:bodyPr>
          <a:lstStyle/>
          <a:p>
            <a:pPr algn="just"/>
            <a:r>
              <a:rPr lang="vi-VN" sz="3200" dirty="0">
                <a:latin typeface="#9Slide03 SVN-PF Din Text Pro C" panose="02000506020000020004" pitchFamily="2" charset="0"/>
              </a:rPr>
              <a:t>Ký hiệu bản đồ: là những dấu hiệu quy ước (màu sắc, hình vẽ) thể hiện đặc trưng các đối tượng địa lý.</a:t>
            </a:r>
            <a:endParaRPr lang="en-US" sz="3200" dirty="0">
              <a:latin typeface="#9Slide03 SVN-PF Din Text Pro C" panose="02000506020000020004" pitchFamily="2" charset="0"/>
            </a:endParaRPr>
          </a:p>
        </p:txBody>
      </p:sp>
      <p:grpSp>
        <p:nvGrpSpPr>
          <p:cNvPr id="10" name="Group 9">
            <a:extLst>
              <a:ext uri="{FF2B5EF4-FFF2-40B4-BE49-F238E27FC236}">
                <a16:creationId xmlns="" xmlns:a16="http://schemas.microsoft.com/office/drawing/2014/main" id="{E4D980D9-7283-4444-999E-DCA05C6FDA81}"/>
              </a:ext>
            </a:extLst>
          </p:cNvPr>
          <p:cNvGrpSpPr/>
          <p:nvPr/>
        </p:nvGrpSpPr>
        <p:grpSpPr>
          <a:xfrm>
            <a:off x="6929638" y="2604480"/>
            <a:ext cx="4746546" cy="4078181"/>
            <a:chOff x="7025137" y="3055391"/>
            <a:chExt cx="4114410" cy="3536408"/>
          </a:xfrm>
        </p:grpSpPr>
        <p:pic>
          <p:nvPicPr>
            <p:cNvPr id="7" name="Picture 6" descr="Diagram&#10;&#10;Description automatically generated">
              <a:extLst>
                <a:ext uri="{FF2B5EF4-FFF2-40B4-BE49-F238E27FC236}">
                  <a16:creationId xmlns="" xmlns:a16="http://schemas.microsoft.com/office/drawing/2014/main" id="{FC55DFEC-E7F7-4E1E-B149-A4E1EA1FA9C1}"/>
                </a:ext>
              </a:extLst>
            </p:cNvPr>
            <p:cNvPicPr>
              <a:picLocks noChangeAspect="1"/>
            </p:cNvPicPr>
            <p:nvPr/>
          </p:nvPicPr>
          <p:blipFill rotWithShape="1">
            <a:blip r:embed="rId5">
              <a:extLst>
                <a:ext uri="{28A0092B-C50C-407E-A947-70E740481C1C}">
                  <a14:useLocalDpi xmlns:a14="http://schemas.microsoft.com/office/drawing/2010/main" val="0"/>
                </a:ext>
              </a:extLst>
            </a:blip>
            <a:srcRect b="8428"/>
            <a:stretch/>
          </p:blipFill>
          <p:spPr>
            <a:xfrm>
              <a:off x="7025137" y="3055391"/>
              <a:ext cx="4114410" cy="3136074"/>
            </a:xfrm>
            <a:prstGeom prst="rect">
              <a:avLst/>
            </a:prstGeom>
          </p:spPr>
        </p:pic>
        <p:sp>
          <p:nvSpPr>
            <p:cNvPr id="9" name="TextBox 8">
              <a:extLst>
                <a:ext uri="{FF2B5EF4-FFF2-40B4-BE49-F238E27FC236}">
                  <a16:creationId xmlns="" xmlns:a16="http://schemas.microsoft.com/office/drawing/2014/main" id="{69B091F8-4749-4E04-A102-4019485F1C9E}"/>
                </a:ext>
              </a:extLst>
            </p:cNvPr>
            <p:cNvSpPr txBox="1"/>
            <p:nvPr/>
          </p:nvSpPr>
          <p:spPr>
            <a:xfrm>
              <a:off x="8017224" y="6191465"/>
              <a:ext cx="2268730" cy="400334"/>
            </a:xfrm>
            <a:prstGeom prst="rect">
              <a:avLst/>
            </a:prstGeom>
            <a:noFill/>
          </p:spPr>
          <p:txBody>
            <a:bodyPr wrap="square">
              <a:spAutoFit/>
            </a:bodyPr>
            <a:lstStyle/>
            <a:p>
              <a:r>
                <a:rPr lang="en-US" sz="2400" dirty="0" err="1">
                  <a:latin typeface="#9Slide03 SVN-PF Din Text Pro C" panose="02000506020000020004" pitchFamily="2" charset="0"/>
                </a:rPr>
                <a:t>Một</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số</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kí</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hiệu</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trên</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bản</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đồ</a:t>
              </a:r>
              <a:endParaRPr lang="en-US" sz="2400" dirty="0"/>
            </a:p>
          </p:txBody>
        </p:sp>
      </p:grpSp>
      <p:cxnSp>
        <p:nvCxnSpPr>
          <p:cNvPr id="11" name="Straight Connector 10">
            <a:extLst>
              <a:ext uri="{FF2B5EF4-FFF2-40B4-BE49-F238E27FC236}">
                <a16:creationId xmlns="" xmlns:a16="http://schemas.microsoft.com/office/drawing/2014/main" id="{310B8283-833C-4872-841F-234F4C367A1E}"/>
              </a:ext>
            </a:extLst>
          </p:cNvPr>
          <p:cNvCxnSpPr>
            <a:cxnSpLocks/>
          </p:cNvCxnSpPr>
          <p:nvPr/>
        </p:nvCxnSpPr>
        <p:spPr>
          <a:xfrm>
            <a:off x="0" y="1194278"/>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a16="http://schemas.microsoft.com/office/drawing/2014/main" id="{F2F420F6-881D-4303-A159-A45733B2AD10}"/>
              </a:ext>
            </a:extLst>
          </p:cNvPr>
          <p:cNvGrpSpPr/>
          <p:nvPr/>
        </p:nvGrpSpPr>
        <p:grpSpPr>
          <a:xfrm>
            <a:off x="2295617" y="102750"/>
            <a:ext cx="7600766" cy="916579"/>
            <a:chOff x="2975269" y="-41946"/>
            <a:chExt cx="7600766" cy="916579"/>
          </a:xfrm>
        </p:grpSpPr>
        <p:sp>
          <p:nvSpPr>
            <p:cNvPr id="13" name="Rectangle: Rounded Corners 12">
              <a:extLst>
                <a:ext uri="{FF2B5EF4-FFF2-40B4-BE49-F238E27FC236}">
                  <a16:creationId xmlns="" xmlns:a16="http://schemas.microsoft.com/office/drawing/2014/main" id="{FA042CC7-5027-4AFC-81A9-164479920997}"/>
                </a:ext>
              </a:extLst>
            </p:cNvPr>
            <p:cNvSpPr/>
            <p:nvPr/>
          </p:nvSpPr>
          <p:spPr>
            <a:xfrm>
              <a:off x="3137095" y="30643"/>
              <a:ext cx="7357860" cy="725331"/>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2A742C9C-F286-44DA-B255-A346AE830810}"/>
                </a:ext>
              </a:extLst>
            </p:cNvPr>
            <p:cNvSpPr txBox="1"/>
            <p:nvPr/>
          </p:nvSpPr>
          <p:spPr>
            <a:xfrm>
              <a:off x="3883666" y="43636"/>
              <a:ext cx="6692369" cy="830997"/>
            </a:xfrm>
            <a:prstGeom prst="rect">
              <a:avLst/>
            </a:prstGeom>
            <a:noFill/>
          </p:spPr>
          <p:txBody>
            <a:bodyPr wrap="square">
              <a:spAutoFit/>
            </a:bodyPr>
            <a:lstStyle/>
            <a:p>
              <a:r>
                <a:rPr lang="en-US" sz="4800" b="1" dirty="0">
                  <a:solidFill>
                    <a:srgbClr val="FFFF00"/>
                  </a:solidFill>
                  <a:latin typeface="#9Slide03 SVN-PF Din Text Pro C" panose="02000506020000020004" pitchFamily="2" charset="0"/>
                  <a:cs typeface="#9Slide05 Cimochi" panose="02000504060000020004" pitchFamily="2" charset="-34"/>
                </a:rPr>
                <a:t>KÍ HIỆU VÀ BẢNG CHÚ GIẢI BẢN ĐỒ</a:t>
              </a:r>
            </a:p>
          </p:txBody>
        </p:sp>
        <p:pic>
          <p:nvPicPr>
            <p:cNvPr id="15" name="Picture 6" descr="Máy bay Chứng nhiếp ảnh Sân bay, Máy tính Biểu tượng - máy bay png tải về -  Miễn phí trong suốt Thủy Sản png Tải về.">
              <a:extLst>
                <a:ext uri="{FF2B5EF4-FFF2-40B4-BE49-F238E27FC236}">
                  <a16:creationId xmlns="" xmlns:a16="http://schemas.microsoft.com/office/drawing/2014/main" id="{902A813A-0CED-42B9-9AC0-4853A610E17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358" t="11182" r="10502" b="11184"/>
            <a:stretch/>
          </p:blipFill>
          <p:spPr bwMode="auto">
            <a:xfrm>
              <a:off x="2975269" y="-41946"/>
              <a:ext cx="908397" cy="9165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72478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a:extLst>
              <a:ext uri="{FF2B5EF4-FFF2-40B4-BE49-F238E27FC236}">
                <a16:creationId xmlns="" xmlns:a16="http://schemas.microsoft.com/office/drawing/2014/main" id="{4480A142-FCFD-45C1-B553-89E5A7B38C72}"/>
              </a:ext>
            </a:extLst>
          </p:cNvPr>
          <p:cNvSpPr>
            <a:spLocks noChangeArrowheads="1"/>
          </p:cNvSpPr>
          <p:nvPr/>
        </p:nvSpPr>
        <p:spPr bwMode="auto">
          <a:xfrm>
            <a:off x="105268" y="1352310"/>
            <a:ext cx="12086731" cy="2062103"/>
          </a:xfrm>
          <a:prstGeom prst="rect">
            <a:avLst/>
          </a:prstGeom>
          <a:solidFill>
            <a:schemeClr val="accent5">
              <a:lumMod val="40000"/>
              <a:lumOff val="60000"/>
            </a:schemeClr>
          </a:solidFill>
          <a:ln>
            <a:noFill/>
          </a:ln>
          <a:effectLst/>
        </p:spPr>
        <p:txBody>
          <a:bodyPr wrap="square">
            <a:spAutoFit/>
          </a:bodyPr>
          <a:lstStyle/>
          <a:p>
            <a:pPr algn="just"/>
            <a:r>
              <a:rPr lang="en-US" sz="3200" dirty="0">
                <a:latin typeface="#9Slide03 SVN-PF Din Text Pro C" panose="02000506020000020004" pitchFamily="2" charset="0"/>
              </a:rPr>
              <a:t>Quan </a:t>
            </a:r>
            <a:r>
              <a:rPr lang="en-US" sz="3200" dirty="0" err="1">
                <a:latin typeface="#9Slide03 SVN-PF Din Text Pro C" panose="02000506020000020004" pitchFamily="2" charset="0"/>
              </a:rPr>
              <a:t>sát</a:t>
            </a:r>
            <a:r>
              <a:rPr lang="en-US" sz="3200" dirty="0">
                <a:latin typeface="#9Slide03 SVN-PF Din Text Pro C" panose="02000506020000020004" pitchFamily="2" charset="0"/>
              </a:rPr>
              <a:t> 2 </a:t>
            </a:r>
            <a:r>
              <a:rPr lang="en-US" sz="3200" dirty="0" err="1">
                <a:latin typeface="#9Slide03 SVN-PF Din Text Pro C" panose="02000506020000020004" pitchFamily="2" charset="0"/>
              </a:rPr>
              <a:t>bảng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chú</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giải</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cho</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biết</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chú</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giải</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nào</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của</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hành</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chính</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chú</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giải</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nào</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của</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tự</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nhiên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Kể</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ít</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nhất</a:t>
            </a:r>
            <a:r>
              <a:rPr lang="en-US" sz="3200" dirty="0">
                <a:latin typeface="#9Slide03 SVN-PF Din Text Pro C" panose="02000506020000020004" pitchFamily="2" charset="0"/>
              </a:rPr>
              <a:t> 3 </a:t>
            </a:r>
            <a:r>
              <a:rPr lang="en-US" sz="3200" dirty="0" err="1">
                <a:latin typeface="#9Slide03 SVN-PF Din Text Pro C" panose="02000506020000020004" pitchFamily="2" charset="0"/>
              </a:rPr>
              <a:t>đối</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tượng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được</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thể</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hiện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trên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mỗi</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đó</a:t>
            </a:r>
            <a:r>
              <a:rPr lang="en-US" sz="3200" dirty="0">
                <a:latin typeface="#9Slide03 SVN-PF Din Text Pro C" panose="02000506020000020004" pitchFamily="2" charset="0"/>
              </a:rPr>
              <a:t>.</a:t>
            </a:r>
          </a:p>
          <a:p>
            <a:pPr algn="just"/>
            <a:endParaRPr lang="en-US" sz="3200" dirty="0">
              <a:latin typeface="#9Slide03 SVN-PF Din Text Pro C" panose="02000506020000020004" pitchFamily="2" charset="0"/>
            </a:endParaRPr>
          </a:p>
          <a:p>
            <a:pPr algn="just"/>
            <a:r>
              <a:rPr lang="en-US" sz="3200" dirty="0">
                <a:latin typeface="#9Slide03 SVN-PF Din Text Pro C" panose="02000506020000020004" pitchFamily="2" charset="0"/>
              </a:rPr>
              <a:t> </a:t>
            </a:r>
          </a:p>
        </p:txBody>
      </p:sp>
      <p:cxnSp>
        <p:nvCxnSpPr>
          <p:cNvPr id="11" name="Straight Connector 10">
            <a:extLst>
              <a:ext uri="{FF2B5EF4-FFF2-40B4-BE49-F238E27FC236}">
                <a16:creationId xmlns="" xmlns:a16="http://schemas.microsoft.com/office/drawing/2014/main" id="{310B8283-833C-4872-841F-234F4C367A1E}"/>
              </a:ext>
            </a:extLst>
          </p:cNvPr>
          <p:cNvCxnSpPr>
            <a:cxnSpLocks/>
          </p:cNvCxnSpPr>
          <p:nvPr/>
        </p:nvCxnSpPr>
        <p:spPr>
          <a:xfrm>
            <a:off x="0" y="1194278"/>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a16="http://schemas.microsoft.com/office/drawing/2014/main" id="{F2F420F6-881D-4303-A159-A45733B2AD10}"/>
              </a:ext>
            </a:extLst>
          </p:cNvPr>
          <p:cNvGrpSpPr/>
          <p:nvPr/>
        </p:nvGrpSpPr>
        <p:grpSpPr>
          <a:xfrm>
            <a:off x="2295617" y="102750"/>
            <a:ext cx="7600766" cy="916579"/>
            <a:chOff x="2975269" y="-41946"/>
            <a:chExt cx="7600766" cy="916579"/>
          </a:xfrm>
        </p:grpSpPr>
        <p:sp>
          <p:nvSpPr>
            <p:cNvPr id="13" name="Rectangle: Rounded Corners 12">
              <a:extLst>
                <a:ext uri="{FF2B5EF4-FFF2-40B4-BE49-F238E27FC236}">
                  <a16:creationId xmlns="" xmlns:a16="http://schemas.microsoft.com/office/drawing/2014/main" id="{FA042CC7-5027-4AFC-81A9-164479920997}"/>
                </a:ext>
              </a:extLst>
            </p:cNvPr>
            <p:cNvSpPr/>
            <p:nvPr/>
          </p:nvSpPr>
          <p:spPr>
            <a:xfrm>
              <a:off x="3137095" y="30643"/>
              <a:ext cx="7357860" cy="725331"/>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2A742C9C-F286-44DA-B255-A346AE830810}"/>
                </a:ext>
              </a:extLst>
            </p:cNvPr>
            <p:cNvSpPr txBox="1"/>
            <p:nvPr/>
          </p:nvSpPr>
          <p:spPr>
            <a:xfrm>
              <a:off x="3883666" y="43636"/>
              <a:ext cx="6692369" cy="830997"/>
            </a:xfrm>
            <a:prstGeom prst="rect">
              <a:avLst/>
            </a:prstGeom>
            <a:noFill/>
          </p:spPr>
          <p:txBody>
            <a:bodyPr wrap="square">
              <a:spAutoFit/>
            </a:bodyPr>
            <a:lstStyle/>
            <a:p>
              <a:r>
                <a:rPr lang="en-US" sz="4800" b="1" dirty="0">
                  <a:solidFill>
                    <a:srgbClr val="FFFF00"/>
                  </a:solidFill>
                  <a:latin typeface="#9Slide03 SVN-PF Din Text Pro C" panose="02000506020000020004" pitchFamily="2" charset="0"/>
                  <a:cs typeface="#9Slide05 Cimochi" panose="02000504060000020004" pitchFamily="2" charset="-34"/>
                </a:rPr>
                <a:t>KÍ HIỆU VÀ BẢNG CHÚ GIẢI BẢN ĐỒ</a:t>
              </a:r>
            </a:p>
          </p:txBody>
        </p:sp>
        <p:pic>
          <p:nvPicPr>
            <p:cNvPr id="15" name="Picture 6" descr="Máy bay Chứng nhiếp ảnh Sân bay, Máy tính Biểu tượng - máy bay png tải về -  Miễn phí trong suốt Thủy Sản png Tải về.">
              <a:extLst>
                <a:ext uri="{FF2B5EF4-FFF2-40B4-BE49-F238E27FC236}">
                  <a16:creationId xmlns="" xmlns:a16="http://schemas.microsoft.com/office/drawing/2014/main" id="{902A813A-0CED-42B9-9AC0-4853A610E17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0358" t="11182" r="10502" b="11184"/>
            <a:stretch/>
          </p:blipFill>
          <p:spPr bwMode="auto">
            <a:xfrm>
              <a:off x="2975269" y="-41946"/>
              <a:ext cx="908397" cy="916579"/>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Timeline&#10;&#10;Description automatically generated">
            <a:extLst>
              <a:ext uri="{FF2B5EF4-FFF2-40B4-BE49-F238E27FC236}">
                <a16:creationId xmlns="" xmlns:a16="http://schemas.microsoft.com/office/drawing/2014/main" id="{F99035D4-9E0A-4AFB-8083-94A8A685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1" y="3279374"/>
            <a:ext cx="3379563" cy="3565169"/>
          </a:xfrm>
          <a:prstGeom prst="rect">
            <a:avLst/>
          </a:prstGeom>
        </p:spPr>
      </p:pic>
      <p:pic>
        <p:nvPicPr>
          <p:cNvPr id="18" name="Picture 17" descr="Graphical user interface, application&#10;&#10;Description automatically generated with medium confidence">
            <a:extLst>
              <a:ext uri="{FF2B5EF4-FFF2-40B4-BE49-F238E27FC236}">
                <a16:creationId xmlns="" xmlns:a16="http://schemas.microsoft.com/office/drawing/2014/main" id="{BF67D2BC-E377-4C38-BA18-F9D15A4AA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5206" y="3281740"/>
            <a:ext cx="3665485" cy="3576259"/>
          </a:xfrm>
          <a:prstGeom prst="rect">
            <a:avLst/>
          </a:prstGeom>
        </p:spPr>
      </p:pic>
      <p:pic>
        <p:nvPicPr>
          <p:cNvPr id="19" name="Picture 18">
            <a:extLst>
              <a:ext uri="{FF2B5EF4-FFF2-40B4-BE49-F238E27FC236}">
                <a16:creationId xmlns="" xmlns:a16="http://schemas.microsoft.com/office/drawing/2014/main" id="{D395848E-6FD2-4D3E-BEF8-227D49A02E2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9815303" y="1755346"/>
            <a:ext cx="1079199" cy="1526395"/>
          </a:xfrm>
          <a:prstGeom prst="rect">
            <a:avLst/>
          </a:prstGeom>
        </p:spPr>
      </p:pic>
      <p:sp>
        <p:nvSpPr>
          <p:cNvPr id="20" name="Diamond 19">
            <a:extLst>
              <a:ext uri="{FF2B5EF4-FFF2-40B4-BE49-F238E27FC236}">
                <a16:creationId xmlns="" xmlns:a16="http://schemas.microsoft.com/office/drawing/2014/main" id="{685AC929-4939-45EB-B664-56E784FC51E6}"/>
              </a:ext>
            </a:extLst>
          </p:cNvPr>
          <p:cNvSpPr/>
          <p:nvPr/>
        </p:nvSpPr>
        <p:spPr>
          <a:xfrm>
            <a:off x="158294" y="2995421"/>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sp>
        <p:nvSpPr>
          <p:cNvPr id="21" name="Diamond 20">
            <a:extLst>
              <a:ext uri="{FF2B5EF4-FFF2-40B4-BE49-F238E27FC236}">
                <a16:creationId xmlns="" xmlns:a16="http://schemas.microsoft.com/office/drawing/2014/main" id="{97AF6E73-973B-4E88-BE78-9B0ECD4E6E38}"/>
              </a:ext>
            </a:extLst>
          </p:cNvPr>
          <p:cNvSpPr/>
          <p:nvPr/>
        </p:nvSpPr>
        <p:spPr>
          <a:xfrm>
            <a:off x="4184856" y="2995421"/>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sp>
        <p:nvSpPr>
          <p:cNvPr id="23" name="TextBox 22">
            <a:extLst>
              <a:ext uri="{FF2B5EF4-FFF2-40B4-BE49-F238E27FC236}">
                <a16:creationId xmlns="" xmlns:a16="http://schemas.microsoft.com/office/drawing/2014/main" id="{790B6E9F-DC71-4C1D-9487-8637F336AE3C}"/>
              </a:ext>
            </a:extLst>
          </p:cNvPr>
          <p:cNvSpPr txBox="1"/>
          <p:nvPr/>
        </p:nvSpPr>
        <p:spPr>
          <a:xfrm>
            <a:off x="4745198" y="2825567"/>
            <a:ext cx="3561588" cy="461665"/>
          </a:xfrm>
          <a:prstGeom prst="rect">
            <a:avLst/>
          </a:prstGeom>
          <a:solidFill>
            <a:srgbClr val="92D050"/>
          </a:solidFill>
        </p:spPr>
        <p:txBody>
          <a:bodyPr wrap="square">
            <a:spAutoFit/>
          </a:bodyPr>
          <a:lstStyle/>
          <a:p>
            <a:r>
              <a:rPr lang="en-US" sz="2400" dirty="0" err="1">
                <a:latin typeface="#9Slide03 SVN-PF Din Text Pro C" panose="02000506020000020004" pitchFamily="2" charset="0"/>
              </a:rPr>
              <a:t>Bảng</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chú</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giải</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của</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bản</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đồ</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hành</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chính</a:t>
            </a:r>
            <a:endParaRPr lang="en-US" sz="2400" dirty="0"/>
          </a:p>
        </p:txBody>
      </p:sp>
      <p:sp>
        <p:nvSpPr>
          <p:cNvPr id="24" name="TextBox 23">
            <a:extLst>
              <a:ext uri="{FF2B5EF4-FFF2-40B4-BE49-F238E27FC236}">
                <a16:creationId xmlns="" xmlns:a16="http://schemas.microsoft.com/office/drawing/2014/main" id="{2764AD2C-B647-498E-95CD-E3EF8C297A8D}"/>
              </a:ext>
            </a:extLst>
          </p:cNvPr>
          <p:cNvSpPr txBox="1"/>
          <p:nvPr/>
        </p:nvSpPr>
        <p:spPr>
          <a:xfrm>
            <a:off x="663990" y="2778552"/>
            <a:ext cx="3317762" cy="461665"/>
          </a:xfrm>
          <a:prstGeom prst="rect">
            <a:avLst/>
          </a:prstGeom>
          <a:solidFill>
            <a:srgbClr val="92D050"/>
          </a:solidFill>
        </p:spPr>
        <p:txBody>
          <a:bodyPr wrap="square">
            <a:spAutoFit/>
          </a:bodyPr>
          <a:lstStyle/>
          <a:p>
            <a:r>
              <a:rPr lang="en-US" sz="2400" dirty="0" err="1">
                <a:latin typeface="#9Slide03 SVN-PF Din Text Pro C" panose="02000506020000020004" pitchFamily="2" charset="0"/>
              </a:rPr>
              <a:t>Bảng</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chú</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giải</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của</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bản</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đồ</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tự</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nhiên</a:t>
            </a:r>
            <a:endParaRPr lang="en-US" sz="2400" dirty="0"/>
          </a:p>
        </p:txBody>
      </p:sp>
      <p:sp>
        <p:nvSpPr>
          <p:cNvPr id="26" name="TextBox 25">
            <a:extLst>
              <a:ext uri="{FF2B5EF4-FFF2-40B4-BE49-F238E27FC236}">
                <a16:creationId xmlns="" xmlns:a16="http://schemas.microsoft.com/office/drawing/2014/main" id="{04B06B63-1271-4BFE-AF50-43EFB13C9E57}"/>
              </a:ext>
            </a:extLst>
          </p:cNvPr>
          <p:cNvSpPr txBox="1"/>
          <p:nvPr/>
        </p:nvSpPr>
        <p:spPr>
          <a:xfrm>
            <a:off x="8013582" y="3908595"/>
            <a:ext cx="4089938" cy="2554545"/>
          </a:xfrm>
          <a:prstGeom prst="rect">
            <a:avLst/>
          </a:prstGeom>
          <a:solidFill>
            <a:schemeClr val="accent2">
              <a:lumMod val="40000"/>
              <a:lumOff val="60000"/>
            </a:schemeClr>
          </a:solidFill>
        </p:spPr>
        <p:txBody>
          <a:bodyPr wrap="square">
            <a:spAutoFit/>
          </a:bodyPr>
          <a:lstStyle/>
          <a:p>
            <a:pPr algn="just"/>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Trên</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bản</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đồ</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các</a:t>
            </a:r>
            <a:r>
              <a:rPr lang="en-US" sz="3200" dirty="0">
                <a:effectLst/>
                <a:latin typeface="#9Slide03 SVN-PF Din Text Pro C" panose="02000506020000020004" pitchFamily="2" charset="0"/>
                <a:ea typeface="Cambria" panose="02040503050406030204" pitchFamily="18" charset="0"/>
              </a:rPr>
              <a:t> </a:t>
            </a:r>
            <a:r>
              <a:rPr lang="en-US" sz="3200" b="1" dirty="0" err="1">
                <a:solidFill>
                  <a:srgbClr val="0000FF"/>
                </a:solidFill>
                <a:effectLst/>
                <a:latin typeface="#9Slide03 SVN-PF Din Text Pro C" panose="02000506020000020004" pitchFamily="2" charset="0"/>
                <a:ea typeface="Cambria" panose="02040503050406030204" pitchFamily="18" charset="0"/>
              </a:rPr>
              <a:t>kí</a:t>
            </a:r>
            <a:r>
              <a:rPr lang="en-US" sz="3200" b="1" dirty="0">
                <a:solidFill>
                  <a:srgbClr val="0000FF"/>
                </a:solidFill>
                <a:effectLst/>
                <a:latin typeface="#9Slide03 SVN-PF Din Text Pro C" panose="02000506020000020004" pitchFamily="2" charset="0"/>
                <a:ea typeface="Cambria" panose="02040503050406030204" pitchFamily="18" charset="0"/>
              </a:rPr>
              <a:t> </a:t>
            </a:r>
            <a:r>
              <a:rPr lang="en-US" sz="3200" b="1" dirty="0" err="1">
                <a:solidFill>
                  <a:srgbClr val="0000FF"/>
                </a:solidFill>
                <a:effectLst/>
                <a:latin typeface="#9Slide03 SVN-PF Din Text Pro C" panose="02000506020000020004" pitchFamily="2" charset="0"/>
                <a:ea typeface="Cambria" panose="02040503050406030204" pitchFamily="18" charset="0"/>
              </a:rPr>
              <a:t>hiệu</a:t>
            </a:r>
            <a:r>
              <a:rPr lang="en-US" sz="3200" b="1" dirty="0">
                <a:solidFill>
                  <a:srgbClr val="0000FF"/>
                </a:solidFill>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được</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giải</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thích</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trong</a:t>
            </a:r>
            <a:r>
              <a:rPr lang="en-US" sz="3200" dirty="0">
                <a:effectLst/>
                <a:latin typeface="#9Slide03 SVN-PF Din Text Pro C" panose="02000506020000020004" pitchFamily="2" charset="0"/>
                <a:ea typeface="Cambria" panose="02040503050406030204" pitchFamily="18" charset="0"/>
              </a:rPr>
              <a:t> </a:t>
            </a:r>
            <a:r>
              <a:rPr lang="en-US" sz="3200" b="1" dirty="0" err="1">
                <a:solidFill>
                  <a:srgbClr val="0000FF"/>
                </a:solidFill>
                <a:effectLst/>
                <a:latin typeface="#9Slide03 SVN-PF Din Text Pro C" panose="02000506020000020004" pitchFamily="2" charset="0"/>
                <a:ea typeface="Cambria" panose="02040503050406030204" pitchFamily="18" charset="0"/>
              </a:rPr>
              <a:t>bảng</a:t>
            </a:r>
            <a:r>
              <a:rPr lang="en-US" sz="3200" b="1" dirty="0">
                <a:solidFill>
                  <a:srgbClr val="0000FF"/>
                </a:solidFill>
                <a:effectLst/>
                <a:latin typeface="#9Slide03 SVN-PF Din Text Pro C" panose="02000506020000020004" pitchFamily="2" charset="0"/>
                <a:ea typeface="Cambria" panose="02040503050406030204" pitchFamily="18" charset="0"/>
              </a:rPr>
              <a:t> </a:t>
            </a:r>
            <a:r>
              <a:rPr lang="en-US" sz="3200" b="1" dirty="0" err="1">
                <a:solidFill>
                  <a:srgbClr val="0000FF"/>
                </a:solidFill>
                <a:effectLst/>
                <a:latin typeface="#9Slide03 SVN-PF Din Text Pro C" panose="02000506020000020004" pitchFamily="2" charset="0"/>
                <a:ea typeface="Cambria" panose="02040503050406030204" pitchFamily="18" charset="0"/>
              </a:rPr>
              <a:t>chú</a:t>
            </a:r>
            <a:r>
              <a:rPr lang="en-US" sz="3200" b="1" dirty="0">
                <a:solidFill>
                  <a:srgbClr val="0000FF"/>
                </a:solidFill>
                <a:effectLst/>
                <a:latin typeface="#9Slide03 SVN-PF Din Text Pro C" panose="02000506020000020004" pitchFamily="2" charset="0"/>
                <a:ea typeface="Cambria" panose="02040503050406030204" pitchFamily="18" charset="0"/>
              </a:rPr>
              <a:t> </a:t>
            </a:r>
            <a:r>
              <a:rPr lang="en-US" sz="3200" b="1" dirty="0" err="1">
                <a:solidFill>
                  <a:srgbClr val="0000FF"/>
                </a:solidFill>
                <a:effectLst/>
                <a:latin typeface="#9Slide03 SVN-PF Din Text Pro C" panose="02000506020000020004" pitchFamily="2" charset="0"/>
                <a:ea typeface="Cambria" panose="02040503050406030204" pitchFamily="18" charset="0"/>
              </a:rPr>
              <a:t>giải</a:t>
            </a:r>
            <a:r>
              <a:rPr lang="en-US" sz="3200" dirty="0">
                <a:effectLst/>
                <a:latin typeface="#9Slide03 SVN-PF Din Text Pro C" panose="02000506020000020004" pitchFamily="2" charset="0"/>
                <a:ea typeface="Cambria" panose="02040503050406030204" pitchFamily="18" charset="0"/>
              </a:rPr>
              <a:t>. </a:t>
            </a:r>
          </a:p>
          <a:p>
            <a:pPr algn="just"/>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Thường</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được</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bố</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trí</a:t>
            </a:r>
            <a:r>
              <a:rPr lang="en-US" sz="3200" dirty="0">
                <a:effectLst/>
                <a:latin typeface="#9Slide03 SVN-PF Din Text Pro C" panose="02000506020000020004" pitchFamily="2" charset="0"/>
                <a:ea typeface="Cambria" panose="02040503050406030204" pitchFamily="18" charset="0"/>
              </a:rPr>
              <a:t> ở </a:t>
            </a:r>
            <a:r>
              <a:rPr lang="en-US" sz="3200" dirty="0" err="1">
                <a:effectLst/>
                <a:latin typeface="#9Slide03 SVN-PF Din Text Pro C" panose="02000506020000020004" pitchFamily="2" charset="0"/>
                <a:ea typeface="Cambria" panose="02040503050406030204" pitchFamily="18" charset="0"/>
              </a:rPr>
              <a:t>dưới</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bản</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đồ</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hoặc</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những</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khu</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vực</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trống</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trên</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bản</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đồ</a:t>
            </a:r>
            <a:r>
              <a:rPr lang="en-US" sz="3200" dirty="0">
                <a:effectLst/>
                <a:latin typeface="#9Slide03 SVN-PF Din Text Pro C" panose="02000506020000020004" pitchFamily="2" charset="0"/>
                <a:ea typeface="Cambria" panose="02040503050406030204" pitchFamily="18" charset="0"/>
              </a:rPr>
              <a:t>.</a:t>
            </a:r>
            <a:endParaRPr lang="en-US" sz="3200" dirty="0">
              <a:latin typeface="#9Slide03 SVN-PF Din Text Pro C" panose="02000506020000020004" pitchFamily="2" charset="0"/>
            </a:endParaRPr>
          </a:p>
        </p:txBody>
      </p:sp>
    </p:spTree>
    <p:extLst>
      <p:ext uri="{BB962C8B-B14F-4D97-AF65-F5344CB8AC3E}">
        <p14:creationId xmlns:p14="http://schemas.microsoft.com/office/powerpoint/2010/main" val="362665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ersonal Personalization Profile User Business Flat Line Fil, Com Con,  Account, Avatar PNG and Vector with Transparent Background for Free Download">
            <a:extLst>
              <a:ext uri="{FF2B5EF4-FFF2-40B4-BE49-F238E27FC236}">
                <a16:creationId xmlns="" xmlns:a16="http://schemas.microsoft.com/office/drawing/2014/main" id="{28C4A371-7800-4444-B8A6-312C06DBC054}"/>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322061" y="2860119"/>
            <a:ext cx="1396446" cy="10206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 xmlns:a16="http://schemas.microsoft.com/office/drawing/2014/main" id="{EF7F71FD-E7FD-442D-98B9-F465B6EC60A6}"/>
              </a:ext>
            </a:extLst>
          </p:cNvPr>
          <p:cNvSpPr/>
          <p:nvPr/>
        </p:nvSpPr>
        <p:spPr>
          <a:xfrm>
            <a:off x="99201" y="1287066"/>
            <a:ext cx="2105134" cy="1496472"/>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GV </a:t>
            </a:r>
            <a:r>
              <a:rPr lang="en-US" sz="3200" dirty="0" err="1">
                <a:solidFill>
                  <a:schemeClr val="tx1"/>
                </a:solidFill>
                <a:latin typeface="#9Slide03 SVN-PF Din Text Pro C" panose="02000506020000020004" pitchFamily="2" charset="0"/>
                <a:cs typeface="Arial" panose="020B0604020202020204" pitchFamily="34" charset="0"/>
              </a:rPr>
              <a:t>điểm</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danh</a:t>
            </a:r>
            <a:r>
              <a:rPr lang="en-US" sz="3200" dirty="0">
                <a:solidFill>
                  <a:schemeClr val="tx1"/>
                </a:solidFill>
                <a:latin typeface="#9Slide03 SVN-PF Din Text Pro C" panose="02000506020000020004" pitchFamily="2" charset="0"/>
                <a:cs typeface="Arial" panose="020B0604020202020204" pitchFamily="34" charset="0"/>
              </a:rPr>
              <a:t>, HS </a:t>
            </a:r>
            <a:r>
              <a:rPr lang="en-US" sz="3200" dirty="0" err="1">
                <a:solidFill>
                  <a:schemeClr val="tx1"/>
                </a:solidFill>
                <a:latin typeface="#9Slide03 SVN-PF Din Text Pro C" panose="02000506020000020004" pitchFamily="2" charset="0"/>
                <a:cs typeface="Arial" panose="020B0604020202020204" pitchFamily="34" charset="0"/>
              </a:rPr>
              <a:t>nhớ</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số</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thứ</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tự</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của</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mình</a:t>
            </a:r>
            <a:endParaRPr lang="en-US" sz="3200" dirty="0">
              <a:solidFill>
                <a:schemeClr val="tx1"/>
              </a:solidFill>
              <a:latin typeface="#9Slide03 SVN-PF Din Text Pro C" panose="02000506020000020004" pitchFamily="2" charset="0"/>
              <a:cs typeface="Arial" panose="020B0604020202020204" pitchFamily="34" charset="0"/>
            </a:endParaRPr>
          </a:p>
        </p:txBody>
      </p:sp>
      <p:sp>
        <p:nvSpPr>
          <p:cNvPr id="17" name="Rectangle: Rounded Corners 7">
            <a:extLst>
              <a:ext uri="{FF2B5EF4-FFF2-40B4-BE49-F238E27FC236}">
                <a16:creationId xmlns="" xmlns:a16="http://schemas.microsoft.com/office/drawing/2014/main" id="{058EBE2F-7D26-4D0D-9CC7-98A03F88797A}"/>
              </a:ext>
            </a:extLst>
          </p:cNvPr>
          <p:cNvSpPr/>
          <p:nvPr/>
        </p:nvSpPr>
        <p:spPr>
          <a:xfrm>
            <a:off x="2403726" y="1331159"/>
            <a:ext cx="2942094" cy="14749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Chuẩn bị SGK, bản đồ trang </a:t>
            </a:r>
            <a:r>
              <a:rPr lang="en-US" sz="3200" dirty="0" smtClean="0">
                <a:solidFill>
                  <a:schemeClr val="tx1"/>
                </a:solidFill>
                <a:latin typeface="#9Slide03 SVN-PF Din Text Pro C" panose="02000506020000020004" pitchFamily="2" charset="0"/>
                <a:cs typeface="Arial" panose="020B0604020202020204" pitchFamily="34" charset="0"/>
              </a:rPr>
              <a:t>96,110, </a:t>
            </a:r>
            <a:r>
              <a:rPr lang="en-US" sz="3200" dirty="0">
                <a:solidFill>
                  <a:schemeClr val="tx1"/>
                </a:solidFill>
                <a:latin typeface="#9Slide03 SVN-PF Din Text Pro C" panose="02000506020000020004" pitchFamily="2" charset="0"/>
                <a:cs typeface="Arial" panose="020B0604020202020204" pitchFamily="34" charset="0"/>
              </a:rPr>
              <a:t>bút, giấy note</a:t>
            </a:r>
            <a:endParaRPr lang="en-US" sz="3200" dirty="0">
              <a:solidFill>
                <a:srgbClr val="0070C0"/>
              </a:solidFill>
              <a:latin typeface="#9Slide03 SVN-PF Din Text Pro C" panose="02000506020000020004" pitchFamily="2" charset="0"/>
              <a:cs typeface="Arial" panose="020B0604020202020204" pitchFamily="34" charset="0"/>
            </a:endParaRPr>
          </a:p>
        </p:txBody>
      </p:sp>
      <p:cxnSp>
        <p:nvCxnSpPr>
          <p:cNvPr id="20" name="Straight Connector 19">
            <a:extLst>
              <a:ext uri="{FF2B5EF4-FFF2-40B4-BE49-F238E27FC236}">
                <a16:creationId xmlns="" xmlns:a16="http://schemas.microsoft.com/office/drawing/2014/main" id="{7428C444-04E3-4E2E-9C8A-C0E0915386BB}"/>
              </a:ext>
            </a:extLst>
          </p:cNvPr>
          <p:cNvCxnSpPr>
            <a:cxnSpLocks/>
          </p:cNvCxnSpPr>
          <p:nvPr/>
        </p:nvCxnSpPr>
        <p:spPr>
          <a:xfrm>
            <a:off x="0" y="1194278"/>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Rounded Corners 7">
            <a:extLst>
              <a:ext uri="{FF2B5EF4-FFF2-40B4-BE49-F238E27FC236}">
                <a16:creationId xmlns="" xmlns:a16="http://schemas.microsoft.com/office/drawing/2014/main" id="{2D2CE1DF-B709-49B7-8506-0613BA84EAA2}"/>
              </a:ext>
            </a:extLst>
          </p:cNvPr>
          <p:cNvSpPr/>
          <p:nvPr/>
        </p:nvSpPr>
        <p:spPr>
          <a:xfrm>
            <a:off x="9947089" y="1347134"/>
            <a:ext cx="2085780" cy="1436401"/>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GV </a:t>
            </a:r>
            <a:r>
              <a:rPr lang="en-US" sz="3200" dirty="0" err="1">
                <a:solidFill>
                  <a:schemeClr val="tx1"/>
                </a:solidFill>
                <a:latin typeface="#9Slide03 SVN-PF Din Text Pro C" panose="02000506020000020004" pitchFamily="2" charset="0"/>
                <a:cs typeface="Arial" panose="020B0604020202020204" pitchFamily="34" charset="0"/>
              </a:rPr>
              <a:t>gọi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bất</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kì</a:t>
            </a:r>
            <a:r>
              <a:rPr lang="en-US" sz="3200" dirty="0">
                <a:solidFill>
                  <a:schemeClr val="tx1"/>
                </a:solidFill>
                <a:latin typeface="#9Slide03 SVN-PF Din Text Pro C" panose="02000506020000020004" pitchFamily="2" charset="0"/>
                <a:cs typeface="Arial" panose="020B0604020202020204" pitchFamily="34" charset="0"/>
              </a:rPr>
              <a:t> HS </a:t>
            </a:r>
            <a:r>
              <a:rPr lang="en-US" sz="3200" dirty="0" err="1">
                <a:solidFill>
                  <a:schemeClr val="tx1"/>
                </a:solidFill>
                <a:latin typeface="#9Slide03 SVN-PF Din Text Pro C" panose="02000506020000020004" pitchFamily="2" charset="0"/>
                <a:cs typeface="Arial" panose="020B0604020202020204" pitchFamily="34" charset="0"/>
              </a:rPr>
              <a:t>nào</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trả</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lời</a:t>
            </a:r>
            <a:endParaRPr lang="en-US" sz="3200" dirty="0">
              <a:solidFill>
                <a:schemeClr val="tx1"/>
              </a:solidFill>
              <a:latin typeface="#9Slide03 SVN-PF Din Text Pro C" panose="02000506020000020004" pitchFamily="2" charset="0"/>
              <a:cs typeface="Arial" panose="020B0604020202020204" pitchFamily="34" charset="0"/>
            </a:endParaRPr>
          </a:p>
        </p:txBody>
      </p:sp>
      <p:pic>
        <p:nvPicPr>
          <p:cNvPr id="28" name="Picture 4" descr="Copy writer RGB color icon stock vector. Illustration of flat - 187369446">
            <a:extLst>
              <a:ext uri="{FF2B5EF4-FFF2-40B4-BE49-F238E27FC236}">
                <a16:creationId xmlns="" xmlns:a16="http://schemas.microsoft.com/office/drawing/2014/main" id="{99840D9E-5BB4-4B94-9C1D-ACE869B4365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5974143" y="2841928"/>
            <a:ext cx="1253522" cy="100446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0DD8C257-27B8-482A-B022-11A2C4511299}"/>
              </a:ext>
            </a:extLst>
          </p:cNvPr>
          <p:cNvGrpSpPr/>
          <p:nvPr/>
        </p:nvGrpSpPr>
        <p:grpSpPr>
          <a:xfrm>
            <a:off x="1959796" y="-105532"/>
            <a:ext cx="7987293" cy="1251563"/>
            <a:chOff x="1959796" y="-105532"/>
            <a:chExt cx="7987293" cy="1251563"/>
          </a:xfrm>
        </p:grpSpPr>
        <p:sp>
          <p:nvSpPr>
            <p:cNvPr id="29" name="Rectangle: Rounded Corners 28">
              <a:extLst>
                <a:ext uri="{FF2B5EF4-FFF2-40B4-BE49-F238E27FC236}">
                  <a16:creationId xmlns="" xmlns:a16="http://schemas.microsoft.com/office/drawing/2014/main" id="{4780280F-2E70-4665-95CD-F0D39DBDA42D}"/>
                </a:ext>
              </a:extLst>
            </p:cNvPr>
            <p:cNvSpPr/>
            <p:nvPr/>
          </p:nvSpPr>
          <p:spPr>
            <a:xfrm>
              <a:off x="2457443" y="175339"/>
              <a:ext cx="7357860" cy="852388"/>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 xmlns:a16="http://schemas.microsoft.com/office/drawing/2014/main" id="{FF942442-6576-4DDF-8685-F0661C67B828}"/>
                </a:ext>
              </a:extLst>
            </p:cNvPr>
            <p:cNvGrpSpPr/>
            <p:nvPr/>
          </p:nvGrpSpPr>
          <p:grpSpPr>
            <a:xfrm>
              <a:off x="1959796" y="-105532"/>
              <a:ext cx="7987293" cy="1251563"/>
              <a:chOff x="2731927" y="-127625"/>
              <a:chExt cx="7987293" cy="1251563"/>
            </a:xfrm>
          </p:grpSpPr>
          <p:sp>
            <p:nvSpPr>
              <p:cNvPr id="30" name="TextBox 29">
                <a:extLst>
                  <a:ext uri="{FF2B5EF4-FFF2-40B4-BE49-F238E27FC236}">
                    <a16:creationId xmlns="" xmlns:a16="http://schemas.microsoft.com/office/drawing/2014/main" id="{3C8C2DA7-6FD7-4ADF-8A24-3D2DC1169728}"/>
                  </a:ext>
                </a:extLst>
              </p:cNvPr>
              <p:cNvSpPr txBox="1"/>
              <p:nvPr/>
            </p:nvSpPr>
            <p:spPr>
              <a:xfrm>
                <a:off x="4026851" y="188332"/>
                <a:ext cx="6692369" cy="830997"/>
              </a:xfrm>
              <a:prstGeom prst="rect">
                <a:avLst/>
              </a:prstGeom>
              <a:noFill/>
            </p:spPr>
            <p:txBody>
              <a:bodyPr wrap="square">
                <a:spAutoFit/>
              </a:bodyPr>
              <a:lstStyle/>
              <a:p>
                <a:r>
                  <a:rPr lang="en-US" sz="4800" b="1" dirty="0">
                    <a:solidFill>
                      <a:srgbClr val="FFFF00"/>
                    </a:solidFill>
                    <a:latin typeface="#9Slide03 SVN-PF Din Text Pro C" panose="02000506020000020004" pitchFamily="2" charset="0"/>
                    <a:cs typeface="#9Slide05 Cimochi" panose="02000504060000020004" pitchFamily="2" charset="-34"/>
                  </a:rPr>
                  <a:t>ĐỌC MỘT SỐ BẢN ĐỒ THÔNG DỤNG</a:t>
                </a:r>
              </a:p>
            </p:txBody>
          </p:sp>
          <p:pic>
            <p:nvPicPr>
              <p:cNvPr id="18" name="Picture 4" descr="Phương pháp Chương trình ĐỌC NHANH bản quyền Anh Quốc - Bản quyền Anh Quốc">
                <a:extLst>
                  <a:ext uri="{FF2B5EF4-FFF2-40B4-BE49-F238E27FC236}">
                    <a16:creationId xmlns="" xmlns:a16="http://schemas.microsoft.com/office/drawing/2014/main" id="{7C523912-F29A-4166-955C-9D10AFEFED6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991"/>
              <a:stretch/>
            </p:blipFill>
            <p:spPr bwMode="auto">
              <a:xfrm>
                <a:off x="2731927" y="-127625"/>
                <a:ext cx="1345630" cy="125156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 name="Group 20">
            <a:extLst>
              <a:ext uri="{FF2B5EF4-FFF2-40B4-BE49-F238E27FC236}">
                <a16:creationId xmlns="" xmlns:a16="http://schemas.microsoft.com/office/drawing/2014/main" id="{3C324CC1-8620-4B48-866A-5555B0C86476}"/>
              </a:ext>
            </a:extLst>
          </p:cNvPr>
          <p:cNvGrpSpPr/>
          <p:nvPr/>
        </p:nvGrpSpPr>
        <p:grpSpPr>
          <a:xfrm>
            <a:off x="1233254" y="4381043"/>
            <a:ext cx="4663443" cy="2301618"/>
            <a:chOff x="9044448" y="3763254"/>
            <a:chExt cx="4663443" cy="2301618"/>
          </a:xfrm>
        </p:grpSpPr>
        <p:sp>
          <p:nvSpPr>
            <p:cNvPr id="22" name="TextBox 21">
              <a:extLst>
                <a:ext uri="{FF2B5EF4-FFF2-40B4-BE49-F238E27FC236}">
                  <a16:creationId xmlns="" xmlns:a16="http://schemas.microsoft.com/office/drawing/2014/main" id="{3015D14B-D85E-4D4F-B856-AB269C2A7222}"/>
                </a:ext>
              </a:extLst>
            </p:cNvPr>
            <p:cNvSpPr txBox="1"/>
            <p:nvPr/>
          </p:nvSpPr>
          <p:spPr>
            <a:xfrm>
              <a:off x="9044448" y="4679877"/>
              <a:ext cx="4663443" cy="138499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solidFill>
                <a:schemeClr val="tx1"/>
              </a:solidFill>
              <a:prstDash val="sysDot"/>
            </a:ln>
          </p:spPr>
          <p:txBody>
            <a:bodyPr wrap="square">
              <a:spAutoFit/>
            </a:bodyPr>
            <a:lstStyle/>
            <a:p>
              <a:pPr algn="just"/>
              <a:r>
                <a:rPr lang="en-US" sz="2800" dirty="0">
                  <a:latin typeface="#9Slide05 SVNKitten" pitchFamily="2" charset="0"/>
                </a:rPr>
                <a:t>T</a:t>
              </a:r>
              <a:r>
                <a:rPr lang="vi-VN" sz="2800" dirty="0">
                  <a:latin typeface="#9Slide05 SVNKitten" pitchFamily="2" charset="0"/>
                </a:rPr>
                <a:t>ìm hiểu bản đồ tự nhiên Thế Giới trong SGK trang </a:t>
              </a:r>
              <a:r>
                <a:rPr lang="vi-VN" sz="2800" dirty="0" smtClean="0">
                  <a:latin typeface="#9Slide05 SVNKitten" pitchFamily="2" charset="0"/>
                </a:rPr>
                <a:t>96-97, </a:t>
              </a:r>
              <a:r>
                <a:rPr lang="vi-VN" sz="2800" dirty="0">
                  <a:latin typeface="#9Slide05 SVNKitten" pitchFamily="2" charset="0"/>
                </a:rPr>
                <a:t>hoàn thành PHT 1</a:t>
              </a:r>
            </a:p>
          </p:txBody>
        </p:sp>
        <p:sp>
          <p:nvSpPr>
            <p:cNvPr id="23" name="Lưu đồ: Điểm Kết Thúc 147">
              <a:extLst>
                <a:ext uri="{FF2B5EF4-FFF2-40B4-BE49-F238E27FC236}">
                  <a16:creationId xmlns="" xmlns:a16="http://schemas.microsoft.com/office/drawing/2014/main" id="{34D95336-C96E-428E-BC44-C6D026B621F5}"/>
                </a:ext>
              </a:extLst>
            </p:cNvPr>
            <p:cNvSpPr/>
            <p:nvPr/>
          </p:nvSpPr>
          <p:spPr>
            <a:xfrm>
              <a:off x="9786534" y="4035561"/>
              <a:ext cx="3081324"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9Slide05 SVNKitten" pitchFamily="2" charset="0"/>
                </a:rPr>
                <a:t>      </a:t>
              </a:r>
              <a:r>
                <a:rPr lang="en-US" sz="3600" dirty="0">
                  <a:solidFill>
                    <a:srgbClr val="FFFF00"/>
                  </a:solidFill>
                  <a:latin typeface="#9Slide05 SVNKitten" pitchFamily="2" charset="0"/>
                </a:rPr>
                <a:t>HS </a:t>
              </a:r>
              <a:r>
                <a:rPr lang="en-US" sz="3600" dirty="0" err="1">
                  <a:solidFill>
                    <a:srgbClr val="FFFF00"/>
                  </a:solidFill>
                  <a:latin typeface="#9Slide05 SVNKitten" pitchFamily="2" charset="0"/>
                </a:rPr>
                <a:t>số</a:t>
              </a:r>
              <a:r>
                <a:rPr lang="en-US" sz="3600" dirty="0">
                  <a:solidFill>
                    <a:srgbClr val="FFFF00"/>
                  </a:solidFill>
                  <a:latin typeface="#9Slide05 SVNKitten" pitchFamily="2" charset="0"/>
                </a:rPr>
                <a:t> </a:t>
              </a:r>
              <a:r>
                <a:rPr lang="en-US" sz="3600" dirty="0" err="1">
                  <a:solidFill>
                    <a:srgbClr val="FFFF00"/>
                  </a:solidFill>
                  <a:latin typeface="#9Slide05 SVNKitten" pitchFamily="2" charset="0"/>
                </a:rPr>
                <a:t>lẻ</a:t>
              </a:r>
              <a:endParaRPr lang="en-US" sz="3600" dirty="0">
                <a:solidFill>
                  <a:srgbClr val="FFFF00"/>
                </a:solidFill>
                <a:latin typeface="#9Slide05 SVNKitten" pitchFamily="2" charset="0"/>
              </a:endParaRPr>
            </a:p>
          </p:txBody>
        </p:sp>
        <p:pic>
          <p:nvPicPr>
            <p:cNvPr id="25" name="Picture 2" descr="navocado-task-badges-legal-task-icons-smaller | Icon, Task, Icon collection">
              <a:extLst>
                <a:ext uri="{FF2B5EF4-FFF2-40B4-BE49-F238E27FC236}">
                  <a16:creationId xmlns="" xmlns:a16="http://schemas.microsoft.com/office/drawing/2014/main" id="{11706977-7D7E-46A6-929B-3C2A36593B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54" t="79227" b="1915"/>
            <a:stretch/>
          </p:blipFill>
          <p:spPr bwMode="auto">
            <a:xfrm>
              <a:off x="9646152" y="3763254"/>
              <a:ext cx="1071903" cy="10157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 xmlns:a16="http://schemas.microsoft.com/office/drawing/2014/main" id="{1A1A9746-B463-4CD0-99ED-6A90E5C8D57D}"/>
              </a:ext>
            </a:extLst>
          </p:cNvPr>
          <p:cNvGrpSpPr/>
          <p:nvPr/>
        </p:nvGrpSpPr>
        <p:grpSpPr>
          <a:xfrm>
            <a:off x="6295303" y="4381043"/>
            <a:ext cx="4663443" cy="2301618"/>
            <a:chOff x="9044448" y="3763254"/>
            <a:chExt cx="4663443" cy="2301618"/>
          </a:xfrm>
        </p:grpSpPr>
        <p:sp>
          <p:nvSpPr>
            <p:cNvPr id="32" name="TextBox 31">
              <a:extLst>
                <a:ext uri="{FF2B5EF4-FFF2-40B4-BE49-F238E27FC236}">
                  <a16:creationId xmlns="" xmlns:a16="http://schemas.microsoft.com/office/drawing/2014/main" id="{8C412DB5-46DA-4438-A244-48F37C829426}"/>
                </a:ext>
              </a:extLst>
            </p:cNvPr>
            <p:cNvSpPr txBox="1"/>
            <p:nvPr/>
          </p:nvSpPr>
          <p:spPr>
            <a:xfrm>
              <a:off x="9044448" y="4679877"/>
              <a:ext cx="4663443" cy="138499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solidFill>
                <a:schemeClr val="tx1"/>
              </a:solidFill>
              <a:prstDash val="sysDot"/>
            </a:ln>
          </p:spPr>
          <p:txBody>
            <a:bodyPr wrap="square">
              <a:spAutoFit/>
            </a:bodyPr>
            <a:lstStyle/>
            <a:p>
              <a:pPr algn="just"/>
              <a:r>
                <a:rPr lang="en-US" sz="2800" dirty="0">
                  <a:latin typeface="#9Slide05 SVNKitten" pitchFamily="2" charset="0"/>
                </a:rPr>
                <a:t>T</a:t>
              </a:r>
              <a:r>
                <a:rPr lang="vi-VN" sz="2800" dirty="0">
                  <a:latin typeface="#9Slide05 SVNKitten" pitchFamily="2" charset="0"/>
                </a:rPr>
                <a:t>ìm hiểu bản đồ hành chính Việt Nam trong SGK trang </a:t>
              </a:r>
              <a:r>
                <a:rPr lang="vi-VN" sz="2800" dirty="0" smtClean="0">
                  <a:latin typeface="#9Slide05 SVNKitten" pitchFamily="2" charset="0"/>
                </a:rPr>
                <a:t>110, </a:t>
              </a:r>
              <a:r>
                <a:rPr lang="vi-VN" sz="2800" dirty="0">
                  <a:latin typeface="#9Slide05 SVNKitten" pitchFamily="2" charset="0"/>
                </a:rPr>
                <a:t>hoàn thành PHT 2.</a:t>
              </a:r>
            </a:p>
          </p:txBody>
        </p:sp>
        <p:sp>
          <p:nvSpPr>
            <p:cNvPr id="33" name="Lưu đồ: Điểm Kết Thúc 147">
              <a:extLst>
                <a:ext uri="{FF2B5EF4-FFF2-40B4-BE49-F238E27FC236}">
                  <a16:creationId xmlns="" xmlns:a16="http://schemas.microsoft.com/office/drawing/2014/main" id="{B8EB241C-CDE8-4068-956E-66434B59C01A}"/>
                </a:ext>
              </a:extLst>
            </p:cNvPr>
            <p:cNvSpPr/>
            <p:nvPr/>
          </p:nvSpPr>
          <p:spPr>
            <a:xfrm>
              <a:off x="9923392" y="4035561"/>
              <a:ext cx="3081324"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5 SVNKitten" pitchFamily="2" charset="0"/>
                </a:rPr>
                <a:t>      </a:t>
              </a:r>
              <a:r>
                <a:rPr lang="en-US" sz="3200" dirty="0">
                  <a:solidFill>
                    <a:srgbClr val="FFFF00"/>
                  </a:solidFill>
                  <a:latin typeface="#9Slide05 SVNKitten" pitchFamily="2" charset="0"/>
                </a:rPr>
                <a:t>HS </a:t>
              </a:r>
              <a:r>
                <a:rPr lang="en-US" sz="3200" dirty="0" err="1">
                  <a:solidFill>
                    <a:srgbClr val="FFFF00"/>
                  </a:solidFill>
                  <a:latin typeface="#9Slide05 SVNKitten" pitchFamily="2" charset="0"/>
                </a:rPr>
                <a:t>số</a:t>
              </a:r>
              <a:r>
                <a:rPr lang="en-US" sz="3200" dirty="0">
                  <a:solidFill>
                    <a:srgbClr val="FFFF00"/>
                  </a:solidFill>
                  <a:latin typeface="#9Slide05 SVNKitten" pitchFamily="2" charset="0"/>
                </a:rPr>
                <a:t> </a:t>
              </a:r>
              <a:r>
                <a:rPr lang="en-US" sz="3200" dirty="0" err="1">
                  <a:solidFill>
                    <a:srgbClr val="FFFF00"/>
                  </a:solidFill>
                  <a:latin typeface="#9Slide05 SVNKitten" pitchFamily="2" charset="0"/>
                </a:rPr>
                <a:t>chẵn</a:t>
              </a:r>
              <a:endParaRPr lang="en-US" sz="3200" dirty="0">
                <a:solidFill>
                  <a:srgbClr val="FFFF00"/>
                </a:solidFill>
                <a:latin typeface="#9Slide05 SVNKitten" pitchFamily="2" charset="0"/>
              </a:endParaRPr>
            </a:p>
          </p:txBody>
        </p:sp>
        <p:pic>
          <p:nvPicPr>
            <p:cNvPr id="34" name="Picture 2" descr="navocado-task-badges-legal-task-icons-smaller | Icon, Task, Icon collection">
              <a:extLst>
                <a:ext uri="{FF2B5EF4-FFF2-40B4-BE49-F238E27FC236}">
                  <a16:creationId xmlns="" xmlns:a16="http://schemas.microsoft.com/office/drawing/2014/main" id="{29AA01F3-DBED-41DF-B886-88C99BD4F9D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54" t="79227" b="1915"/>
            <a:stretch/>
          </p:blipFill>
          <p:spPr bwMode="auto">
            <a:xfrm>
              <a:off x="9783010" y="3763254"/>
              <a:ext cx="1071903" cy="1015713"/>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35">
            <a:extLst>
              <a:ext uri="{FF2B5EF4-FFF2-40B4-BE49-F238E27FC236}">
                <a16:creationId xmlns="" xmlns:a16="http://schemas.microsoft.com/office/drawing/2014/main" id="{D43CF78A-C551-4FD6-9ADC-BE8F6764B59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42" b="91562" l="8500" r="90417">
                        <a14:foregroundMark x1="85167" y1="36341" x2="73417" y2="53383"/>
                        <a14:foregroundMark x1="73417" y1="53383" x2="89667" y2="32832"/>
                        <a14:foregroundMark x1="89667" y1="32832" x2="89833" y2="30159"/>
                        <a14:foregroundMark x1="90417" y1="35673" x2="78417" y2="45530"/>
                        <a14:foregroundMark x1="78417" y1="45530" x2="68333" y2="60986"/>
                        <a14:foregroundMark x1="68333" y1="60986" x2="77083" y2="44528"/>
                        <a14:foregroundMark x1="77083" y1="44528" x2="77583" y2="41855"/>
                        <a14:foregroundMark x1="89417" y1="27652" x2="86750" y2="16040"/>
                        <a14:foregroundMark x1="86750" y1="16040" x2="78083" y2="11278"/>
                        <a14:foregroundMark x1="78083" y1="11278" x2="89667" y2="11111"/>
                        <a14:foregroundMark x1="89667" y1="11111" x2="90000" y2="11278"/>
                        <a14:foregroundMark x1="8583" y1="45113" x2="8583" y2="45113"/>
                        <a14:foregroundMark x1="61000" y1="84962" x2="55333" y2="92063"/>
                        <a14:foregroundMark x1="55333" y1="92063" x2="37000" y2="91562"/>
                        <a14:foregroundMark x1="37000" y1="91562" x2="17833" y2="87385"/>
                        <a14:foregroundMark x1="17833" y1="87385" x2="17833" y2="86967"/>
                      </a14:backgroundRemoval>
                    </a14:imgEffect>
                  </a14:imgLayer>
                </a14:imgProps>
              </a:ext>
            </a:extLst>
          </a:blip>
          <a:srcRect l="5985" t="7815" r="5844" b="7756"/>
          <a:stretch/>
        </p:blipFill>
        <p:spPr>
          <a:xfrm>
            <a:off x="3249703" y="2854903"/>
            <a:ext cx="1193243" cy="1139735"/>
          </a:xfrm>
          <a:prstGeom prst="rect">
            <a:avLst/>
          </a:prstGeom>
        </p:spPr>
      </p:pic>
      <p:sp>
        <p:nvSpPr>
          <p:cNvPr id="37" name="Rectangle: Rounded Corners 7">
            <a:extLst>
              <a:ext uri="{FF2B5EF4-FFF2-40B4-BE49-F238E27FC236}">
                <a16:creationId xmlns="" xmlns:a16="http://schemas.microsoft.com/office/drawing/2014/main" id="{8A9BA30F-7CEE-4DF0-91B7-762B69F48458}"/>
              </a:ext>
            </a:extLst>
          </p:cNvPr>
          <p:cNvSpPr/>
          <p:nvPr/>
        </p:nvSpPr>
        <p:spPr>
          <a:xfrm>
            <a:off x="5637327" y="1319043"/>
            <a:ext cx="1943234" cy="146449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HS </a:t>
            </a:r>
            <a:r>
              <a:rPr lang="en-US" sz="3200" dirty="0" err="1">
                <a:solidFill>
                  <a:schemeClr val="tx1"/>
                </a:solidFill>
                <a:latin typeface="#9Slide03 SVN-PF Din Text Pro C" panose="02000506020000020004" pitchFamily="2" charset="0"/>
                <a:cs typeface="Arial" panose="020B0604020202020204" pitchFamily="34" charset="0"/>
              </a:rPr>
              <a:t>tự</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làm</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vào</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nháp</a:t>
            </a:r>
            <a:endParaRPr lang="en-US" sz="3200" dirty="0">
              <a:solidFill>
                <a:srgbClr val="0070C0"/>
              </a:solidFill>
              <a:latin typeface="#9Slide03 SVN-PF Din Text Pro C" panose="02000506020000020004" pitchFamily="2" charset="0"/>
              <a:cs typeface="Arial" panose="020B0604020202020204" pitchFamily="34" charset="0"/>
            </a:endParaRPr>
          </a:p>
        </p:txBody>
      </p:sp>
      <p:sp>
        <p:nvSpPr>
          <p:cNvPr id="40" name="Rectangle: Rounded Corners 7">
            <a:extLst>
              <a:ext uri="{FF2B5EF4-FFF2-40B4-BE49-F238E27FC236}">
                <a16:creationId xmlns="" xmlns:a16="http://schemas.microsoft.com/office/drawing/2014/main" id="{4B67E4B9-A64D-4C34-8C59-E714738B0935}"/>
              </a:ext>
            </a:extLst>
          </p:cNvPr>
          <p:cNvSpPr/>
          <p:nvPr/>
        </p:nvSpPr>
        <p:spPr>
          <a:xfrm>
            <a:off x="7872069" y="1346508"/>
            <a:ext cx="1943234" cy="143640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Thời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gian</a:t>
            </a:r>
            <a:r>
              <a:rPr lang="en-US" sz="3200" dirty="0">
                <a:solidFill>
                  <a:schemeClr val="tx1"/>
                </a:solidFill>
                <a:latin typeface="#9Slide03 SVN-PF Din Text Pro C" panose="02000506020000020004" pitchFamily="2" charset="0"/>
                <a:cs typeface="Arial" panose="020B0604020202020204" pitchFamily="34" charset="0"/>
              </a:rPr>
              <a:t> 5 </a:t>
            </a:r>
            <a:r>
              <a:rPr lang="en-US" sz="3200" dirty="0" err="1">
                <a:solidFill>
                  <a:schemeClr val="tx1"/>
                </a:solidFill>
                <a:latin typeface="#9Slide03 SVN-PF Din Text Pro C" panose="02000506020000020004" pitchFamily="2" charset="0"/>
                <a:cs typeface="Arial" panose="020B0604020202020204" pitchFamily="34" charset="0"/>
              </a:rPr>
              <a:t>phút</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41" name="Picture 2" descr="Alarm Clock Logo Icon Isolated. Watch Object, Time Office Symbol. Stock  Illustration - Illustration of minute, round: 147962569">
            <a:extLst>
              <a:ext uri="{FF2B5EF4-FFF2-40B4-BE49-F238E27FC236}">
                <a16:creationId xmlns="" xmlns:a16="http://schemas.microsoft.com/office/drawing/2014/main" id="{8260F45D-B8EE-4A28-94D2-E748795592F5}"/>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8460537" y="2876325"/>
            <a:ext cx="1007020" cy="11839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ình ảnh Giáo Viên Học Sinh Thiết Kế Biểu Tượng Vector, Trường Học, Giáo  Viên, Giáo Dục Vector và PNG với nền trong suốt để tải xuống miễn phí">
            <a:extLst>
              <a:ext uri="{FF2B5EF4-FFF2-40B4-BE49-F238E27FC236}">
                <a16:creationId xmlns="" xmlns:a16="http://schemas.microsoft.com/office/drawing/2014/main" id="{1C99AAA3-1937-4D70-8F9B-F9FA53F27AD6}"/>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6094" b="86719" l="16406" r="85000">
                        <a14:foregroundMark x1="26406" y1="31094" x2="26406" y2="31094"/>
                        <a14:foregroundMark x1="29063" y1="35781" x2="29063" y2="36094"/>
                        <a14:foregroundMark x1="34531" y1="27656" x2="34063" y2="42813"/>
                        <a14:foregroundMark x1="34063" y1="42813" x2="45156" y2="54219"/>
                        <a14:foregroundMark x1="45156" y1="54219" x2="61719" y2="56875"/>
                        <a14:foregroundMark x1="61719" y1="56875" x2="75313" y2="50781"/>
                        <a14:foregroundMark x1="75313" y1="50781" x2="80156" y2="35781"/>
                        <a14:foregroundMark x1="80156" y1="35781" x2="72188" y2="25156"/>
                        <a14:foregroundMark x1="72188" y1="25156" x2="40156" y2="25313"/>
                        <a14:foregroundMark x1="40156" y1="25313" x2="33750" y2="27656"/>
                        <a14:foregroundMark x1="44844" y1="76250" x2="44844" y2="76250"/>
                        <a14:foregroundMark x1="49531" y1="75469" x2="49531" y2="75469"/>
                        <a14:foregroundMark x1="47656" y1="66250" x2="44063" y2="79219"/>
                        <a14:foregroundMark x1="44063" y1="79219" x2="63906" y2="77344"/>
                        <a14:foregroundMark x1="63906" y1="77344" x2="54063" y2="66250"/>
                        <a14:foregroundMark x1="54063" y1="66250" x2="43750" y2="68906"/>
                        <a14:foregroundMark x1="60781" y1="78594" x2="61563" y2="76563"/>
                        <a14:foregroundMark x1="63438" y1="75156" x2="63438" y2="78594"/>
                        <a14:foregroundMark x1="69688" y1="73125" x2="70000" y2="72813"/>
                        <a14:foregroundMark x1="69688" y1="70469" x2="67656" y2="73594"/>
                        <a14:foregroundMark x1="72344" y1="76563" x2="72344" y2="76563"/>
                        <a14:foregroundMark x1="74688" y1="82813" x2="74688" y2="82813"/>
                        <a14:foregroundMark x1="75000" y1="86719" x2="72656" y2="85156"/>
                        <a14:foregroundMark x1="70313" y1="82344" x2="70313" y2="82344"/>
                        <a14:foregroundMark x1="73906" y1="83906" x2="75000" y2="83906"/>
                        <a14:foregroundMark x1="77344" y1="83906" x2="77344" y2="83906"/>
                        <a14:foregroundMark x1="75781" y1="81719" x2="75781" y2="81719"/>
                        <a14:foregroundMark x1="84688" y1="52344" x2="84688" y2="52344"/>
                        <a14:foregroundMark x1="84688" y1="51563" x2="84688" y2="51563"/>
                        <a14:foregroundMark x1="85000" y1="49531" x2="85000" y2="49531"/>
                        <a14:foregroundMark x1="83125" y1="51563" x2="83125" y2="51563"/>
                        <a14:foregroundMark x1="84219" y1="16094" x2="84219" y2="16094"/>
                        <a14:foregroundMark x1="85000" y1="17969" x2="85000" y2="17969"/>
                        <a14:foregroundMark x1="32969" y1="19844" x2="32969" y2="19844"/>
                        <a14:foregroundMark x1="32969" y1="19844" x2="32969" y2="19844"/>
                        <a14:foregroundMark x1="23281" y1="33750" x2="23281" y2="35000"/>
                        <a14:foregroundMark x1="17031" y1="43750" x2="17031" y2="43750"/>
                        <a14:foregroundMark x1="16406" y1="43438" x2="16406" y2="43438"/>
                        <a14:foregroundMark x1="32188" y1="75156" x2="32188" y2="75156"/>
                        <a14:foregroundMark x1="32188" y1="75156" x2="32188" y2="75156"/>
                        <a14:foregroundMark x1="65781" y1="75469" x2="65781" y2="75469"/>
                        <a14:foregroundMark x1="66563" y1="74375" x2="68438" y2="74375"/>
                        <a14:foregroundMark x1="68906" y1="74375" x2="68906" y2="74375"/>
                        <a14:foregroundMark x1="68125" y1="67813" x2="68125" y2="67813"/>
                        <a14:foregroundMark x1="68125" y1="67813" x2="68125" y2="67813"/>
                        <a14:foregroundMark x1="25938" y1="32656" x2="25938" y2="32656"/>
                        <a14:foregroundMark x1="25938" y1="32656" x2="25938" y2="32656"/>
                        <a14:foregroundMark x1="32188" y1="21406" x2="32188" y2="21406"/>
                        <a14:foregroundMark x1="32188" y1="21406" x2="32188" y2="21406"/>
                        <a14:foregroundMark x1="30938" y1="22188" x2="30938" y2="22188"/>
                        <a14:foregroundMark x1="30938" y1="22188" x2="30938" y2="22188"/>
                      </a14:backgroundRemoval>
                    </a14:imgEffect>
                  </a14:imgLayer>
                </a14:imgProps>
              </a:ext>
              <a:ext uri="{28A0092B-C50C-407E-A947-70E740481C1C}">
                <a14:useLocalDpi xmlns:a14="http://schemas.microsoft.com/office/drawing/2010/main" val="0"/>
              </a:ext>
            </a:extLst>
          </a:blip>
          <a:srcRect l="10211" t="14490" r="12923" b="14490"/>
          <a:stretch/>
        </p:blipFill>
        <p:spPr bwMode="auto">
          <a:xfrm>
            <a:off x="10255571" y="2849071"/>
            <a:ext cx="1482703" cy="1369911"/>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a:extLst>
              <a:ext uri="{FF2B5EF4-FFF2-40B4-BE49-F238E27FC236}">
                <a16:creationId xmlns="" xmlns:a16="http://schemas.microsoft.com/office/drawing/2014/main" id="{53572E2A-94C4-44E4-BB66-7678F01DED09}"/>
              </a:ext>
            </a:extLst>
          </p:cNvPr>
          <p:cNvCxnSpPr>
            <a:cxnSpLocks/>
          </p:cNvCxnSpPr>
          <p:nvPr/>
        </p:nvCxnSpPr>
        <p:spPr>
          <a:xfrm>
            <a:off x="0" y="4264679"/>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386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2976</TotalTime>
  <Words>1781</Words>
  <Application>Microsoft Office PowerPoint</Application>
  <PresentationFormat>Custom</PresentationFormat>
  <Paragraphs>204</Paragraphs>
  <Slides>22</Slides>
  <Notes>7</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72</cp:revision>
  <dcterms:created xsi:type="dcterms:W3CDTF">2021-07-21T02:55:04Z</dcterms:created>
  <dcterms:modified xsi:type="dcterms:W3CDTF">2021-10-05T02:30:11Z</dcterms:modified>
</cp:coreProperties>
</file>