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6"/>
  </p:notesMasterIdLst>
  <p:sldIdLst>
    <p:sldId id="308" r:id="rId2"/>
    <p:sldId id="295" r:id="rId3"/>
    <p:sldId id="257" r:id="rId4"/>
    <p:sldId id="258" r:id="rId5"/>
    <p:sldId id="259" r:id="rId6"/>
    <p:sldId id="280" r:id="rId7"/>
    <p:sldId id="297" r:id="rId8"/>
    <p:sldId id="288" r:id="rId9"/>
    <p:sldId id="290" r:id="rId10"/>
    <p:sldId id="291" r:id="rId11"/>
    <p:sldId id="292" r:id="rId12"/>
    <p:sldId id="293" r:id="rId13"/>
    <p:sldId id="298" r:id="rId14"/>
    <p:sldId id="263" r:id="rId15"/>
    <p:sldId id="309" r:id="rId16"/>
    <p:sldId id="325" r:id="rId17"/>
    <p:sldId id="324" r:id="rId18"/>
    <p:sldId id="301" r:id="rId19"/>
    <p:sldId id="300" r:id="rId20"/>
    <p:sldId id="326" r:id="rId21"/>
    <p:sldId id="311" r:id="rId22"/>
    <p:sldId id="316" r:id="rId23"/>
    <p:sldId id="270" r:id="rId24"/>
    <p:sldId id="272" r:id="rId25"/>
  </p:sldIdLst>
  <p:sldSz cx="9144000" cy="5143500" type="screen16x9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7F3C06"/>
    <a:srgbClr val="6E3405"/>
    <a:srgbClr val="66338A"/>
    <a:srgbClr val="522277"/>
    <a:srgbClr val="DE37B2"/>
    <a:srgbClr val="980E1A"/>
    <a:srgbClr val="F74A28"/>
    <a:srgbClr val="F3330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536"/>
  </p:normalViewPr>
  <p:slideViewPr>
    <p:cSldViewPr>
      <p:cViewPr varScale="1">
        <p:scale>
          <a:sx n="92" d="100"/>
          <a:sy n="92" d="100"/>
        </p:scale>
        <p:origin x="65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344A8-FE89-524C-B5B9-79AD9B63B269}" type="datetimeFigureOut">
              <a:rPr lang="en-VN" smtClean="0"/>
              <a:t>09/08/2024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E71F-FDF2-BF41-A717-1309E8BD656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037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DC6C-AD6B-2C45-8971-79DF5D1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3E13B-F709-C844-92D9-DA94AE8E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E9E9C-BEF8-AD4F-A451-0BA85927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A77B-3D94-8747-898C-57C3B9B1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21B69-1C9E-8946-A40F-D0388820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9996-A578-3C41-80C6-BFAFCB08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B4E1E-DE8C-094D-ACD5-39E890676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AC05-FE02-684A-AD0B-6AABB9A5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69A0-0157-9D4F-8450-821B15F7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A7EC3-8067-1A44-8F6A-9D26E45D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05449-3579-1849-9569-DF0670BEE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472E-49C0-FE47-90F8-262882022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137E7-1F85-9F49-B3A8-474BD4C4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C90DD-66F3-AA4A-8C78-342F02E6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A9819-5A76-6946-A61F-60B5AF0E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9F37-5B05-CE4E-886B-D4E9BE0B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7FD51-6563-E640-82CD-404DBF997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09F95-E201-9B43-8E3D-D1019FD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BA3B-3575-F14F-B551-73432BFA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8684C-6C15-0D45-87C5-DCB6CEEA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9C3-FC04-0F4E-860B-659D747F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9937A-26AA-DF49-993F-BF178AC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4117C-6E55-5246-BC0A-829C64A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670E9-666D-7E49-82B7-6C65840E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0705-0466-EE4E-A392-59AC35A6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8FC0-9B27-DC48-B6EE-67FCC11F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7390-F8FB-F945-8F71-3542E8723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9117C-0FC1-FB45-819D-0BE45550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443FD-2F74-7F4A-8E0F-D9B0C9D0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E3485-313D-3045-887E-BF9C4E60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31719-6BFF-6948-AFB3-D9FD896B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5FE3-10FB-2741-9368-D9C90BAA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D3454-3A42-114F-BFFA-5B5064B7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17C07-EC7D-284A-BBB8-F79DC8DE6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BD56D-018A-784A-912E-52FA8585B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AE96C-8B85-044A-A327-6E620100D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016B0-1B07-4E42-A195-0E087483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DE4A6-9F89-0040-AA71-CB0A4DA9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8CA52A-95C1-B94A-B224-96B0D653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28C2-44AE-0B4A-B238-F70E2CBF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49593-D80B-9945-9C2E-2881D53E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545B-3418-EF44-9135-6CED7E0F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C5CEC-F096-294E-A554-35018B92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8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E2BA8-0417-E14F-A281-491C3485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BC437-6F2A-6E4D-9F81-BD853B6F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9F0-D666-504E-A093-3277A69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0E67-2422-834D-8E9B-B8C584EF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B700-61E4-A546-983F-57E1EA9E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410C-BBA7-9E44-B4A0-CB3A15A93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A05BF-95C6-FB40-AB36-199C3869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C3E2E-6C5C-0643-93FE-A5FF3F22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D17FF-0945-8245-8931-C542CA72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3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5EDF-4008-5448-8B92-4802BEF1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9A487-A94A-DB40-ADC6-6903CD255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59E83-194C-0841-9600-2A700637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642BB-1E49-5949-A129-FDD9BA06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E8B77-D4F2-6F4F-A4A0-73AF8D6C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57968-17A9-6043-B157-EB2C47F3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2CC63-9A1F-B84C-916B-A9B3E12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CE7F-DF76-FB41-9D40-D91B1699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8BF4-EA2E-2F46-A197-F7B46BCDB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2F01-4B5B-0F48-951F-578011FB9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A743D-F93C-0143-B4FB-53F00E09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4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93177" y="3775331"/>
            <a:ext cx="3331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GV: ………………………….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9322" y="4076640"/>
            <a:ext cx="3607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TRƯỜNG ……………………..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0" y="3333753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1524000" y="3440431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726" t="35344" r="20351" b="38614"/>
          <a:stretch/>
        </p:blipFill>
        <p:spPr>
          <a:xfrm>
            <a:off x="624786" y="597369"/>
            <a:ext cx="7893050" cy="263101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9567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7472" y="2343150"/>
            <a:ext cx="4616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56" y="438150"/>
            <a:ext cx="3143496" cy="41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399" y="2266950"/>
            <a:ext cx="3581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tỉ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5799" y="819149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581150"/>
            <a:ext cx="332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0"/>
            <a:ext cx="3745706" cy="49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5867401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2038350"/>
            <a:ext cx="77194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</a:rPr>
              <a:t>Từ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hình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vẽ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khái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quát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dáng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người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bằng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các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nét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thẳng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mờ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đối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chiếu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và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quan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sát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về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hình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dáng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tỉ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lệ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nguyên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mẫu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hoàn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thiện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bản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vẽ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kí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hoạ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dáng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người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53340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6519" y="365677"/>
            <a:ext cx="6901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KÍ HỌA NHÓM NGƯỜI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1600" y="1663808"/>
            <a:ext cx="36560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Thay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581150"/>
            <a:ext cx="4572000" cy="2571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519" y="355286"/>
            <a:ext cx="6901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KÍ HỌA NHÓM NGƯỜI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600" y="1653417"/>
            <a:ext cx="36560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Thay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570759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41449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HÌNH THAM KHẢO</a:t>
            </a:r>
          </a:p>
        </p:txBody>
      </p:sp>
      <p:sp>
        <p:nvSpPr>
          <p:cNvPr id="11" name="Oval 10"/>
          <p:cNvSpPr/>
          <p:nvPr/>
        </p:nvSpPr>
        <p:spPr>
          <a:xfrm>
            <a:off x="1873798" y="3867547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438179" y="3867548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99" y="1227904"/>
            <a:ext cx="3675930" cy="2495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40" y="1249582"/>
            <a:ext cx="4001077" cy="261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B53A-565A-AE47-8A7E-5DA0B07D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5047"/>
            <a:ext cx="8134350" cy="994172"/>
          </a:xfrm>
        </p:spPr>
        <p:txBody>
          <a:bodyPr>
            <a:normAutofit/>
          </a:bodyPr>
          <a:lstStyle/>
          <a:p>
            <a:r>
              <a:rPr lang="en-VN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KÍ HỌA DÁNG NGƯỜI</a:t>
            </a:r>
            <a:r>
              <a:rPr lang="en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41CF46-E5B4-FE45-9311-AAE72BD2A852}"/>
              </a:ext>
            </a:extLst>
          </p:cNvPr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BC0EF5-B03B-6942-84B4-F2D839BC306F}"/>
              </a:ext>
            </a:extLst>
          </p:cNvPr>
          <p:cNvSpPr txBox="1"/>
          <p:nvPr/>
        </p:nvSpPr>
        <p:spPr>
          <a:xfrm>
            <a:off x="1250830" y="2054066"/>
            <a:ext cx="7444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NGƯỜI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1CD24-C10D-7346-ABDA-507248A2B75D}"/>
              </a:ext>
            </a:extLst>
          </p:cNvPr>
          <p:cNvSpPr txBox="1"/>
          <p:nvPr/>
        </p:nvSpPr>
        <p:spPr>
          <a:xfrm>
            <a:off x="1238031" y="2570477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10614-1796-124E-9409-30DE29E21272}"/>
              </a:ext>
            </a:extLst>
          </p:cNvPr>
          <p:cNvSpPr txBox="1"/>
          <p:nvPr/>
        </p:nvSpPr>
        <p:spPr>
          <a:xfrm>
            <a:off x="1250830" y="3012817"/>
            <a:ext cx="7264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</a:t>
            </a:r>
          </a:p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 SĨ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AE8B5E7-4563-7843-A016-4D5C7498ADC5}"/>
              </a:ext>
            </a:extLst>
          </p:cNvPr>
          <p:cNvSpPr/>
          <p:nvPr/>
        </p:nvSpPr>
        <p:spPr>
          <a:xfrm>
            <a:off x="-70931" y="1739480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33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81001" y="155477"/>
            <a:ext cx="79248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2324" y="438148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CA7DE-3AF8-9E44-A1FB-D5AC1C949850}"/>
              </a:ext>
            </a:extLst>
          </p:cNvPr>
          <p:cNvSpPr txBox="1"/>
          <p:nvPr/>
        </p:nvSpPr>
        <p:spPr>
          <a:xfrm>
            <a:off x="704720" y="372416"/>
            <a:ext cx="6822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NGƯỜI(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980E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1270D-050F-B14D-B539-8CD1D559C5DF}"/>
              </a:ext>
            </a:extLst>
          </p:cNvPr>
          <p:cNvSpPr txBox="1"/>
          <p:nvPr/>
        </p:nvSpPr>
        <p:spPr>
          <a:xfrm>
            <a:off x="1219200" y="1637647"/>
            <a:ext cx="7239000" cy="245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- Nhớ lại các hoạt động đã thực hiện ở tiết học trước.</a:t>
            </a:r>
            <a:endParaRPr lang="en-VN" sz="2800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- Rút kinh nghiệm và thực hành tiếp để </a:t>
            </a:r>
            <a:r>
              <a:rPr lang="vi-VN" sz="2800" b="1" dirty="0">
                <a:solidFill>
                  <a:srgbClr val="C00000"/>
                </a:solidFill>
              </a:rPr>
              <a:t>chỉnh sửa hình kí hoạ cho phù hợp tỉ lệ dáng người.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8825" y="1504950"/>
            <a:ext cx="8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8915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892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HỌA SĨ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050" y="2181946"/>
            <a:ext cx="8648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/>
              <a:t> </a:t>
            </a:r>
            <a:r>
              <a:rPr lang="en-US" dirty="0"/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  <a:endParaRPr lang="en-VN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9665" y="2041825"/>
            <a:ext cx="59700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1: VẼ KÍ HỌA DÁNG NGƯỜI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8617" y="2841265"/>
            <a:ext cx="632897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SỬ DỤNG TƯ LIỆU KÍ HỌA</a:t>
            </a:r>
          </a:p>
          <a:p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TRONG BỐ CỤC TRANH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2699" y="2038350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-1" y="2841265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4F5D5-7681-894C-B513-32428FF2272F}"/>
              </a:ext>
            </a:extLst>
          </p:cNvPr>
          <p:cNvSpPr txBox="1"/>
          <p:nvPr/>
        </p:nvSpPr>
        <p:spPr>
          <a:xfrm>
            <a:off x="420306" y="610022"/>
            <a:ext cx="872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LIỆU THỰC TẾ VÀ SÁNG TÁC</a:t>
            </a:r>
            <a:endParaRPr lang="en-VN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9 -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90" y="489563"/>
            <a:ext cx="5867400" cy="385539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44444" y="4504142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2470022" y="4536110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1966,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412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9 -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34" y="481329"/>
            <a:ext cx="3352800" cy="3952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89" y="590550"/>
            <a:ext cx="4191000" cy="31432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30200" y="4564306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4397311" y="4011621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765111" y="4434205"/>
            <a:ext cx="3959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Thang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Phềnh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1950 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2636" y="38066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Đăk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1857884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.</a:t>
            </a:r>
            <a:endParaRPr lang="en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05951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990745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5486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1200150"/>
            <a:ext cx="8343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”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750"/>
            <a:ext cx="4572000" cy="4537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76600" y="2168664"/>
            <a:ext cx="321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 BIỆT !</a:t>
            </a:r>
          </a:p>
        </p:txBody>
      </p:sp>
    </p:spTree>
    <p:extLst>
      <p:ext uri="{BB962C8B-B14F-4D97-AF65-F5344CB8AC3E}">
        <p14:creationId xmlns:p14="http://schemas.microsoft.com/office/powerpoint/2010/main" val="994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907FF-EFDB-2543-A1AB-597DCE983451}"/>
              </a:ext>
            </a:extLst>
          </p:cNvPr>
          <p:cNvSpPr txBox="1"/>
          <p:nvPr/>
        </p:nvSpPr>
        <p:spPr>
          <a:xfrm>
            <a:off x="2283814" y="1047750"/>
            <a:ext cx="693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</a:rPr>
              <a:t>Chủ đề: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TƯ LIỆU THỰC TẾ VÀ SÁNG TÁC</a:t>
            </a:r>
            <a:endParaRPr lang="en-VN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KÍ HỌA DÁNG NGƯỜI </a:t>
            </a:r>
            <a:endParaRPr lang="en-VN" sz="2800" b="1" dirty="0">
              <a:solidFill>
                <a:srgbClr val="6633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8" y="1569988"/>
            <a:ext cx="243585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1132" y="882806"/>
            <a:ext cx="73172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  <a:p>
            <a:pPr marL="457200" indent="-457200">
              <a:buAutoNum type="arabicPeriod"/>
            </a:pPr>
            <a:endParaRPr 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1132" y="1636785"/>
            <a:ext cx="6573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4172" y="2358493"/>
            <a:ext cx="7317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KÍ HỌA NHÓM NGƯỜI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4172" y="4029861"/>
            <a:ext cx="576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4172" y="4471529"/>
            <a:ext cx="6980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HỌA SĨ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042701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3287357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4172" y="3293738"/>
            <a:ext cx="7444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NGƯỜI</a:t>
            </a:r>
          </a:p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7F3C0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49C5D-5B6E-654F-849D-6ED056C718A9}"/>
              </a:ext>
            </a:extLst>
          </p:cNvPr>
          <p:cNvSpPr txBox="1"/>
          <p:nvPr/>
        </p:nvSpPr>
        <p:spPr>
          <a:xfrm>
            <a:off x="342902" y="318491"/>
            <a:ext cx="843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KÍ HỌA DÁNG NGƯỜI</a:t>
            </a:r>
            <a:endParaRPr lang="en-VN" sz="27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83820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2789134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/>
              <a:t> </a:t>
            </a:r>
            <a:r>
              <a:rPr lang="pt-BR" sz="2400" b="1" dirty="0">
                <a:solidFill>
                  <a:srgbClr val="C00000"/>
                </a:solidFill>
              </a:rPr>
              <a:t>- Đây là hình ảnh cơ thể người theo các độ tuổi nào?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vi-VN" sz="2400" b="1" dirty="0">
                <a:solidFill>
                  <a:srgbClr val="C00000"/>
                </a:solidFill>
              </a:rPr>
              <a:t> </a:t>
            </a:r>
            <a:r>
              <a:rPr lang="pt-BR" sz="2400" b="1" dirty="0">
                <a:solidFill>
                  <a:srgbClr val="C00000"/>
                </a:solidFill>
              </a:rPr>
              <a:t>- Người ta căn cứ vào đâu để xác định tỷ lệ kích thước các bộ phận trên cơ thể người?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vi-VN" sz="2400" b="1" dirty="0">
                <a:solidFill>
                  <a:srgbClr val="C00000"/>
                </a:solidFill>
              </a:rPr>
              <a:t> </a:t>
            </a:r>
            <a:r>
              <a:rPr lang="pt-BR" sz="2400" b="1" dirty="0">
                <a:solidFill>
                  <a:srgbClr val="C00000"/>
                </a:solidFill>
              </a:rPr>
              <a:t>- Đầu người được tính từ đâu đến đâu?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vi-VN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- </a:t>
            </a:r>
            <a:r>
              <a:rPr lang="en-US" sz="2400" b="1" dirty="0" err="1">
                <a:solidFill>
                  <a:srgbClr val="C00000"/>
                </a:solidFill>
              </a:rPr>
              <a:t>Vai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trò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của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tỉ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lệ</a:t>
            </a:r>
            <a:r>
              <a:rPr lang="vi-VN" sz="2400" b="1" dirty="0">
                <a:solidFill>
                  <a:srgbClr val="C00000"/>
                </a:solidFill>
              </a:rPr>
              <a:t> khi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vẽ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dáng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người</a:t>
            </a:r>
            <a:r>
              <a:rPr lang="en-US" sz="2400" b="1" dirty="0">
                <a:solidFill>
                  <a:srgbClr val="C00000"/>
                </a:solidFill>
              </a:rPr>
              <a:t> ?</a:t>
            </a:r>
            <a:endParaRPr lang="en-VN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983599"/>
            <a:ext cx="780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HÃY QUAN SÁT HÌNH VÀ CHO BIẾT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356934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268164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56866" y="4516794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Tỉ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0" b="99031" l="3825" r="96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6" y="252465"/>
            <a:ext cx="6845999" cy="408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84582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3600" y="2297490"/>
            <a:ext cx="746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Người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trưởng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thành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thường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có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chiều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cao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lí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tưởng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tương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đương</a:t>
            </a:r>
            <a:r>
              <a:rPr lang="en-US" sz="2400" b="1" dirty="0">
                <a:solidFill>
                  <a:srgbClr val="800000"/>
                </a:solidFill>
              </a:rPr>
              <a:t> 7,5 </a:t>
            </a:r>
            <a:r>
              <a:rPr lang="en-US" sz="2400" b="1" dirty="0" err="1">
                <a:solidFill>
                  <a:srgbClr val="800000"/>
                </a:solidFill>
              </a:rPr>
              <a:t>đơn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vị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đầu</a:t>
            </a:r>
            <a:r>
              <a:rPr lang="en-US" sz="2400" b="1" dirty="0">
                <a:solidFill>
                  <a:srgbClr val="800000"/>
                </a:solidFill>
              </a:rPr>
              <a:t> . ( </a:t>
            </a:r>
            <a:r>
              <a:rPr lang="en-US" sz="2400" b="1" dirty="0" err="1">
                <a:solidFill>
                  <a:srgbClr val="800000"/>
                </a:solidFill>
              </a:rPr>
              <a:t>Tỉ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lệ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chiều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cao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của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người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Việt</a:t>
            </a:r>
            <a:r>
              <a:rPr lang="en-US" sz="2400" b="1" dirty="0">
                <a:solidFill>
                  <a:srgbClr val="800000"/>
                </a:solidFill>
              </a:rPr>
              <a:t> Nam </a:t>
            </a:r>
            <a:r>
              <a:rPr lang="en-US" sz="2400" b="1" dirty="0" err="1">
                <a:solidFill>
                  <a:srgbClr val="800000"/>
                </a:solidFill>
              </a:rPr>
              <a:t>thường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thấp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hơn</a:t>
            </a:r>
            <a:r>
              <a:rPr lang="en-US" sz="2400" b="1" dirty="0">
                <a:solidFill>
                  <a:srgbClr val="800000"/>
                </a:solidFill>
              </a:rPr>
              <a:t> so </a:t>
            </a:r>
            <a:r>
              <a:rPr lang="en-US" sz="2400" b="1" dirty="0" err="1">
                <a:solidFill>
                  <a:srgbClr val="800000"/>
                </a:solidFill>
              </a:rPr>
              <a:t>với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tỉ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lệ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chuẩn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của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người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Châu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Âu</a:t>
            </a:r>
            <a:r>
              <a:rPr lang="en-US" sz="2400" b="1" dirty="0">
                <a:solidFill>
                  <a:srgbClr val="800000"/>
                </a:solidFill>
              </a:rPr>
              <a:t> . </a:t>
            </a:r>
            <a:r>
              <a:rPr lang="en-US" sz="2400" b="1" dirty="0" err="1">
                <a:solidFill>
                  <a:srgbClr val="800000"/>
                </a:solidFill>
              </a:rPr>
              <a:t>Khi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kí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họa</a:t>
            </a:r>
            <a:r>
              <a:rPr lang="en-US" sz="2400" b="1" dirty="0">
                <a:solidFill>
                  <a:srgbClr val="800000"/>
                </a:solidFill>
              </a:rPr>
              <a:t> , </a:t>
            </a:r>
            <a:r>
              <a:rPr lang="en-US" sz="2400" b="1" dirty="0" err="1">
                <a:solidFill>
                  <a:srgbClr val="800000"/>
                </a:solidFill>
              </a:rPr>
              <a:t>tỉ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lệ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dáng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người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cũng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thay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đổi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tùy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theo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tư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thế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hoạt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động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endParaRPr lang="en-US" sz="2400" b="1" dirty="0"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53358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1407970"/>
            <a:ext cx="1828800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913" y="814036"/>
            <a:ext cx="8389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D143A5-A608-C24B-8CF6-852EE1AB8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2057450"/>
            <a:ext cx="1525929" cy="2621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0386DB-F710-444D-AF6C-E02A9799C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2"/>
          <a:stretch/>
        </p:blipFill>
        <p:spPr>
          <a:xfrm rot="5400000">
            <a:off x="3976634" y="2417135"/>
            <a:ext cx="2946399" cy="19019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0BF8D-117F-634D-9A12-28D732579C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1"/>
          <a:stretch/>
        </p:blipFill>
        <p:spPr>
          <a:xfrm>
            <a:off x="2443623" y="1826303"/>
            <a:ext cx="1901932" cy="2979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F9D903-1C20-EC41-8D89-15F97AA71F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4"/>
          <a:stretch/>
        </p:blipFill>
        <p:spPr>
          <a:xfrm>
            <a:off x="6662520" y="2004439"/>
            <a:ext cx="1773347" cy="27273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1856D5-F512-6549-8DB1-A132686DE159}"/>
              </a:ext>
            </a:extLst>
          </p:cNvPr>
          <p:cNvSpPr/>
          <p:nvPr/>
        </p:nvSpPr>
        <p:spPr>
          <a:xfrm>
            <a:off x="4120033" y="4494081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</a:t>
            </a:r>
            <a:endParaRPr lang="en-V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AF65B-207B-124B-82B2-6CBA2CEA0294}"/>
              </a:ext>
            </a:extLst>
          </p:cNvPr>
          <p:cNvSpPr/>
          <p:nvPr/>
        </p:nvSpPr>
        <p:spPr>
          <a:xfrm>
            <a:off x="8312949" y="4399677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</a:t>
            </a:r>
            <a:endParaRPr lang="en-V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05B40B-A875-1C49-A911-B8A349B2C94C}"/>
              </a:ext>
            </a:extLst>
          </p:cNvPr>
          <p:cNvSpPr/>
          <p:nvPr/>
        </p:nvSpPr>
        <p:spPr>
          <a:xfrm>
            <a:off x="6285494" y="443692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</a:t>
            </a:r>
            <a:endParaRPr lang="en-V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185187-12EF-AC44-B5F8-B1E8B7726FF9}"/>
              </a:ext>
            </a:extLst>
          </p:cNvPr>
          <p:cNvSpPr/>
          <p:nvPr/>
        </p:nvSpPr>
        <p:spPr>
          <a:xfrm>
            <a:off x="2160994" y="447275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400" y="1663807"/>
            <a:ext cx="389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66" y="590550"/>
            <a:ext cx="2310847" cy="39696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6234" y="1663807"/>
            <a:ext cx="389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90550"/>
            <a:ext cx="2310847" cy="396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2644</TotalTime>
  <Words>922</Words>
  <Application>Microsoft Office PowerPoint</Application>
  <PresentationFormat>On-screen Show (16:9)</PresentationFormat>
  <Paragraphs>88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VL Abraham Lincoln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1. VẼ KÍ HỌA DÁNG NGƯỜI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Administrator</cp:lastModifiedBy>
  <cp:revision>155</cp:revision>
  <dcterms:created xsi:type="dcterms:W3CDTF">2021-09-23T13:57:15Z</dcterms:created>
  <dcterms:modified xsi:type="dcterms:W3CDTF">2024-09-08T14:45:38Z</dcterms:modified>
</cp:coreProperties>
</file>