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007577231" r:id="rId2"/>
    <p:sldId id="2007577230" r:id="rId3"/>
    <p:sldId id="2007577229" r:id="rId4"/>
    <p:sldId id="258" r:id="rId5"/>
    <p:sldId id="257" r:id="rId6"/>
    <p:sldId id="281" r:id="rId7"/>
    <p:sldId id="261" r:id="rId8"/>
    <p:sldId id="259" r:id="rId9"/>
    <p:sldId id="303" r:id="rId10"/>
    <p:sldId id="260" r:id="rId11"/>
    <p:sldId id="262" r:id="rId12"/>
    <p:sldId id="304" r:id="rId13"/>
    <p:sldId id="305" r:id="rId14"/>
    <p:sldId id="263" r:id="rId15"/>
    <p:sldId id="289" r:id="rId16"/>
    <p:sldId id="268" r:id="rId17"/>
    <p:sldId id="290" r:id="rId18"/>
    <p:sldId id="299" r:id="rId19"/>
    <p:sldId id="2007577228" r:id="rId20"/>
    <p:sldId id="11088552" r:id="rId21"/>
    <p:sldId id="2007577227" r:id="rId22"/>
    <p:sldId id="11088573" r:id="rId23"/>
    <p:sldId id="11088572" r:id="rId24"/>
    <p:sldId id="11088574" r:id="rId25"/>
    <p:sldId id="2007577226" r:id="rId26"/>
    <p:sldId id="300" r:id="rId27"/>
    <p:sldId id="285" r:id="rId28"/>
    <p:sldId id="279" r:id="rId29"/>
    <p:sldId id="280" r:id="rId30"/>
  </p:sldIdLst>
  <p:sldSz cx="9144000" cy="5143500" type="screen16x9"/>
  <p:notesSz cx="6858000" cy="9144000"/>
  <p:defaultTextStyle>
    <a:defPPr>
      <a:defRPr lang="en-US"/>
    </a:defPPr>
    <a:lvl1pPr algn="l" rtl="0" eaLnBrk="0" fontAlgn="base" hangingPunct="0">
      <a:spcBef>
        <a:spcPct val="0"/>
      </a:spcBef>
      <a:spcAft>
        <a:spcPct val="0"/>
      </a:spcAft>
      <a:defRPr sz="20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FF"/>
    <a:srgbClr val="FFFF00"/>
    <a:srgbClr val="0000FF"/>
    <a:srgbClr val="FFFFCC"/>
    <a:srgbClr val="B5E9C3"/>
    <a:srgbClr val="E0BBE3"/>
    <a:srgbClr val="BDE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78" autoAdjust="0"/>
    <p:restoredTop sz="94660"/>
  </p:normalViewPr>
  <p:slideViewPr>
    <p:cSldViewPr>
      <p:cViewPr>
        <p:scale>
          <a:sx n="72" d="100"/>
          <a:sy n="72" d="100"/>
        </p:scale>
        <p:origin x="-864" y="-3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C867A59-2108-438A-BD9D-CA6BAEEC11BA}" type="slidenum">
              <a:rPr lang="en-US" altLang="vi-VN"/>
              <a:pPr/>
              <a:t>‹#›</a:t>
            </a:fld>
            <a:endParaRPr lang="en-US" altLang="vi-VN"/>
          </a:p>
        </p:txBody>
      </p:sp>
    </p:spTree>
    <p:extLst>
      <p:ext uri="{BB962C8B-B14F-4D97-AF65-F5344CB8AC3E}">
        <p14:creationId xmlns:p14="http://schemas.microsoft.com/office/powerpoint/2010/main" val="2105486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3A97998-C9DC-4BBC-A1CE-F570B29B0BE5}" type="slidenum">
              <a:rPr lang="en-US" altLang="en-US">
                <a:latin typeface="Calibri" pitchFamily="34" charset="0"/>
              </a:rPr>
              <a:pPr>
                <a:spcBef>
                  <a:spcPct val="0"/>
                </a:spcBef>
              </a:pPr>
              <a:t>5</a:t>
            </a:fld>
            <a:endParaRPr lang="en-US" altLang="en-US">
              <a:latin typeface="Calibri" pitchFamily="34" charset="0"/>
            </a:endParaRPr>
          </a:p>
        </p:txBody>
      </p:sp>
      <p:sp>
        <p:nvSpPr>
          <p:cNvPr id="11267" name="Rectangle 2"/>
          <p:cNvSpPr>
            <a:spLocks noGrp="1" noRot="1" noChangeAspect="1" noChangeArrowheads="1" noTextEdit="1"/>
          </p:cNvSpPr>
          <p:nvPr>
            <p:ph type="sldImg"/>
          </p:nvPr>
        </p:nvSpPr>
        <p:spPr>
          <a:xfrm>
            <a:off x="381000" y="685800"/>
            <a:ext cx="6096000" cy="3429000"/>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372;gdffe5a3af5_0_1098:notes"/>
          <p:cNvSpPr>
            <a:spLocks noGrp="1" noRot="1" noChangeAspect="1" noTextEdit="1"/>
          </p:cNvSpPr>
          <p:nvPr>
            <p:ph type="sldImg" idx="2"/>
          </p:nvPr>
        </p:nvSpPr>
        <p:spPr>
          <a:xfrm>
            <a:off x="381000" y="685800"/>
            <a:ext cx="6096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891" name="Google Shape;1373;gdffe5a3af5_0_1098:notes"/>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1372;gdffe5a3af5_0_1098:notes"/>
          <p:cNvSpPr>
            <a:spLocks noGrp="1" noRot="1" noChangeAspect="1" noTextEdit="1"/>
          </p:cNvSpPr>
          <p:nvPr>
            <p:ph type="sldImg" idx="2"/>
          </p:nvPr>
        </p:nvSpPr>
        <p:spPr>
          <a:xfrm>
            <a:off x="381000" y="685800"/>
            <a:ext cx="6096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3" name="Google Shape;1373;gdffe5a3af5_0_1098:notes"/>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19AAE4E2-C0A1-470E-B6B2-6B8EF1D6D816}" type="slidenum">
              <a:rPr lang="en-US" altLang="en-US">
                <a:latin typeface="Calibri" pitchFamily="34" charset="0"/>
              </a:rPr>
              <a:pPr>
                <a:spcBef>
                  <a:spcPct val="0"/>
                </a:spcBef>
              </a:pPr>
              <a:t>8</a:t>
            </a:fld>
            <a:endParaRPr lang="en-US" altLang="en-US">
              <a:latin typeface="Calibri" pitchFamily="34"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hỗ dành sẵn cho Hình ảnh của Bản chiếu 1"/>
          <p:cNvSpPr>
            <a:spLocks noGrp="1" noRot="1" noChangeAspect="1" noChangeArrowheads="1" noTextEdit="1"/>
          </p:cNvSpPr>
          <p:nvPr>
            <p:ph type="sldImg"/>
          </p:nvPr>
        </p:nvSpPr>
        <p:spPr>
          <a:xfrm>
            <a:off x="381000" y="685800"/>
            <a:ext cx="6096000" cy="3429000"/>
          </a:xfrm>
          <a:ln/>
        </p:spPr>
      </p:sp>
      <p:sp>
        <p:nvSpPr>
          <p:cNvPr id="17411" name="Chỗ dành sẵn cho Ghi chú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p>
        </p:txBody>
      </p:sp>
      <p:sp>
        <p:nvSpPr>
          <p:cNvPr id="17412" name="Chỗ dành sẵn cho Số hiệu Bản chiếu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8C563F9B-D63A-4CA3-91D0-3756CD97BD59}" type="slidenum">
              <a:rPr lang="en-US" altLang="vi-VN" sz="1200"/>
              <a:pPr/>
              <a:t>9</a:t>
            </a:fld>
            <a:endParaRPr lang="en-US" altLang="vi-V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B675B76-1519-48C4-BEE7-63C64245A8A2}" type="slidenum">
              <a:rPr lang="en-US" altLang="en-US">
                <a:latin typeface="Calibri" pitchFamily="34" charset="0"/>
              </a:rPr>
              <a:pPr>
                <a:spcBef>
                  <a:spcPct val="0"/>
                </a:spcBef>
              </a:pPr>
              <a:t>10</a:t>
            </a:fld>
            <a:endParaRPr lang="en-US" altLang="en-US">
              <a:latin typeface="Calibri" pitchFamily="34" charset="0"/>
            </a:endParaRPr>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82430A4-C53B-4AC6-96C9-5B86C3321CE2}" type="slidenum">
              <a:rPr lang="en-US" altLang="en-US">
                <a:latin typeface="Calibri" pitchFamily="34" charset="0"/>
              </a:rPr>
              <a:pPr>
                <a:spcBef>
                  <a:spcPct val="0"/>
                </a:spcBef>
              </a:pPr>
              <a:t>11</a:t>
            </a:fld>
            <a:endParaRPr lang="en-US" altLang="en-US">
              <a:latin typeface="Calibri" pitchFamily="34" charset="0"/>
            </a:endParaRPr>
          </a:p>
        </p:txBody>
      </p:sp>
      <p:sp>
        <p:nvSpPr>
          <p:cNvPr id="21507" name="Rectangle 2"/>
          <p:cNvSpPr>
            <a:spLocks noGrp="1" noRot="1" noChangeAspect="1" noChangeArrowheads="1" noTextEdit="1"/>
          </p:cNvSpPr>
          <p:nvPr>
            <p:ph type="sldImg"/>
          </p:nvPr>
        </p:nvSpPr>
        <p:spPr>
          <a:xfrm>
            <a:off x="381000" y="685800"/>
            <a:ext cx="6096000" cy="3429000"/>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05A0A40-802F-483E-B235-D7BA60D7B30B}" type="slidenum">
              <a:rPr lang="en-US" altLang="en-US">
                <a:latin typeface="Calibri" pitchFamily="34" charset="0"/>
              </a:rPr>
              <a:pPr>
                <a:spcBef>
                  <a:spcPct val="0"/>
                </a:spcBef>
              </a:pPr>
              <a:t>12</a:t>
            </a:fld>
            <a:endParaRPr lang="en-US" altLang="en-US">
              <a:latin typeface="Calibri" pitchFamily="34" charset="0"/>
            </a:endParaRPr>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1DA8D4C-EF15-4BCC-849B-6825652BCA2E}" type="slidenum">
              <a:rPr lang="en-US" altLang="en-US">
                <a:latin typeface="Calibri" pitchFamily="34" charset="0"/>
              </a:rPr>
              <a:pPr>
                <a:spcBef>
                  <a:spcPct val="0"/>
                </a:spcBef>
              </a:pPr>
              <a:t>13</a:t>
            </a:fld>
            <a:endParaRPr lang="en-US" altLang="en-US">
              <a:latin typeface="Calibri" pitchFamily="34" charset="0"/>
            </a:endParaRPr>
          </a:p>
        </p:txBody>
      </p:sp>
      <p:sp>
        <p:nvSpPr>
          <p:cNvPr id="25603" name="Rectangle 2"/>
          <p:cNvSpPr>
            <a:spLocks noGrp="1" noRot="1" noChangeAspect="1" noChangeArrowheads="1" noTextEdit="1"/>
          </p:cNvSpPr>
          <p:nvPr>
            <p:ph type="sldImg"/>
          </p:nvPr>
        </p:nvSpPr>
        <p:spPr>
          <a:xfrm>
            <a:off x="381000" y="685800"/>
            <a:ext cx="6096000" cy="342900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0F0D3BE-0883-4246-B17F-D0467075C821}" type="slidenum">
              <a:rPr lang="en-US" altLang="en-US">
                <a:latin typeface="Calibri" pitchFamily="34" charset="0"/>
              </a:rPr>
              <a:pPr>
                <a:spcBef>
                  <a:spcPct val="0"/>
                </a:spcBef>
              </a:pPr>
              <a:t>14</a:t>
            </a:fld>
            <a:endParaRPr lang="en-US" altLang="en-US">
              <a:latin typeface="Calibri" pitchFamily="34" charset="0"/>
            </a:endParaRPr>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1372;gdffe5a3af5_0_1098:notes"/>
          <p:cNvSpPr>
            <a:spLocks noGrp="1" noRot="1" noChangeAspect="1" noTextEdit="1"/>
          </p:cNvSpPr>
          <p:nvPr>
            <p:ph type="sldImg" idx="2"/>
          </p:nvPr>
        </p:nvSpPr>
        <p:spPr>
          <a:xfrm>
            <a:off x="381000" y="685800"/>
            <a:ext cx="6096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9" name="Google Shape;1373;gdffe5a3af5_0_1098:notes"/>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034D4E-B1E7-49BC-9947-99D403202A9A}" type="slidenum">
              <a:rPr lang="en-US" altLang="vi-VN"/>
              <a:pPr/>
              <a:t>‹#›</a:t>
            </a:fld>
            <a:endParaRPr lang="en-US" altLang="vi-VN"/>
          </a:p>
        </p:txBody>
      </p:sp>
    </p:spTree>
    <p:extLst>
      <p:ext uri="{BB962C8B-B14F-4D97-AF65-F5344CB8AC3E}">
        <p14:creationId xmlns:p14="http://schemas.microsoft.com/office/powerpoint/2010/main" val="3048731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B6A628-72EB-4333-A8CB-DB2CF3B4A5CA}" type="slidenum">
              <a:rPr lang="en-US" altLang="vi-VN"/>
              <a:pPr/>
              <a:t>‹#›</a:t>
            </a:fld>
            <a:endParaRPr lang="en-US" altLang="vi-VN"/>
          </a:p>
        </p:txBody>
      </p:sp>
    </p:spTree>
    <p:extLst>
      <p:ext uri="{BB962C8B-B14F-4D97-AF65-F5344CB8AC3E}">
        <p14:creationId xmlns:p14="http://schemas.microsoft.com/office/powerpoint/2010/main" val="1628216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A9F0A2-CC17-4180-B552-1A790E98C8FE}" type="slidenum">
              <a:rPr lang="en-US" altLang="vi-VN"/>
              <a:pPr/>
              <a:t>‹#›</a:t>
            </a:fld>
            <a:endParaRPr lang="en-US" altLang="vi-VN"/>
          </a:p>
        </p:txBody>
      </p:sp>
    </p:spTree>
    <p:extLst>
      <p:ext uri="{BB962C8B-B14F-4D97-AF65-F5344CB8AC3E}">
        <p14:creationId xmlns:p14="http://schemas.microsoft.com/office/powerpoint/2010/main" val="4066097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4" name="Google Shape;107;p4"/>
          <p:cNvSpPr>
            <a:spLocks noChangeArrowheads="1"/>
          </p:cNvSpPr>
          <p:nvPr/>
        </p:nvSpPr>
        <p:spPr bwMode="auto">
          <a:xfrm>
            <a:off x="-47625" y="4597003"/>
            <a:ext cx="9296400" cy="641747"/>
          </a:xfrm>
          <a:prstGeom prst="rect">
            <a:avLst/>
          </a:prstGeom>
          <a:solidFill>
            <a:schemeClr val="tx2"/>
          </a:solidFill>
          <a:ln>
            <a:noFill/>
          </a:ln>
        </p:spPr>
        <p:txBody>
          <a:bodyPr lIns="91425" tIns="91425" rIns="91425" bIns="91425"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defRPr/>
            </a:pPr>
            <a:endParaRPr lang="en-US" altLang="en-US"/>
          </a:p>
        </p:txBody>
      </p:sp>
      <p:sp>
        <p:nvSpPr>
          <p:cNvPr id="105" name="Google Shape;105;p4"/>
          <p:cNvSpPr txBox="1">
            <a:spLocks noGrp="1"/>
          </p:cNvSpPr>
          <p:nvPr>
            <p:ph type="title"/>
          </p:nvPr>
        </p:nvSpPr>
        <p:spPr>
          <a:xfrm>
            <a:off x="720000" y="540000"/>
            <a:ext cx="7704000" cy="572700"/>
          </a:xfrm>
          <a:prstGeom prst="rect">
            <a:avLst/>
          </a:prstGeom>
        </p:spPr>
        <p:txBody>
          <a:bodyPr spcFirstLastPara="1" lIns="91425" tIns="91425" rIns="91425" b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lIns="91425" tIns="91425" rIns="91425" bIns="91425">
            <a:noAutofit/>
          </a:bodyPr>
          <a:lstStyle>
            <a:lvl1pPr marL="457200" lvl="0" indent="-317500">
              <a:spcBef>
                <a:spcPts val="0"/>
              </a:spcBef>
              <a:spcAft>
                <a:spcPts val="0"/>
              </a:spcAft>
              <a:buSzPts val="14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2610436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2" name="Google Shape;1202;p35"/>
          <p:cNvSpPr>
            <a:spLocks noChangeArrowheads="1"/>
          </p:cNvSpPr>
          <p:nvPr/>
        </p:nvSpPr>
        <p:spPr bwMode="auto">
          <a:xfrm>
            <a:off x="-47625" y="4602957"/>
            <a:ext cx="9296400" cy="635794"/>
          </a:xfrm>
          <a:prstGeom prst="rect">
            <a:avLst/>
          </a:prstGeom>
          <a:solidFill>
            <a:schemeClr val="tx2"/>
          </a:solidFill>
          <a:ln>
            <a:noFill/>
          </a:ln>
        </p:spPr>
        <p:txBody>
          <a:bodyPr lIns="91425" tIns="91425" rIns="91425" bIns="91425"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defRPr/>
            </a:pPr>
            <a:endParaRPr lang="en-US" altLang="en-US"/>
          </a:p>
        </p:txBody>
      </p:sp>
      <p:grpSp>
        <p:nvGrpSpPr>
          <p:cNvPr id="3" name="Google Shape;1203;p35"/>
          <p:cNvGrpSpPr>
            <a:grpSpLocks/>
          </p:cNvGrpSpPr>
          <p:nvPr/>
        </p:nvGrpSpPr>
        <p:grpSpPr bwMode="auto">
          <a:xfrm rot="384094">
            <a:off x="7532689" y="-251222"/>
            <a:ext cx="3222625" cy="4850607"/>
            <a:chOff x="5219200" y="-59750"/>
            <a:chExt cx="3222725" cy="4849650"/>
          </a:xfrm>
        </p:grpSpPr>
        <p:sp>
          <p:nvSpPr>
            <p:cNvPr id="4" name="Google Shape;1204;p35"/>
            <p:cNvSpPr>
              <a:spLocks/>
            </p:cNvSpPr>
            <p:nvPr/>
          </p:nvSpPr>
          <p:spPr bwMode="auto">
            <a:xfrm>
              <a:off x="5751125" y="32975"/>
              <a:ext cx="2690800" cy="4756925"/>
            </a:xfrm>
            <a:custGeom>
              <a:avLst/>
              <a:gdLst>
                <a:gd name="T0" fmla="*/ 1824375 w 107632"/>
                <a:gd name="T1" fmla="*/ 0 h 190277"/>
                <a:gd name="T2" fmla="*/ 625 w 107632"/>
                <a:gd name="T3" fmla="*/ 1520000 h 190277"/>
                <a:gd name="T4" fmla="*/ 62710625 w 107632"/>
                <a:gd name="T5" fmla="*/ 118922500 h 190277"/>
                <a:gd name="T6" fmla="*/ 67270000 w 107632"/>
                <a:gd name="T7" fmla="*/ 117498125 h 190277"/>
                <a:gd name="T8" fmla="*/ 1824375 w 107632"/>
                <a:gd name="T9" fmla="*/ 0 h 190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205;p35"/>
            <p:cNvSpPr>
              <a:spLocks/>
            </p:cNvSpPr>
            <p:nvPr/>
          </p:nvSpPr>
          <p:spPr bwMode="auto">
            <a:xfrm>
              <a:off x="7057400" y="3028525"/>
              <a:ext cx="645150" cy="170175"/>
            </a:xfrm>
            <a:custGeom>
              <a:avLst/>
              <a:gdLst>
                <a:gd name="T0" fmla="*/ 3630000 w 25806"/>
                <a:gd name="T1" fmla="*/ 625 h 6807"/>
                <a:gd name="T2" fmla="*/ 0 w 25806"/>
                <a:gd name="T3" fmla="*/ 359375 h 6807"/>
                <a:gd name="T4" fmla="*/ 16128750 w 25806"/>
                <a:gd name="T5" fmla="*/ 4253750 h 6807"/>
                <a:gd name="T6" fmla="*/ 3630000 w 25806"/>
                <a:gd name="T7" fmla="*/ 625 h 68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206;p35"/>
            <p:cNvSpPr>
              <a:spLocks/>
            </p:cNvSpPr>
            <p:nvPr/>
          </p:nvSpPr>
          <p:spPr bwMode="auto">
            <a:xfrm>
              <a:off x="7345400" y="2894700"/>
              <a:ext cx="357150" cy="304750"/>
            </a:xfrm>
            <a:custGeom>
              <a:avLst/>
              <a:gdLst>
                <a:gd name="T0" fmla="*/ 18750 w 14286"/>
                <a:gd name="T1" fmla="*/ 625 h 12190"/>
                <a:gd name="T2" fmla="*/ 18750 w 14286"/>
                <a:gd name="T3" fmla="*/ 625 h 12190"/>
                <a:gd name="T4" fmla="*/ 8928750 w 14286"/>
                <a:gd name="T5" fmla="*/ 7618750 h 12190"/>
                <a:gd name="T6" fmla="*/ 18750 w 14286"/>
                <a:gd name="T7" fmla="*/ 625 h 121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207;p35"/>
            <p:cNvSpPr>
              <a:spLocks/>
            </p:cNvSpPr>
            <p:nvPr/>
          </p:nvSpPr>
          <p:spPr bwMode="auto">
            <a:xfrm>
              <a:off x="6289125" y="-59750"/>
              <a:ext cx="326800" cy="704450"/>
            </a:xfrm>
            <a:custGeom>
              <a:avLst/>
              <a:gdLst>
                <a:gd name="T0" fmla="*/ 8169375 w 13072"/>
                <a:gd name="T1" fmla="*/ 625 h 28178"/>
                <a:gd name="T2" fmla="*/ 8169375 w 13072"/>
                <a:gd name="T3" fmla="*/ 625 h 28178"/>
                <a:gd name="T4" fmla="*/ 285625 w 13072"/>
                <a:gd name="T5" fmla="*/ 17611250 h 28178"/>
                <a:gd name="T6" fmla="*/ 8169375 w 13072"/>
                <a:gd name="T7" fmla="*/ 625 h 28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208;p35"/>
            <p:cNvSpPr>
              <a:spLocks/>
            </p:cNvSpPr>
            <p:nvPr/>
          </p:nvSpPr>
          <p:spPr bwMode="auto">
            <a:xfrm>
              <a:off x="6160725" y="101350"/>
              <a:ext cx="159600" cy="544100"/>
            </a:xfrm>
            <a:custGeom>
              <a:avLst/>
              <a:gdLst>
                <a:gd name="T0" fmla="*/ 2849375 w 6384"/>
                <a:gd name="T1" fmla="*/ 625 h 21764"/>
                <a:gd name="T2" fmla="*/ 3533750 w 6384"/>
                <a:gd name="T3" fmla="*/ 13602500 h 21764"/>
                <a:gd name="T4" fmla="*/ 2849375 w 6384"/>
                <a:gd name="T5" fmla="*/ 625 h 21764"/>
                <a:gd name="T6" fmla="*/ 0 60000 65536"/>
                <a:gd name="T7" fmla="*/ 0 60000 65536"/>
                <a:gd name="T8" fmla="*/ 0 60000 65536"/>
              </a:gdLst>
              <a:ahLst/>
              <a:cxnLst>
                <a:cxn ang="T6">
                  <a:pos x="T0" y="T1"/>
                </a:cxn>
                <a:cxn ang="T7">
                  <a:pos x="T2" y="T3"/>
                </a:cxn>
                <a:cxn ang="T8">
                  <a:pos x="T4" y="T5"/>
                </a:cxn>
              </a:cxnLst>
              <a:rect l="0" t="0"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209;p35"/>
            <p:cNvSpPr>
              <a:spLocks/>
            </p:cNvSpPr>
            <p:nvPr/>
          </p:nvSpPr>
          <p:spPr bwMode="auto">
            <a:xfrm>
              <a:off x="6616650" y="2131775"/>
              <a:ext cx="415675" cy="105800"/>
            </a:xfrm>
            <a:custGeom>
              <a:avLst/>
              <a:gdLst>
                <a:gd name="T0" fmla="*/ 10391875 w 16627"/>
                <a:gd name="T1" fmla="*/ 625 h 4232"/>
                <a:gd name="T2" fmla="*/ 10391875 w 16627"/>
                <a:gd name="T3" fmla="*/ 625 h 4232"/>
                <a:gd name="T4" fmla="*/ 625 w 16627"/>
                <a:gd name="T5" fmla="*/ 2375000 h 4232"/>
                <a:gd name="T6" fmla="*/ 2504375 w 16627"/>
                <a:gd name="T7" fmla="*/ 2645000 h 4232"/>
                <a:gd name="T8" fmla="*/ 10391875 w 16627"/>
                <a:gd name="T9" fmla="*/ 625 h 4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210;p35"/>
            <p:cNvSpPr>
              <a:spLocks/>
            </p:cNvSpPr>
            <p:nvPr/>
          </p:nvSpPr>
          <p:spPr bwMode="auto">
            <a:xfrm>
              <a:off x="6520900" y="1776900"/>
              <a:ext cx="425575" cy="339700"/>
            </a:xfrm>
            <a:custGeom>
              <a:avLst/>
              <a:gdLst>
                <a:gd name="T0" fmla="*/ 625 w 17023"/>
                <a:gd name="T1" fmla="*/ 625 h 13588"/>
                <a:gd name="T2" fmla="*/ 625 w 17023"/>
                <a:gd name="T3" fmla="*/ 625 h 13588"/>
                <a:gd name="T4" fmla="*/ 625 w 17023"/>
                <a:gd name="T5" fmla="*/ 1875 h 13588"/>
                <a:gd name="T6" fmla="*/ 625 w 17023"/>
                <a:gd name="T7" fmla="*/ 1875 h 13588"/>
                <a:gd name="T8" fmla="*/ 625 w 17023"/>
                <a:gd name="T9" fmla="*/ 625 h 13588"/>
                <a:gd name="T10" fmla="*/ 625 w 17023"/>
                <a:gd name="T11" fmla="*/ 1875 h 13588"/>
                <a:gd name="T12" fmla="*/ 625 w 17023"/>
                <a:gd name="T13" fmla="*/ 1875 h 13588"/>
                <a:gd name="T14" fmla="*/ 10638750 w 17023"/>
                <a:gd name="T15" fmla="*/ 8492500 h 13588"/>
                <a:gd name="T16" fmla="*/ 625 w 17023"/>
                <a:gd name="T17" fmla="*/ 1875 h 13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23" h="13588" extrusionOk="0">
                  <a:moveTo>
                    <a:pt x="1" y="1"/>
                  </a:moveTo>
                  <a:lnTo>
                    <a:pt x="1" y="1"/>
                  </a:lnTo>
                  <a:cubicBezTo>
                    <a:pt x="0" y="1"/>
                    <a:pt x="0" y="2"/>
                    <a:pt x="1" y="3"/>
                  </a:cubicBez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211;p35"/>
            <p:cNvSpPr>
              <a:spLocks/>
            </p:cNvSpPr>
            <p:nvPr/>
          </p:nvSpPr>
          <p:spPr bwMode="auto">
            <a:xfrm>
              <a:off x="6920600" y="2295150"/>
              <a:ext cx="423300" cy="177850"/>
            </a:xfrm>
            <a:custGeom>
              <a:avLst/>
              <a:gdLst>
                <a:gd name="T0" fmla="*/ 625 w 16932"/>
                <a:gd name="T1" fmla="*/ 625 h 7114"/>
                <a:gd name="T2" fmla="*/ 2500 w 16932"/>
                <a:gd name="T3" fmla="*/ 1875 h 7114"/>
                <a:gd name="T4" fmla="*/ 2500 w 16932"/>
                <a:gd name="T5" fmla="*/ 1875 h 7114"/>
                <a:gd name="T6" fmla="*/ 625 w 16932"/>
                <a:gd name="T7" fmla="*/ 625 h 7114"/>
                <a:gd name="T8" fmla="*/ 2500 w 16932"/>
                <a:gd name="T9" fmla="*/ 1875 h 7114"/>
                <a:gd name="T10" fmla="*/ 10581875 w 16932"/>
                <a:gd name="T11" fmla="*/ 4445625 h 7114"/>
                <a:gd name="T12" fmla="*/ 2500 w 16932"/>
                <a:gd name="T13" fmla="*/ 1875 h 7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32" h="7114" extrusionOk="0">
                  <a:moveTo>
                    <a:pt x="1" y="1"/>
                  </a:moveTo>
                  <a:cubicBezTo>
                    <a:pt x="1" y="1"/>
                    <a:pt x="2" y="2"/>
                    <a:pt x="4" y="3"/>
                  </a:cubicBez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212;p35"/>
            <p:cNvSpPr>
              <a:spLocks/>
            </p:cNvSpPr>
            <p:nvPr/>
          </p:nvSpPr>
          <p:spPr bwMode="auto">
            <a:xfrm>
              <a:off x="7039900" y="2457650"/>
              <a:ext cx="291075" cy="39850"/>
            </a:xfrm>
            <a:custGeom>
              <a:avLst/>
              <a:gdLst>
                <a:gd name="T0" fmla="*/ 5472500 w 11643"/>
                <a:gd name="T1" fmla="*/ 0 h 1594"/>
                <a:gd name="T2" fmla="*/ 625 w 11643"/>
                <a:gd name="T3" fmla="*/ 763125 h 1594"/>
                <a:gd name="T4" fmla="*/ 2537500 w 11643"/>
                <a:gd name="T5" fmla="*/ 996250 h 1594"/>
                <a:gd name="T6" fmla="*/ 7276875 w 11643"/>
                <a:gd name="T7" fmla="*/ 117500 h 1594"/>
                <a:gd name="T8" fmla="*/ 5472500 w 11643"/>
                <a:gd name="T9" fmla="*/ 0 h 1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213;p35"/>
            <p:cNvSpPr>
              <a:spLocks/>
            </p:cNvSpPr>
            <p:nvPr/>
          </p:nvSpPr>
          <p:spPr bwMode="auto">
            <a:xfrm>
              <a:off x="6609050" y="2027675"/>
              <a:ext cx="734075" cy="461275"/>
            </a:xfrm>
            <a:custGeom>
              <a:avLst/>
              <a:gdLst>
                <a:gd name="T0" fmla="*/ 76250 w 29363"/>
                <a:gd name="T1" fmla="*/ 625 h 18451"/>
                <a:gd name="T2" fmla="*/ 625 w 29363"/>
                <a:gd name="T3" fmla="*/ 228125 h 18451"/>
                <a:gd name="T4" fmla="*/ 10391875 w 29363"/>
                <a:gd name="T5" fmla="*/ 2735625 h 18451"/>
                <a:gd name="T6" fmla="*/ 18180625 w 29363"/>
                <a:gd name="T7" fmla="*/ 11531875 h 18451"/>
                <a:gd name="T8" fmla="*/ 18351875 w 29363"/>
                <a:gd name="T9" fmla="*/ 11379375 h 18451"/>
                <a:gd name="T10" fmla="*/ 10525000 w 29363"/>
                <a:gd name="T11" fmla="*/ 2488750 h 18451"/>
                <a:gd name="T12" fmla="*/ 10468125 w 29363"/>
                <a:gd name="T13" fmla="*/ 2488750 h 18451"/>
                <a:gd name="T14" fmla="*/ 76250 w 29363"/>
                <a:gd name="T15" fmla="*/ 625 h 184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214;p35"/>
            <p:cNvSpPr>
              <a:spLocks/>
            </p:cNvSpPr>
            <p:nvPr/>
          </p:nvSpPr>
          <p:spPr bwMode="auto">
            <a:xfrm>
              <a:off x="6601450" y="562600"/>
              <a:ext cx="307025" cy="373900"/>
            </a:xfrm>
            <a:custGeom>
              <a:avLst/>
              <a:gdLst>
                <a:gd name="T0" fmla="*/ 7675625 w 12281"/>
                <a:gd name="T1" fmla="*/ 625 h 14956"/>
                <a:gd name="T2" fmla="*/ 7675625 w 12281"/>
                <a:gd name="T3" fmla="*/ 625 h 14956"/>
                <a:gd name="T4" fmla="*/ 625 w 12281"/>
                <a:gd name="T5" fmla="*/ 9346875 h 14956"/>
                <a:gd name="T6" fmla="*/ 7675000 w 12281"/>
                <a:gd name="T7" fmla="*/ 625 h 14956"/>
                <a:gd name="T8" fmla="*/ 7675625 w 12281"/>
                <a:gd name="T9" fmla="*/ 625 h 149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215;p35"/>
            <p:cNvSpPr>
              <a:spLocks/>
            </p:cNvSpPr>
            <p:nvPr/>
          </p:nvSpPr>
          <p:spPr bwMode="auto">
            <a:xfrm>
              <a:off x="6500375" y="235850"/>
              <a:ext cx="208250" cy="604150"/>
            </a:xfrm>
            <a:custGeom>
              <a:avLst/>
              <a:gdLst>
                <a:gd name="T0" fmla="*/ 625 w 8330"/>
                <a:gd name="T1" fmla="*/ 625 h 24166"/>
                <a:gd name="T2" fmla="*/ 3230000 w 8330"/>
                <a:gd name="T3" fmla="*/ 15103125 h 24166"/>
                <a:gd name="T4" fmla="*/ 625 w 8330"/>
                <a:gd name="T5" fmla="*/ 625 h 24166"/>
                <a:gd name="T6" fmla="*/ 0 60000 65536"/>
                <a:gd name="T7" fmla="*/ 0 60000 65536"/>
                <a:gd name="T8" fmla="*/ 0 60000 65536"/>
              </a:gdLst>
              <a:ahLst/>
              <a:cxnLst>
                <a:cxn ang="T6">
                  <a:pos x="T0" y="T1"/>
                </a:cxn>
                <a:cxn ang="T7">
                  <a:pos x="T2" y="T3"/>
                </a:cxn>
                <a:cxn ang="T8">
                  <a:pos x="T4" y="T5"/>
                </a:cxn>
              </a:cxnLst>
              <a:rect l="0" t="0"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216;p35"/>
            <p:cNvSpPr>
              <a:spLocks/>
            </p:cNvSpPr>
            <p:nvPr/>
          </p:nvSpPr>
          <p:spPr bwMode="auto">
            <a:xfrm>
              <a:off x="6750400" y="906075"/>
              <a:ext cx="136800" cy="518275"/>
            </a:xfrm>
            <a:custGeom>
              <a:avLst/>
              <a:gdLst>
                <a:gd name="T0" fmla="*/ 1861875 w 5472"/>
                <a:gd name="T1" fmla="*/ 625 h 20731"/>
                <a:gd name="T2" fmla="*/ 1861875 w 5472"/>
                <a:gd name="T3" fmla="*/ 625 h 20731"/>
                <a:gd name="T4" fmla="*/ 968750 w 5472"/>
                <a:gd name="T5" fmla="*/ 12956250 h 20731"/>
                <a:gd name="T6" fmla="*/ 1861875 w 5472"/>
                <a:gd name="T7" fmla="*/ 625 h 207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217;p35"/>
            <p:cNvSpPr>
              <a:spLocks/>
            </p:cNvSpPr>
            <p:nvPr/>
          </p:nvSpPr>
          <p:spPr bwMode="auto">
            <a:xfrm>
              <a:off x="6810425" y="1118850"/>
              <a:ext cx="172525" cy="281950"/>
            </a:xfrm>
            <a:custGeom>
              <a:avLst/>
              <a:gdLst>
                <a:gd name="T0" fmla="*/ 4312500 w 6901"/>
                <a:gd name="T1" fmla="*/ 0 h 11278"/>
                <a:gd name="T2" fmla="*/ 4312500 w 6901"/>
                <a:gd name="T3" fmla="*/ 0 h 11278"/>
                <a:gd name="T4" fmla="*/ 0 w 6901"/>
                <a:gd name="T5" fmla="*/ 7048125 h 11278"/>
                <a:gd name="T6" fmla="*/ 4312500 w 6901"/>
                <a:gd name="T7" fmla="*/ 0 h 112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218;p35"/>
            <p:cNvSpPr>
              <a:spLocks/>
            </p:cNvSpPr>
            <p:nvPr/>
          </p:nvSpPr>
          <p:spPr bwMode="auto">
            <a:xfrm>
              <a:off x="6599175" y="456975"/>
              <a:ext cx="210525" cy="971175"/>
            </a:xfrm>
            <a:custGeom>
              <a:avLst/>
              <a:gdLst>
                <a:gd name="T0" fmla="*/ 2755000 w 8421"/>
                <a:gd name="T1" fmla="*/ 625 h 38847"/>
                <a:gd name="T2" fmla="*/ 38125 w 8421"/>
                <a:gd name="T3" fmla="*/ 11816875 h 38847"/>
                <a:gd name="T4" fmla="*/ 0 w 8421"/>
                <a:gd name="T5" fmla="*/ 11855000 h 38847"/>
                <a:gd name="T6" fmla="*/ 5015625 w 8421"/>
                <a:gd name="T7" fmla="*/ 24278750 h 38847"/>
                <a:gd name="T8" fmla="*/ 5262500 w 8421"/>
                <a:gd name="T9" fmla="*/ 24203125 h 38847"/>
                <a:gd name="T10" fmla="*/ 266250 w 8421"/>
                <a:gd name="T11" fmla="*/ 11855000 h 38847"/>
                <a:gd name="T12" fmla="*/ 3001875 w 8421"/>
                <a:gd name="T13" fmla="*/ 57500 h 38847"/>
                <a:gd name="T14" fmla="*/ 2755000 w 8421"/>
                <a:gd name="T15" fmla="*/ 625 h 388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219;p35"/>
            <p:cNvSpPr>
              <a:spLocks/>
            </p:cNvSpPr>
            <p:nvPr/>
          </p:nvSpPr>
          <p:spPr bwMode="auto">
            <a:xfrm>
              <a:off x="5846125" y="265500"/>
              <a:ext cx="158075" cy="532700"/>
            </a:xfrm>
            <a:custGeom>
              <a:avLst/>
              <a:gdLst>
                <a:gd name="T0" fmla="*/ 3286875 w 6323"/>
                <a:gd name="T1" fmla="*/ 0 h 21308"/>
                <a:gd name="T2" fmla="*/ 3001875 w 6323"/>
                <a:gd name="T3" fmla="*/ 13316875 h 21308"/>
                <a:gd name="T4" fmla="*/ 3286875 w 6323"/>
                <a:gd name="T5" fmla="*/ 0 h 21308"/>
                <a:gd name="T6" fmla="*/ 0 60000 65536"/>
                <a:gd name="T7" fmla="*/ 0 60000 65536"/>
                <a:gd name="T8" fmla="*/ 0 60000 65536"/>
              </a:gdLst>
              <a:ahLst/>
              <a:cxnLst>
                <a:cxn ang="T6">
                  <a:pos x="T0" y="T1"/>
                </a:cxn>
                <a:cxn ang="T7">
                  <a:pos x="T2" y="T3"/>
                </a:cxn>
                <a:cxn ang="T8">
                  <a:pos x="T4" y="T5"/>
                </a:cxn>
              </a:cxnLst>
              <a:rect l="0" t="0"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220;p35"/>
            <p:cNvSpPr>
              <a:spLocks/>
            </p:cNvSpPr>
            <p:nvPr/>
          </p:nvSpPr>
          <p:spPr bwMode="auto">
            <a:xfrm>
              <a:off x="5803575" y="458500"/>
              <a:ext cx="163400" cy="339700"/>
            </a:xfrm>
            <a:custGeom>
              <a:avLst/>
              <a:gdLst>
                <a:gd name="T0" fmla="*/ 0 w 6536"/>
                <a:gd name="T1" fmla="*/ 625 h 13588"/>
                <a:gd name="T2" fmla="*/ 0 w 6536"/>
                <a:gd name="T3" fmla="*/ 625 h 13588"/>
                <a:gd name="T4" fmla="*/ 0 w 6536"/>
                <a:gd name="T5" fmla="*/ 625 h 13588"/>
                <a:gd name="T6" fmla="*/ 0 w 6536"/>
                <a:gd name="T7" fmla="*/ 625 h 13588"/>
                <a:gd name="T8" fmla="*/ 0 w 6536"/>
                <a:gd name="T9" fmla="*/ 625 h 13588"/>
                <a:gd name="T10" fmla="*/ 0 w 6536"/>
                <a:gd name="T11" fmla="*/ 625 h 13588"/>
                <a:gd name="T12" fmla="*/ 4084375 w 6536"/>
                <a:gd name="T13" fmla="*/ 8491875 h 13588"/>
                <a:gd name="T14" fmla="*/ 0 w 6536"/>
                <a:gd name="T15" fmla="*/ 625 h 135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36" h="13588" extrusionOk="0">
                  <a:moveTo>
                    <a:pt x="0" y="1"/>
                  </a:moveTo>
                  <a:cubicBezTo>
                    <a:pt x="0" y="1"/>
                    <a:pt x="0" y="1"/>
                    <a:pt x="0" y="1"/>
                  </a:cubicBez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221;p35"/>
            <p:cNvSpPr>
              <a:spLocks/>
            </p:cNvSpPr>
            <p:nvPr/>
          </p:nvSpPr>
          <p:spPr bwMode="auto">
            <a:xfrm>
              <a:off x="5293675" y="935650"/>
              <a:ext cx="693050" cy="157375"/>
            </a:xfrm>
            <a:custGeom>
              <a:avLst/>
              <a:gdLst>
                <a:gd name="T0" fmla="*/ 1875 w 27722"/>
                <a:gd name="T1" fmla="*/ 590625 h 6295"/>
                <a:gd name="T2" fmla="*/ 625 w 27722"/>
                <a:gd name="T3" fmla="*/ 590625 h 6295"/>
                <a:gd name="T4" fmla="*/ 1875 w 27722"/>
                <a:gd name="T5" fmla="*/ 590625 h 6295"/>
                <a:gd name="T6" fmla="*/ 1875 w 27722"/>
                <a:gd name="T7" fmla="*/ 590625 h 6295"/>
                <a:gd name="T8" fmla="*/ 1875 w 27722"/>
                <a:gd name="T9" fmla="*/ 590625 h 6295"/>
                <a:gd name="T10" fmla="*/ 4788750 w 27722"/>
                <a:gd name="T11" fmla="*/ 0 h 6295"/>
                <a:gd name="T12" fmla="*/ 1875 w 27722"/>
                <a:gd name="T13" fmla="*/ 590625 h 6295"/>
                <a:gd name="T14" fmla="*/ 1875 w 27722"/>
                <a:gd name="T15" fmla="*/ 590625 h 6295"/>
                <a:gd name="T16" fmla="*/ 17325625 w 27722"/>
                <a:gd name="T17" fmla="*/ 3934375 h 6295"/>
                <a:gd name="T18" fmla="*/ 4788750 w 27722"/>
                <a:gd name="T19" fmla="*/ 0 h 62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722" h="6295" extrusionOk="0">
                  <a:moveTo>
                    <a:pt x="3" y="945"/>
                  </a:moveTo>
                  <a:cubicBezTo>
                    <a:pt x="1" y="945"/>
                    <a:pt x="1" y="945"/>
                    <a:pt x="1" y="945"/>
                  </a:cubicBezTo>
                  <a:cubicBezTo>
                    <a:pt x="1" y="945"/>
                    <a:pt x="2" y="945"/>
                    <a:pt x="3" y="945"/>
                  </a:cubicBezTo>
                  <a:cubicBezTo>
                    <a:pt x="3" y="945"/>
                    <a:pt x="3" y="945"/>
                    <a:pt x="3" y="945"/>
                  </a:cubicBezTo>
                  <a:close/>
                  <a:moveTo>
                    <a:pt x="7662" y="0"/>
                  </a:moveTo>
                  <a:cubicBezTo>
                    <a:pt x="5231" y="0"/>
                    <a:pt x="2662" y="276"/>
                    <a:pt x="3" y="945"/>
                  </a:cubicBezTo>
                  <a:cubicBezTo>
                    <a:pt x="211" y="953"/>
                    <a:pt x="13248" y="5149"/>
                    <a:pt x="27721" y="6295"/>
                  </a:cubicBezTo>
                  <a:cubicBezTo>
                    <a:pt x="27721" y="6295"/>
                    <a:pt x="19266" y="0"/>
                    <a:pt x="7662" y="0"/>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222;p35"/>
            <p:cNvSpPr>
              <a:spLocks/>
            </p:cNvSpPr>
            <p:nvPr/>
          </p:nvSpPr>
          <p:spPr bwMode="auto">
            <a:xfrm>
              <a:off x="6047500" y="1169000"/>
              <a:ext cx="276625" cy="185450"/>
            </a:xfrm>
            <a:custGeom>
              <a:avLst/>
              <a:gdLst>
                <a:gd name="T0" fmla="*/ 6915000 w 11065"/>
                <a:gd name="T1" fmla="*/ 625 h 7418"/>
                <a:gd name="T2" fmla="*/ 0 w 11065"/>
                <a:gd name="T3" fmla="*/ 4635625 h 7418"/>
                <a:gd name="T4" fmla="*/ 6915000 w 11065"/>
                <a:gd name="T5" fmla="*/ 625 h 7418"/>
                <a:gd name="T6" fmla="*/ 0 60000 65536"/>
                <a:gd name="T7" fmla="*/ 0 60000 65536"/>
                <a:gd name="T8" fmla="*/ 0 60000 65536"/>
              </a:gdLst>
              <a:ahLst/>
              <a:cxnLst>
                <a:cxn ang="T6">
                  <a:pos x="T0" y="T1"/>
                </a:cxn>
                <a:cxn ang="T7">
                  <a:pos x="T2" y="T3"/>
                </a:cxn>
                <a:cxn ang="T8">
                  <a:pos x="T4" y="T5"/>
                </a:cxn>
              </a:cxnLst>
              <a:rect l="0" t="0"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1223;p35"/>
            <p:cNvSpPr>
              <a:spLocks/>
            </p:cNvSpPr>
            <p:nvPr/>
          </p:nvSpPr>
          <p:spPr bwMode="auto">
            <a:xfrm>
              <a:off x="5537600" y="1099850"/>
              <a:ext cx="411125" cy="269775"/>
            </a:xfrm>
            <a:custGeom>
              <a:avLst/>
              <a:gdLst>
                <a:gd name="T0" fmla="*/ 10278125 w 16445"/>
                <a:gd name="T1" fmla="*/ 625 h 10791"/>
                <a:gd name="T2" fmla="*/ 625 w 16445"/>
                <a:gd name="T3" fmla="*/ 6744375 h 10791"/>
                <a:gd name="T4" fmla="*/ 10278125 w 16445"/>
                <a:gd name="T5" fmla="*/ 625 h 10791"/>
                <a:gd name="T6" fmla="*/ 0 60000 65536"/>
                <a:gd name="T7" fmla="*/ 0 60000 65536"/>
                <a:gd name="T8" fmla="*/ 0 60000 65536"/>
              </a:gdLst>
              <a:ahLst/>
              <a:cxnLst>
                <a:cxn ang="T6">
                  <a:pos x="T0" y="T1"/>
                </a:cxn>
                <a:cxn ang="T7">
                  <a:pos x="T2" y="T3"/>
                </a:cxn>
                <a:cxn ang="T8">
                  <a:pos x="T4" y="T5"/>
                </a:cxn>
              </a:cxnLst>
              <a:rect l="0" t="0"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224;p35"/>
            <p:cNvSpPr>
              <a:spLocks/>
            </p:cNvSpPr>
            <p:nvPr/>
          </p:nvSpPr>
          <p:spPr bwMode="auto">
            <a:xfrm>
              <a:off x="5530000" y="1085425"/>
              <a:ext cx="848075" cy="133750"/>
            </a:xfrm>
            <a:custGeom>
              <a:avLst/>
              <a:gdLst>
                <a:gd name="T0" fmla="*/ 11398750 w 33923"/>
                <a:gd name="T1" fmla="*/ 0 h 5350"/>
                <a:gd name="T2" fmla="*/ 625 w 33923"/>
                <a:gd name="T3" fmla="*/ 3115625 h 5350"/>
                <a:gd name="T4" fmla="*/ 57500 w 33923"/>
                <a:gd name="T5" fmla="*/ 3343750 h 5350"/>
                <a:gd name="T6" fmla="*/ 11398750 w 33923"/>
                <a:gd name="T7" fmla="*/ 228125 h 5350"/>
                <a:gd name="T8" fmla="*/ 21182500 w 33923"/>
                <a:gd name="T9" fmla="*/ 2545625 h 5350"/>
                <a:gd name="T10" fmla="*/ 21201250 w 33923"/>
                <a:gd name="T11" fmla="*/ 2298750 h 5350"/>
                <a:gd name="T12" fmla="*/ 11417500 w 33923"/>
                <a:gd name="T13" fmla="*/ 0 h 5350"/>
                <a:gd name="T14" fmla="*/ 11398750 w 33923"/>
                <a:gd name="T15" fmla="*/ 0 h 53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lnTo>
                    <a:pt x="18238" y="0"/>
                  </a:ln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1225;p35"/>
            <p:cNvSpPr>
              <a:spLocks/>
            </p:cNvSpPr>
            <p:nvPr/>
          </p:nvSpPr>
          <p:spPr bwMode="auto">
            <a:xfrm>
              <a:off x="5219200" y="329325"/>
              <a:ext cx="3057850" cy="2771350"/>
            </a:xfrm>
            <a:custGeom>
              <a:avLst/>
              <a:gdLst>
                <a:gd name="T0" fmla="*/ 1140625 w 122314"/>
                <a:gd name="T1" fmla="*/ 0 h 110854"/>
                <a:gd name="T2" fmla="*/ 625 w 122314"/>
                <a:gd name="T3" fmla="*/ 2090000 h 110854"/>
                <a:gd name="T4" fmla="*/ 72931250 w 122314"/>
                <a:gd name="T5" fmla="*/ 69283125 h 110854"/>
                <a:gd name="T6" fmla="*/ 76445625 w 122314"/>
                <a:gd name="T7" fmla="*/ 66870625 h 110854"/>
                <a:gd name="T8" fmla="*/ 1140625 w 122314"/>
                <a:gd name="T9" fmla="*/ 0 h 1108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6" name="Google Shape;1226;p35"/>
          <p:cNvGrpSpPr>
            <a:grpSpLocks/>
          </p:cNvGrpSpPr>
          <p:nvPr/>
        </p:nvGrpSpPr>
        <p:grpSpPr bwMode="auto">
          <a:xfrm rot="3522602" flipH="1">
            <a:off x="-2844204" y="-1803995"/>
            <a:ext cx="3223022" cy="4849813"/>
            <a:chOff x="5219200" y="-59750"/>
            <a:chExt cx="3222725" cy="4849650"/>
          </a:xfrm>
        </p:grpSpPr>
        <p:sp>
          <p:nvSpPr>
            <p:cNvPr id="27" name="Google Shape;1227;p35"/>
            <p:cNvSpPr>
              <a:spLocks/>
            </p:cNvSpPr>
            <p:nvPr/>
          </p:nvSpPr>
          <p:spPr bwMode="auto">
            <a:xfrm>
              <a:off x="5751125" y="32975"/>
              <a:ext cx="2690800" cy="4756925"/>
            </a:xfrm>
            <a:custGeom>
              <a:avLst/>
              <a:gdLst>
                <a:gd name="T0" fmla="*/ 1824375 w 107632"/>
                <a:gd name="T1" fmla="*/ 0 h 190277"/>
                <a:gd name="T2" fmla="*/ 625 w 107632"/>
                <a:gd name="T3" fmla="*/ 1520000 h 190277"/>
                <a:gd name="T4" fmla="*/ 62710625 w 107632"/>
                <a:gd name="T5" fmla="*/ 118922500 h 190277"/>
                <a:gd name="T6" fmla="*/ 67270000 w 107632"/>
                <a:gd name="T7" fmla="*/ 117498125 h 190277"/>
                <a:gd name="T8" fmla="*/ 1824375 w 107632"/>
                <a:gd name="T9" fmla="*/ 0 h 190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1228;p35"/>
            <p:cNvSpPr>
              <a:spLocks/>
            </p:cNvSpPr>
            <p:nvPr/>
          </p:nvSpPr>
          <p:spPr bwMode="auto">
            <a:xfrm>
              <a:off x="7057400" y="3028525"/>
              <a:ext cx="645150" cy="170175"/>
            </a:xfrm>
            <a:custGeom>
              <a:avLst/>
              <a:gdLst>
                <a:gd name="T0" fmla="*/ 3630000 w 25806"/>
                <a:gd name="T1" fmla="*/ 625 h 6807"/>
                <a:gd name="T2" fmla="*/ 0 w 25806"/>
                <a:gd name="T3" fmla="*/ 359375 h 6807"/>
                <a:gd name="T4" fmla="*/ 16128750 w 25806"/>
                <a:gd name="T5" fmla="*/ 4253750 h 6807"/>
                <a:gd name="T6" fmla="*/ 3630000 w 25806"/>
                <a:gd name="T7" fmla="*/ 625 h 68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1229;p35"/>
            <p:cNvSpPr>
              <a:spLocks/>
            </p:cNvSpPr>
            <p:nvPr/>
          </p:nvSpPr>
          <p:spPr bwMode="auto">
            <a:xfrm>
              <a:off x="7345400" y="2894700"/>
              <a:ext cx="357150" cy="304750"/>
            </a:xfrm>
            <a:custGeom>
              <a:avLst/>
              <a:gdLst>
                <a:gd name="T0" fmla="*/ 18750 w 14286"/>
                <a:gd name="T1" fmla="*/ 625 h 12190"/>
                <a:gd name="T2" fmla="*/ 18750 w 14286"/>
                <a:gd name="T3" fmla="*/ 625 h 12190"/>
                <a:gd name="T4" fmla="*/ 8928750 w 14286"/>
                <a:gd name="T5" fmla="*/ 7618750 h 12190"/>
                <a:gd name="T6" fmla="*/ 18750 w 14286"/>
                <a:gd name="T7" fmla="*/ 625 h 121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1230;p35"/>
            <p:cNvSpPr>
              <a:spLocks/>
            </p:cNvSpPr>
            <p:nvPr/>
          </p:nvSpPr>
          <p:spPr bwMode="auto">
            <a:xfrm>
              <a:off x="6289125" y="-59750"/>
              <a:ext cx="326800" cy="704450"/>
            </a:xfrm>
            <a:custGeom>
              <a:avLst/>
              <a:gdLst>
                <a:gd name="T0" fmla="*/ 8169375 w 13072"/>
                <a:gd name="T1" fmla="*/ 625 h 28178"/>
                <a:gd name="T2" fmla="*/ 8169375 w 13072"/>
                <a:gd name="T3" fmla="*/ 625 h 28178"/>
                <a:gd name="T4" fmla="*/ 285625 w 13072"/>
                <a:gd name="T5" fmla="*/ 17611250 h 28178"/>
                <a:gd name="T6" fmla="*/ 8169375 w 13072"/>
                <a:gd name="T7" fmla="*/ 625 h 28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1231;p35"/>
            <p:cNvSpPr>
              <a:spLocks/>
            </p:cNvSpPr>
            <p:nvPr/>
          </p:nvSpPr>
          <p:spPr bwMode="auto">
            <a:xfrm>
              <a:off x="6160725" y="101350"/>
              <a:ext cx="159600" cy="544100"/>
            </a:xfrm>
            <a:custGeom>
              <a:avLst/>
              <a:gdLst>
                <a:gd name="T0" fmla="*/ 2849375 w 6384"/>
                <a:gd name="T1" fmla="*/ 625 h 21764"/>
                <a:gd name="T2" fmla="*/ 3533750 w 6384"/>
                <a:gd name="T3" fmla="*/ 13602500 h 21764"/>
                <a:gd name="T4" fmla="*/ 2849375 w 6384"/>
                <a:gd name="T5" fmla="*/ 625 h 21764"/>
                <a:gd name="T6" fmla="*/ 0 60000 65536"/>
                <a:gd name="T7" fmla="*/ 0 60000 65536"/>
                <a:gd name="T8" fmla="*/ 0 60000 65536"/>
              </a:gdLst>
              <a:ahLst/>
              <a:cxnLst>
                <a:cxn ang="T6">
                  <a:pos x="T0" y="T1"/>
                </a:cxn>
                <a:cxn ang="T7">
                  <a:pos x="T2" y="T3"/>
                </a:cxn>
                <a:cxn ang="T8">
                  <a:pos x="T4" y="T5"/>
                </a:cxn>
              </a:cxnLst>
              <a:rect l="0" t="0"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1232;p35"/>
            <p:cNvSpPr>
              <a:spLocks/>
            </p:cNvSpPr>
            <p:nvPr/>
          </p:nvSpPr>
          <p:spPr bwMode="auto">
            <a:xfrm>
              <a:off x="6616650" y="2131775"/>
              <a:ext cx="415675" cy="105800"/>
            </a:xfrm>
            <a:custGeom>
              <a:avLst/>
              <a:gdLst>
                <a:gd name="T0" fmla="*/ 10391875 w 16627"/>
                <a:gd name="T1" fmla="*/ 625 h 4232"/>
                <a:gd name="T2" fmla="*/ 10391875 w 16627"/>
                <a:gd name="T3" fmla="*/ 625 h 4232"/>
                <a:gd name="T4" fmla="*/ 625 w 16627"/>
                <a:gd name="T5" fmla="*/ 2375000 h 4232"/>
                <a:gd name="T6" fmla="*/ 2504375 w 16627"/>
                <a:gd name="T7" fmla="*/ 2645000 h 4232"/>
                <a:gd name="T8" fmla="*/ 10391875 w 16627"/>
                <a:gd name="T9" fmla="*/ 625 h 4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1233;p35"/>
            <p:cNvSpPr>
              <a:spLocks/>
            </p:cNvSpPr>
            <p:nvPr/>
          </p:nvSpPr>
          <p:spPr bwMode="auto">
            <a:xfrm>
              <a:off x="6520900" y="1776900"/>
              <a:ext cx="425575" cy="339700"/>
            </a:xfrm>
            <a:custGeom>
              <a:avLst/>
              <a:gdLst>
                <a:gd name="T0" fmla="*/ 625 w 17023"/>
                <a:gd name="T1" fmla="*/ 625 h 13588"/>
                <a:gd name="T2" fmla="*/ 625 w 17023"/>
                <a:gd name="T3" fmla="*/ 625 h 13588"/>
                <a:gd name="T4" fmla="*/ 625 w 17023"/>
                <a:gd name="T5" fmla="*/ 1875 h 13588"/>
                <a:gd name="T6" fmla="*/ 625 w 17023"/>
                <a:gd name="T7" fmla="*/ 1875 h 13588"/>
                <a:gd name="T8" fmla="*/ 625 w 17023"/>
                <a:gd name="T9" fmla="*/ 625 h 13588"/>
                <a:gd name="T10" fmla="*/ 625 w 17023"/>
                <a:gd name="T11" fmla="*/ 1875 h 13588"/>
                <a:gd name="T12" fmla="*/ 625 w 17023"/>
                <a:gd name="T13" fmla="*/ 1875 h 13588"/>
                <a:gd name="T14" fmla="*/ 10638750 w 17023"/>
                <a:gd name="T15" fmla="*/ 8492500 h 13588"/>
                <a:gd name="T16" fmla="*/ 625 w 17023"/>
                <a:gd name="T17" fmla="*/ 1875 h 13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23" h="13588" extrusionOk="0">
                  <a:moveTo>
                    <a:pt x="1" y="1"/>
                  </a:moveTo>
                  <a:lnTo>
                    <a:pt x="1" y="1"/>
                  </a:lnTo>
                  <a:cubicBezTo>
                    <a:pt x="0" y="1"/>
                    <a:pt x="0" y="2"/>
                    <a:pt x="1" y="3"/>
                  </a:cubicBez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1234;p35"/>
            <p:cNvSpPr>
              <a:spLocks/>
            </p:cNvSpPr>
            <p:nvPr/>
          </p:nvSpPr>
          <p:spPr bwMode="auto">
            <a:xfrm>
              <a:off x="6920600" y="2295150"/>
              <a:ext cx="423300" cy="177850"/>
            </a:xfrm>
            <a:custGeom>
              <a:avLst/>
              <a:gdLst>
                <a:gd name="T0" fmla="*/ 625 w 16932"/>
                <a:gd name="T1" fmla="*/ 625 h 7114"/>
                <a:gd name="T2" fmla="*/ 2500 w 16932"/>
                <a:gd name="T3" fmla="*/ 1875 h 7114"/>
                <a:gd name="T4" fmla="*/ 2500 w 16932"/>
                <a:gd name="T5" fmla="*/ 1875 h 7114"/>
                <a:gd name="T6" fmla="*/ 625 w 16932"/>
                <a:gd name="T7" fmla="*/ 625 h 7114"/>
                <a:gd name="T8" fmla="*/ 2500 w 16932"/>
                <a:gd name="T9" fmla="*/ 1875 h 7114"/>
                <a:gd name="T10" fmla="*/ 10581875 w 16932"/>
                <a:gd name="T11" fmla="*/ 4445625 h 7114"/>
                <a:gd name="T12" fmla="*/ 2500 w 16932"/>
                <a:gd name="T13" fmla="*/ 1875 h 7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32" h="7114" extrusionOk="0">
                  <a:moveTo>
                    <a:pt x="1" y="1"/>
                  </a:moveTo>
                  <a:cubicBezTo>
                    <a:pt x="1" y="1"/>
                    <a:pt x="2" y="2"/>
                    <a:pt x="4" y="3"/>
                  </a:cubicBez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1235;p35"/>
            <p:cNvSpPr>
              <a:spLocks/>
            </p:cNvSpPr>
            <p:nvPr/>
          </p:nvSpPr>
          <p:spPr bwMode="auto">
            <a:xfrm>
              <a:off x="7039900" y="2457650"/>
              <a:ext cx="291075" cy="39850"/>
            </a:xfrm>
            <a:custGeom>
              <a:avLst/>
              <a:gdLst>
                <a:gd name="T0" fmla="*/ 5472500 w 11643"/>
                <a:gd name="T1" fmla="*/ 0 h 1594"/>
                <a:gd name="T2" fmla="*/ 625 w 11643"/>
                <a:gd name="T3" fmla="*/ 763125 h 1594"/>
                <a:gd name="T4" fmla="*/ 2537500 w 11643"/>
                <a:gd name="T5" fmla="*/ 996250 h 1594"/>
                <a:gd name="T6" fmla="*/ 7276875 w 11643"/>
                <a:gd name="T7" fmla="*/ 117500 h 1594"/>
                <a:gd name="T8" fmla="*/ 5472500 w 11643"/>
                <a:gd name="T9" fmla="*/ 0 h 1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1236;p35"/>
            <p:cNvSpPr>
              <a:spLocks/>
            </p:cNvSpPr>
            <p:nvPr/>
          </p:nvSpPr>
          <p:spPr bwMode="auto">
            <a:xfrm>
              <a:off x="6609050" y="2027675"/>
              <a:ext cx="734075" cy="461275"/>
            </a:xfrm>
            <a:custGeom>
              <a:avLst/>
              <a:gdLst>
                <a:gd name="T0" fmla="*/ 76250 w 29363"/>
                <a:gd name="T1" fmla="*/ 625 h 18451"/>
                <a:gd name="T2" fmla="*/ 625 w 29363"/>
                <a:gd name="T3" fmla="*/ 228125 h 18451"/>
                <a:gd name="T4" fmla="*/ 10391875 w 29363"/>
                <a:gd name="T5" fmla="*/ 2735625 h 18451"/>
                <a:gd name="T6" fmla="*/ 18180625 w 29363"/>
                <a:gd name="T7" fmla="*/ 11531875 h 18451"/>
                <a:gd name="T8" fmla="*/ 18351875 w 29363"/>
                <a:gd name="T9" fmla="*/ 11379375 h 18451"/>
                <a:gd name="T10" fmla="*/ 10525000 w 29363"/>
                <a:gd name="T11" fmla="*/ 2488750 h 18451"/>
                <a:gd name="T12" fmla="*/ 10468125 w 29363"/>
                <a:gd name="T13" fmla="*/ 2488750 h 18451"/>
                <a:gd name="T14" fmla="*/ 76250 w 29363"/>
                <a:gd name="T15" fmla="*/ 625 h 184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1237;p35"/>
            <p:cNvSpPr>
              <a:spLocks/>
            </p:cNvSpPr>
            <p:nvPr/>
          </p:nvSpPr>
          <p:spPr bwMode="auto">
            <a:xfrm>
              <a:off x="6601450" y="562600"/>
              <a:ext cx="307025" cy="373900"/>
            </a:xfrm>
            <a:custGeom>
              <a:avLst/>
              <a:gdLst>
                <a:gd name="T0" fmla="*/ 7675625 w 12281"/>
                <a:gd name="T1" fmla="*/ 625 h 14956"/>
                <a:gd name="T2" fmla="*/ 7675625 w 12281"/>
                <a:gd name="T3" fmla="*/ 625 h 14956"/>
                <a:gd name="T4" fmla="*/ 625 w 12281"/>
                <a:gd name="T5" fmla="*/ 9346875 h 14956"/>
                <a:gd name="T6" fmla="*/ 7675000 w 12281"/>
                <a:gd name="T7" fmla="*/ 625 h 14956"/>
                <a:gd name="T8" fmla="*/ 7675625 w 12281"/>
                <a:gd name="T9" fmla="*/ 625 h 149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1238;p35"/>
            <p:cNvSpPr>
              <a:spLocks/>
            </p:cNvSpPr>
            <p:nvPr/>
          </p:nvSpPr>
          <p:spPr bwMode="auto">
            <a:xfrm>
              <a:off x="6500375" y="235850"/>
              <a:ext cx="208250" cy="604150"/>
            </a:xfrm>
            <a:custGeom>
              <a:avLst/>
              <a:gdLst>
                <a:gd name="T0" fmla="*/ 625 w 8330"/>
                <a:gd name="T1" fmla="*/ 625 h 24166"/>
                <a:gd name="T2" fmla="*/ 3230000 w 8330"/>
                <a:gd name="T3" fmla="*/ 15103125 h 24166"/>
                <a:gd name="T4" fmla="*/ 625 w 8330"/>
                <a:gd name="T5" fmla="*/ 625 h 24166"/>
                <a:gd name="T6" fmla="*/ 0 60000 65536"/>
                <a:gd name="T7" fmla="*/ 0 60000 65536"/>
                <a:gd name="T8" fmla="*/ 0 60000 65536"/>
              </a:gdLst>
              <a:ahLst/>
              <a:cxnLst>
                <a:cxn ang="T6">
                  <a:pos x="T0" y="T1"/>
                </a:cxn>
                <a:cxn ang="T7">
                  <a:pos x="T2" y="T3"/>
                </a:cxn>
                <a:cxn ang="T8">
                  <a:pos x="T4" y="T5"/>
                </a:cxn>
              </a:cxnLst>
              <a:rect l="0" t="0"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1239;p35"/>
            <p:cNvSpPr>
              <a:spLocks/>
            </p:cNvSpPr>
            <p:nvPr/>
          </p:nvSpPr>
          <p:spPr bwMode="auto">
            <a:xfrm>
              <a:off x="6750400" y="906075"/>
              <a:ext cx="136800" cy="518275"/>
            </a:xfrm>
            <a:custGeom>
              <a:avLst/>
              <a:gdLst>
                <a:gd name="T0" fmla="*/ 1861875 w 5472"/>
                <a:gd name="T1" fmla="*/ 625 h 20731"/>
                <a:gd name="T2" fmla="*/ 1861875 w 5472"/>
                <a:gd name="T3" fmla="*/ 625 h 20731"/>
                <a:gd name="T4" fmla="*/ 968750 w 5472"/>
                <a:gd name="T5" fmla="*/ 12956250 h 20731"/>
                <a:gd name="T6" fmla="*/ 1861875 w 5472"/>
                <a:gd name="T7" fmla="*/ 625 h 207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1240;p35"/>
            <p:cNvSpPr>
              <a:spLocks/>
            </p:cNvSpPr>
            <p:nvPr/>
          </p:nvSpPr>
          <p:spPr bwMode="auto">
            <a:xfrm>
              <a:off x="6810425" y="1118850"/>
              <a:ext cx="172525" cy="281950"/>
            </a:xfrm>
            <a:custGeom>
              <a:avLst/>
              <a:gdLst>
                <a:gd name="T0" fmla="*/ 4312500 w 6901"/>
                <a:gd name="T1" fmla="*/ 0 h 11278"/>
                <a:gd name="T2" fmla="*/ 4312500 w 6901"/>
                <a:gd name="T3" fmla="*/ 0 h 11278"/>
                <a:gd name="T4" fmla="*/ 0 w 6901"/>
                <a:gd name="T5" fmla="*/ 7048125 h 11278"/>
                <a:gd name="T6" fmla="*/ 4312500 w 6901"/>
                <a:gd name="T7" fmla="*/ 0 h 112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1241;p35"/>
            <p:cNvSpPr>
              <a:spLocks/>
            </p:cNvSpPr>
            <p:nvPr/>
          </p:nvSpPr>
          <p:spPr bwMode="auto">
            <a:xfrm>
              <a:off x="6599175" y="456975"/>
              <a:ext cx="210525" cy="971175"/>
            </a:xfrm>
            <a:custGeom>
              <a:avLst/>
              <a:gdLst>
                <a:gd name="T0" fmla="*/ 2755000 w 8421"/>
                <a:gd name="T1" fmla="*/ 625 h 38847"/>
                <a:gd name="T2" fmla="*/ 38125 w 8421"/>
                <a:gd name="T3" fmla="*/ 11816875 h 38847"/>
                <a:gd name="T4" fmla="*/ 0 w 8421"/>
                <a:gd name="T5" fmla="*/ 11855000 h 38847"/>
                <a:gd name="T6" fmla="*/ 5015625 w 8421"/>
                <a:gd name="T7" fmla="*/ 24278750 h 38847"/>
                <a:gd name="T8" fmla="*/ 5262500 w 8421"/>
                <a:gd name="T9" fmla="*/ 24203125 h 38847"/>
                <a:gd name="T10" fmla="*/ 266250 w 8421"/>
                <a:gd name="T11" fmla="*/ 11855000 h 38847"/>
                <a:gd name="T12" fmla="*/ 3001875 w 8421"/>
                <a:gd name="T13" fmla="*/ 57500 h 38847"/>
                <a:gd name="T14" fmla="*/ 2755000 w 8421"/>
                <a:gd name="T15" fmla="*/ 625 h 388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1242;p35"/>
            <p:cNvSpPr>
              <a:spLocks/>
            </p:cNvSpPr>
            <p:nvPr/>
          </p:nvSpPr>
          <p:spPr bwMode="auto">
            <a:xfrm>
              <a:off x="5846125" y="265500"/>
              <a:ext cx="158075" cy="532700"/>
            </a:xfrm>
            <a:custGeom>
              <a:avLst/>
              <a:gdLst>
                <a:gd name="T0" fmla="*/ 3286875 w 6323"/>
                <a:gd name="T1" fmla="*/ 0 h 21308"/>
                <a:gd name="T2" fmla="*/ 3001875 w 6323"/>
                <a:gd name="T3" fmla="*/ 13316875 h 21308"/>
                <a:gd name="T4" fmla="*/ 3286875 w 6323"/>
                <a:gd name="T5" fmla="*/ 0 h 21308"/>
                <a:gd name="T6" fmla="*/ 0 60000 65536"/>
                <a:gd name="T7" fmla="*/ 0 60000 65536"/>
                <a:gd name="T8" fmla="*/ 0 60000 65536"/>
              </a:gdLst>
              <a:ahLst/>
              <a:cxnLst>
                <a:cxn ang="T6">
                  <a:pos x="T0" y="T1"/>
                </a:cxn>
                <a:cxn ang="T7">
                  <a:pos x="T2" y="T3"/>
                </a:cxn>
                <a:cxn ang="T8">
                  <a:pos x="T4" y="T5"/>
                </a:cxn>
              </a:cxnLst>
              <a:rect l="0" t="0"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1243;p35"/>
            <p:cNvSpPr>
              <a:spLocks/>
            </p:cNvSpPr>
            <p:nvPr/>
          </p:nvSpPr>
          <p:spPr bwMode="auto">
            <a:xfrm>
              <a:off x="5803575" y="458500"/>
              <a:ext cx="163400" cy="339700"/>
            </a:xfrm>
            <a:custGeom>
              <a:avLst/>
              <a:gdLst>
                <a:gd name="T0" fmla="*/ 0 w 6536"/>
                <a:gd name="T1" fmla="*/ 625 h 13588"/>
                <a:gd name="T2" fmla="*/ 0 w 6536"/>
                <a:gd name="T3" fmla="*/ 625 h 13588"/>
                <a:gd name="T4" fmla="*/ 0 w 6536"/>
                <a:gd name="T5" fmla="*/ 625 h 13588"/>
                <a:gd name="T6" fmla="*/ 0 w 6536"/>
                <a:gd name="T7" fmla="*/ 625 h 13588"/>
                <a:gd name="T8" fmla="*/ 0 w 6536"/>
                <a:gd name="T9" fmla="*/ 625 h 13588"/>
                <a:gd name="T10" fmla="*/ 0 w 6536"/>
                <a:gd name="T11" fmla="*/ 625 h 13588"/>
                <a:gd name="T12" fmla="*/ 4084375 w 6536"/>
                <a:gd name="T13" fmla="*/ 8491875 h 13588"/>
                <a:gd name="T14" fmla="*/ 0 w 6536"/>
                <a:gd name="T15" fmla="*/ 625 h 135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36" h="13588" extrusionOk="0">
                  <a:moveTo>
                    <a:pt x="0" y="1"/>
                  </a:moveTo>
                  <a:cubicBezTo>
                    <a:pt x="0" y="1"/>
                    <a:pt x="0" y="1"/>
                    <a:pt x="0" y="1"/>
                  </a:cubicBez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1244;p35"/>
            <p:cNvSpPr>
              <a:spLocks/>
            </p:cNvSpPr>
            <p:nvPr/>
          </p:nvSpPr>
          <p:spPr bwMode="auto">
            <a:xfrm>
              <a:off x="5293675" y="935650"/>
              <a:ext cx="693050" cy="157375"/>
            </a:xfrm>
            <a:custGeom>
              <a:avLst/>
              <a:gdLst>
                <a:gd name="T0" fmla="*/ 1875 w 27722"/>
                <a:gd name="T1" fmla="*/ 590625 h 6295"/>
                <a:gd name="T2" fmla="*/ 625 w 27722"/>
                <a:gd name="T3" fmla="*/ 590625 h 6295"/>
                <a:gd name="T4" fmla="*/ 1875 w 27722"/>
                <a:gd name="T5" fmla="*/ 590625 h 6295"/>
                <a:gd name="T6" fmla="*/ 1875 w 27722"/>
                <a:gd name="T7" fmla="*/ 590625 h 6295"/>
                <a:gd name="T8" fmla="*/ 1875 w 27722"/>
                <a:gd name="T9" fmla="*/ 590625 h 6295"/>
                <a:gd name="T10" fmla="*/ 4788750 w 27722"/>
                <a:gd name="T11" fmla="*/ 0 h 6295"/>
                <a:gd name="T12" fmla="*/ 1875 w 27722"/>
                <a:gd name="T13" fmla="*/ 590625 h 6295"/>
                <a:gd name="T14" fmla="*/ 1875 w 27722"/>
                <a:gd name="T15" fmla="*/ 590625 h 6295"/>
                <a:gd name="T16" fmla="*/ 17325625 w 27722"/>
                <a:gd name="T17" fmla="*/ 3934375 h 6295"/>
                <a:gd name="T18" fmla="*/ 4788750 w 27722"/>
                <a:gd name="T19" fmla="*/ 0 h 62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722" h="6295" extrusionOk="0">
                  <a:moveTo>
                    <a:pt x="3" y="945"/>
                  </a:moveTo>
                  <a:cubicBezTo>
                    <a:pt x="1" y="945"/>
                    <a:pt x="1" y="945"/>
                    <a:pt x="1" y="945"/>
                  </a:cubicBezTo>
                  <a:cubicBezTo>
                    <a:pt x="1" y="945"/>
                    <a:pt x="2" y="945"/>
                    <a:pt x="3" y="945"/>
                  </a:cubicBezTo>
                  <a:cubicBezTo>
                    <a:pt x="3" y="945"/>
                    <a:pt x="3" y="945"/>
                    <a:pt x="3" y="945"/>
                  </a:cubicBezTo>
                  <a:close/>
                  <a:moveTo>
                    <a:pt x="7662" y="0"/>
                  </a:moveTo>
                  <a:cubicBezTo>
                    <a:pt x="5231" y="0"/>
                    <a:pt x="2662" y="276"/>
                    <a:pt x="3" y="945"/>
                  </a:cubicBezTo>
                  <a:cubicBezTo>
                    <a:pt x="211" y="953"/>
                    <a:pt x="13248" y="5149"/>
                    <a:pt x="27721" y="6295"/>
                  </a:cubicBezTo>
                  <a:cubicBezTo>
                    <a:pt x="27721" y="6295"/>
                    <a:pt x="19266" y="0"/>
                    <a:pt x="7662" y="0"/>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1245;p35"/>
            <p:cNvSpPr>
              <a:spLocks/>
            </p:cNvSpPr>
            <p:nvPr/>
          </p:nvSpPr>
          <p:spPr bwMode="auto">
            <a:xfrm>
              <a:off x="6047500" y="1169000"/>
              <a:ext cx="276625" cy="185450"/>
            </a:xfrm>
            <a:custGeom>
              <a:avLst/>
              <a:gdLst>
                <a:gd name="T0" fmla="*/ 6915000 w 11065"/>
                <a:gd name="T1" fmla="*/ 625 h 7418"/>
                <a:gd name="T2" fmla="*/ 0 w 11065"/>
                <a:gd name="T3" fmla="*/ 4635625 h 7418"/>
                <a:gd name="T4" fmla="*/ 6915000 w 11065"/>
                <a:gd name="T5" fmla="*/ 625 h 7418"/>
                <a:gd name="T6" fmla="*/ 0 60000 65536"/>
                <a:gd name="T7" fmla="*/ 0 60000 65536"/>
                <a:gd name="T8" fmla="*/ 0 60000 65536"/>
              </a:gdLst>
              <a:ahLst/>
              <a:cxnLst>
                <a:cxn ang="T6">
                  <a:pos x="T0" y="T1"/>
                </a:cxn>
                <a:cxn ang="T7">
                  <a:pos x="T2" y="T3"/>
                </a:cxn>
                <a:cxn ang="T8">
                  <a:pos x="T4" y="T5"/>
                </a:cxn>
              </a:cxnLst>
              <a:rect l="0" t="0"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1246;p35"/>
            <p:cNvSpPr>
              <a:spLocks/>
            </p:cNvSpPr>
            <p:nvPr/>
          </p:nvSpPr>
          <p:spPr bwMode="auto">
            <a:xfrm>
              <a:off x="5537600" y="1099850"/>
              <a:ext cx="411125" cy="269775"/>
            </a:xfrm>
            <a:custGeom>
              <a:avLst/>
              <a:gdLst>
                <a:gd name="T0" fmla="*/ 10278125 w 16445"/>
                <a:gd name="T1" fmla="*/ 625 h 10791"/>
                <a:gd name="T2" fmla="*/ 625 w 16445"/>
                <a:gd name="T3" fmla="*/ 6744375 h 10791"/>
                <a:gd name="T4" fmla="*/ 10278125 w 16445"/>
                <a:gd name="T5" fmla="*/ 625 h 10791"/>
                <a:gd name="T6" fmla="*/ 0 60000 65536"/>
                <a:gd name="T7" fmla="*/ 0 60000 65536"/>
                <a:gd name="T8" fmla="*/ 0 60000 65536"/>
              </a:gdLst>
              <a:ahLst/>
              <a:cxnLst>
                <a:cxn ang="T6">
                  <a:pos x="T0" y="T1"/>
                </a:cxn>
                <a:cxn ang="T7">
                  <a:pos x="T2" y="T3"/>
                </a:cxn>
                <a:cxn ang="T8">
                  <a:pos x="T4" y="T5"/>
                </a:cxn>
              </a:cxnLst>
              <a:rect l="0" t="0"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1247;p35"/>
            <p:cNvSpPr>
              <a:spLocks/>
            </p:cNvSpPr>
            <p:nvPr/>
          </p:nvSpPr>
          <p:spPr bwMode="auto">
            <a:xfrm>
              <a:off x="5530000" y="1085425"/>
              <a:ext cx="848075" cy="133750"/>
            </a:xfrm>
            <a:custGeom>
              <a:avLst/>
              <a:gdLst>
                <a:gd name="T0" fmla="*/ 11398750 w 33923"/>
                <a:gd name="T1" fmla="*/ 0 h 5350"/>
                <a:gd name="T2" fmla="*/ 625 w 33923"/>
                <a:gd name="T3" fmla="*/ 3115625 h 5350"/>
                <a:gd name="T4" fmla="*/ 57500 w 33923"/>
                <a:gd name="T5" fmla="*/ 3343750 h 5350"/>
                <a:gd name="T6" fmla="*/ 11398750 w 33923"/>
                <a:gd name="T7" fmla="*/ 228125 h 5350"/>
                <a:gd name="T8" fmla="*/ 21182500 w 33923"/>
                <a:gd name="T9" fmla="*/ 2545625 h 5350"/>
                <a:gd name="T10" fmla="*/ 21201250 w 33923"/>
                <a:gd name="T11" fmla="*/ 2298750 h 5350"/>
                <a:gd name="T12" fmla="*/ 11417500 w 33923"/>
                <a:gd name="T13" fmla="*/ 0 h 5350"/>
                <a:gd name="T14" fmla="*/ 11398750 w 33923"/>
                <a:gd name="T15" fmla="*/ 0 h 53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lnTo>
                    <a:pt x="18238" y="0"/>
                  </a:ln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1248;p35"/>
            <p:cNvSpPr>
              <a:spLocks/>
            </p:cNvSpPr>
            <p:nvPr/>
          </p:nvSpPr>
          <p:spPr bwMode="auto">
            <a:xfrm>
              <a:off x="5219200" y="329325"/>
              <a:ext cx="3057850" cy="2771350"/>
            </a:xfrm>
            <a:custGeom>
              <a:avLst/>
              <a:gdLst>
                <a:gd name="T0" fmla="*/ 1140625 w 122314"/>
                <a:gd name="T1" fmla="*/ 0 h 110854"/>
                <a:gd name="T2" fmla="*/ 625 w 122314"/>
                <a:gd name="T3" fmla="*/ 2090000 h 110854"/>
                <a:gd name="T4" fmla="*/ 72931250 w 122314"/>
                <a:gd name="T5" fmla="*/ 69283125 h 110854"/>
                <a:gd name="T6" fmla="*/ 76445625 w 122314"/>
                <a:gd name="T7" fmla="*/ 66870625 h 110854"/>
                <a:gd name="T8" fmla="*/ 1140625 w 122314"/>
                <a:gd name="T9" fmla="*/ 0 h 1108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Tree>
    <p:extLst>
      <p:ext uri="{BB962C8B-B14F-4D97-AF65-F5344CB8AC3E}">
        <p14:creationId xmlns:p14="http://schemas.microsoft.com/office/powerpoint/2010/main" val="2225910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267616"/>
      </p:ext>
    </p:extLst>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70B711-C1C2-41C3-8DE5-0F8821ECC0BD}" type="slidenum">
              <a:rPr lang="en-US" altLang="vi-VN"/>
              <a:pPr/>
              <a:t>‹#›</a:t>
            </a:fld>
            <a:endParaRPr lang="en-US" altLang="vi-VN"/>
          </a:p>
        </p:txBody>
      </p:sp>
    </p:spTree>
    <p:extLst>
      <p:ext uri="{BB962C8B-B14F-4D97-AF65-F5344CB8AC3E}">
        <p14:creationId xmlns:p14="http://schemas.microsoft.com/office/powerpoint/2010/main" val="3484130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993188-F11E-45BC-8D7B-D9E4D35B23EA}" type="slidenum">
              <a:rPr lang="en-US" altLang="vi-VN"/>
              <a:pPr/>
              <a:t>‹#›</a:t>
            </a:fld>
            <a:endParaRPr lang="en-US" altLang="vi-VN"/>
          </a:p>
        </p:txBody>
      </p:sp>
    </p:spTree>
    <p:extLst>
      <p:ext uri="{BB962C8B-B14F-4D97-AF65-F5344CB8AC3E}">
        <p14:creationId xmlns:p14="http://schemas.microsoft.com/office/powerpoint/2010/main" val="1918881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E175AFA-1F41-40E3-ADBF-2F2343469778}" type="slidenum">
              <a:rPr lang="en-US" altLang="vi-VN"/>
              <a:pPr/>
              <a:t>‹#›</a:t>
            </a:fld>
            <a:endParaRPr lang="en-US" altLang="vi-VN"/>
          </a:p>
        </p:txBody>
      </p:sp>
    </p:spTree>
    <p:extLst>
      <p:ext uri="{BB962C8B-B14F-4D97-AF65-F5344CB8AC3E}">
        <p14:creationId xmlns:p14="http://schemas.microsoft.com/office/powerpoint/2010/main" val="2602435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8C4E3B9-ED82-4D8D-BCE6-35AA09D8DB7D}" type="slidenum">
              <a:rPr lang="en-US" altLang="vi-VN"/>
              <a:pPr/>
              <a:t>‹#›</a:t>
            </a:fld>
            <a:endParaRPr lang="en-US" altLang="vi-VN"/>
          </a:p>
        </p:txBody>
      </p:sp>
    </p:spTree>
    <p:extLst>
      <p:ext uri="{BB962C8B-B14F-4D97-AF65-F5344CB8AC3E}">
        <p14:creationId xmlns:p14="http://schemas.microsoft.com/office/powerpoint/2010/main" val="411246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B7297EB-27E3-4800-BA2C-68DA1501F923}" type="slidenum">
              <a:rPr lang="en-US" altLang="vi-VN"/>
              <a:pPr/>
              <a:t>‹#›</a:t>
            </a:fld>
            <a:endParaRPr lang="en-US" altLang="vi-VN"/>
          </a:p>
        </p:txBody>
      </p:sp>
    </p:spTree>
    <p:extLst>
      <p:ext uri="{BB962C8B-B14F-4D97-AF65-F5344CB8AC3E}">
        <p14:creationId xmlns:p14="http://schemas.microsoft.com/office/powerpoint/2010/main" val="291681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63BE90-3683-4F4C-A1B1-9D76442424D1}" type="slidenum">
              <a:rPr lang="en-US" altLang="vi-VN"/>
              <a:pPr/>
              <a:t>‹#›</a:t>
            </a:fld>
            <a:endParaRPr lang="en-US" altLang="vi-VN"/>
          </a:p>
        </p:txBody>
      </p:sp>
    </p:spTree>
    <p:extLst>
      <p:ext uri="{BB962C8B-B14F-4D97-AF65-F5344CB8AC3E}">
        <p14:creationId xmlns:p14="http://schemas.microsoft.com/office/powerpoint/2010/main" val="3509433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434BF6E-E78B-45CE-A86E-786EDF6A3CF2}" type="slidenum">
              <a:rPr lang="en-US" altLang="vi-VN"/>
              <a:pPr/>
              <a:t>‹#›</a:t>
            </a:fld>
            <a:endParaRPr lang="en-US" altLang="vi-VN"/>
          </a:p>
        </p:txBody>
      </p:sp>
    </p:spTree>
    <p:extLst>
      <p:ext uri="{BB962C8B-B14F-4D97-AF65-F5344CB8AC3E}">
        <p14:creationId xmlns:p14="http://schemas.microsoft.com/office/powerpoint/2010/main" val="425932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15CE186-0CA1-4D22-8117-D50489E05D89}" type="slidenum">
              <a:rPr lang="en-US" altLang="vi-VN"/>
              <a:pPr/>
              <a:t>‹#›</a:t>
            </a:fld>
            <a:endParaRPr lang="en-US" altLang="vi-VN"/>
          </a:p>
        </p:txBody>
      </p:sp>
    </p:spTree>
    <p:extLst>
      <p:ext uri="{BB962C8B-B14F-4D97-AF65-F5344CB8AC3E}">
        <p14:creationId xmlns:p14="http://schemas.microsoft.com/office/powerpoint/2010/main" val="394833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2B69FEB-EF77-4E22-A916-E743940E2049}"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www.glitter-graphics.com/" TargetMode="External"/><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jpe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0" y="0"/>
            <a:ext cx="9144000" cy="520065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228850" y="814388"/>
            <a:ext cx="4686300" cy="3459956"/>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5"/>
          <p:cNvGrpSpPr>
            <a:grpSpLocks/>
          </p:cNvGrpSpPr>
          <p:nvPr/>
        </p:nvGrpSpPr>
        <p:grpSpPr bwMode="auto">
          <a:xfrm>
            <a:off x="3200400" y="985838"/>
            <a:ext cx="3429000" cy="3171825"/>
            <a:chOff x="-144" y="240"/>
            <a:chExt cx="3274" cy="4080"/>
          </a:xfrm>
        </p:grpSpPr>
        <p:grpSp>
          <p:nvGrpSpPr>
            <p:cNvPr id="6151" name="Group 6"/>
            <p:cNvGrpSpPr>
              <a:grpSpLocks/>
            </p:cNvGrpSpPr>
            <p:nvPr/>
          </p:nvGrpSpPr>
          <p:grpSpPr bwMode="auto">
            <a:xfrm>
              <a:off x="-144" y="240"/>
              <a:ext cx="2799" cy="4080"/>
              <a:chOff x="-144" y="240"/>
              <a:chExt cx="2799" cy="4080"/>
            </a:xfrm>
          </p:grpSpPr>
          <p:grpSp>
            <p:nvGrpSpPr>
              <p:cNvPr id="6153" name="Group 7"/>
              <p:cNvGrpSpPr>
                <a:grpSpLocks/>
              </p:cNvGrpSpPr>
              <p:nvPr/>
            </p:nvGrpSpPr>
            <p:grpSpPr bwMode="auto">
              <a:xfrm>
                <a:off x="-144" y="240"/>
                <a:ext cx="2799" cy="4080"/>
                <a:chOff x="-144" y="240"/>
                <a:chExt cx="2799" cy="4080"/>
              </a:xfrm>
            </p:grpSpPr>
            <p:sp>
              <p:nvSpPr>
                <p:cNvPr id="6155" name="Text Box 8"/>
                <p:cNvSpPr txBox="1">
                  <a:spLocks noChangeArrowheads="1"/>
                </p:cNvSpPr>
                <p:nvPr/>
              </p:nvSpPr>
              <p:spPr bwMode="auto">
                <a:xfrm>
                  <a:off x="2113" y="2208"/>
                  <a:ext cx="54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600" b="1">
                      <a:solidFill>
                        <a:srgbClr val="FF3300"/>
                      </a:solidFill>
                      <a:latin typeface="Bodoni MT Black" pitchFamily="18" charset="0"/>
                    </a:rPr>
                    <a:t>ĐÀ NẴNG</a:t>
                  </a:r>
                </a:p>
              </p:txBody>
            </p:sp>
            <p:grpSp>
              <p:nvGrpSpPr>
                <p:cNvPr id="6156" name="Group 9"/>
                <p:cNvGrpSpPr>
                  <a:grpSpLocks/>
                </p:cNvGrpSpPr>
                <p:nvPr/>
              </p:nvGrpSpPr>
              <p:grpSpPr bwMode="auto">
                <a:xfrm>
                  <a:off x="-144" y="240"/>
                  <a:ext cx="2784" cy="4080"/>
                  <a:chOff x="-144" y="240"/>
                  <a:chExt cx="2784" cy="4080"/>
                </a:xfrm>
              </p:grpSpPr>
              <p:sp>
                <p:nvSpPr>
                  <p:cNvPr id="6157" name="Text Box 10"/>
                  <p:cNvSpPr txBox="1">
                    <a:spLocks noChangeArrowheads="1"/>
                  </p:cNvSpPr>
                  <p:nvPr/>
                </p:nvSpPr>
                <p:spPr bwMode="auto">
                  <a:xfrm>
                    <a:off x="1488" y="960"/>
                    <a:ext cx="6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600">
                        <a:solidFill>
                          <a:srgbClr val="FF3300"/>
                        </a:solidFill>
                        <a:latin typeface="Bodoni MT Black" pitchFamily="18" charset="0"/>
                      </a:rPr>
                      <a:t>HẢI PHÒNG</a:t>
                    </a:r>
                  </a:p>
                </p:txBody>
              </p:sp>
              <p:grpSp>
                <p:nvGrpSpPr>
                  <p:cNvPr id="6158" name="Group 11"/>
                  <p:cNvGrpSpPr>
                    <a:grpSpLocks/>
                  </p:cNvGrpSpPr>
                  <p:nvPr/>
                </p:nvGrpSpPr>
                <p:grpSpPr bwMode="auto">
                  <a:xfrm>
                    <a:off x="-144" y="240"/>
                    <a:ext cx="2784" cy="4080"/>
                    <a:chOff x="-144" y="240"/>
                    <a:chExt cx="2784" cy="4080"/>
                  </a:xfrm>
                </p:grpSpPr>
                <p:sp>
                  <p:nvSpPr>
                    <p:cNvPr id="6159" name="Text Box 12"/>
                    <p:cNvSpPr txBox="1">
                      <a:spLocks noChangeArrowheads="1"/>
                    </p:cNvSpPr>
                    <p:nvPr/>
                  </p:nvSpPr>
                  <p:spPr bwMode="auto">
                    <a:xfrm>
                      <a:off x="1152" y="1440"/>
                      <a:ext cx="39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600" b="1">
                          <a:solidFill>
                            <a:srgbClr val="FF3300"/>
                          </a:solidFill>
                          <a:latin typeface="Bodoni MT Black" pitchFamily="18" charset="0"/>
                        </a:rPr>
                        <a:t>VINH</a:t>
                      </a:r>
                    </a:p>
                  </p:txBody>
                </p:sp>
                <p:grpSp>
                  <p:nvGrpSpPr>
                    <p:cNvPr id="6160" name="Group 13"/>
                    <p:cNvGrpSpPr>
                      <a:grpSpLocks/>
                    </p:cNvGrpSpPr>
                    <p:nvPr/>
                  </p:nvGrpSpPr>
                  <p:grpSpPr bwMode="auto">
                    <a:xfrm>
                      <a:off x="-144" y="240"/>
                      <a:ext cx="2784" cy="4080"/>
                      <a:chOff x="-144" y="240"/>
                      <a:chExt cx="2784" cy="4080"/>
                    </a:xfrm>
                  </p:grpSpPr>
                  <p:grpSp>
                    <p:nvGrpSpPr>
                      <p:cNvPr id="6161" name="Group 14"/>
                      <p:cNvGrpSpPr>
                        <a:grpSpLocks/>
                      </p:cNvGrpSpPr>
                      <p:nvPr/>
                    </p:nvGrpSpPr>
                    <p:grpSpPr bwMode="auto">
                      <a:xfrm>
                        <a:off x="-144" y="240"/>
                        <a:ext cx="2784" cy="4080"/>
                        <a:chOff x="480" y="240"/>
                        <a:chExt cx="2784" cy="4080"/>
                      </a:xfrm>
                    </p:grpSpPr>
                    <p:grpSp>
                      <p:nvGrpSpPr>
                        <p:cNvPr id="6163" name="Group 15"/>
                        <p:cNvGrpSpPr>
                          <a:grpSpLocks/>
                        </p:cNvGrpSpPr>
                        <p:nvPr/>
                      </p:nvGrpSpPr>
                      <p:grpSpPr bwMode="auto">
                        <a:xfrm>
                          <a:off x="480" y="240"/>
                          <a:ext cx="2784" cy="4080"/>
                          <a:chOff x="480" y="240"/>
                          <a:chExt cx="2784" cy="4080"/>
                        </a:xfrm>
                      </p:grpSpPr>
                      <p:grpSp>
                        <p:nvGrpSpPr>
                          <p:cNvPr id="6165" name="Group 16"/>
                          <p:cNvGrpSpPr>
                            <a:grpSpLocks/>
                          </p:cNvGrpSpPr>
                          <p:nvPr/>
                        </p:nvGrpSpPr>
                        <p:grpSpPr bwMode="auto">
                          <a:xfrm>
                            <a:off x="480" y="240"/>
                            <a:ext cx="2784" cy="4080"/>
                            <a:chOff x="480" y="240"/>
                            <a:chExt cx="2784" cy="4080"/>
                          </a:xfrm>
                        </p:grpSpPr>
                        <p:grpSp>
                          <p:nvGrpSpPr>
                            <p:cNvPr id="6167" name="Group 17"/>
                            <p:cNvGrpSpPr>
                              <a:grpSpLocks/>
                            </p:cNvGrpSpPr>
                            <p:nvPr/>
                          </p:nvGrpSpPr>
                          <p:grpSpPr bwMode="auto">
                            <a:xfrm>
                              <a:off x="480" y="240"/>
                              <a:ext cx="2784" cy="4080"/>
                              <a:chOff x="1248" y="240"/>
                              <a:chExt cx="2784" cy="4080"/>
                            </a:xfrm>
                          </p:grpSpPr>
                          <p:grpSp>
                            <p:nvGrpSpPr>
                              <p:cNvPr id="6169" name="Group 18"/>
                              <p:cNvGrpSpPr>
                                <a:grpSpLocks/>
                              </p:cNvGrpSpPr>
                              <p:nvPr/>
                            </p:nvGrpSpPr>
                            <p:grpSpPr bwMode="auto">
                              <a:xfrm>
                                <a:off x="1248" y="240"/>
                                <a:ext cx="2784" cy="4080"/>
                                <a:chOff x="1248" y="240"/>
                                <a:chExt cx="2784" cy="4080"/>
                              </a:xfrm>
                            </p:grpSpPr>
                            <p:grpSp>
                              <p:nvGrpSpPr>
                                <p:cNvPr id="6171" name="Group 19"/>
                                <p:cNvGrpSpPr>
                                  <a:grpSpLocks/>
                                </p:cNvGrpSpPr>
                                <p:nvPr/>
                              </p:nvGrpSpPr>
                              <p:grpSpPr bwMode="auto">
                                <a:xfrm>
                                  <a:off x="1248" y="240"/>
                                  <a:ext cx="2784" cy="4080"/>
                                  <a:chOff x="1248" y="240"/>
                                  <a:chExt cx="2784" cy="4080"/>
                                </a:xfrm>
                              </p:grpSpPr>
                              <p:grpSp>
                                <p:nvGrpSpPr>
                                  <p:cNvPr id="6173" name="Group 20"/>
                                  <p:cNvGrpSpPr>
                                    <a:grpSpLocks/>
                                  </p:cNvGrpSpPr>
                                  <p:nvPr/>
                                </p:nvGrpSpPr>
                                <p:grpSpPr bwMode="auto">
                                  <a:xfrm>
                                    <a:off x="1248" y="240"/>
                                    <a:ext cx="2784" cy="4080"/>
                                    <a:chOff x="1056" y="288"/>
                                    <a:chExt cx="2304" cy="3840"/>
                                  </a:xfrm>
                                </p:grpSpPr>
                                <p:grpSp>
                                  <p:nvGrpSpPr>
                                    <p:cNvPr id="6175" name="Group 21"/>
                                    <p:cNvGrpSpPr>
                                      <a:grpSpLocks/>
                                    </p:cNvGrpSpPr>
                                    <p:nvPr/>
                                  </p:nvGrpSpPr>
                                  <p:grpSpPr bwMode="auto">
                                    <a:xfrm>
                                      <a:off x="1056" y="288"/>
                                      <a:ext cx="2304" cy="3840"/>
                                      <a:chOff x="1056" y="288"/>
                                      <a:chExt cx="2304" cy="3840"/>
                                    </a:xfrm>
                                  </p:grpSpPr>
                                  <p:grpSp>
                                    <p:nvGrpSpPr>
                                      <p:cNvPr id="6177" name="Group 22"/>
                                      <p:cNvGrpSpPr>
                                        <a:grpSpLocks/>
                                      </p:cNvGrpSpPr>
                                      <p:nvPr/>
                                    </p:nvGrpSpPr>
                                    <p:grpSpPr bwMode="auto">
                                      <a:xfrm>
                                        <a:off x="1056" y="288"/>
                                        <a:ext cx="2304" cy="3840"/>
                                        <a:chOff x="1200" y="288"/>
                                        <a:chExt cx="2304" cy="3840"/>
                                      </a:xfrm>
                                    </p:grpSpPr>
                                    <p:grpSp>
                                      <p:nvGrpSpPr>
                                        <p:cNvPr id="6179" name="Group 23"/>
                                        <p:cNvGrpSpPr>
                                          <a:grpSpLocks/>
                                        </p:cNvGrpSpPr>
                                        <p:nvPr/>
                                      </p:nvGrpSpPr>
                                      <p:grpSpPr bwMode="auto">
                                        <a:xfrm>
                                          <a:off x="1200" y="288"/>
                                          <a:ext cx="2304" cy="3840"/>
                                          <a:chOff x="1200" y="288"/>
                                          <a:chExt cx="2304" cy="3840"/>
                                        </a:xfrm>
                                      </p:grpSpPr>
                                      <p:grpSp>
                                        <p:nvGrpSpPr>
                                          <p:cNvPr id="6181" name="Group 24"/>
                                          <p:cNvGrpSpPr>
                                            <a:grpSpLocks/>
                                          </p:cNvGrpSpPr>
                                          <p:nvPr/>
                                        </p:nvGrpSpPr>
                                        <p:grpSpPr bwMode="auto">
                                          <a:xfrm>
                                            <a:off x="1200" y="288"/>
                                            <a:ext cx="2304" cy="3840"/>
                                            <a:chOff x="1200" y="288"/>
                                            <a:chExt cx="2304" cy="3840"/>
                                          </a:xfrm>
                                        </p:grpSpPr>
                                        <p:grpSp>
                                          <p:nvGrpSpPr>
                                            <p:cNvPr id="6183" name="Group 25"/>
                                            <p:cNvGrpSpPr>
                                              <a:grpSpLocks/>
                                            </p:cNvGrpSpPr>
                                            <p:nvPr/>
                                          </p:nvGrpSpPr>
                                          <p:grpSpPr bwMode="auto">
                                            <a:xfrm>
                                              <a:off x="1200" y="288"/>
                                              <a:ext cx="2304" cy="3840"/>
                                              <a:chOff x="1200" y="288"/>
                                              <a:chExt cx="2304" cy="3840"/>
                                            </a:xfrm>
                                          </p:grpSpPr>
                                          <p:grpSp>
                                            <p:nvGrpSpPr>
                                              <p:cNvPr id="6185" name="Group 26"/>
                                              <p:cNvGrpSpPr>
                                                <a:grpSpLocks/>
                                              </p:cNvGrpSpPr>
                                              <p:nvPr/>
                                            </p:nvGrpSpPr>
                                            <p:grpSpPr bwMode="auto">
                                              <a:xfrm>
                                                <a:off x="1200" y="288"/>
                                                <a:ext cx="2304" cy="3840"/>
                                                <a:chOff x="1200" y="288"/>
                                                <a:chExt cx="2304" cy="3840"/>
                                              </a:xfrm>
                                            </p:grpSpPr>
                                            <p:grpSp>
                                              <p:nvGrpSpPr>
                                                <p:cNvPr id="6187" name="Group 27"/>
                                                <p:cNvGrpSpPr>
                                                  <a:grpSpLocks/>
                                                </p:cNvGrpSpPr>
                                                <p:nvPr/>
                                              </p:nvGrpSpPr>
                                              <p:grpSpPr bwMode="auto">
                                                <a:xfrm>
                                                  <a:off x="1200" y="288"/>
                                                  <a:ext cx="2304" cy="3840"/>
                                                  <a:chOff x="1200" y="288"/>
                                                  <a:chExt cx="2304" cy="3840"/>
                                                </a:xfrm>
                                              </p:grpSpPr>
                                              <p:grpSp>
                                                <p:nvGrpSpPr>
                                                  <p:cNvPr id="6189" name="Group 28"/>
                                                  <p:cNvGrpSpPr>
                                                    <a:grpSpLocks/>
                                                  </p:cNvGrpSpPr>
                                                  <p:nvPr/>
                                                </p:nvGrpSpPr>
                                                <p:grpSpPr bwMode="auto">
                                                  <a:xfrm>
                                                    <a:off x="1200" y="288"/>
                                                    <a:ext cx="2304" cy="3840"/>
                                                    <a:chOff x="1200" y="288"/>
                                                    <a:chExt cx="2304" cy="3840"/>
                                                  </a:xfrm>
                                                </p:grpSpPr>
                                                <p:grpSp>
                                                  <p:nvGrpSpPr>
                                                    <p:cNvPr id="6191" name="Group 29"/>
                                                    <p:cNvGrpSpPr>
                                                      <a:grpSpLocks/>
                                                    </p:cNvGrpSpPr>
                                                    <p:nvPr/>
                                                  </p:nvGrpSpPr>
                                                  <p:grpSpPr bwMode="auto">
                                                    <a:xfrm>
                                                      <a:off x="1200" y="288"/>
                                                      <a:ext cx="2304" cy="3840"/>
                                                      <a:chOff x="1200" y="288"/>
                                                      <a:chExt cx="2304" cy="3840"/>
                                                    </a:xfrm>
                                                  </p:grpSpPr>
                                                  <p:grpSp>
                                                    <p:nvGrpSpPr>
                                                      <p:cNvPr id="6193" name="Group 30"/>
                                                      <p:cNvGrpSpPr>
                                                        <a:grpSpLocks/>
                                                      </p:cNvGrpSpPr>
                                                      <p:nvPr/>
                                                    </p:nvGrpSpPr>
                                                    <p:grpSpPr bwMode="auto">
                                                      <a:xfrm>
                                                        <a:off x="1200" y="288"/>
                                                        <a:ext cx="2304" cy="3840"/>
                                                        <a:chOff x="1200" y="288"/>
                                                        <a:chExt cx="2304" cy="3840"/>
                                                      </a:xfrm>
                                                    </p:grpSpPr>
                                                    <p:sp>
                                                      <p:nvSpPr>
                                                        <p:cNvPr id="6195" name="Freeform 31"/>
                                                        <p:cNvSpPr>
                                                          <a:spLocks/>
                                                        </p:cNvSpPr>
                                                        <p:nvPr/>
                                                      </p:nvSpPr>
                                                      <p:spPr bwMode="auto">
                                                        <a:xfrm>
                                                          <a:off x="1200" y="288"/>
                                                          <a:ext cx="2304" cy="3840"/>
                                                        </a:xfrm>
                                                        <a:custGeom>
                                                          <a:avLst/>
                                                          <a:gdLst>
                                                            <a:gd name="T0" fmla="*/ 1078 w 2339"/>
                                                            <a:gd name="T1" fmla="*/ 445 h 3833"/>
                                                            <a:gd name="T2" fmla="*/ 1013 w 2339"/>
                                                            <a:gd name="T3" fmla="*/ 183 h 3833"/>
                                                            <a:gd name="T4" fmla="*/ 905 w 2339"/>
                                                            <a:gd name="T5" fmla="*/ 128 h 3833"/>
                                                            <a:gd name="T6" fmla="*/ 733 w 2339"/>
                                                            <a:gd name="T7" fmla="*/ 46 h 3833"/>
                                                            <a:gd name="T8" fmla="*/ 600 w 2339"/>
                                                            <a:gd name="T9" fmla="*/ 64 h 3833"/>
                                                            <a:gd name="T10" fmla="*/ 491 w 2339"/>
                                                            <a:gd name="T11" fmla="*/ 165 h 3833"/>
                                                            <a:gd name="T12" fmla="*/ 377 w 2339"/>
                                                            <a:gd name="T13" fmla="*/ 183 h 3833"/>
                                                            <a:gd name="T14" fmla="*/ 300 w 2339"/>
                                                            <a:gd name="T15" fmla="*/ 201 h 3833"/>
                                                            <a:gd name="T16" fmla="*/ 130 w 2339"/>
                                                            <a:gd name="T17" fmla="*/ 156 h 3833"/>
                                                            <a:gd name="T18" fmla="*/ 33 w 2339"/>
                                                            <a:gd name="T19" fmla="*/ 335 h 3833"/>
                                                            <a:gd name="T20" fmla="*/ 165 w 2339"/>
                                                            <a:gd name="T21" fmla="*/ 426 h 3833"/>
                                                            <a:gd name="T22" fmla="*/ 300 w 2339"/>
                                                            <a:gd name="T23" fmla="*/ 692 h 3833"/>
                                                            <a:gd name="T24" fmla="*/ 421 w 2339"/>
                                                            <a:gd name="T25" fmla="*/ 673 h 3833"/>
                                                            <a:gd name="T26" fmla="*/ 523 w 2339"/>
                                                            <a:gd name="T27" fmla="*/ 719 h 3833"/>
                                                            <a:gd name="T28" fmla="*/ 587 w 2339"/>
                                                            <a:gd name="T29" fmla="*/ 898 h 3833"/>
                                                            <a:gd name="T30" fmla="*/ 517 w 2339"/>
                                                            <a:gd name="T31" fmla="*/ 1036 h 3833"/>
                                                            <a:gd name="T32" fmla="*/ 403 w 2339"/>
                                                            <a:gd name="T33" fmla="*/ 1063 h 3833"/>
                                                            <a:gd name="T34" fmla="*/ 574 w 2339"/>
                                                            <a:gd name="T35" fmla="*/ 1228 h 3833"/>
                                                            <a:gd name="T36" fmla="*/ 721 w 2339"/>
                                                            <a:gd name="T37" fmla="*/ 1453 h 3833"/>
                                                            <a:gd name="T38" fmla="*/ 886 w 2339"/>
                                                            <a:gd name="T39" fmla="*/ 1672 h 3833"/>
                                                            <a:gd name="T40" fmla="*/ 899 w 2339"/>
                                                            <a:gd name="T41" fmla="*/ 1727 h 3833"/>
                                                            <a:gd name="T42" fmla="*/ 962 w 2339"/>
                                                            <a:gd name="T43" fmla="*/ 1882 h 3833"/>
                                                            <a:gd name="T44" fmla="*/ 1090 w 2339"/>
                                                            <a:gd name="T45" fmla="*/ 1969 h 3833"/>
                                                            <a:gd name="T46" fmla="*/ 1135 w 2339"/>
                                                            <a:gd name="T47" fmla="*/ 2144 h 3833"/>
                                                            <a:gd name="T48" fmla="*/ 1160 w 2339"/>
                                                            <a:gd name="T49" fmla="*/ 2598 h 3833"/>
                                                            <a:gd name="T50" fmla="*/ 1129 w 2339"/>
                                                            <a:gd name="T51" fmla="*/ 2945 h 3833"/>
                                                            <a:gd name="T52" fmla="*/ 1058 w 2339"/>
                                                            <a:gd name="T53" fmla="*/ 3042 h 3833"/>
                                                            <a:gd name="T54" fmla="*/ 931 w 2339"/>
                                                            <a:gd name="T55" fmla="*/ 3085 h 3833"/>
                                                            <a:gd name="T56" fmla="*/ 827 w 2339"/>
                                                            <a:gd name="T57" fmla="*/ 3151 h 3833"/>
                                                            <a:gd name="T58" fmla="*/ 835 w 2339"/>
                                                            <a:gd name="T59" fmla="*/ 3298 h 3833"/>
                                                            <a:gd name="T60" fmla="*/ 790 w 2339"/>
                                                            <a:gd name="T61" fmla="*/ 3308 h 3833"/>
                                                            <a:gd name="T62" fmla="*/ 517 w 2339"/>
                                                            <a:gd name="T63" fmla="*/ 3445 h 3833"/>
                                                            <a:gd name="T64" fmla="*/ 613 w 2339"/>
                                                            <a:gd name="T65" fmla="*/ 3564 h 3833"/>
                                                            <a:gd name="T66" fmla="*/ 631 w 2339"/>
                                                            <a:gd name="T67" fmla="*/ 3962 h 3833"/>
                                                            <a:gd name="T68" fmla="*/ 728 w 2339"/>
                                                            <a:gd name="T69" fmla="*/ 3880 h 3833"/>
                                                            <a:gd name="T70" fmla="*/ 879 w 2339"/>
                                                            <a:gd name="T71" fmla="*/ 3702 h 3833"/>
                                                            <a:gd name="T72" fmla="*/ 968 w 2339"/>
                                                            <a:gd name="T73" fmla="*/ 3649 h 3833"/>
                                                            <a:gd name="T74" fmla="*/ 1046 w 2339"/>
                                                            <a:gd name="T75" fmla="*/ 3481 h 3833"/>
                                                            <a:gd name="T76" fmla="*/ 1375 w 2339"/>
                                                            <a:gd name="T77" fmla="*/ 3353 h 3833"/>
                                                            <a:gd name="T78" fmla="*/ 1503 w 2339"/>
                                                            <a:gd name="T79" fmla="*/ 3271 h 3833"/>
                                                            <a:gd name="T80" fmla="*/ 1560 w 2339"/>
                                                            <a:gd name="T81" fmla="*/ 3118 h 3833"/>
                                                            <a:gd name="T82" fmla="*/ 1593 w 2339"/>
                                                            <a:gd name="T83" fmla="*/ 2890 h 3833"/>
                                                            <a:gd name="T84" fmla="*/ 1555 w 2339"/>
                                                            <a:gd name="T85" fmla="*/ 2598 h 3833"/>
                                                            <a:gd name="T86" fmla="*/ 1415 w 2339"/>
                                                            <a:gd name="T87" fmla="*/ 2162 h 3833"/>
                                                            <a:gd name="T88" fmla="*/ 1292 w 2339"/>
                                                            <a:gd name="T89" fmla="*/ 1943 h 3833"/>
                                                            <a:gd name="T90" fmla="*/ 1071 w 2339"/>
                                                            <a:gd name="T91" fmla="*/ 1709 h 3833"/>
                                                            <a:gd name="T92" fmla="*/ 944 w 2339"/>
                                                            <a:gd name="T93" fmla="*/ 1553 h 3833"/>
                                                            <a:gd name="T94" fmla="*/ 899 w 2339"/>
                                                            <a:gd name="T95" fmla="*/ 1444 h 3833"/>
                                                            <a:gd name="T96" fmla="*/ 759 w 2339"/>
                                                            <a:gd name="T97" fmla="*/ 1237 h 3833"/>
                                                            <a:gd name="T98" fmla="*/ 815 w 2339"/>
                                                            <a:gd name="T99" fmla="*/ 1017 h 3833"/>
                                                            <a:gd name="T100" fmla="*/ 1020 w 2339"/>
                                                            <a:gd name="T101" fmla="*/ 655 h 3833"/>
                                                            <a:gd name="T102" fmla="*/ 1153 w 2339"/>
                                                            <a:gd name="T103" fmla="*/ 673 h 3833"/>
                                                            <a:gd name="T104" fmla="*/ 1205 w 2339"/>
                                                            <a:gd name="T105" fmla="*/ 573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endParaRPr lang="en-US"/>
                                                        </a:p>
                                                      </p:txBody>
                                                    </p:sp>
                                                    <p:sp>
                                                      <p:nvSpPr>
                                                        <p:cNvPr id="6196"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94"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92"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90"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8"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6"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4"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2"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0"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78"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76"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74"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p>
                                </p:txBody>
                              </p:sp>
                            </p:grpSp>
                            <p:sp>
                              <p:nvSpPr>
                                <p:cNvPr id="6172"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p>
                              </p:txBody>
                            </p:sp>
                          </p:grpSp>
                          <p:sp>
                            <p:nvSpPr>
                              <p:cNvPr id="57389" name="AutoShape 45"/>
                              <p:cNvSpPr>
                                <a:spLocks noChangeArrowheads="1"/>
                              </p:cNvSpPr>
                              <p:nvPr/>
                            </p:nvSpPr>
                            <p:spPr bwMode="auto">
                              <a:xfrm>
                                <a:off x="2544" y="912"/>
                                <a:ext cx="49" cy="47"/>
                              </a:xfrm>
                              <a:prstGeom prst="star5">
                                <a:avLst/>
                              </a:prstGeom>
                              <a:solidFill>
                                <a:srgbClr val="FF3300">
                                  <a:alpha val="0"/>
                                </a:srgbClr>
                              </a:solidFill>
                              <a:ln w="9525">
                                <a:solidFill>
                                  <a:srgbClr val="FF0000"/>
                                </a:solidFill>
                                <a:miter lim="800000"/>
                                <a:headEnd/>
                                <a:tailEnd/>
                              </a:ln>
                              <a:effectLst/>
                            </p:spPr>
                            <p:txBody>
                              <a:bodyPr wrap="none" anchor="ctr"/>
                              <a:lstStyle/>
                              <a:p>
                                <a:pPr eaLnBrk="1" hangingPunct="1">
                                  <a:defRPr/>
                                </a:pPr>
                                <a:endParaRPr lang="en-US" sz="1500"/>
                              </a:p>
                            </p:txBody>
                          </p:sp>
                        </p:grpSp>
                        <p:sp>
                          <p:nvSpPr>
                            <p:cNvPr id="6168"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p>
                          </p:txBody>
                        </p:sp>
                      </p:grpSp>
                      <p:sp>
                        <p:nvSpPr>
                          <p:cNvPr id="6166"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p>
                        </p:txBody>
                      </p:sp>
                    </p:grpSp>
                    <p:sp>
                      <p:nvSpPr>
                        <p:cNvPr id="6164"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p>
                      </p:txBody>
                    </p:sp>
                  </p:grpSp>
                  <p:sp>
                    <p:nvSpPr>
                      <p:cNvPr id="6162" name="Text Box 49"/>
                      <p:cNvSpPr txBox="1">
                        <a:spLocks noChangeArrowheads="1"/>
                      </p:cNvSpPr>
                      <p:nvPr/>
                    </p:nvSpPr>
                    <p:spPr bwMode="auto">
                      <a:xfrm>
                        <a:off x="960" y="960"/>
                        <a:ext cx="394"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600" b="1">
                            <a:solidFill>
                              <a:srgbClr val="FF3300"/>
                            </a:solidFill>
                            <a:latin typeface="Bodoni MT Black" pitchFamily="18" charset="0"/>
                          </a:rPr>
                          <a:t>HÀ NỘI</a:t>
                        </a:r>
                      </a:p>
                    </p:txBody>
                  </p:sp>
                </p:grpSp>
              </p:grpSp>
            </p:grpSp>
          </p:grpSp>
          <p:sp>
            <p:nvSpPr>
              <p:cNvPr id="6154" name="Text Box 50"/>
              <p:cNvSpPr txBox="1">
                <a:spLocks noChangeArrowheads="1"/>
              </p:cNvSpPr>
              <p:nvPr/>
            </p:nvSpPr>
            <p:spPr bwMode="auto">
              <a:xfrm>
                <a:off x="1681" y="3600"/>
                <a:ext cx="490"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600" b="1">
                    <a:solidFill>
                      <a:srgbClr val="FF3300"/>
                    </a:solidFill>
                    <a:latin typeface="Bodoni MT Black" pitchFamily="18" charset="0"/>
                  </a:rPr>
                  <a:t>TP HCM</a:t>
                </a:r>
              </a:p>
            </p:txBody>
          </p:sp>
        </p:grpSp>
        <p:sp>
          <p:nvSpPr>
            <p:cNvPr id="6152" name="Text Box 51"/>
            <p:cNvSpPr txBox="1">
              <a:spLocks noChangeArrowheads="1"/>
            </p:cNvSpPr>
            <p:nvPr/>
          </p:nvSpPr>
          <p:spPr bwMode="auto">
            <a:xfrm>
              <a:off x="2545" y="3073"/>
              <a:ext cx="585"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600" b="1">
                  <a:solidFill>
                    <a:srgbClr val="FF3300"/>
                  </a:solidFill>
                  <a:latin typeface="Bodoni MT Black" pitchFamily="18" charset="0"/>
                </a:rPr>
                <a:t>NHA TRANG</a:t>
              </a:r>
            </a:p>
          </p:txBody>
        </p:sp>
      </p:grpSp>
      <p:sp>
        <p:nvSpPr>
          <p:cNvPr id="57396" name="Text Box 52"/>
          <p:cNvSpPr txBox="1">
            <a:spLocks noChangeArrowheads="1"/>
          </p:cNvSpPr>
          <p:nvPr/>
        </p:nvSpPr>
        <p:spPr bwMode="auto">
          <a:xfrm>
            <a:off x="0" y="701279"/>
            <a:ext cx="9144000" cy="6735177"/>
          </a:xfrm>
          <a:prstGeom prst="rect">
            <a:avLst/>
          </a:prstGeom>
          <a:noFill/>
          <a:ln w="9525">
            <a:noFill/>
            <a:miter lim="800000"/>
            <a:headEnd/>
            <a:tailEnd/>
          </a:ln>
          <a:effec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450"/>
              </a:spcBef>
              <a:defRPr/>
            </a:pPr>
            <a:r>
              <a:rPr lang="en-US" sz="7200" b="1" dirty="0">
                <a:solidFill>
                  <a:srgbClr val="FF0066"/>
                </a:solidFill>
                <a:effectLst>
                  <a:outerShdw blurRad="38100" dist="38100" dir="2700000" algn="tl">
                    <a:srgbClr val="C0C0C0"/>
                  </a:outerShdw>
                </a:effectLst>
              </a:rPr>
              <a:t>CHÀO MỪNG CÁC EM ĐẾN VỚI </a:t>
            </a:r>
          </a:p>
          <a:p>
            <a:pPr algn="ctr" eaLnBrk="1" hangingPunct="1">
              <a:spcBef>
                <a:spcPts val="450"/>
              </a:spcBef>
              <a:defRPr/>
            </a:pPr>
            <a:r>
              <a:rPr lang="en-US" sz="7200" b="1" dirty="0">
                <a:solidFill>
                  <a:srgbClr val="FF0066"/>
                </a:solidFill>
                <a:effectLst>
                  <a:outerShdw blurRad="38100" dist="38100" dir="2700000" algn="tl">
                    <a:srgbClr val="C0C0C0"/>
                  </a:outerShdw>
                </a:effectLst>
              </a:rPr>
              <a:t>BÀI HỌC LỊCH SỬ 7</a:t>
            </a:r>
          </a:p>
          <a:p>
            <a:pPr algn="ctr" eaLnBrk="1" hangingPunct="1">
              <a:spcBef>
                <a:spcPct val="50000"/>
              </a:spcBef>
              <a:defRPr/>
            </a:pPr>
            <a:endParaRPr lang="en-US" sz="24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24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24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24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15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15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1500" b="1" dirty="0">
              <a:solidFill>
                <a:srgbClr val="0000CC"/>
              </a:solidFill>
              <a:effectLst>
                <a:outerShdw blurRad="38100" dist="38100" dir="2700000" algn="tl">
                  <a:srgbClr val="C0C0C0"/>
                </a:outerShdw>
              </a:effectLst>
            </a:endParaRPr>
          </a:p>
        </p:txBody>
      </p:sp>
      <p:pic>
        <p:nvPicPr>
          <p:cNvPr id="6150" name="Picture 5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8213" y="676276"/>
            <a:ext cx="512762"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2743200" y="171450"/>
            <a:ext cx="3276600" cy="801291"/>
            <a:chOff x="839" y="1613"/>
            <a:chExt cx="1179" cy="468"/>
          </a:xfrm>
        </p:grpSpPr>
        <p:sp>
          <p:nvSpPr>
            <p:cNvPr id="232451" name="AutoShape 3"/>
            <p:cNvSpPr>
              <a:spLocks noChangeArrowheads="1"/>
            </p:cNvSpPr>
            <p:nvPr/>
          </p:nvSpPr>
          <p:spPr bwMode="gray">
            <a:xfrm>
              <a:off x="839" y="1613"/>
              <a:ext cx="1179" cy="468"/>
            </a:xfrm>
            <a:prstGeom prst="can">
              <a:avLst>
                <a:gd name="adj"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eaLnBrk="1" fontAlgn="auto" hangingPunct="1">
                <a:spcBef>
                  <a:spcPts val="0"/>
                </a:spcBef>
                <a:spcAft>
                  <a:spcPts val="0"/>
                </a:spcAft>
                <a:defRPr/>
              </a:pPr>
              <a:endParaRPr lang="en-US" sz="2400">
                <a:cs typeface="Times New Roman" pitchFamily="18" charset="0"/>
              </a:endParaRPr>
            </a:p>
          </p:txBody>
        </p:sp>
        <p:sp>
          <p:nvSpPr>
            <p:cNvPr id="232452" name="Text Box 4"/>
            <p:cNvSpPr txBox="1">
              <a:spLocks noChangeArrowheads="1"/>
            </p:cNvSpPr>
            <p:nvPr/>
          </p:nvSpPr>
          <p:spPr bwMode="gray">
            <a:xfrm>
              <a:off x="1102" y="1780"/>
              <a:ext cx="724" cy="27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fontAlgn="auto">
                <a:spcBef>
                  <a:spcPts val="0"/>
                </a:spcBef>
                <a:spcAft>
                  <a:spcPts val="0"/>
                </a:spcAft>
                <a:defRPr/>
              </a:pPr>
              <a:r>
                <a:rPr lang="en-US" sz="2400" b="1" dirty="0">
                  <a:solidFill>
                    <a:srgbClr val="FF0000"/>
                  </a:solidFill>
                  <a:cs typeface="Times New Roman" pitchFamily="18" charset="0"/>
                </a:rPr>
                <a:t>CHÍNH TRỊ</a:t>
              </a:r>
            </a:p>
          </p:txBody>
        </p:sp>
      </p:grpSp>
      <p:grpSp>
        <p:nvGrpSpPr>
          <p:cNvPr id="3" name="Group 5"/>
          <p:cNvGrpSpPr>
            <a:grpSpLocks/>
          </p:cNvGrpSpPr>
          <p:nvPr/>
        </p:nvGrpSpPr>
        <p:grpSpPr bwMode="auto">
          <a:xfrm>
            <a:off x="3492501" y="990956"/>
            <a:ext cx="2170113" cy="3903705"/>
            <a:chOff x="720" y="1286"/>
            <a:chExt cx="1367" cy="2552"/>
          </a:xfrm>
        </p:grpSpPr>
        <p:sp>
          <p:nvSpPr>
            <p:cNvPr id="18469" name="AutoShape 6"/>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70" name="AutoShape 7"/>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71" name="AutoShape 8"/>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72" name="AutoShape 9"/>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73" name="AutoShape 10"/>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74" name="AutoShape 11"/>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grpSp>
          <p:nvGrpSpPr>
            <p:cNvPr id="18475" name="Group 12"/>
            <p:cNvGrpSpPr>
              <a:grpSpLocks/>
            </p:cNvGrpSpPr>
            <p:nvPr/>
          </p:nvGrpSpPr>
          <p:grpSpPr bwMode="auto">
            <a:xfrm>
              <a:off x="1189" y="1286"/>
              <a:ext cx="405" cy="424"/>
              <a:chOff x="1289" y="566"/>
              <a:chExt cx="668" cy="700"/>
            </a:xfrm>
          </p:grpSpPr>
          <p:sp>
            <p:nvSpPr>
              <p:cNvPr id="18478" name="Oval 13"/>
              <p:cNvSpPr>
                <a:spLocks noChangeArrowheads="1"/>
              </p:cNvSpPr>
              <p:nvPr/>
            </p:nvSpPr>
            <p:spPr bwMode="gray">
              <a:xfrm>
                <a:off x="1289" y="566"/>
                <a:ext cx="668" cy="7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79" name="Oval 14"/>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80" name="Oval 15"/>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81" name="Oval 16"/>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82" name="Oval 17"/>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grpSp>
        <p:sp>
          <p:nvSpPr>
            <p:cNvPr id="18476" name="Text Box 18"/>
            <p:cNvSpPr txBox="1">
              <a:spLocks noChangeArrowheads="1"/>
            </p:cNvSpPr>
            <p:nvPr/>
          </p:nvSpPr>
          <p:spPr bwMode="gray">
            <a:xfrm>
              <a:off x="1329" y="1400"/>
              <a:ext cx="116"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cs typeface="Times New Roman" pitchFamily="18" charset="0"/>
              </a:endParaRPr>
            </a:p>
          </p:txBody>
        </p:sp>
        <p:sp>
          <p:nvSpPr>
            <p:cNvPr id="18477" name="Text Box 19"/>
            <p:cNvSpPr txBox="1">
              <a:spLocks noChangeArrowheads="1"/>
            </p:cNvSpPr>
            <p:nvPr/>
          </p:nvSpPr>
          <p:spPr bwMode="gray">
            <a:xfrm>
              <a:off x="768" y="1946"/>
              <a:ext cx="1296"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a:cs typeface="Times New Roman" pitchFamily="18" charset="0"/>
                </a:rPr>
                <a:t>Đổi tên một số đơn vị hành chính cấp trấn.</a:t>
              </a:r>
            </a:p>
          </p:txBody>
        </p:sp>
      </p:grpSp>
      <p:grpSp>
        <p:nvGrpSpPr>
          <p:cNvPr id="5" name="Group 20"/>
          <p:cNvGrpSpPr>
            <a:grpSpLocks/>
          </p:cNvGrpSpPr>
          <p:nvPr/>
        </p:nvGrpSpPr>
        <p:grpSpPr bwMode="auto">
          <a:xfrm>
            <a:off x="1116014" y="933450"/>
            <a:ext cx="2166937" cy="3851671"/>
            <a:chOff x="2208" y="1284"/>
            <a:chExt cx="1365" cy="2554"/>
          </a:xfrm>
        </p:grpSpPr>
        <p:sp>
          <p:nvSpPr>
            <p:cNvPr id="18456" name="AutoShape 21"/>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57" name="AutoShape 22"/>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58" name="AutoShape 23"/>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59" name="AutoShape 24"/>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60" name="Oval 25"/>
            <p:cNvSpPr>
              <a:spLocks noChangeArrowheads="1"/>
            </p:cNvSpPr>
            <p:nvPr/>
          </p:nvSpPr>
          <p:spPr bwMode="gray">
            <a:xfrm>
              <a:off x="2677" y="1284"/>
              <a:ext cx="405" cy="43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61" name="Oval 26"/>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62" name="Oval 27"/>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63" name="Oval 28"/>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64" name="Oval 29"/>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65" name="Text Box 30"/>
            <p:cNvSpPr txBox="1">
              <a:spLocks noChangeArrowheads="1"/>
            </p:cNvSpPr>
            <p:nvPr/>
          </p:nvSpPr>
          <p:spPr bwMode="gray">
            <a:xfrm>
              <a:off x="2817" y="1400"/>
              <a:ext cx="11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cs typeface="Times New Roman" pitchFamily="18" charset="0"/>
              </a:endParaRPr>
            </a:p>
          </p:txBody>
        </p:sp>
        <p:sp>
          <p:nvSpPr>
            <p:cNvPr id="18466" name="Text Box 31"/>
            <p:cNvSpPr txBox="1">
              <a:spLocks noChangeArrowheads="1"/>
            </p:cNvSpPr>
            <p:nvPr/>
          </p:nvSpPr>
          <p:spPr bwMode="gray">
            <a:xfrm>
              <a:off x="2256" y="2067"/>
              <a:ext cx="1296"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a:cs typeface="Times New Roman" pitchFamily="18" charset="0"/>
                </a:rPr>
                <a:t>Cải tổ hàng ngũ võ quan.</a:t>
              </a:r>
            </a:p>
          </p:txBody>
        </p:sp>
        <p:sp>
          <p:nvSpPr>
            <p:cNvPr id="18467" name="AutoShape 32"/>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68" name="AutoShape 33"/>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grpSp>
      <p:grpSp>
        <p:nvGrpSpPr>
          <p:cNvPr id="6" name="Group 34"/>
          <p:cNvGrpSpPr>
            <a:grpSpLocks/>
          </p:cNvGrpSpPr>
          <p:nvPr/>
        </p:nvGrpSpPr>
        <p:grpSpPr bwMode="auto">
          <a:xfrm>
            <a:off x="5867401" y="990956"/>
            <a:ext cx="2170113" cy="3903705"/>
            <a:chOff x="3692" y="1286"/>
            <a:chExt cx="1367" cy="2552"/>
          </a:xfrm>
        </p:grpSpPr>
        <p:sp>
          <p:nvSpPr>
            <p:cNvPr id="18442" name="AutoShape 35"/>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43" name="AutoShape 36"/>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44" name="AutoShape 37"/>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45" name="AutoShape 38"/>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grpSp>
          <p:nvGrpSpPr>
            <p:cNvPr id="18446" name="Group 39"/>
            <p:cNvGrpSpPr>
              <a:grpSpLocks/>
            </p:cNvGrpSpPr>
            <p:nvPr/>
          </p:nvGrpSpPr>
          <p:grpSpPr bwMode="auto">
            <a:xfrm>
              <a:off x="4165" y="1286"/>
              <a:ext cx="405" cy="424"/>
              <a:chOff x="1289" y="566"/>
              <a:chExt cx="668" cy="700"/>
            </a:xfrm>
          </p:grpSpPr>
          <p:sp>
            <p:nvSpPr>
              <p:cNvPr id="18451" name="Oval 40"/>
              <p:cNvSpPr>
                <a:spLocks noChangeArrowheads="1"/>
              </p:cNvSpPr>
              <p:nvPr/>
            </p:nvSpPr>
            <p:spPr bwMode="gray">
              <a:xfrm>
                <a:off x="1289" y="566"/>
                <a:ext cx="668" cy="7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52" name="Oval 4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53" name="Oval 4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54" name="Oval 4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55" name="Oval 4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grpSp>
        <p:sp>
          <p:nvSpPr>
            <p:cNvPr id="18447" name="Text Box 45"/>
            <p:cNvSpPr txBox="1">
              <a:spLocks noChangeArrowheads="1"/>
            </p:cNvSpPr>
            <p:nvPr/>
          </p:nvSpPr>
          <p:spPr bwMode="gray">
            <a:xfrm>
              <a:off x="4305" y="1400"/>
              <a:ext cx="116"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cs typeface="Times New Roman" pitchFamily="18" charset="0"/>
              </a:endParaRPr>
            </a:p>
          </p:txBody>
        </p:sp>
        <p:sp>
          <p:nvSpPr>
            <p:cNvPr id="18448" name="Text Box 46"/>
            <p:cNvSpPr txBox="1">
              <a:spLocks noChangeArrowheads="1"/>
            </p:cNvSpPr>
            <p:nvPr/>
          </p:nvSpPr>
          <p:spPr bwMode="gray">
            <a:xfrm>
              <a:off x="3744" y="1909"/>
              <a:ext cx="1296" cy="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a:cs typeface="Times New Roman" pitchFamily="18" charset="0"/>
                </a:rPr>
                <a:t> Cử quan triều đình về thăm hỏi đời sống nhân dân ở các lộ.</a:t>
              </a:r>
            </a:p>
          </p:txBody>
        </p:sp>
        <p:sp>
          <p:nvSpPr>
            <p:cNvPr id="18449" name="AutoShape 47"/>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sp>
          <p:nvSpPr>
            <p:cNvPr id="18450" name="AutoShape 48"/>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cs typeface="Times New Roman" pitchFamily="18" charset="0"/>
              </a:endParaRPr>
            </a:p>
          </p:txBody>
        </p:sp>
      </p:grpSp>
      <p:sp>
        <p:nvSpPr>
          <p:cNvPr id="232497" name="Line 49"/>
          <p:cNvSpPr>
            <a:spLocks noChangeShapeType="1"/>
          </p:cNvSpPr>
          <p:nvPr/>
        </p:nvSpPr>
        <p:spPr bwMode="auto">
          <a:xfrm flipH="1">
            <a:off x="2484438" y="897731"/>
            <a:ext cx="1079500" cy="323850"/>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2498" name="Line 50"/>
          <p:cNvSpPr>
            <a:spLocks noChangeShapeType="1"/>
          </p:cNvSpPr>
          <p:nvPr/>
        </p:nvSpPr>
        <p:spPr bwMode="auto">
          <a:xfrm>
            <a:off x="5219701" y="897731"/>
            <a:ext cx="1370013" cy="323850"/>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2499" name="Line 51"/>
          <p:cNvSpPr>
            <a:spLocks noChangeShapeType="1"/>
          </p:cNvSpPr>
          <p:nvPr/>
        </p:nvSpPr>
        <p:spPr bwMode="auto">
          <a:xfrm flipH="1">
            <a:off x="4500563" y="897732"/>
            <a:ext cx="0" cy="431006"/>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8441" name="Picture 52" descr="1">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37500" y="478155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2497"/>
                                        </p:tgtEl>
                                        <p:attrNameLst>
                                          <p:attrName>style.visibility</p:attrName>
                                        </p:attrNameLst>
                                      </p:cBhvr>
                                      <p:to>
                                        <p:strVal val="visible"/>
                                      </p:to>
                                    </p:set>
                                    <p:animEffect transition="in" filter="wipe(right)">
                                      <p:cBhvr>
                                        <p:cTn id="7" dur="500"/>
                                        <p:tgtEl>
                                          <p:spTgt spid="232497"/>
                                        </p:tgtEl>
                                      </p:cBhvr>
                                    </p:animEffect>
                                  </p:childTnLst>
                                </p:cTn>
                              </p:par>
                              <p:par>
                                <p:cTn id="8" presetID="2" presetClass="entr" presetSubtype="3"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2499"/>
                                        </p:tgtEl>
                                        <p:attrNameLst>
                                          <p:attrName>style.visibility</p:attrName>
                                        </p:attrNameLst>
                                      </p:cBhvr>
                                      <p:to>
                                        <p:strVal val="visible"/>
                                      </p:to>
                                    </p:set>
                                    <p:animEffect transition="in" filter="wipe(up)">
                                      <p:cBhvr>
                                        <p:cTn id="16" dur="500"/>
                                        <p:tgtEl>
                                          <p:spTgt spid="232499"/>
                                        </p:tgtEl>
                                      </p:cBhvr>
                                    </p:animEffect>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232498"/>
                                        </p:tgtEl>
                                        <p:attrNameLst>
                                          <p:attrName>style.visibility</p:attrName>
                                        </p:attrNameLst>
                                      </p:cBhvr>
                                      <p:to>
                                        <p:strVal val="visible"/>
                                      </p:to>
                                    </p:set>
                                    <p:animEffect transition="in" filter="wipe(left)">
                                      <p:cBhvr>
                                        <p:cTn id="29" dur="500"/>
                                        <p:tgtEl>
                                          <p:spTgt spid="232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97" grpId="0" animBg="1"/>
      <p:bldP spid="232498" grpId="0" animBg="1"/>
      <p:bldP spid="23249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2895600" y="209550"/>
            <a:ext cx="3048000" cy="1005548"/>
            <a:chOff x="3969" y="1641"/>
            <a:chExt cx="1179" cy="435"/>
          </a:xfrm>
        </p:grpSpPr>
        <p:sp>
          <p:nvSpPr>
            <p:cNvPr id="234499" name="AutoShape 3"/>
            <p:cNvSpPr>
              <a:spLocks noChangeArrowheads="1"/>
            </p:cNvSpPr>
            <p:nvPr/>
          </p:nvSpPr>
          <p:spPr bwMode="gray">
            <a:xfrm>
              <a:off x="3969" y="1641"/>
              <a:ext cx="1179" cy="35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round/>
              <a:headEnd/>
              <a:tailEnd/>
            </a:ln>
            <a:effectLst/>
          </p:spPr>
          <p:txBody>
            <a:bodyPr wrap="none" anchor="ctr"/>
            <a:lstStyle/>
            <a:p>
              <a:pPr eaLnBrk="1" fontAlgn="auto" hangingPunct="1">
                <a:spcBef>
                  <a:spcPts val="0"/>
                </a:spcBef>
                <a:spcAft>
                  <a:spcPts val="0"/>
                </a:spcAft>
                <a:defRPr/>
              </a:pPr>
              <a:endParaRPr lang="en-US" dirty="0">
                <a:solidFill>
                  <a:srgbClr val="FFFF00"/>
                </a:solidFill>
                <a:latin typeface="+mn-lt"/>
              </a:endParaRPr>
            </a:p>
          </p:txBody>
        </p:sp>
        <p:sp>
          <p:nvSpPr>
            <p:cNvPr id="18439" name="Text Box 4"/>
            <p:cNvSpPr txBox="1">
              <a:spLocks noChangeArrowheads="1"/>
            </p:cNvSpPr>
            <p:nvPr/>
          </p:nvSpPr>
          <p:spPr bwMode="gray">
            <a:xfrm>
              <a:off x="4087" y="1703"/>
              <a:ext cx="943"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endParaRPr lang="en-US" altLang="en-US" sz="1800" b="1" smtClean="0">
                <a:solidFill>
                  <a:srgbClr val="FF0066"/>
                </a:solidFill>
                <a:latin typeface="Calibri" panose="020F0502020204030204" pitchFamily="34" charset="0"/>
              </a:endParaRPr>
            </a:p>
            <a:p>
              <a:pPr algn="ctr">
                <a:spcBef>
                  <a:spcPct val="0"/>
                </a:spcBef>
                <a:buFontTx/>
                <a:buNone/>
                <a:defRPr/>
              </a:pPr>
              <a:r>
                <a:rPr lang="en-US" altLang="en-US" b="1" smtClean="0">
                  <a:solidFill>
                    <a:srgbClr val="FF0000"/>
                  </a:solidFill>
                  <a:latin typeface="+mj-lt"/>
                  <a:cs typeface="Arial" panose="020B0604020202020204" pitchFamily="34" charset="0"/>
                </a:rPr>
                <a:t>XÃ HỘI</a:t>
              </a:r>
            </a:p>
          </p:txBody>
        </p:sp>
      </p:grpSp>
      <p:sp>
        <p:nvSpPr>
          <p:cNvPr id="234502" name="AutoShape 6"/>
          <p:cNvSpPr>
            <a:spLocks noChangeArrowheads="1"/>
          </p:cNvSpPr>
          <p:nvPr/>
        </p:nvSpPr>
        <p:spPr bwMode="gray">
          <a:xfrm rot="10800000">
            <a:off x="3708401" y="1196578"/>
            <a:ext cx="1444625" cy="917972"/>
          </a:xfrm>
          <a:prstGeom prst="upArrow">
            <a:avLst>
              <a:gd name="adj1" fmla="val 57824"/>
              <a:gd name="adj2" fmla="val 54398"/>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latin typeface="Calibri" pitchFamily="34" charset="0"/>
            </a:endParaRPr>
          </a:p>
        </p:txBody>
      </p:sp>
      <p:sp>
        <p:nvSpPr>
          <p:cNvPr id="234513" name="AutoShape 17"/>
          <p:cNvSpPr>
            <a:spLocks noChangeArrowheads="1"/>
          </p:cNvSpPr>
          <p:nvPr/>
        </p:nvSpPr>
        <p:spPr bwMode="gray">
          <a:xfrm>
            <a:off x="1368426" y="2193131"/>
            <a:ext cx="6443663" cy="796529"/>
          </a:xfrm>
          <a:prstGeom prst="roundRect">
            <a:avLst>
              <a:gd name="adj" fmla="val 50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r>
              <a:rPr lang="en-US" sz="2400" b="1" dirty="0">
                <a:solidFill>
                  <a:schemeClr val="bg1"/>
                </a:solidFill>
                <a:effectLst>
                  <a:outerShdw blurRad="38100" dist="38100" dir="2700000" algn="tl">
                    <a:srgbClr val="000000"/>
                  </a:outerShdw>
                </a:effectLst>
                <a:latin typeface="+mj-lt"/>
                <a:cs typeface="Arial" pitchFamily="34" charset="0"/>
              </a:rPr>
              <a:t>- Thực hiện chính sách hạn nô.</a:t>
            </a:r>
          </a:p>
          <a:p>
            <a:pPr fontAlgn="auto">
              <a:spcBef>
                <a:spcPts val="0"/>
              </a:spcBef>
              <a:spcAft>
                <a:spcPts val="0"/>
              </a:spcAft>
              <a:buFontTx/>
              <a:buChar char="-"/>
              <a:defRPr/>
            </a:pPr>
            <a:r>
              <a:rPr lang="en-US" sz="2400" b="1" dirty="0">
                <a:solidFill>
                  <a:schemeClr val="bg1"/>
                </a:solidFill>
                <a:effectLst>
                  <a:outerShdw blurRad="38100" dist="38100" dir="2700000" algn="tl">
                    <a:srgbClr val="000000"/>
                  </a:outerShdw>
                </a:effectLst>
                <a:latin typeface="+mj-lt"/>
                <a:cs typeface="Arial" pitchFamily="34" charset="0"/>
              </a:rPr>
              <a:t>  Nạn đói bắt nhà giàu bán thóc cho nhà nghèo,</a:t>
            </a:r>
          </a:p>
          <a:p>
            <a:pPr fontAlgn="auto">
              <a:spcBef>
                <a:spcPts val="0"/>
              </a:spcBef>
              <a:spcAft>
                <a:spcPts val="0"/>
              </a:spcAft>
              <a:defRPr/>
            </a:pPr>
            <a:r>
              <a:rPr lang="en-US" sz="2400" b="1" dirty="0">
                <a:solidFill>
                  <a:schemeClr val="bg1"/>
                </a:solidFill>
                <a:effectLst>
                  <a:outerShdw blurRad="38100" dist="38100" dir="2700000" algn="tl">
                    <a:srgbClr val="000000"/>
                  </a:outerShdw>
                </a:effectLst>
                <a:latin typeface="+mj-lt"/>
                <a:cs typeface="Arial" pitchFamily="34" charset="0"/>
              </a:rPr>
              <a:t>chữa  bệnh cho nhân dân</a:t>
            </a:r>
          </a:p>
        </p:txBody>
      </p:sp>
      <p:pic>
        <p:nvPicPr>
          <p:cNvPr id="7" name="Picture 19" descr="a335943f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028950"/>
            <a:ext cx="3962400" cy="19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4502"/>
                                        </p:tgtEl>
                                        <p:attrNameLst>
                                          <p:attrName>style.visibility</p:attrName>
                                        </p:attrNameLst>
                                      </p:cBhvr>
                                      <p:to>
                                        <p:strVal val="visible"/>
                                      </p:to>
                                    </p:set>
                                    <p:animEffect transition="in" filter="wipe(up)">
                                      <p:cBhvr>
                                        <p:cTn id="7" dur="500"/>
                                        <p:tgtEl>
                                          <p:spTgt spid="2345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234513"/>
                                        </p:tgtEl>
                                        <p:attrNameLst>
                                          <p:attrName>style.visibility</p:attrName>
                                        </p:attrNameLst>
                                      </p:cBhvr>
                                      <p:to>
                                        <p:strVal val="visible"/>
                                      </p:to>
                                    </p:set>
                                    <p:anim calcmode="lin" valueType="num">
                                      <p:cBhvr additive="base">
                                        <p:cTn id="12" dur="500" fill="hold"/>
                                        <p:tgtEl>
                                          <p:spTgt spid="234513"/>
                                        </p:tgtEl>
                                        <p:attrNameLst>
                                          <p:attrName>ppt_x</p:attrName>
                                        </p:attrNameLst>
                                      </p:cBhvr>
                                      <p:tavLst>
                                        <p:tav tm="0">
                                          <p:val>
                                            <p:strVal val="#ppt_x"/>
                                          </p:val>
                                        </p:tav>
                                        <p:tav tm="100000">
                                          <p:val>
                                            <p:strVal val="#ppt_x"/>
                                          </p:val>
                                        </p:tav>
                                      </p:tavLst>
                                    </p:anim>
                                    <p:anim calcmode="lin" valueType="num">
                                      <p:cBhvr additive="base">
                                        <p:cTn id="13" dur="500" fill="hold"/>
                                        <p:tgtEl>
                                          <p:spTgt spid="23451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edg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2" grpId="0" animBg="1"/>
      <p:bldP spid="2345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Line 2"/>
          <p:cNvSpPr>
            <a:spLocks noChangeShapeType="1"/>
          </p:cNvSpPr>
          <p:nvPr/>
        </p:nvSpPr>
        <p:spPr bwMode="auto">
          <a:xfrm flipH="1">
            <a:off x="2232026" y="897732"/>
            <a:ext cx="1331913" cy="432197"/>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3475" name="Line 3"/>
          <p:cNvSpPr>
            <a:spLocks noChangeShapeType="1"/>
          </p:cNvSpPr>
          <p:nvPr/>
        </p:nvSpPr>
        <p:spPr bwMode="auto">
          <a:xfrm>
            <a:off x="5219701" y="897731"/>
            <a:ext cx="1370013" cy="323850"/>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3476" name="Line 4"/>
          <p:cNvSpPr>
            <a:spLocks noChangeShapeType="1"/>
          </p:cNvSpPr>
          <p:nvPr/>
        </p:nvSpPr>
        <p:spPr bwMode="auto">
          <a:xfrm flipH="1">
            <a:off x="4535488" y="978694"/>
            <a:ext cx="0" cy="431006"/>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2533" name="Group 5"/>
          <p:cNvGrpSpPr>
            <a:grpSpLocks/>
          </p:cNvGrpSpPr>
          <p:nvPr/>
        </p:nvGrpSpPr>
        <p:grpSpPr bwMode="auto">
          <a:xfrm>
            <a:off x="3109631" y="228600"/>
            <a:ext cx="3321897" cy="719138"/>
            <a:chOff x="839" y="2341"/>
            <a:chExt cx="1239" cy="360"/>
          </a:xfrm>
        </p:grpSpPr>
        <p:sp>
          <p:nvSpPr>
            <p:cNvPr id="233478" name="AutoShape 6"/>
            <p:cNvSpPr>
              <a:spLocks noChangeArrowheads="1"/>
            </p:cNvSpPr>
            <p:nvPr/>
          </p:nvSpPr>
          <p:spPr bwMode="gray">
            <a:xfrm>
              <a:off x="839" y="2341"/>
              <a:ext cx="1225" cy="3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eaLnBrk="1" fontAlgn="auto" hangingPunct="1">
                <a:spcBef>
                  <a:spcPts val="0"/>
                </a:spcBef>
                <a:spcAft>
                  <a:spcPts val="0"/>
                </a:spcAft>
                <a:defRPr/>
              </a:pPr>
              <a:endParaRPr lang="en-US" sz="2400">
                <a:cs typeface="Times New Roman" pitchFamily="18" charset="0"/>
              </a:endParaRPr>
            </a:p>
          </p:txBody>
        </p:sp>
        <p:sp>
          <p:nvSpPr>
            <p:cNvPr id="22545" name="Text Box 7"/>
            <p:cNvSpPr txBox="1">
              <a:spLocks noChangeArrowheads="1"/>
            </p:cNvSpPr>
            <p:nvPr/>
          </p:nvSpPr>
          <p:spPr bwMode="gray">
            <a:xfrm>
              <a:off x="846" y="2455"/>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400" b="1">
                  <a:solidFill>
                    <a:srgbClr val="002060"/>
                  </a:solidFill>
                  <a:cs typeface="Times New Roman" pitchFamily="18" charset="0"/>
                </a:rPr>
                <a:t>KINH TẾ, TÀI CHÍNH</a:t>
              </a:r>
            </a:p>
          </p:txBody>
        </p:sp>
      </p:grpSp>
      <p:sp>
        <p:nvSpPr>
          <p:cNvPr id="233480" name="AutoShape 8"/>
          <p:cNvSpPr>
            <a:spLocks noChangeArrowheads="1"/>
          </p:cNvSpPr>
          <p:nvPr/>
        </p:nvSpPr>
        <p:spPr bwMode="auto">
          <a:xfrm>
            <a:off x="5976939" y="1464469"/>
            <a:ext cx="1620837" cy="2322910"/>
          </a:xfrm>
          <a:prstGeom prst="roundRect">
            <a:avLst>
              <a:gd name="adj" fmla="val 1374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eaLnBrk="1" fontAlgn="auto" hangingPunct="1">
              <a:spcBef>
                <a:spcPts val="0"/>
              </a:spcBef>
              <a:spcAft>
                <a:spcPts val="0"/>
              </a:spcAft>
              <a:defRPr/>
            </a:pPr>
            <a:endParaRPr lang="en-US" sz="2400">
              <a:cs typeface="Times New Roman" pitchFamily="18" charset="0"/>
            </a:endParaRPr>
          </a:p>
        </p:txBody>
      </p:sp>
      <p:sp>
        <p:nvSpPr>
          <p:cNvPr id="233481" name="AutoShape 9"/>
          <p:cNvSpPr>
            <a:spLocks noChangeArrowheads="1"/>
          </p:cNvSpPr>
          <p:nvPr/>
        </p:nvSpPr>
        <p:spPr bwMode="auto">
          <a:xfrm>
            <a:off x="3851275" y="1437085"/>
            <a:ext cx="1620838" cy="2376488"/>
          </a:xfrm>
          <a:prstGeom prst="roundRect">
            <a:avLst>
              <a:gd name="adj" fmla="val 13745"/>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eaLnBrk="1" fontAlgn="auto" hangingPunct="1">
              <a:spcBef>
                <a:spcPts val="0"/>
              </a:spcBef>
              <a:spcAft>
                <a:spcPts val="0"/>
              </a:spcAft>
              <a:defRPr/>
            </a:pPr>
            <a:endParaRPr lang="en-US" sz="2400">
              <a:cs typeface="Times New Roman" pitchFamily="18" charset="0"/>
            </a:endParaRPr>
          </a:p>
        </p:txBody>
      </p:sp>
      <p:sp>
        <p:nvSpPr>
          <p:cNvPr id="233482" name="AutoShape 10"/>
          <p:cNvSpPr>
            <a:spLocks noChangeArrowheads="1"/>
          </p:cNvSpPr>
          <p:nvPr/>
        </p:nvSpPr>
        <p:spPr bwMode="auto">
          <a:xfrm>
            <a:off x="1584325" y="1383507"/>
            <a:ext cx="1620838" cy="2431256"/>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eaLnBrk="1" fontAlgn="auto" hangingPunct="1">
              <a:spcBef>
                <a:spcPts val="0"/>
              </a:spcBef>
              <a:spcAft>
                <a:spcPts val="0"/>
              </a:spcAft>
              <a:defRPr/>
            </a:pPr>
            <a:endParaRPr lang="en-US" sz="2400">
              <a:cs typeface="Times New Roman" pitchFamily="18" charset="0"/>
            </a:endParaRPr>
          </a:p>
        </p:txBody>
      </p:sp>
      <p:sp>
        <p:nvSpPr>
          <p:cNvPr id="233483" name="Text Box 11"/>
          <p:cNvSpPr txBox="1">
            <a:spLocks noChangeArrowheads="1"/>
          </p:cNvSpPr>
          <p:nvPr/>
        </p:nvSpPr>
        <p:spPr bwMode="auto">
          <a:xfrm>
            <a:off x="5976939" y="1962150"/>
            <a:ext cx="16208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a:solidFill>
                  <a:srgbClr val="0000FF"/>
                </a:solidFill>
                <a:cs typeface="Times New Roman" pitchFamily="18" charset="0"/>
              </a:rPr>
              <a:t>Phát hành tiền giấy thay tiền đồng.</a:t>
            </a:r>
          </a:p>
        </p:txBody>
      </p:sp>
      <p:sp>
        <p:nvSpPr>
          <p:cNvPr id="233484" name="Text Box 12"/>
          <p:cNvSpPr txBox="1">
            <a:spLocks noChangeArrowheads="1"/>
          </p:cNvSpPr>
          <p:nvPr/>
        </p:nvSpPr>
        <p:spPr bwMode="auto">
          <a:xfrm>
            <a:off x="3962401" y="1918098"/>
            <a:ext cx="13700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a:solidFill>
                  <a:srgbClr val="0000FF"/>
                </a:solidFill>
                <a:cs typeface="Times New Roman" pitchFamily="18" charset="0"/>
              </a:rPr>
              <a:t>Ban hành chính sách hạn điền.</a:t>
            </a:r>
          </a:p>
        </p:txBody>
      </p:sp>
      <p:sp>
        <p:nvSpPr>
          <p:cNvPr id="233485" name="Text Box 13"/>
          <p:cNvSpPr txBox="1">
            <a:spLocks noChangeArrowheads="1"/>
          </p:cNvSpPr>
          <p:nvPr/>
        </p:nvSpPr>
        <p:spPr bwMode="auto">
          <a:xfrm>
            <a:off x="1584325" y="2022873"/>
            <a:ext cx="16208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a:solidFill>
                  <a:srgbClr val="0000FF"/>
                </a:solidFill>
                <a:cs typeface="Times New Roman" pitchFamily="18" charset="0"/>
              </a:rPr>
              <a:t>Quy định lại thuế đinh, thuế ruộng.</a:t>
            </a:r>
          </a:p>
        </p:txBody>
      </p:sp>
      <p:pic>
        <p:nvPicPr>
          <p:cNvPr id="233486" name="Picture 14" descr="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3943350"/>
            <a:ext cx="1503363" cy="9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91" name="Line 19"/>
          <p:cNvSpPr>
            <a:spLocks noChangeShapeType="1"/>
          </p:cNvSpPr>
          <p:nvPr/>
        </p:nvSpPr>
        <p:spPr bwMode="auto">
          <a:xfrm>
            <a:off x="3581400" y="4343400"/>
            <a:ext cx="719138" cy="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9" name="Picture 11" descr="sm_TIEN GIAY 2"/>
          <p:cNvPicPr>
            <a:picLocks noChangeAspect="1" noChangeArrowheads="1"/>
          </p:cNvPicPr>
          <p:nvPr/>
        </p:nvPicPr>
        <p:blipFill>
          <a:blip r:embed="rId4">
            <a:lum bright="-24000" contrast="24000"/>
            <a:extLst>
              <a:ext uri="{28A0092B-C50C-407E-A947-70E740481C1C}">
                <a14:useLocalDpi xmlns:a14="http://schemas.microsoft.com/office/drawing/2010/main" val="0"/>
              </a:ext>
            </a:extLst>
          </a:blip>
          <a:srcRect/>
          <a:stretch>
            <a:fillRect/>
          </a:stretch>
        </p:blipFill>
        <p:spPr bwMode="auto">
          <a:xfrm>
            <a:off x="4876800" y="3886200"/>
            <a:ext cx="2895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2"/>
          <p:cNvSpPr txBox="1">
            <a:spLocks noChangeArrowheads="1"/>
          </p:cNvSpPr>
          <p:nvPr/>
        </p:nvSpPr>
        <p:spPr bwMode="auto">
          <a:xfrm>
            <a:off x="5334000" y="4857751"/>
            <a:ext cx="259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a:solidFill>
                  <a:srgbClr val="FF0000"/>
                </a:solidFill>
                <a:cs typeface="Times New Roman" pitchFamily="18" charset="0"/>
              </a:rPr>
              <a:t>Tiền giấy thời Hồ</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500" fill="hold"/>
                                        <p:tgtEl>
                                          <p:spTgt spid="233474"/>
                                        </p:tgtEl>
                                        <p:attrNameLst>
                                          <p:attrName>ppt_w</p:attrName>
                                        </p:attrNameLst>
                                      </p:cBhvr>
                                      <p:tavLst>
                                        <p:tav tm="0">
                                          <p:val>
                                            <p:strVal val="#ppt_w*0.05"/>
                                          </p:val>
                                        </p:tav>
                                        <p:tav tm="100000">
                                          <p:val>
                                            <p:strVal val="#ppt_w"/>
                                          </p:val>
                                        </p:tav>
                                      </p:tavLst>
                                    </p:anim>
                                    <p:anim calcmode="lin" valueType="num">
                                      <p:cBhvr>
                                        <p:cTn id="8" dur="500" fill="hold"/>
                                        <p:tgtEl>
                                          <p:spTgt spid="233474"/>
                                        </p:tgtEl>
                                        <p:attrNameLst>
                                          <p:attrName>ppt_h</p:attrName>
                                        </p:attrNameLst>
                                      </p:cBhvr>
                                      <p:tavLst>
                                        <p:tav tm="0">
                                          <p:val>
                                            <p:strVal val="#ppt_h"/>
                                          </p:val>
                                        </p:tav>
                                        <p:tav tm="100000">
                                          <p:val>
                                            <p:strVal val="#ppt_h"/>
                                          </p:val>
                                        </p:tav>
                                      </p:tavLst>
                                    </p:anim>
                                    <p:anim calcmode="lin" valueType="num">
                                      <p:cBhvr>
                                        <p:cTn id="9" dur="500" fill="hold"/>
                                        <p:tgtEl>
                                          <p:spTgt spid="233474"/>
                                        </p:tgtEl>
                                        <p:attrNameLst>
                                          <p:attrName>ppt_x</p:attrName>
                                        </p:attrNameLst>
                                      </p:cBhvr>
                                      <p:tavLst>
                                        <p:tav tm="0">
                                          <p:val>
                                            <p:strVal val="#ppt_x-.2"/>
                                          </p:val>
                                        </p:tav>
                                        <p:tav tm="100000">
                                          <p:val>
                                            <p:strVal val="#ppt_x"/>
                                          </p:val>
                                        </p:tav>
                                      </p:tavLst>
                                    </p:anim>
                                    <p:anim calcmode="lin" valueType="num">
                                      <p:cBhvr>
                                        <p:cTn id="10" dur="500" fill="hold"/>
                                        <p:tgtEl>
                                          <p:spTgt spid="233474"/>
                                        </p:tgtEl>
                                        <p:attrNameLst>
                                          <p:attrName>ppt_y</p:attrName>
                                        </p:attrNameLst>
                                      </p:cBhvr>
                                      <p:tavLst>
                                        <p:tav tm="0">
                                          <p:val>
                                            <p:strVal val="#ppt_y"/>
                                          </p:val>
                                        </p:tav>
                                        <p:tav tm="100000">
                                          <p:val>
                                            <p:strVal val="#ppt_y"/>
                                          </p:val>
                                        </p:tav>
                                      </p:tavLst>
                                    </p:anim>
                                    <p:animEffect transition="in" filter="fade">
                                      <p:cBhvr>
                                        <p:cTn id="11" dur="500"/>
                                        <p:tgtEl>
                                          <p:spTgt spid="233474"/>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233482"/>
                                        </p:tgtEl>
                                        <p:attrNameLst>
                                          <p:attrName>style.visibility</p:attrName>
                                        </p:attrNameLst>
                                      </p:cBhvr>
                                      <p:to>
                                        <p:strVal val="visible"/>
                                      </p:to>
                                    </p:set>
                                    <p:anim calcmode="lin" valueType="num">
                                      <p:cBhvr>
                                        <p:cTn id="14" dur="500" fill="hold"/>
                                        <p:tgtEl>
                                          <p:spTgt spid="233482"/>
                                        </p:tgtEl>
                                        <p:attrNameLst>
                                          <p:attrName>ppt_w</p:attrName>
                                        </p:attrNameLst>
                                      </p:cBhvr>
                                      <p:tavLst>
                                        <p:tav tm="0">
                                          <p:val>
                                            <p:strVal val="#ppt_w*0.05"/>
                                          </p:val>
                                        </p:tav>
                                        <p:tav tm="100000">
                                          <p:val>
                                            <p:strVal val="#ppt_w"/>
                                          </p:val>
                                        </p:tav>
                                      </p:tavLst>
                                    </p:anim>
                                    <p:anim calcmode="lin" valueType="num">
                                      <p:cBhvr>
                                        <p:cTn id="15" dur="500" fill="hold"/>
                                        <p:tgtEl>
                                          <p:spTgt spid="233482"/>
                                        </p:tgtEl>
                                        <p:attrNameLst>
                                          <p:attrName>ppt_h</p:attrName>
                                        </p:attrNameLst>
                                      </p:cBhvr>
                                      <p:tavLst>
                                        <p:tav tm="0">
                                          <p:val>
                                            <p:strVal val="#ppt_h"/>
                                          </p:val>
                                        </p:tav>
                                        <p:tav tm="100000">
                                          <p:val>
                                            <p:strVal val="#ppt_h"/>
                                          </p:val>
                                        </p:tav>
                                      </p:tavLst>
                                    </p:anim>
                                    <p:anim calcmode="lin" valueType="num">
                                      <p:cBhvr>
                                        <p:cTn id="16" dur="500" fill="hold"/>
                                        <p:tgtEl>
                                          <p:spTgt spid="233482"/>
                                        </p:tgtEl>
                                        <p:attrNameLst>
                                          <p:attrName>ppt_x</p:attrName>
                                        </p:attrNameLst>
                                      </p:cBhvr>
                                      <p:tavLst>
                                        <p:tav tm="0">
                                          <p:val>
                                            <p:strVal val="#ppt_x-.2"/>
                                          </p:val>
                                        </p:tav>
                                        <p:tav tm="100000">
                                          <p:val>
                                            <p:strVal val="#ppt_x"/>
                                          </p:val>
                                        </p:tav>
                                      </p:tavLst>
                                    </p:anim>
                                    <p:anim calcmode="lin" valueType="num">
                                      <p:cBhvr>
                                        <p:cTn id="17" dur="500" fill="hold"/>
                                        <p:tgtEl>
                                          <p:spTgt spid="233482"/>
                                        </p:tgtEl>
                                        <p:attrNameLst>
                                          <p:attrName>ppt_y</p:attrName>
                                        </p:attrNameLst>
                                      </p:cBhvr>
                                      <p:tavLst>
                                        <p:tav tm="0">
                                          <p:val>
                                            <p:strVal val="#ppt_y"/>
                                          </p:val>
                                        </p:tav>
                                        <p:tav tm="100000">
                                          <p:val>
                                            <p:strVal val="#ppt_y"/>
                                          </p:val>
                                        </p:tav>
                                      </p:tavLst>
                                    </p:anim>
                                    <p:animEffect transition="in" filter="fade">
                                      <p:cBhvr>
                                        <p:cTn id="18" dur="500"/>
                                        <p:tgtEl>
                                          <p:spTgt spid="233482"/>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233485"/>
                                        </p:tgtEl>
                                        <p:attrNameLst>
                                          <p:attrName>style.visibility</p:attrName>
                                        </p:attrNameLst>
                                      </p:cBhvr>
                                      <p:to>
                                        <p:strVal val="visible"/>
                                      </p:to>
                                    </p:set>
                                    <p:anim calcmode="lin" valueType="num">
                                      <p:cBhvr>
                                        <p:cTn id="21" dur="500" fill="hold"/>
                                        <p:tgtEl>
                                          <p:spTgt spid="233485"/>
                                        </p:tgtEl>
                                        <p:attrNameLst>
                                          <p:attrName>ppt_w</p:attrName>
                                        </p:attrNameLst>
                                      </p:cBhvr>
                                      <p:tavLst>
                                        <p:tav tm="0">
                                          <p:val>
                                            <p:strVal val="#ppt_w*0.05"/>
                                          </p:val>
                                        </p:tav>
                                        <p:tav tm="100000">
                                          <p:val>
                                            <p:strVal val="#ppt_w"/>
                                          </p:val>
                                        </p:tav>
                                      </p:tavLst>
                                    </p:anim>
                                    <p:anim calcmode="lin" valueType="num">
                                      <p:cBhvr>
                                        <p:cTn id="22" dur="500" fill="hold"/>
                                        <p:tgtEl>
                                          <p:spTgt spid="233485"/>
                                        </p:tgtEl>
                                        <p:attrNameLst>
                                          <p:attrName>ppt_h</p:attrName>
                                        </p:attrNameLst>
                                      </p:cBhvr>
                                      <p:tavLst>
                                        <p:tav tm="0">
                                          <p:val>
                                            <p:strVal val="#ppt_h"/>
                                          </p:val>
                                        </p:tav>
                                        <p:tav tm="100000">
                                          <p:val>
                                            <p:strVal val="#ppt_h"/>
                                          </p:val>
                                        </p:tav>
                                      </p:tavLst>
                                    </p:anim>
                                    <p:anim calcmode="lin" valueType="num">
                                      <p:cBhvr>
                                        <p:cTn id="23" dur="500" fill="hold"/>
                                        <p:tgtEl>
                                          <p:spTgt spid="233485"/>
                                        </p:tgtEl>
                                        <p:attrNameLst>
                                          <p:attrName>ppt_x</p:attrName>
                                        </p:attrNameLst>
                                      </p:cBhvr>
                                      <p:tavLst>
                                        <p:tav tm="0">
                                          <p:val>
                                            <p:strVal val="#ppt_x-.2"/>
                                          </p:val>
                                        </p:tav>
                                        <p:tav tm="100000">
                                          <p:val>
                                            <p:strVal val="#ppt_x"/>
                                          </p:val>
                                        </p:tav>
                                      </p:tavLst>
                                    </p:anim>
                                    <p:anim calcmode="lin" valueType="num">
                                      <p:cBhvr>
                                        <p:cTn id="24" dur="500" fill="hold"/>
                                        <p:tgtEl>
                                          <p:spTgt spid="233485"/>
                                        </p:tgtEl>
                                        <p:attrNameLst>
                                          <p:attrName>ppt_y</p:attrName>
                                        </p:attrNameLst>
                                      </p:cBhvr>
                                      <p:tavLst>
                                        <p:tav tm="0">
                                          <p:val>
                                            <p:strVal val="#ppt_y"/>
                                          </p:val>
                                        </p:tav>
                                        <p:tav tm="100000">
                                          <p:val>
                                            <p:strVal val="#ppt_y"/>
                                          </p:val>
                                        </p:tav>
                                      </p:tavLst>
                                    </p:anim>
                                    <p:animEffect transition="in" filter="fade">
                                      <p:cBhvr>
                                        <p:cTn id="25" dur="500"/>
                                        <p:tgtEl>
                                          <p:spTgt spid="2334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1" presetClass="entr" presetSubtype="0" fill="hold" grpId="0" nodeType="clickEffect">
                                  <p:stCondLst>
                                    <p:cond delay="0"/>
                                  </p:stCondLst>
                                  <p:childTnLst>
                                    <p:set>
                                      <p:cBhvr>
                                        <p:cTn id="29" dur="1" fill="hold">
                                          <p:stCondLst>
                                            <p:cond delay="0"/>
                                          </p:stCondLst>
                                        </p:cTn>
                                        <p:tgtEl>
                                          <p:spTgt spid="233476"/>
                                        </p:tgtEl>
                                        <p:attrNameLst>
                                          <p:attrName>style.visibility</p:attrName>
                                        </p:attrNameLst>
                                      </p:cBhvr>
                                      <p:to>
                                        <p:strVal val="visible"/>
                                      </p:to>
                                    </p:set>
                                    <p:animEffect transition="in" filter="fade">
                                      <p:cBhvr>
                                        <p:cTn id="30" dur="770" decel="100000"/>
                                        <p:tgtEl>
                                          <p:spTgt spid="233476"/>
                                        </p:tgtEl>
                                      </p:cBhvr>
                                    </p:animEffect>
                                    <p:animScale>
                                      <p:cBhvr>
                                        <p:cTn id="31" dur="770" decel="100000"/>
                                        <p:tgtEl>
                                          <p:spTgt spid="233476"/>
                                        </p:tgtEl>
                                      </p:cBhvr>
                                      <p:from x="10000" y="10000"/>
                                      <p:to x="200000" y="450000"/>
                                    </p:animScale>
                                    <p:animScale>
                                      <p:cBhvr>
                                        <p:cTn id="32" dur="1230" accel="100000" fill="hold">
                                          <p:stCondLst>
                                            <p:cond delay="770"/>
                                          </p:stCondLst>
                                        </p:cTn>
                                        <p:tgtEl>
                                          <p:spTgt spid="233476"/>
                                        </p:tgtEl>
                                      </p:cBhvr>
                                      <p:from x="200000" y="450000"/>
                                      <p:to x="100000" y="100000"/>
                                    </p:animScale>
                                    <p:set>
                                      <p:cBhvr>
                                        <p:cTn id="33" dur="770" fill="hold"/>
                                        <p:tgtEl>
                                          <p:spTgt spid="233476"/>
                                        </p:tgtEl>
                                        <p:attrNameLst>
                                          <p:attrName>ppt_x</p:attrName>
                                        </p:attrNameLst>
                                      </p:cBhvr>
                                      <p:to>
                                        <p:strVal val="(0.5)"/>
                                      </p:to>
                                    </p:set>
                                    <p:anim from="(0.5)" to="(#ppt_x)" calcmode="lin" valueType="num">
                                      <p:cBhvr>
                                        <p:cTn id="34" dur="1230" accel="100000" fill="hold">
                                          <p:stCondLst>
                                            <p:cond delay="770"/>
                                          </p:stCondLst>
                                        </p:cTn>
                                        <p:tgtEl>
                                          <p:spTgt spid="233476"/>
                                        </p:tgtEl>
                                        <p:attrNameLst>
                                          <p:attrName>ppt_x</p:attrName>
                                        </p:attrNameLst>
                                      </p:cBhvr>
                                    </p:anim>
                                    <p:set>
                                      <p:cBhvr>
                                        <p:cTn id="35" dur="770" fill="hold"/>
                                        <p:tgtEl>
                                          <p:spTgt spid="233476"/>
                                        </p:tgtEl>
                                        <p:attrNameLst>
                                          <p:attrName>ppt_y</p:attrName>
                                        </p:attrNameLst>
                                      </p:cBhvr>
                                      <p:to>
                                        <p:strVal val="(#ppt_y+0.4)"/>
                                      </p:to>
                                    </p:set>
                                    <p:anim from="(#ppt_y+0.4)" to="(#ppt_y)" calcmode="lin" valueType="num">
                                      <p:cBhvr>
                                        <p:cTn id="36" dur="1230" accel="100000" fill="hold">
                                          <p:stCondLst>
                                            <p:cond delay="770"/>
                                          </p:stCondLst>
                                        </p:cTn>
                                        <p:tgtEl>
                                          <p:spTgt spid="233476"/>
                                        </p:tgtEl>
                                        <p:attrNameLst>
                                          <p:attrName>ppt_y</p:attrName>
                                        </p:attrNameLst>
                                      </p:cBhvr>
                                    </p:anim>
                                  </p:childTnLst>
                                </p:cTn>
                              </p:par>
                              <p:par>
                                <p:cTn id="37" presetID="51" presetClass="entr" presetSubtype="0" fill="hold" nodeType="withEffect">
                                  <p:stCondLst>
                                    <p:cond delay="0"/>
                                  </p:stCondLst>
                                  <p:childTnLst>
                                    <p:set>
                                      <p:cBhvr>
                                        <p:cTn id="38" dur="1" fill="hold">
                                          <p:stCondLst>
                                            <p:cond delay="0"/>
                                          </p:stCondLst>
                                        </p:cTn>
                                        <p:tgtEl>
                                          <p:spTgt spid="233484"/>
                                        </p:tgtEl>
                                        <p:attrNameLst>
                                          <p:attrName>style.visibility</p:attrName>
                                        </p:attrNameLst>
                                      </p:cBhvr>
                                      <p:to>
                                        <p:strVal val="visible"/>
                                      </p:to>
                                    </p:set>
                                    <p:animEffect transition="in" filter="fade">
                                      <p:cBhvr>
                                        <p:cTn id="39" dur="770" decel="100000"/>
                                        <p:tgtEl>
                                          <p:spTgt spid="233484"/>
                                        </p:tgtEl>
                                      </p:cBhvr>
                                    </p:animEffect>
                                    <p:animScale>
                                      <p:cBhvr>
                                        <p:cTn id="40" dur="770" decel="100000"/>
                                        <p:tgtEl>
                                          <p:spTgt spid="233484"/>
                                        </p:tgtEl>
                                      </p:cBhvr>
                                      <p:from x="10000" y="10000"/>
                                      <p:to x="200000" y="450000"/>
                                    </p:animScale>
                                    <p:animScale>
                                      <p:cBhvr>
                                        <p:cTn id="41" dur="1230" accel="100000" fill="hold">
                                          <p:stCondLst>
                                            <p:cond delay="770"/>
                                          </p:stCondLst>
                                        </p:cTn>
                                        <p:tgtEl>
                                          <p:spTgt spid="233484"/>
                                        </p:tgtEl>
                                      </p:cBhvr>
                                      <p:from x="200000" y="450000"/>
                                      <p:to x="100000" y="100000"/>
                                    </p:animScale>
                                    <p:set>
                                      <p:cBhvr>
                                        <p:cTn id="42" dur="770" fill="hold"/>
                                        <p:tgtEl>
                                          <p:spTgt spid="233484"/>
                                        </p:tgtEl>
                                        <p:attrNameLst>
                                          <p:attrName>ppt_x</p:attrName>
                                        </p:attrNameLst>
                                      </p:cBhvr>
                                      <p:to>
                                        <p:strVal val="(0.5)"/>
                                      </p:to>
                                    </p:set>
                                    <p:anim from="(0.5)" to="(#ppt_x)" calcmode="lin" valueType="num">
                                      <p:cBhvr>
                                        <p:cTn id="43" dur="1230" accel="100000" fill="hold">
                                          <p:stCondLst>
                                            <p:cond delay="770"/>
                                          </p:stCondLst>
                                        </p:cTn>
                                        <p:tgtEl>
                                          <p:spTgt spid="233484"/>
                                        </p:tgtEl>
                                        <p:attrNameLst>
                                          <p:attrName>ppt_x</p:attrName>
                                        </p:attrNameLst>
                                      </p:cBhvr>
                                    </p:anim>
                                    <p:set>
                                      <p:cBhvr>
                                        <p:cTn id="44" dur="770" fill="hold"/>
                                        <p:tgtEl>
                                          <p:spTgt spid="233484"/>
                                        </p:tgtEl>
                                        <p:attrNameLst>
                                          <p:attrName>ppt_y</p:attrName>
                                        </p:attrNameLst>
                                      </p:cBhvr>
                                      <p:to>
                                        <p:strVal val="(#ppt_y+0.4)"/>
                                      </p:to>
                                    </p:set>
                                    <p:anim from="(#ppt_y+0.4)" to="(#ppt_y)" calcmode="lin" valueType="num">
                                      <p:cBhvr>
                                        <p:cTn id="45" dur="1230" accel="100000" fill="hold">
                                          <p:stCondLst>
                                            <p:cond delay="770"/>
                                          </p:stCondLst>
                                        </p:cTn>
                                        <p:tgtEl>
                                          <p:spTgt spid="233484"/>
                                        </p:tgtEl>
                                        <p:attrNameLst>
                                          <p:attrName>ppt_y</p:attrName>
                                        </p:attrNameLst>
                                      </p:cBhvr>
                                    </p:anim>
                                  </p:childTnLst>
                                </p:cTn>
                              </p:par>
                              <p:par>
                                <p:cTn id="46" presetID="51" presetClass="entr" presetSubtype="0" fill="hold" nodeType="withEffect">
                                  <p:stCondLst>
                                    <p:cond delay="0"/>
                                  </p:stCondLst>
                                  <p:childTnLst>
                                    <p:set>
                                      <p:cBhvr>
                                        <p:cTn id="47" dur="1" fill="hold">
                                          <p:stCondLst>
                                            <p:cond delay="0"/>
                                          </p:stCondLst>
                                        </p:cTn>
                                        <p:tgtEl>
                                          <p:spTgt spid="233481"/>
                                        </p:tgtEl>
                                        <p:attrNameLst>
                                          <p:attrName>style.visibility</p:attrName>
                                        </p:attrNameLst>
                                      </p:cBhvr>
                                      <p:to>
                                        <p:strVal val="visible"/>
                                      </p:to>
                                    </p:set>
                                    <p:animEffect transition="in" filter="fade">
                                      <p:cBhvr>
                                        <p:cTn id="48" dur="770" decel="100000"/>
                                        <p:tgtEl>
                                          <p:spTgt spid="233481"/>
                                        </p:tgtEl>
                                      </p:cBhvr>
                                    </p:animEffect>
                                    <p:animScale>
                                      <p:cBhvr>
                                        <p:cTn id="49" dur="770" decel="100000"/>
                                        <p:tgtEl>
                                          <p:spTgt spid="233481"/>
                                        </p:tgtEl>
                                      </p:cBhvr>
                                      <p:from x="10000" y="10000"/>
                                      <p:to x="200000" y="450000"/>
                                    </p:animScale>
                                    <p:animScale>
                                      <p:cBhvr>
                                        <p:cTn id="50" dur="1230" accel="100000" fill="hold">
                                          <p:stCondLst>
                                            <p:cond delay="770"/>
                                          </p:stCondLst>
                                        </p:cTn>
                                        <p:tgtEl>
                                          <p:spTgt spid="233481"/>
                                        </p:tgtEl>
                                      </p:cBhvr>
                                      <p:from x="200000" y="450000"/>
                                      <p:to x="100000" y="100000"/>
                                    </p:animScale>
                                    <p:set>
                                      <p:cBhvr>
                                        <p:cTn id="51" dur="770" fill="hold"/>
                                        <p:tgtEl>
                                          <p:spTgt spid="233481"/>
                                        </p:tgtEl>
                                        <p:attrNameLst>
                                          <p:attrName>ppt_x</p:attrName>
                                        </p:attrNameLst>
                                      </p:cBhvr>
                                      <p:to>
                                        <p:strVal val="(0.5)"/>
                                      </p:to>
                                    </p:set>
                                    <p:anim from="(0.5)" to="(#ppt_x)" calcmode="lin" valueType="num">
                                      <p:cBhvr>
                                        <p:cTn id="52" dur="1230" accel="100000" fill="hold">
                                          <p:stCondLst>
                                            <p:cond delay="770"/>
                                          </p:stCondLst>
                                        </p:cTn>
                                        <p:tgtEl>
                                          <p:spTgt spid="233481"/>
                                        </p:tgtEl>
                                        <p:attrNameLst>
                                          <p:attrName>ppt_x</p:attrName>
                                        </p:attrNameLst>
                                      </p:cBhvr>
                                    </p:anim>
                                    <p:set>
                                      <p:cBhvr>
                                        <p:cTn id="53" dur="770" fill="hold"/>
                                        <p:tgtEl>
                                          <p:spTgt spid="233481"/>
                                        </p:tgtEl>
                                        <p:attrNameLst>
                                          <p:attrName>ppt_y</p:attrName>
                                        </p:attrNameLst>
                                      </p:cBhvr>
                                      <p:to>
                                        <p:strVal val="(#ppt_y+0.4)"/>
                                      </p:to>
                                    </p:set>
                                    <p:anim from="(#ppt_y+0.4)" to="(#ppt_y)" calcmode="lin" valueType="num">
                                      <p:cBhvr>
                                        <p:cTn id="54" dur="1230" accel="100000" fill="hold">
                                          <p:stCondLst>
                                            <p:cond delay="770"/>
                                          </p:stCondLst>
                                        </p:cTn>
                                        <p:tgtEl>
                                          <p:spTgt spid="233481"/>
                                        </p:tgtEl>
                                        <p:attrNameLst>
                                          <p:attrName>ppt_y</p:attrName>
                                        </p:attrNameLst>
                                      </p:cBhvr>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0" presetClass="entr" presetSubtype="0" fill="hold" grpId="0" nodeType="clickEffect">
                                  <p:stCondLst>
                                    <p:cond delay="0"/>
                                  </p:stCondLst>
                                  <p:childTnLst>
                                    <p:set>
                                      <p:cBhvr>
                                        <p:cTn id="58" dur="1" fill="hold">
                                          <p:stCondLst>
                                            <p:cond delay="0"/>
                                          </p:stCondLst>
                                        </p:cTn>
                                        <p:tgtEl>
                                          <p:spTgt spid="233475"/>
                                        </p:tgtEl>
                                        <p:attrNameLst>
                                          <p:attrName>style.visibility</p:attrName>
                                        </p:attrNameLst>
                                      </p:cBhvr>
                                      <p:to>
                                        <p:strVal val="visible"/>
                                      </p:to>
                                    </p:set>
                                    <p:animEffect transition="in" filter="wedge">
                                      <p:cBhvr>
                                        <p:cTn id="59" dur="2000"/>
                                        <p:tgtEl>
                                          <p:spTgt spid="233475"/>
                                        </p:tgtEl>
                                      </p:cBhvr>
                                    </p:animEffect>
                                  </p:childTnLst>
                                </p:cTn>
                              </p:par>
                              <p:par>
                                <p:cTn id="60" presetID="20" presetClass="entr" presetSubtype="0" fill="hold" nodeType="withEffect">
                                  <p:stCondLst>
                                    <p:cond delay="0"/>
                                  </p:stCondLst>
                                  <p:childTnLst>
                                    <p:set>
                                      <p:cBhvr>
                                        <p:cTn id="61" dur="1" fill="hold">
                                          <p:stCondLst>
                                            <p:cond delay="0"/>
                                          </p:stCondLst>
                                        </p:cTn>
                                        <p:tgtEl>
                                          <p:spTgt spid="233480"/>
                                        </p:tgtEl>
                                        <p:attrNameLst>
                                          <p:attrName>style.visibility</p:attrName>
                                        </p:attrNameLst>
                                      </p:cBhvr>
                                      <p:to>
                                        <p:strVal val="visible"/>
                                      </p:to>
                                    </p:set>
                                    <p:animEffect transition="in" filter="wedge">
                                      <p:cBhvr>
                                        <p:cTn id="62" dur="2000"/>
                                        <p:tgtEl>
                                          <p:spTgt spid="233480"/>
                                        </p:tgtEl>
                                      </p:cBhvr>
                                    </p:animEffect>
                                  </p:childTnLst>
                                </p:cTn>
                              </p:par>
                              <p:par>
                                <p:cTn id="63" presetID="20" presetClass="entr" presetSubtype="0" fill="hold" nodeType="withEffect">
                                  <p:stCondLst>
                                    <p:cond delay="0"/>
                                  </p:stCondLst>
                                  <p:childTnLst>
                                    <p:set>
                                      <p:cBhvr>
                                        <p:cTn id="64" dur="1" fill="hold">
                                          <p:stCondLst>
                                            <p:cond delay="0"/>
                                          </p:stCondLst>
                                        </p:cTn>
                                        <p:tgtEl>
                                          <p:spTgt spid="233483"/>
                                        </p:tgtEl>
                                        <p:attrNameLst>
                                          <p:attrName>style.visibility</p:attrName>
                                        </p:attrNameLst>
                                      </p:cBhvr>
                                      <p:to>
                                        <p:strVal val="visible"/>
                                      </p:to>
                                    </p:set>
                                    <p:animEffect transition="in" filter="wedge">
                                      <p:cBhvr>
                                        <p:cTn id="65" dur="2000"/>
                                        <p:tgtEl>
                                          <p:spTgt spid="23348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8" presetClass="entr" presetSubtype="16" fill="hold" nodeType="clickEffect">
                                  <p:stCondLst>
                                    <p:cond delay="0"/>
                                  </p:stCondLst>
                                  <p:childTnLst>
                                    <p:set>
                                      <p:cBhvr>
                                        <p:cTn id="69" dur="1" fill="hold">
                                          <p:stCondLst>
                                            <p:cond delay="0"/>
                                          </p:stCondLst>
                                        </p:cTn>
                                        <p:tgtEl>
                                          <p:spTgt spid="233486"/>
                                        </p:tgtEl>
                                        <p:attrNameLst>
                                          <p:attrName>style.visibility</p:attrName>
                                        </p:attrNameLst>
                                      </p:cBhvr>
                                      <p:to>
                                        <p:strVal val="visible"/>
                                      </p:to>
                                    </p:set>
                                    <p:animEffect transition="in" filter="diamond(in)">
                                      <p:cBhvr>
                                        <p:cTn id="70" dur="2000"/>
                                        <p:tgtEl>
                                          <p:spTgt spid="233486"/>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233491"/>
                                        </p:tgtEl>
                                        <p:attrNameLst>
                                          <p:attrName>style.visibility</p:attrName>
                                        </p:attrNameLst>
                                      </p:cBhvr>
                                      <p:to>
                                        <p:strVal val="visible"/>
                                      </p:to>
                                    </p:set>
                                    <p:animEffect transition="in" filter="diamond(in)">
                                      <p:cBhvr>
                                        <p:cTn id="73" dur="2000"/>
                                        <p:tgtEl>
                                          <p:spTgt spid="233491"/>
                                        </p:tgtEl>
                                      </p:cBhvr>
                                    </p:animEffect>
                                  </p:childTnLst>
                                </p:cTn>
                              </p:par>
                              <p:par>
                                <p:cTn id="74" presetID="8" presetClass="entr" presetSubtype="16"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diamond(in)">
                                      <p:cBhvr>
                                        <p:cTn id="76" dur="2000"/>
                                        <p:tgtEl>
                                          <p:spTgt spid="19"/>
                                        </p:tgtEl>
                                      </p:cBhvr>
                                    </p:animEffect>
                                  </p:childTnLst>
                                </p:cTn>
                              </p:par>
                              <p:par>
                                <p:cTn id="77" presetID="8" presetClass="entr" presetSubtype="16"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diamond(in)">
                                      <p:cBhvr>
                                        <p:cTn id="7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4" grpId="0" animBg="1"/>
      <p:bldP spid="233475" grpId="0" animBg="1"/>
      <p:bldP spid="233476" grpId="0" animBg="1"/>
      <p:bldP spid="233480" grpId="0" animBg="1"/>
      <p:bldP spid="233481" grpId="0" animBg="1"/>
      <p:bldP spid="233482" grpId="0" animBg="1"/>
      <p:bldP spid="233483" grpId="0"/>
      <p:bldP spid="233484" grpId="0"/>
      <p:bldP spid="233485" grpId="0"/>
      <p:bldP spid="233491"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Line 2"/>
          <p:cNvSpPr>
            <a:spLocks noChangeShapeType="1"/>
          </p:cNvSpPr>
          <p:nvPr/>
        </p:nvSpPr>
        <p:spPr bwMode="auto">
          <a:xfrm flipH="1">
            <a:off x="2268539" y="867966"/>
            <a:ext cx="1368425" cy="485775"/>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547" name="Line 3"/>
          <p:cNvSpPr>
            <a:spLocks noChangeShapeType="1"/>
          </p:cNvSpPr>
          <p:nvPr/>
        </p:nvSpPr>
        <p:spPr bwMode="auto">
          <a:xfrm>
            <a:off x="5364164" y="867966"/>
            <a:ext cx="1368425" cy="539353"/>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548" name="Line 4"/>
          <p:cNvSpPr>
            <a:spLocks noChangeShapeType="1"/>
          </p:cNvSpPr>
          <p:nvPr/>
        </p:nvSpPr>
        <p:spPr bwMode="auto">
          <a:xfrm flipH="1">
            <a:off x="3995738" y="975123"/>
            <a:ext cx="431800" cy="431006"/>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549" name="AutoShape 5"/>
          <p:cNvSpPr>
            <a:spLocks noChangeArrowheads="1"/>
          </p:cNvSpPr>
          <p:nvPr/>
        </p:nvSpPr>
        <p:spPr bwMode="auto">
          <a:xfrm>
            <a:off x="4716464" y="1434703"/>
            <a:ext cx="1620837" cy="1889522"/>
          </a:xfrm>
          <a:prstGeom prst="roundRect">
            <a:avLst>
              <a:gd name="adj" fmla="val 13745"/>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eaLnBrk="1" fontAlgn="auto" hangingPunct="1">
              <a:spcBef>
                <a:spcPts val="0"/>
              </a:spcBef>
              <a:spcAft>
                <a:spcPts val="0"/>
              </a:spcAft>
              <a:defRPr/>
            </a:pPr>
            <a:endParaRPr lang="en-US" sz="2800">
              <a:cs typeface="Times New Roman" pitchFamily="18" charset="0"/>
            </a:endParaRPr>
          </a:p>
        </p:txBody>
      </p:sp>
      <p:sp>
        <p:nvSpPr>
          <p:cNvPr id="236550" name="AutoShape 6"/>
          <p:cNvSpPr>
            <a:spLocks noChangeArrowheads="1"/>
          </p:cNvSpPr>
          <p:nvPr/>
        </p:nvSpPr>
        <p:spPr bwMode="auto">
          <a:xfrm>
            <a:off x="2700339" y="1371601"/>
            <a:ext cx="1620837" cy="1889522"/>
          </a:xfrm>
          <a:prstGeom prst="roundRect">
            <a:avLst>
              <a:gd name="adj" fmla="val 1374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en-US" sz="2800">
              <a:cs typeface="Times New Roman" pitchFamily="18" charset="0"/>
            </a:endParaRPr>
          </a:p>
        </p:txBody>
      </p:sp>
      <p:grpSp>
        <p:nvGrpSpPr>
          <p:cNvPr id="2" name="Group 7"/>
          <p:cNvGrpSpPr>
            <a:grpSpLocks/>
          </p:cNvGrpSpPr>
          <p:nvPr/>
        </p:nvGrpSpPr>
        <p:grpSpPr bwMode="auto">
          <a:xfrm>
            <a:off x="684214" y="1434704"/>
            <a:ext cx="1620837" cy="2152460"/>
            <a:chOff x="431" y="949"/>
            <a:chExt cx="1021" cy="1682"/>
          </a:xfrm>
        </p:grpSpPr>
        <p:sp>
          <p:nvSpPr>
            <p:cNvPr id="236552" name="AutoShape 8"/>
            <p:cNvSpPr>
              <a:spLocks noChangeArrowheads="1"/>
            </p:cNvSpPr>
            <p:nvPr/>
          </p:nvSpPr>
          <p:spPr bwMode="auto">
            <a:xfrm>
              <a:off x="431" y="949"/>
              <a:ext cx="1021" cy="1497"/>
            </a:xfrm>
            <a:prstGeom prst="roundRect">
              <a:avLst>
                <a:gd name="adj" fmla="val 1374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eaLnBrk="1" fontAlgn="auto" hangingPunct="1">
                <a:spcBef>
                  <a:spcPts val="0"/>
                </a:spcBef>
                <a:spcAft>
                  <a:spcPts val="0"/>
                </a:spcAft>
                <a:defRPr/>
              </a:pPr>
              <a:endParaRPr lang="en-US" sz="2800">
                <a:cs typeface="Times New Roman" pitchFamily="18" charset="0"/>
              </a:endParaRPr>
            </a:p>
          </p:txBody>
        </p:sp>
        <p:sp>
          <p:nvSpPr>
            <p:cNvPr id="236553" name="Text Box 9"/>
            <p:cNvSpPr txBox="1">
              <a:spLocks noChangeArrowheads="1"/>
            </p:cNvSpPr>
            <p:nvPr/>
          </p:nvSpPr>
          <p:spPr bwMode="auto">
            <a:xfrm>
              <a:off x="528" y="1212"/>
              <a:ext cx="864" cy="1419"/>
            </a:xfrm>
            <a:prstGeom prst="rect">
              <a:avLst/>
            </a:prstGeom>
            <a:ln>
              <a:solidFill>
                <a:schemeClr val="bg1"/>
              </a:solidFill>
              <a:headEnd/>
              <a:tailEnd/>
            </a:ln>
          </p:spPr>
          <p:style>
            <a:lnRef idx="1">
              <a:schemeClr val="dk1"/>
            </a:lnRef>
            <a:fillRef idx="2">
              <a:schemeClr val="dk1"/>
            </a:fillRef>
            <a:effectRef idx="1">
              <a:schemeClr val="dk1"/>
            </a:effectRef>
            <a:fontRef idx="minor">
              <a:schemeClr val="dk1"/>
            </a:fontRef>
          </p:style>
          <p:txBody>
            <a:bodyPr>
              <a:spAutoFit/>
            </a:bodyPr>
            <a:lstStyle/>
            <a:p>
              <a:pPr algn="ctr" eaLnBrk="1" fontAlgn="auto" hangingPunct="1">
                <a:spcBef>
                  <a:spcPct val="50000"/>
                </a:spcBef>
                <a:spcAft>
                  <a:spcPts val="0"/>
                </a:spcAft>
                <a:defRPr/>
              </a:pPr>
              <a:r>
                <a:rPr lang="en-US" sz="2800" b="1" dirty="0">
                  <a:solidFill>
                    <a:srgbClr val="0000FF"/>
                  </a:solidFill>
                  <a:cs typeface="Times New Roman" pitchFamily="18" charset="0"/>
                </a:rPr>
                <a:t>Làm tăng quân số.</a:t>
              </a:r>
            </a:p>
          </p:txBody>
        </p:sp>
      </p:grpSp>
      <p:sp>
        <p:nvSpPr>
          <p:cNvPr id="236554" name="Text Box 10">
            <a:hlinkClick r:id="rId3" action="ppaction://hlinksldjump"/>
          </p:cNvPr>
          <p:cNvSpPr txBox="1">
            <a:spLocks noChangeArrowheads="1"/>
          </p:cNvSpPr>
          <p:nvPr/>
        </p:nvSpPr>
        <p:spPr bwMode="auto">
          <a:xfrm>
            <a:off x="2590800" y="1371600"/>
            <a:ext cx="1752600" cy="2246769"/>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b="1">
                <a:cs typeface="Times New Roman" pitchFamily="18" charset="0"/>
              </a:rPr>
              <a:t>Chế tạo loại súng mới, thuyền chiến.</a:t>
            </a:r>
          </a:p>
        </p:txBody>
      </p:sp>
      <p:sp>
        <p:nvSpPr>
          <p:cNvPr id="236555" name="Text Box 11"/>
          <p:cNvSpPr txBox="1">
            <a:spLocks noChangeArrowheads="1"/>
          </p:cNvSpPr>
          <p:nvPr/>
        </p:nvSpPr>
        <p:spPr bwMode="auto">
          <a:xfrm>
            <a:off x="4800600" y="1771650"/>
            <a:ext cx="1447800" cy="181588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b="1">
                <a:solidFill>
                  <a:srgbClr val="0000FF"/>
                </a:solidFill>
                <a:cs typeface="Times New Roman" pitchFamily="18" charset="0"/>
              </a:rPr>
              <a:t>Phòng thủ nơi hiểm yếu.</a:t>
            </a:r>
          </a:p>
        </p:txBody>
      </p:sp>
      <p:grpSp>
        <p:nvGrpSpPr>
          <p:cNvPr id="24586" name="Group 12"/>
          <p:cNvGrpSpPr>
            <a:grpSpLocks/>
          </p:cNvGrpSpPr>
          <p:nvPr/>
        </p:nvGrpSpPr>
        <p:grpSpPr bwMode="auto">
          <a:xfrm>
            <a:off x="3352800" y="114300"/>
            <a:ext cx="2362200" cy="892969"/>
            <a:chOff x="2426" y="3022"/>
            <a:chExt cx="1045" cy="359"/>
          </a:xfrm>
        </p:grpSpPr>
        <p:sp>
          <p:nvSpPr>
            <p:cNvPr id="236557" name="AutoShape 13"/>
            <p:cNvSpPr>
              <a:spLocks noChangeArrowheads="1"/>
            </p:cNvSpPr>
            <p:nvPr/>
          </p:nvSpPr>
          <p:spPr bwMode="gray">
            <a:xfrm>
              <a:off x="2426" y="3022"/>
              <a:ext cx="1045" cy="35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eaLnBrk="1" fontAlgn="auto" hangingPunct="1">
                <a:spcBef>
                  <a:spcPts val="0"/>
                </a:spcBef>
                <a:spcAft>
                  <a:spcPts val="0"/>
                </a:spcAft>
                <a:defRPr/>
              </a:pPr>
              <a:endParaRPr lang="en-US" sz="2800">
                <a:cs typeface="Times New Roman" pitchFamily="18" charset="0"/>
              </a:endParaRPr>
            </a:p>
          </p:txBody>
        </p:sp>
        <p:sp>
          <p:nvSpPr>
            <p:cNvPr id="24592" name="Text Box 14"/>
            <p:cNvSpPr txBox="1">
              <a:spLocks noChangeArrowheads="1"/>
            </p:cNvSpPr>
            <p:nvPr/>
          </p:nvSpPr>
          <p:spPr bwMode="gray">
            <a:xfrm>
              <a:off x="2426" y="3163"/>
              <a:ext cx="101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2060"/>
                  </a:solidFill>
                  <a:cs typeface="Times New Roman" pitchFamily="18" charset="0"/>
                </a:rPr>
                <a:t>QUÂN SỰ</a:t>
              </a:r>
            </a:p>
          </p:txBody>
        </p:sp>
      </p:grpSp>
      <p:grpSp>
        <p:nvGrpSpPr>
          <p:cNvPr id="4" name="Group 15"/>
          <p:cNvGrpSpPr>
            <a:grpSpLocks/>
          </p:cNvGrpSpPr>
          <p:nvPr/>
        </p:nvGrpSpPr>
        <p:grpSpPr bwMode="auto">
          <a:xfrm>
            <a:off x="6659564" y="1451372"/>
            <a:ext cx="1620837" cy="2078831"/>
            <a:chOff x="4195" y="949"/>
            <a:chExt cx="1021" cy="1746"/>
          </a:xfrm>
        </p:grpSpPr>
        <p:sp>
          <p:nvSpPr>
            <p:cNvPr id="236560" name="AutoShape 16"/>
            <p:cNvSpPr>
              <a:spLocks noChangeArrowheads="1"/>
            </p:cNvSpPr>
            <p:nvPr/>
          </p:nvSpPr>
          <p:spPr bwMode="auto">
            <a:xfrm>
              <a:off x="4195" y="949"/>
              <a:ext cx="1021" cy="1587"/>
            </a:xfrm>
            <a:prstGeom prst="roundRect">
              <a:avLst>
                <a:gd name="adj" fmla="val 13745"/>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1" fontAlgn="auto" hangingPunct="1">
                <a:spcBef>
                  <a:spcPts val="0"/>
                </a:spcBef>
                <a:spcAft>
                  <a:spcPts val="0"/>
                </a:spcAft>
                <a:defRPr/>
              </a:pPr>
              <a:endParaRPr lang="en-US" sz="2800">
                <a:cs typeface="Times New Roman" pitchFamily="18" charset="0"/>
              </a:endParaRPr>
            </a:p>
          </p:txBody>
        </p:sp>
        <p:sp>
          <p:nvSpPr>
            <p:cNvPr id="236561" name="Text Box 17">
              <a:hlinkClick r:id="rId4" action="ppaction://hlinksldjump"/>
            </p:cNvPr>
            <p:cNvSpPr txBox="1">
              <a:spLocks noChangeArrowheads="1"/>
            </p:cNvSpPr>
            <p:nvPr/>
          </p:nvSpPr>
          <p:spPr bwMode="auto">
            <a:xfrm>
              <a:off x="4320" y="1170"/>
              <a:ext cx="782" cy="1525"/>
            </a:xfrm>
            <a:prstGeom prst="rect">
              <a:avLst/>
            </a:prstGeom>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spcBef>
                  <a:spcPct val="50000"/>
                </a:spcBef>
                <a:spcAft>
                  <a:spcPts val="0"/>
                </a:spcAft>
                <a:defRPr/>
              </a:pPr>
              <a:r>
                <a:rPr lang="en-US" sz="2800" b="1" dirty="0">
                  <a:solidFill>
                    <a:srgbClr val="0000FF"/>
                  </a:solidFill>
                  <a:cs typeface="Times New Roman" pitchFamily="18" charset="0"/>
                </a:rPr>
                <a:t>Xây thành kiên cố.</a:t>
              </a:r>
            </a:p>
          </p:txBody>
        </p:sp>
      </p:grpSp>
      <p:sp>
        <p:nvSpPr>
          <p:cNvPr id="236562" name="Line 18"/>
          <p:cNvSpPr>
            <a:spLocks noChangeShapeType="1"/>
          </p:cNvSpPr>
          <p:nvPr/>
        </p:nvSpPr>
        <p:spPr bwMode="auto">
          <a:xfrm>
            <a:off x="4900614" y="1015604"/>
            <a:ext cx="433387" cy="429815"/>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6546"/>
                                        </p:tgtEl>
                                        <p:attrNameLst>
                                          <p:attrName>style.visibility</p:attrName>
                                        </p:attrNameLst>
                                      </p:cBhvr>
                                      <p:to>
                                        <p:strVal val="visible"/>
                                      </p:to>
                                    </p:set>
                                    <p:animEffect transition="in" filter="wipe(right)">
                                      <p:cBhvr>
                                        <p:cTn id="7" dur="500"/>
                                        <p:tgtEl>
                                          <p:spTgt spid="236546"/>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36548"/>
                                        </p:tgtEl>
                                        <p:attrNameLst>
                                          <p:attrName>style.visibility</p:attrName>
                                        </p:attrNameLst>
                                      </p:cBhvr>
                                      <p:to>
                                        <p:strVal val="visible"/>
                                      </p:to>
                                    </p:set>
                                    <p:animEffect transition="in" filter="wipe(up)">
                                      <p:cBhvr>
                                        <p:cTn id="15" dur="500"/>
                                        <p:tgtEl>
                                          <p:spTgt spid="236548"/>
                                        </p:tgtEl>
                                      </p:cBhvr>
                                    </p:animEffect>
                                  </p:childTnLst>
                                </p:cTn>
                              </p:par>
                              <p:par>
                                <p:cTn id="16" presetID="22" presetClass="entr" presetSubtype="1" fill="hold" nodeType="withEffect">
                                  <p:stCondLst>
                                    <p:cond delay="0"/>
                                  </p:stCondLst>
                                  <p:childTnLst>
                                    <p:set>
                                      <p:cBhvr>
                                        <p:cTn id="17" dur="1" fill="hold">
                                          <p:stCondLst>
                                            <p:cond delay="0"/>
                                          </p:stCondLst>
                                        </p:cTn>
                                        <p:tgtEl>
                                          <p:spTgt spid="236554"/>
                                        </p:tgtEl>
                                        <p:attrNameLst>
                                          <p:attrName>style.visibility</p:attrName>
                                        </p:attrNameLst>
                                      </p:cBhvr>
                                      <p:to>
                                        <p:strVal val="visible"/>
                                      </p:to>
                                    </p:set>
                                    <p:animEffect transition="in" filter="wipe(up)">
                                      <p:cBhvr>
                                        <p:cTn id="18" dur="500"/>
                                        <p:tgtEl>
                                          <p:spTgt spid="236554"/>
                                        </p:tgtEl>
                                      </p:cBhvr>
                                    </p:animEffect>
                                  </p:childTnLst>
                                </p:cTn>
                              </p:par>
                              <p:par>
                                <p:cTn id="19" presetID="22" presetClass="entr" presetSubtype="1" fill="hold" nodeType="withEffect">
                                  <p:stCondLst>
                                    <p:cond delay="0"/>
                                  </p:stCondLst>
                                  <p:childTnLst>
                                    <p:set>
                                      <p:cBhvr>
                                        <p:cTn id="20" dur="1" fill="hold">
                                          <p:stCondLst>
                                            <p:cond delay="0"/>
                                          </p:stCondLst>
                                        </p:cTn>
                                        <p:tgtEl>
                                          <p:spTgt spid="236550"/>
                                        </p:tgtEl>
                                        <p:attrNameLst>
                                          <p:attrName>style.visibility</p:attrName>
                                        </p:attrNameLst>
                                      </p:cBhvr>
                                      <p:to>
                                        <p:strVal val="visible"/>
                                      </p:to>
                                    </p:set>
                                    <p:animEffect transition="in" filter="wipe(up)">
                                      <p:cBhvr>
                                        <p:cTn id="21" dur="500"/>
                                        <p:tgtEl>
                                          <p:spTgt spid="2365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36562"/>
                                        </p:tgtEl>
                                        <p:attrNameLst>
                                          <p:attrName>style.visibility</p:attrName>
                                        </p:attrNameLst>
                                      </p:cBhvr>
                                      <p:to>
                                        <p:strVal val="visible"/>
                                      </p:to>
                                    </p:set>
                                    <p:animEffect transition="in" filter="wipe(up)">
                                      <p:cBhvr>
                                        <p:cTn id="26" dur="500"/>
                                        <p:tgtEl>
                                          <p:spTgt spid="236562"/>
                                        </p:tgtEl>
                                      </p:cBhvr>
                                    </p:animEffect>
                                  </p:childTnLst>
                                </p:cTn>
                              </p:par>
                              <p:par>
                                <p:cTn id="27" presetID="22" presetClass="entr" presetSubtype="1" fill="hold" nodeType="withEffect">
                                  <p:stCondLst>
                                    <p:cond delay="0"/>
                                  </p:stCondLst>
                                  <p:childTnLst>
                                    <p:set>
                                      <p:cBhvr>
                                        <p:cTn id="28" dur="1" fill="hold">
                                          <p:stCondLst>
                                            <p:cond delay="0"/>
                                          </p:stCondLst>
                                        </p:cTn>
                                        <p:tgtEl>
                                          <p:spTgt spid="236549"/>
                                        </p:tgtEl>
                                        <p:attrNameLst>
                                          <p:attrName>style.visibility</p:attrName>
                                        </p:attrNameLst>
                                      </p:cBhvr>
                                      <p:to>
                                        <p:strVal val="visible"/>
                                      </p:to>
                                    </p:set>
                                    <p:animEffect transition="in" filter="wipe(up)">
                                      <p:cBhvr>
                                        <p:cTn id="29" dur="500"/>
                                        <p:tgtEl>
                                          <p:spTgt spid="236549"/>
                                        </p:tgtEl>
                                      </p:cBhvr>
                                    </p:animEffect>
                                  </p:childTnLst>
                                </p:cTn>
                              </p:par>
                              <p:par>
                                <p:cTn id="30" presetID="22" presetClass="entr" presetSubtype="1" fill="hold" nodeType="withEffect">
                                  <p:stCondLst>
                                    <p:cond delay="0"/>
                                  </p:stCondLst>
                                  <p:childTnLst>
                                    <p:set>
                                      <p:cBhvr>
                                        <p:cTn id="31" dur="1" fill="hold">
                                          <p:stCondLst>
                                            <p:cond delay="0"/>
                                          </p:stCondLst>
                                        </p:cTn>
                                        <p:tgtEl>
                                          <p:spTgt spid="236555"/>
                                        </p:tgtEl>
                                        <p:attrNameLst>
                                          <p:attrName>style.visibility</p:attrName>
                                        </p:attrNameLst>
                                      </p:cBhvr>
                                      <p:to>
                                        <p:strVal val="visible"/>
                                      </p:to>
                                    </p:set>
                                    <p:animEffect transition="in" filter="wipe(up)">
                                      <p:cBhvr>
                                        <p:cTn id="32" dur="500"/>
                                        <p:tgtEl>
                                          <p:spTgt spid="23655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6547"/>
                                        </p:tgtEl>
                                        <p:attrNameLst>
                                          <p:attrName>style.visibility</p:attrName>
                                        </p:attrNameLst>
                                      </p:cBhvr>
                                      <p:to>
                                        <p:strVal val="visible"/>
                                      </p:to>
                                    </p:set>
                                    <p:animEffect transition="in" filter="wipe(left)">
                                      <p:cBhvr>
                                        <p:cTn id="37" dur="500"/>
                                        <p:tgtEl>
                                          <p:spTgt spid="236547"/>
                                        </p:tgtEl>
                                      </p:cBhvr>
                                    </p:animEffect>
                                  </p:childTnLst>
                                </p:cTn>
                              </p:par>
                              <p:par>
                                <p:cTn id="38" presetID="22"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animBg="1"/>
      <p:bldP spid="236547" grpId="0" animBg="1"/>
      <p:bldP spid="236548" grpId="0" animBg="1"/>
      <p:bldP spid="236549" grpId="0" animBg="1"/>
      <p:bldP spid="236550" grpId="0" animBg="1"/>
      <p:bldP spid="236554" grpId="0" animBg="1"/>
      <p:bldP spid="236555" grpId="0" animBg="1"/>
      <p:bldP spid="2365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11288" y="1894892"/>
            <a:ext cx="2170112" cy="2505658"/>
            <a:chOff x="720" y="1095"/>
            <a:chExt cx="1367" cy="2743"/>
          </a:xfrm>
        </p:grpSpPr>
        <p:sp>
          <p:nvSpPr>
            <p:cNvPr id="26663" name="AutoShape 3"/>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64" name="AutoShape 4"/>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65" name="AutoShape 5"/>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66" name="AutoShape 6"/>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67" name="AutoShape 7"/>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68" name="AutoShape 8"/>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grpSp>
          <p:nvGrpSpPr>
            <p:cNvPr id="26669" name="Group 9"/>
            <p:cNvGrpSpPr>
              <a:grpSpLocks/>
            </p:cNvGrpSpPr>
            <p:nvPr/>
          </p:nvGrpSpPr>
          <p:grpSpPr bwMode="auto">
            <a:xfrm>
              <a:off x="1189" y="1095"/>
              <a:ext cx="405" cy="805"/>
              <a:chOff x="1289" y="251"/>
              <a:chExt cx="668" cy="1328"/>
            </a:xfrm>
          </p:grpSpPr>
          <p:sp>
            <p:nvSpPr>
              <p:cNvPr id="26672" name="Oval 10"/>
              <p:cNvSpPr>
                <a:spLocks noChangeArrowheads="1"/>
              </p:cNvSpPr>
              <p:nvPr/>
            </p:nvSpPr>
            <p:spPr bwMode="gray">
              <a:xfrm>
                <a:off x="1289" y="251"/>
                <a:ext cx="668" cy="132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73" name="Oval 1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74" name="Oval 1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75" name="Oval 1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76" name="Oval 1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grpSp>
        <p:sp>
          <p:nvSpPr>
            <p:cNvPr id="26670" name="Text Box 15"/>
            <p:cNvSpPr txBox="1">
              <a:spLocks noChangeArrowheads="1"/>
            </p:cNvSpPr>
            <p:nvPr/>
          </p:nvSpPr>
          <p:spPr bwMode="gray">
            <a:xfrm>
              <a:off x="1329" y="1400"/>
              <a:ext cx="116"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cs typeface="Times New Roman" pitchFamily="18" charset="0"/>
              </a:endParaRPr>
            </a:p>
          </p:txBody>
        </p:sp>
        <p:sp>
          <p:nvSpPr>
            <p:cNvPr id="26671" name="Text Box 16"/>
            <p:cNvSpPr txBox="1">
              <a:spLocks noChangeArrowheads="1"/>
            </p:cNvSpPr>
            <p:nvPr/>
          </p:nvSpPr>
          <p:spPr bwMode="gray">
            <a:xfrm>
              <a:off x="768" y="1776"/>
              <a:ext cx="1296" cy="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sz="2800">
                  <a:cs typeface="Times New Roman" pitchFamily="18" charset="0"/>
                </a:rPr>
                <a:t>Dịch sách chữ Hán ra chữ Nôm</a:t>
              </a:r>
              <a:r>
                <a:rPr lang="en-US" altLang="en-US" sz="2800" b="1">
                  <a:cs typeface="Times New Roman" pitchFamily="18" charset="0"/>
                </a:rPr>
                <a:t>.</a:t>
              </a:r>
            </a:p>
          </p:txBody>
        </p:sp>
      </p:grpSp>
      <p:grpSp>
        <p:nvGrpSpPr>
          <p:cNvPr id="4" name="Group 17"/>
          <p:cNvGrpSpPr>
            <a:grpSpLocks/>
          </p:cNvGrpSpPr>
          <p:nvPr/>
        </p:nvGrpSpPr>
        <p:grpSpPr bwMode="auto">
          <a:xfrm>
            <a:off x="6300788" y="1826480"/>
            <a:ext cx="2170112" cy="2555021"/>
            <a:chOff x="3692" y="1105"/>
            <a:chExt cx="1367" cy="2733"/>
          </a:xfrm>
        </p:grpSpPr>
        <p:sp>
          <p:nvSpPr>
            <p:cNvPr id="26649" name="AutoShape 18"/>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35539" name="AutoShape 19"/>
            <p:cNvSpPr>
              <a:spLocks noChangeArrowheads="1"/>
            </p:cNvSpPr>
            <p:nvPr/>
          </p:nvSpPr>
          <p:spPr bwMode="gray">
            <a:xfrm>
              <a:off x="3717" y="1495"/>
              <a:ext cx="1322" cy="1766"/>
            </a:xfrm>
            <a:prstGeom prst="roundRect">
              <a:avLst>
                <a:gd name="adj" fmla="val 16667"/>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eaLnBrk="1" fontAlgn="auto" hangingPunct="1">
                <a:spcBef>
                  <a:spcPts val="0"/>
                </a:spcBef>
                <a:spcAft>
                  <a:spcPts val="0"/>
                </a:spcAft>
                <a:defRPr/>
              </a:pPr>
              <a:endParaRPr lang="en-US" sz="2800">
                <a:cs typeface="Times New Roman" pitchFamily="18" charset="0"/>
              </a:endParaRPr>
            </a:p>
          </p:txBody>
        </p:sp>
        <p:sp>
          <p:nvSpPr>
            <p:cNvPr id="26651" name="AutoShape 20"/>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52" name="AutoShape 21"/>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grpSp>
          <p:nvGrpSpPr>
            <p:cNvPr id="26653" name="Group 22"/>
            <p:cNvGrpSpPr>
              <a:grpSpLocks/>
            </p:cNvGrpSpPr>
            <p:nvPr/>
          </p:nvGrpSpPr>
          <p:grpSpPr bwMode="auto">
            <a:xfrm>
              <a:off x="4165" y="1105"/>
              <a:ext cx="405" cy="787"/>
              <a:chOff x="1289" y="267"/>
              <a:chExt cx="668" cy="1298"/>
            </a:xfrm>
          </p:grpSpPr>
          <p:sp>
            <p:nvSpPr>
              <p:cNvPr id="26658" name="Oval 23"/>
              <p:cNvSpPr>
                <a:spLocks noChangeArrowheads="1"/>
              </p:cNvSpPr>
              <p:nvPr/>
            </p:nvSpPr>
            <p:spPr bwMode="gray">
              <a:xfrm>
                <a:off x="1289" y="267"/>
                <a:ext cx="668" cy="129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59" name="Oval 24"/>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60" name="Oval 25"/>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61" name="Oval 26"/>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62" name="Oval 27"/>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grpSp>
        <p:sp>
          <p:nvSpPr>
            <p:cNvPr id="26654" name="Text Box 28"/>
            <p:cNvSpPr txBox="1">
              <a:spLocks noChangeArrowheads="1"/>
            </p:cNvSpPr>
            <p:nvPr/>
          </p:nvSpPr>
          <p:spPr bwMode="gray">
            <a:xfrm>
              <a:off x="4305" y="1400"/>
              <a:ext cx="116"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cs typeface="Times New Roman" pitchFamily="18" charset="0"/>
              </a:endParaRPr>
            </a:p>
          </p:txBody>
        </p:sp>
        <p:sp>
          <p:nvSpPr>
            <p:cNvPr id="26655" name="Text Box 29"/>
            <p:cNvSpPr txBox="1">
              <a:spLocks noChangeArrowheads="1"/>
            </p:cNvSpPr>
            <p:nvPr/>
          </p:nvSpPr>
          <p:spPr bwMode="gray">
            <a:xfrm>
              <a:off x="3744" y="1776"/>
              <a:ext cx="1296" cy="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sz="2800">
                  <a:cs typeface="Times New Roman" pitchFamily="18" charset="0"/>
                </a:rPr>
                <a:t>Bắt nhà sư dưới 50 tuổi  hoàn tục.</a:t>
              </a:r>
            </a:p>
          </p:txBody>
        </p:sp>
        <p:sp>
          <p:nvSpPr>
            <p:cNvPr id="26656" name="AutoShape 30"/>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57" name="AutoShape 31"/>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grpSp>
      <p:sp>
        <p:nvSpPr>
          <p:cNvPr id="235552" name="Line 32"/>
          <p:cNvSpPr>
            <a:spLocks noChangeShapeType="1"/>
          </p:cNvSpPr>
          <p:nvPr/>
        </p:nvSpPr>
        <p:spPr bwMode="auto">
          <a:xfrm flipH="1">
            <a:off x="2555876" y="897732"/>
            <a:ext cx="1871663" cy="1188244"/>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53" name="Line 33"/>
          <p:cNvSpPr>
            <a:spLocks noChangeShapeType="1"/>
          </p:cNvSpPr>
          <p:nvPr/>
        </p:nvSpPr>
        <p:spPr bwMode="auto">
          <a:xfrm>
            <a:off x="5148264" y="897732"/>
            <a:ext cx="2052637" cy="1107281"/>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6630" name="Group 34"/>
          <p:cNvGrpSpPr>
            <a:grpSpLocks/>
          </p:cNvGrpSpPr>
          <p:nvPr/>
        </p:nvGrpSpPr>
        <p:grpSpPr bwMode="auto">
          <a:xfrm>
            <a:off x="3505200" y="171450"/>
            <a:ext cx="2819400" cy="1002350"/>
            <a:chOff x="3841" y="2134"/>
            <a:chExt cx="1402" cy="674"/>
          </a:xfrm>
        </p:grpSpPr>
        <p:sp>
          <p:nvSpPr>
            <p:cNvPr id="235555" name="AutoShape 35"/>
            <p:cNvSpPr>
              <a:spLocks noChangeArrowheads="1"/>
            </p:cNvSpPr>
            <p:nvPr/>
          </p:nvSpPr>
          <p:spPr bwMode="gray">
            <a:xfrm>
              <a:off x="3841" y="2134"/>
              <a:ext cx="1402" cy="522"/>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round/>
              <a:headEnd/>
              <a:tailEnd/>
            </a:ln>
            <a:effectLst/>
          </p:spPr>
          <p:txBody>
            <a:bodyPr wrap="none" anchor="ctr"/>
            <a:lstStyle/>
            <a:p>
              <a:pPr eaLnBrk="1" fontAlgn="auto" hangingPunct="1">
                <a:spcBef>
                  <a:spcPts val="0"/>
                </a:spcBef>
                <a:spcAft>
                  <a:spcPts val="0"/>
                </a:spcAft>
                <a:defRPr/>
              </a:pPr>
              <a:endParaRPr lang="en-US" sz="2800">
                <a:cs typeface="Times New Roman" pitchFamily="18" charset="0"/>
              </a:endParaRPr>
            </a:p>
          </p:txBody>
        </p:sp>
        <p:sp>
          <p:nvSpPr>
            <p:cNvPr id="26648" name="Text Box 36"/>
            <p:cNvSpPr txBox="1">
              <a:spLocks noChangeArrowheads="1"/>
            </p:cNvSpPr>
            <p:nvPr/>
          </p:nvSpPr>
          <p:spPr bwMode="gray">
            <a:xfrm>
              <a:off x="3888" y="2249"/>
              <a:ext cx="1343"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400" b="1">
                  <a:solidFill>
                    <a:srgbClr val="002060"/>
                  </a:solidFill>
                  <a:cs typeface="Times New Roman" pitchFamily="18" charset="0"/>
                </a:rPr>
                <a:t>VĂN HÓA, GIÁO DỤC</a:t>
              </a:r>
            </a:p>
          </p:txBody>
        </p:sp>
      </p:grpSp>
      <p:grpSp>
        <p:nvGrpSpPr>
          <p:cNvPr id="7" name="Group 41"/>
          <p:cNvGrpSpPr>
            <a:grpSpLocks/>
          </p:cNvGrpSpPr>
          <p:nvPr/>
        </p:nvGrpSpPr>
        <p:grpSpPr bwMode="auto">
          <a:xfrm>
            <a:off x="3887788" y="1880057"/>
            <a:ext cx="2170112" cy="2555022"/>
            <a:chOff x="3692" y="1105"/>
            <a:chExt cx="1367" cy="2733"/>
          </a:xfrm>
        </p:grpSpPr>
        <p:sp>
          <p:nvSpPr>
            <p:cNvPr id="26633" name="AutoShape 42"/>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34" name="AutoShape 43"/>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35" name="AutoShape 44"/>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36" name="AutoShape 45"/>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grpSp>
          <p:nvGrpSpPr>
            <p:cNvPr id="26637" name="Group 46"/>
            <p:cNvGrpSpPr>
              <a:grpSpLocks/>
            </p:cNvGrpSpPr>
            <p:nvPr/>
          </p:nvGrpSpPr>
          <p:grpSpPr bwMode="auto">
            <a:xfrm>
              <a:off x="4165" y="1105"/>
              <a:ext cx="405" cy="787"/>
              <a:chOff x="1289" y="267"/>
              <a:chExt cx="668" cy="1298"/>
            </a:xfrm>
          </p:grpSpPr>
          <p:sp>
            <p:nvSpPr>
              <p:cNvPr id="26642" name="Oval 47"/>
              <p:cNvSpPr>
                <a:spLocks noChangeArrowheads="1"/>
              </p:cNvSpPr>
              <p:nvPr/>
            </p:nvSpPr>
            <p:spPr bwMode="gray">
              <a:xfrm>
                <a:off x="1289" y="267"/>
                <a:ext cx="668" cy="129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43" name="Oval 48"/>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44" name="Oval 49"/>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45" name="Oval 50"/>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46" name="Oval 51"/>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grpSp>
        <p:sp>
          <p:nvSpPr>
            <p:cNvPr id="26638" name="Text Box 52"/>
            <p:cNvSpPr txBox="1">
              <a:spLocks noChangeArrowheads="1"/>
            </p:cNvSpPr>
            <p:nvPr/>
          </p:nvSpPr>
          <p:spPr bwMode="gray">
            <a:xfrm>
              <a:off x="4305" y="1400"/>
              <a:ext cx="116"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800">
                <a:cs typeface="Times New Roman" pitchFamily="18" charset="0"/>
              </a:endParaRPr>
            </a:p>
          </p:txBody>
        </p:sp>
        <p:sp>
          <p:nvSpPr>
            <p:cNvPr id="26639" name="Text Box 53"/>
            <p:cNvSpPr txBox="1">
              <a:spLocks noChangeArrowheads="1"/>
            </p:cNvSpPr>
            <p:nvPr/>
          </p:nvSpPr>
          <p:spPr bwMode="gray">
            <a:xfrm>
              <a:off x="3744" y="1776"/>
              <a:ext cx="1296" cy="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sz="2800">
                  <a:cs typeface="Times New Roman" pitchFamily="18" charset="0"/>
                </a:rPr>
                <a:t>Sửa đổi chế độ thi cử và học tập.</a:t>
              </a:r>
            </a:p>
          </p:txBody>
        </p:sp>
        <p:sp>
          <p:nvSpPr>
            <p:cNvPr id="26640" name="AutoShape 54"/>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sp>
          <p:nvSpPr>
            <p:cNvPr id="26641" name="AutoShape 55"/>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800">
                <a:cs typeface="Times New Roman" pitchFamily="18" charset="0"/>
              </a:endParaRPr>
            </a:p>
          </p:txBody>
        </p:sp>
      </p:grpSp>
      <p:sp>
        <p:nvSpPr>
          <p:cNvPr id="235577" name="Line 57"/>
          <p:cNvSpPr>
            <a:spLocks noChangeShapeType="1"/>
          </p:cNvSpPr>
          <p:nvPr/>
        </p:nvSpPr>
        <p:spPr bwMode="auto">
          <a:xfrm>
            <a:off x="4800601" y="914400"/>
            <a:ext cx="111125" cy="1234679"/>
          </a:xfrm>
          <a:prstGeom prst="line">
            <a:avLst/>
          </a:prstGeom>
          <a:noFill/>
          <a:ln w="349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5552"/>
                                        </p:tgtEl>
                                        <p:attrNameLst>
                                          <p:attrName>style.visibility</p:attrName>
                                        </p:attrNameLst>
                                      </p:cBhvr>
                                      <p:to>
                                        <p:strVal val="visible"/>
                                      </p:to>
                                    </p:set>
                                    <p:animEffect transition="in" filter="fade">
                                      <p:cBhvr>
                                        <p:cTn id="7" dur="1000"/>
                                        <p:tgtEl>
                                          <p:spTgt spid="235552"/>
                                        </p:tgtEl>
                                      </p:cBhvr>
                                    </p:animEffect>
                                    <p:anim calcmode="lin" valueType="num">
                                      <p:cBhvr>
                                        <p:cTn id="8" dur="1000" fill="hold"/>
                                        <p:tgtEl>
                                          <p:spTgt spid="235552"/>
                                        </p:tgtEl>
                                        <p:attrNameLst>
                                          <p:attrName>ppt_x</p:attrName>
                                        </p:attrNameLst>
                                      </p:cBhvr>
                                      <p:tavLst>
                                        <p:tav tm="0">
                                          <p:val>
                                            <p:strVal val="#ppt_x"/>
                                          </p:val>
                                        </p:tav>
                                        <p:tav tm="100000">
                                          <p:val>
                                            <p:strVal val="#ppt_x"/>
                                          </p:val>
                                        </p:tav>
                                      </p:tavLst>
                                    </p:anim>
                                    <p:anim calcmode="lin" valueType="num">
                                      <p:cBhvr>
                                        <p:cTn id="9" dur="900" decel="100000" fill="hold"/>
                                        <p:tgtEl>
                                          <p:spTgt spid="23555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555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grpId="0" nodeType="clickEffect">
                                  <p:stCondLst>
                                    <p:cond delay="0"/>
                                  </p:stCondLst>
                                  <p:childTnLst>
                                    <p:set>
                                      <p:cBhvr>
                                        <p:cTn id="20" dur="1" fill="hold">
                                          <p:stCondLst>
                                            <p:cond delay="0"/>
                                          </p:stCondLst>
                                        </p:cTn>
                                        <p:tgtEl>
                                          <p:spTgt spid="235577"/>
                                        </p:tgtEl>
                                        <p:attrNameLst>
                                          <p:attrName>style.visibility</p:attrName>
                                        </p:attrNameLst>
                                      </p:cBhvr>
                                      <p:to>
                                        <p:strVal val="visible"/>
                                      </p:to>
                                    </p:set>
                                    <p:anim calcmode="lin" valueType="num">
                                      <p:cBhvr>
                                        <p:cTn id="21" dur="500" fill="hold"/>
                                        <p:tgtEl>
                                          <p:spTgt spid="235577"/>
                                        </p:tgtEl>
                                        <p:attrNameLst>
                                          <p:attrName>ppt_w</p:attrName>
                                        </p:attrNameLst>
                                      </p:cBhvr>
                                      <p:tavLst>
                                        <p:tav tm="0">
                                          <p:val>
                                            <p:strVal val="#ppt_w*0.05"/>
                                          </p:val>
                                        </p:tav>
                                        <p:tav tm="100000">
                                          <p:val>
                                            <p:strVal val="#ppt_w"/>
                                          </p:val>
                                        </p:tav>
                                      </p:tavLst>
                                    </p:anim>
                                    <p:anim calcmode="lin" valueType="num">
                                      <p:cBhvr>
                                        <p:cTn id="22" dur="500" fill="hold"/>
                                        <p:tgtEl>
                                          <p:spTgt spid="235577"/>
                                        </p:tgtEl>
                                        <p:attrNameLst>
                                          <p:attrName>ppt_h</p:attrName>
                                        </p:attrNameLst>
                                      </p:cBhvr>
                                      <p:tavLst>
                                        <p:tav tm="0">
                                          <p:val>
                                            <p:strVal val="#ppt_h"/>
                                          </p:val>
                                        </p:tav>
                                        <p:tav tm="100000">
                                          <p:val>
                                            <p:strVal val="#ppt_h"/>
                                          </p:val>
                                        </p:tav>
                                      </p:tavLst>
                                    </p:anim>
                                    <p:anim calcmode="lin" valueType="num">
                                      <p:cBhvr>
                                        <p:cTn id="23" dur="500" fill="hold"/>
                                        <p:tgtEl>
                                          <p:spTgt spid="235577"/>
                                        </p:tgtEl>
                                        <p:attrNameLst>
                                          <p:attrName>ppt_x</p:attrName>
                                        </p:attrNameLst>
                                      </p:cBhvr>
                                      <p:tavLst>
                                        <p:tav tm="0">
                                          <p:val>
                                            <p:strVal val="#ppt_x-.2"/>
                                          </p:val>
                                        </p:tav>
                                        <p:tav tm="100000">
                                          <p:val>
                                            <p:strVal val="#ppt_x"/>
                                          </p:val>
                                        </p:tav>
                                      </p:tavLst>
                                    </p:anim>
                                    <p:anim calcmode="lin" valueType="num">
                                      <p:cBhvr>
                                        <p:cTn id="24" dur="500" fill="hold"/>
                                        <p:tgtEl>
                                          <p:spTgt spid="235577"/>
                                        </p:tgtEl>
                                        <p:attrNameLst>
                                          <p:attrName>ppt_y</p:attrName>
                                        </p:attrNameLst>
                                      </p:cBhvr>
                                      <p:tavLst>
                                        <p:tav tm="0">
                                          <p:val>
                                            <p:strVal val="#ppt_y"/>
                                          </p:val>
                                        </p:tav>
                                        <p:tav tm="100000">
                                          <p:val>
                                            <p:strVal val="#ppt_y"/>
                                          </p:val>
                                        </p:tav>
                                      </p:tavLst>
                                    </p:anim>
                                    <p:animEffect transition="in" filter="fade">
                                      <p:cBhvr>
                                        <p:cTn id="25" dur="500"/>
                                        <p:tgtEl>
                                          <p:spTgt spid="235577"/>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0.05"/>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 calcmode="lin" valueType="num">
                                      <p:cBhvr>
                                        <p:cTn id="30" dur="500" fill="hold"/>
                                        <p:tgtEl>
                                          <p:spTgt spid="7"/>
                                        </p:tgtEl>
                                        <p:attrNameLst>
                                          <p:attrName>ppt_x</p:attrName>
                                        </p:attrNameLst>
                                      </p:cBhvr>
                                      <p:tavLst>
                                        <p:tav tm="0">
                                          <p:val>
                                            <p:strVal val="#ppt_x-.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Effect transition="in" filter="fade">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235553"/>
                                        </p:tgtEl>
                                        <p:attrNameLst>
                                          <p:attrName>style.visibility</p:attrName>
                                        </p:attrNameLst>
                                      </p:cBhvr>
                                      <p:to>
                                        <p:strVal val="visible"/>
                                      </p:to>
                                    </p:set>
                                    <p:animEffect transition="in" filter="wedge">
                                      <p:cBhvr>
                                        <p:cTn id="37" dur="2000"/>
                                        <p:tgtEl>
                                          <p:spTgt spid="235553"/>
                                        </p:tgtEl>
                                      </p:cBhvr>
                                    </p:animEffect>
                                  </p:childTnLst>
                                </p:cTn>
                              </p:par>
                              <p:par>
                                <p:cTn id="38" presetID="2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edge">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2" grpId="0" animBg="1"/>
      <p:bldP spid="235553" grpId="0" animBg="1"/>
      <p:bldP spid="2355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610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ung than co nha 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450"/>
            <a:ext cx="8610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610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descr="Lau thuyen nha 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ung than co nha 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fill="hold"/>
                                        <p:tgtEl>
                                          <p:spTgt spid="39938"/>
                                        </p:tgtEl>
                                        <p:attrNameLst>
                                          <p:attrName>ppt_w</p:attrName>
                                        </p:attrNameLst>
                                      </p:cBhvr>
                                      <p:tavLst>
                                        <p:tav tm="0">
                                          <p:val>
                                            <p:fltVal val="0"/>
                                          </p:val>
                                        </p:tav>
                                        <p:tav tm="100000">
                                          <p:val>
                                            <p:strVal val="#ppt_w"/>
                                          </p:val>
                                        </p:tav>
                                      </p:tavLst>
                                    </p:anim>
                                    <p:anim calcmode="lin" valueType="num">
                                      <p:cBhvr>
                                        <p:cTn id="8" dur="500" fill="hold"/>
                                        <p:tgtEl>
                                          <p:spTgt spid="39938"/>
                                        </p:tgtEl>
                                        <p:attrNameLst>
                                          <p:attrName>ppt_h</p:attrName>
                                        </p:attrNameLst>
                                      </p:cBhvr>
                                      <p:tavLst>
                                        <p:tav tm="0">
                                          <p:val>
                                            <p:fltVal val="0"/>
                                          </p:val>
                                        </p:tav>
                                        <p:tav tm="100000">
                                          <p:val>
                                            <p:strVal val="#ppt_h"/>
                                          </p:val>
                                        </p:tav>
                                      </p:tavLst>
                                    </p:anim>
                                    <p:animEffect transition="in" filter="fade">
                                      <p:cBhvr>
                                        <p:cTn id="9"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WordArt 5"/>
          <p:cNvSpPr>
            <a:spLocks noChangeArrowheads="1" noChangeShapeType="1" noTextEdit="1"/>
          </p:cNvSpPr>
          <p:nvPr/>
        </p:nvSpPr>
        <p:spPr bwMode="auto">
          <a:xfrm>
            <a:off x="762001" y="114300"/>
            <a:ext cx="7800975" cy="300038"/>
          </a:xfrm>
          <a:prstGeom prst="rect">
            <a:avLst/>
          </a:prstGeom>
        </p:spPr>
        <p:txBody>
          <a:bodyPr wrap="none" fromWordArt="1">
            <a:prstTxWarp prst="textPlain">
              <a:avLst>
                <a:gd name="adj" fmla="val 50000"/>
              </a:avLst>
            </a:prstTxWarp>
          </a:bodyPr>
          <a:lstStyle/>
          <a:p>
            <a:pPr algn="ctr"/>
            <a:endParaRPr lang="en-US" sz="2800" kern="10">
              <a:ln w="19050">
                <a:solidFill>
                  <a:schemeClr val="tx1"/>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31747" name="Rectangle 6"/>
          <p:cNvSpPr>
            <a:spLocks noChangeArrowheads="1"/>
          </p:cNvSpPr>
          <p:nvPr/>
        </p:nvSpPr>
        <p:spPr bwMode="auto">
          <a:xfrm>
            <a:off x="0" y="514350"/>
            <a:ext cx="7467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buFontTx/>
              <a:buNone/>
            </a:pPr>
            <a:endParaRPr lang="en-US" altLang="vi-VN" sz="2400" b="1">
              <a:solidFill>
                <a:srgbClr val="FF0066"/>
              </a:solidFill>
            </a:endParaRPr>
          </a:p>
        </p:txBody>
      </p:sp>
      <p:sp>
        <p:nvSpPr>
          <p:cNvPr id="31748" name="Text Box 7"/>
          <p:cNvSpPr txBox="1">
            <a:spLocks noChangeArrowheads="1"/>
          </p:cNvSpPr>
          <p:nvPr/>
        </p:nvSpPr>
        <p:spPr bwMode="auto">
          <a:xfrm>
            <a:off x="-152400" y="114300"/>
            <a:ext cx="9525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4000" b="1">
                <a:solidFill>
                  <a:srgbClr val="FF0066"/>
                </a:solidFill>
              </a:rPr>
              <a:t>Ý nghĩa, tác dụng của cải cách Hồ Quý Ly.</a:t>
            </a:r>
          </a:p>
        </p:txBody>
      </p:sp>
      <p:sp>
        <p:nvSpPr>
          <p:cNvPr id="55308" name="Text Box 12"/>
          <p:cNvSpPr txBox="1">
            <a:spLocks noChangeArrowheads="1"/>
          </p:cNvSpPr>
          <p:nvPr/>
        </p:nvSpPr>
        <p:spPr bwMode="auto">
          <a:xfrm>
            <a:off x="381000" y="742950"/>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2800" b="1" dirty="0"/>
              <a:t>a. Ý </a:t>
            </a:r>
            <a:r>
              <a:rPr lang="en-US" altLang="vi-VN" sz="2800" b="1" dirty="0" err="1"/>
              <a:t>nghĩa</a:t>
            </a:r>
            <a:r>
              <a:rPr lang="en-US" altLang="vi-VN" sz="2800" b="1" dirty="0"/>
              <a:t>, </a:t>
            </a:r>
            <a:r>
              <a:rPr lang="en-US" altLang="vi-VN" sz="2800" b="1" dirty="0" err="1"/>
              <a:t>tác</a:t>
            </a:r>
            <a:r>
              <a:rPr lang="en-US" altLang="vi-VN" sz="2800" b="1" dirty="0"/>
              <a:t> </a:t>
            </a:r>
            <a:r>
              <a:rPr lang="en-US" altLang="vi-VN" sz="2800" b="1" dirty="0" err="1"/>
              <a:t>dụng</a:t>
            </a:r>
            <a:r>
              <a:rPr lang="en-US" altLang="vi-VN" sz="2800" b="1" dirty="0"/>
              <a:t>:</a:t>
            </a:r>
          </a:p>
        </p:txBody>
      </p:sp>
      <p:sp>
        <p:nvSpPr>
          <p:cNvPr id="55309" name="Text Box 13"/>
          <p:cNvSpPr txBox="1">
            <a:spLocks noChangeArrowheads="1"/>
          </p:cNvSpPr>
          <p:nvPr/>
        </p:nvSpPr>
        <p:spPr bwMode="auto">
          <a:xfrm>
            <a:off x="76200" y="1047750"/>
            <a:ext cx="7772400" cy="194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Char char="-"/>
            </a:pPr>
            <a:r>
              <a:rPr lang="en-US" altLang="vi-VN" sz="2800" dirty="0"/>
              <a:t> </a:t>
            </a:r>
            <a:r>
              <a:rPr lang="en-US" altLang="vi-VN" sz="2800" dirty="0" err="1"/>
              <a:t>Hạn</a:t>
            </a:r>
            <a:r>
              <a:rPr lang="en-US" altLang="vi-VN" sz="2800" dirty="0"/>
              <a:t> </a:t>
            </a:r>
            <a:r>
              <a:rPr lang="en-US" altLang="vi-VN" sz="2800" dirty="0" err="1"/>
              <a:t>chế</a:t>
            </a:r>
            <a:r>
              <a:rPr lang="en-US" altLang="vi-VN" sz="2800" dirty="0"/>
              <a:t> </a:t>
            </a:r>
            <a:r>
              <a:rPr lang="en-US" altLang="vi-VN" sz="2800" dirty="0" err="1"/>
              <a:t>tập</a:t>
            </a:r>
            <a:r>
              <a:rPr lang="en-US" altLang="vi-VN" sz="2800" dirty="0"/>
              <a:t> </a:t>
            </a:r>
            <a:r>
              <a:rPr lang="en-US" altLang="vi-VN" sz="2800" dirty="0" err="1"/>
              <a:t>trung</a:t>
            </a:r>
            <a:r>
              <a:rPr lang="en-US" altLang="vi-VN" sz="2800" dirty="0"/>
              <a:t> </a:t>
            </a:r>
            <a:r>
              <a:rPr lang="en-US" altLang="vi-VN" sz="2800" dirty="0" err="1"/>
              <a:t>ruộng</a:t>
            </a:r>
            <a:r>
              <a:rPr lang="en-US" altLang="vi-VN" sz="2800" dirty="0"/>
              <a:t> </a:t>
            </a:r>
            <a:r>
              <a:rPr lang="en-US" altLang="vi-VN" sz="2800" dirty="0" err="1"/>
              <a:t>đất</a:t>
            </a:r>
            <a:r>
              <a:rPr lang="en-US" altLang="vi-VN" sz="2800" dirty="0"/>
              <a:t> </a:t>
            </a:r>
            <a:r>
              <a:rPr lang="en-US" altLang="vi-VN" sz="2800" dirty="0" err="1"/>
              <a:t>của</a:t>
            </a:r>
            <a:r>
              <a:rPr lang="en-US" altLang="vi-VN" sz="2800" dirty="0"/>
              <a:t> </a:t>
            </a:r>
            <a:r>
              <a:rPr lang="en-US" altLang="vi-VN" sz="2800" dirty="0" err="1"/>
              <a:t>quý</a:t>
            </a:r>
            <a:r>
              <a:rPr lang="en-US" altLang="vi-VN" sz="2800" dirty="0"/>
              <a:t> </a:t>
            </a:r>
            <a:r>
              <a:rPr lang="en-US" altLang="vi-VN" sz="2800" dirty="0" err="1"/>
              <a:t>tộc</a:t>
            </a:r>
            <a:r>
              <a:rPr lang="en-US" altLang="vi-VN" sz="2800" dirty="0"/>
              <a:t>, </a:t>
            </a:r>
            <a:r>
              <a:rPr lang="en-US" altLang="vi-VN" sz="2800" dirty="0" err="1"/>
              <a:t>địa</a:t>
            </a:r>
            <a:r>
              <a:rPr lang="en-US" altLang="vi-VN" sz="2800" dirty="0"/>
              <a:t> </a:t>
            </a:r>
            <a:r>
              <a:rPr lang="en-US" altLang="vi-VN" sz="2800" dirty="0" err="1"/>
              <a:t>chủ</a:t>
            </a:r>
            <a:r>
              <a:rPr lang="en-US" altLang="vi-VN" sz="2800" dirty="0"/>
              <a:t>.</a:t>
            </a:r>
          </a:p>
          <a:p>
            <a:pPr eaLnBrk="1" hangingPunct="1">
              <a:lnSpc>
                <a:spcPct val="40000"/>
              </a:lnSpc>
              <a:spcBef>
                <a:spcPct val="50000"/>
              </a:spcBef>
              <a:buFontTx/>
              <a:buChar char="-"/>
            </a:pPr>
            <a:r>
              <a:rPr lang="en-US" altLang="vi-VN" sz="2800" dirty="0"/>
              <a:t> </a:t>
            </a:r>
            <a:r>
              <a:rPr lang="en-US" altLang="vi-VN" sz="2800" dirty="0" err="1"/>
              <a:t>Làm</a:t>
            </a:r>
            <a:r>
              <a:rPr lang="en-US" altLang="vi-VN" sz="2800" dirty="0"/>
              <a:t> </a:t>
            </a:r>
            <a:r>
              <a:rPr lang="en-US" altLang="vi-VN" sz="2800" dirty="0" err="1"/>
              <a:t>suy</a:t>
            </a:r>
            <a:r>
              <a:rPr lang="en-US" altLang="vi-VN" sz="2800" dirty="0"/>
              <a:t> </a:t>
            </a:r>
            <a:r>
              <a:rPr lang="en-US" altLang="vi-VN" sz="2800" dirty="0" err="1"/>
              <a:t>yếu</a:t>
            </a:r>
            <a:r>
              <a:rPr lang="en-US" altLang="vi-VN" sz="2800" dirty="0"/>
              <a:t> </a:t>
            </a:r>
            <a:r>
              <a:rPr lang="en-US" altLang="vi-VN" sz="2800" dirty="0" err="1"/>
              <a:t>thế</a:t>
            </a:r>
            <a:r>
              <a:rPr lang="en-US" altLang="vi-VN" sz="2800" dirty="0"/>
              <a:t> </a:t>
            </a:r>
            <a:r>
              <a:rPr lang="en-US" altLang="vi-VN" sz="2800" dirty="0" err="1"/>
              <a:t>lực</a:t>
            </a:r>
            <a:r>
              <a:rPr lang="en-US" altLang="vi-VN" sz="2800" dirty="0"/>
              <a:t> </a:t>
            </a:r>
            <a:r>
              <a:rPr lang="en-US" altLang="vi-VN" sz="2800" dirty="0" err="1"/>
              <a:t>nhà</a:t>
            </a:r>
            <a:r>
              <a:rPr lang="en-US" altLang="vi-VN" sz="2800" dirty="0"/>
              <a:t> </a:t>
            </a:r>
            <a:r>
              <a:rPr lang="en-US" altLang="vi-VN" sz="2800" dirty="0" err="1"/>
              <a:t>Trần</a:t>
            </a:r>
            <a:r>
              <a:rPr lang="en-US" altLang="vi-VN" sz="2800" dirty="0"/>
              <a:t>.</a:t>
            </a:r>
          </a:p>
          <a:p>
            <a:pPr eaLnBrk="1" hangingPunct="1">
              <a:lnSpc>
                <a:spcPct val="70000"/>
              </a:lnSpc>
              <a:spcBef>
                <a:spcPct val="50000"/>
              </a:spcBef>
              <a:buFontTx/>
              <a:buChar char="-"/>
            </a:pPr>
            <a:r>
              <a:rPr lang="en-US" altLang="vi-VN" sz="2800" dirty="0"/>
              <a:t> </a:t>
            </a:r>
            <a:r>
              <a:rPr lang="en-US" altLang="vi-VN" sz="2800" dirty="0" err="1"/>
              <a:t>Tăng</a:t>
            </a:r>
            <a:r>
              <a:rPr lang="en-US" altLang="vi-VN" sz="2800" dirty="0"/>
              <a:t> </a:t>
            </a:r>
            <a:r>
              <a:rPr lang="en-US" altLang="vi-VN" sz="2800" dirty="0" err="1"/>
              <a:t>nguồn</a:t>
            </a:r>
            <a:r>
              <a:rPr lang="en-US" altLang="vi-VN" sz="2800" dirty="0"/>
              <a:t> </a:t>
            </a:r>
            <a:r>
              <a:rPr lang="en-US" altLang="vi-VN" sz="2800" dirty="0" err="1"/>
              <a:t>thu</a:t>
            </a:r>
            <a:r>
              <a:rPr lang="en-US" altLang="vi-VN" sz="2800" dirty="0"/>
              <a:t> </a:t>
            </a:r>
            <a:r>
              <a:rPr lang="en-US" altLang="vi-VN" sz="2800" dirty="0" err="1"/>
              <a:t>nhập</a:t>
            </a:r>
            <a:r>
              <a:rPr lang="en-US" altLang="vi-VN" sz="2800" dirty="0"/>
              <a:t> </a:t>
            </a:r>
            <a:r>
              <a:rPr lang="en-US" altLang="vi-VN" sz="2800" dirty="0" err="1"/>
              <a:t>cho</a:t>
            </a:r>
            <a:r>
              <a:rPr lang="en-US" altLang="vi-VN" sz="2800" dirty="0"/>
              <a:t> </a:t>
            </a:r>
            <a:r>
              <a:rPr lang="en-US" altLang="vi-VN" sz="2800" dirty="0" err="1"/>
              <a:t>nhà</a:t>
            </a:r>
            <a:r>
              <a:rPr lang="en-US" altLang="vi-VN" sz="2800" dirty="0"/>
              <a:t> </a:t>
            </a:r>
            <a:r>
              <a:rPr lang="en-US" altLang="vi-VN" sz="2800" dirty="0" err="1"/>
              <a:t>nước</a:t>
            </a:r>
            <a:r>
              <a:rPr lang="en-US" altLang="vi-VN" sz="2800" dirty="0"/>
              <a:t>.</a:t>
            </a:r>
          </a:p>
          <a:p>
            <a:pPr eaLnBrk="1" hangingPunct="1">
              <a:lnSpc>
                <a:spcPct val="70000"/>
              </a:lnSpc>
              <a:spcBef>
                <a:spcPct val="50000"/>
              </a:spcBef>
              <a:buFontTx/>
              <a:buChar char="-"/>
            </a:pPr>
            <a:r>
              <a:rPr lang="en-US" altLang="vi-VN" sz="2800" dirty="0"/>
              <a:t> </a:t>
            </a:r>
            <a:r>
              <a:rPr lang="en-US" altLang="vi-VN" sz="2800" dirty="0" err="1"/>
              <a:t>Cải</a:t>
            </a:r>
            <a:r>
              <a:rPr lang="en-US" altLang="vi-VN" sz="2800" dirty="0"/>
              <a:t> </a:t>
            </a:r>
            <a:r>
              <a:rPr lang="en-US" altLang="vi-VN" sz="2800" dirty="0" err="1"/>
              <a:t>cách</a:t>
            </a:r>
            <a:r>
              <a:rPr lang="en-US" altLang="vi-VN" sz="2800" dirty="0"/>
              <a:t> </a:t>
            </a:r>
            <a:r>
              <a:rPr lang="en-US" altLang="vi-VN" sz="2800" dirty="0" err="1"/>
              <a:t>văn</a:t>
            </a:r>
            <a:r>
              <a:rPr lang="en-US" altLang="vi-VN" sz="2800" dirty="0"/>
              <a:t> </a:t>
            </a:r>
            <a:r>
              <a:rPr lang="en-US" altLang="vi-VN" sz="2800" dirty="0" err="1"/>
              <a:t>hóa</a:t>
            </a:r>
            <a:r>
              <a:rPr lang="en-US" altLang="vi-VN" sz="2800" dirty="0"/>
              <a:t>, </a:t>
            </a:r>
            <a:r>
              <a:rPr lang="en-US" altLang="vi-VN" sz="2800" dirty="0" err="1"/>
              <a:t>giáo</a:t>
            </a:r>
            <a:r>
              <a:rPr lang="en-US" altLang="vi-VN" sz="2800" dirty="0"/>
              <a:t> </a:t>
            </a:r>
            <a:r>
              <a:rPr lang="en-US" altLang="vi-VN" sz="2800" dirty="0" err="1"/>
              <a:t>dục</a:t>
            </a:r>
            <a:r>
              <a:rPr lang="en-US" altLang="vi-VN" sz="2800" dirty="0"/>
              <a:t> </a:t>
            </a:r>
            <a:r>
              <a:rPr lang="en-US" altLang="vi-VN" sz="2800" dirty="0" err="1"/>
              <a:t>có</a:t>
            </a:r>
            <a:r>
              <a:rPr lang="en-US" altLang="vi-VN" sz="2800" dirty="0"/>
              <a:t> </a:t>
            </a:r>
            <a:r>
              <a:rPr lang="en-US" altLang="vi-VN" sz="2800" dirty="0" err="1"/>
              <a:t>nhiều</a:t>
            </a:r>
            <a:r>
              <a:rPr lang="en-US" altLang="vi-VN" sz="2800" dirty="0"/>
              <a:t> </a:t>
            </a:r>
            <a:r>
              <a:rPr lang="en-US" altLang="vi-VN" sz="2800" dirty="0" err="1"/>
              <a:t>tiến</a:t>
            </a:r>
            <a:r>
              <a:rPr lang="en-US" altLang="vi-VN" sz="2800" dirty="0"/>
              <a:t> </a:t>
            </a:r>
            <a:r>
              <a:rPr lang="en-US" altLang="vi-VN" sz="2800" dirty="0" err="1"/>
              <a:t>bộ</a:t>
            </a:r>
            <a:r>
              <a:rPr lang="en-US" altLang="vi-VN" sz="2800" dirty="0"/>
              <a:t>.</a:t>
            </a:r>
          </a:p>
        </p:txBody>
      </p:sp>
      <p:sp>
        <p:nvSpPr>
          <p:cNvPr id="55310" name="Text Box 14"/>
          <p:cNvSpPr txBox="1">
            <a:spLocks noChangeArrowheads="1"/>
          </p:cNvSpPr>
          <p:nvPr/>
        </p:nvSpPr>
        <p:spPr bwMode="auto">
          <a:xfrm>
            <a:off x="381000" y="2800351"/>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2800" b="1"/>
              <a:t>b. Hạn chế:</a:t>
            </a:r>
          </a:p>
        </p:txBody>
      </p:sp>
      <p:sp>
        <p:nvSpPr>
          <p:cNvPr id="55311" name="Text Box 15"/>
          <p:cNvSpPr txBox="1">
            <a:spLocks noChangeArrowheads="1"/>
          </p:cNvSpPr>
          <p:nvPr/>
        </p:nvSpPr>
        <p:spPr bwMode="auto">
          <a:xfrm>
            <a:off x="26988" y="3243263"/>
            <a:ext cx="8610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2000"/>
              <a:t>  </a:t>
            </a:r>
            <a:r>
              <a:rPr lang="en-US" altLang="vi-VN" sz="2800"/>
              <a:t>- Các chính sách chưa triệt để, chưa phù hợp với tình hình thực tế. </a:t>
            </a:r>
          </a:p>
          <a:p>
            <a:pPr eaLnBrk="1" hangingPunct="1">
              <a:spcBef>
                <a:spcPct val="50000"/>
              </a:spcBef>
              <a:buFontTx/>
              <a:buNone/>
            </a:pPr>
            <a:r>
              <a:rPr lang="en-US" altLang="vi-VN" sz="2800"/>
              <a:t>  - Chưa giải quyết được những yêu cầu bức thiết của cuộc sống đông đảo nhân dân.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5308"/>
                                        </p:tgtEl>
                                        <p:attrNameLst>
                                          <p:attrName>style.visibility</p:attrName>
                                        </p:attrNameLst>
                                      </p:cBhvr>
                                      <p:to>
                                        <p:strVal val="visible"/>
                                      </p:to>
                                    </p:set>
                                    <p:animEffect transition="in" filter="wedge">
                                      <p:cBhvr>
                                        <p:cTn id="7" dur="2000"/>
                                        <p:tgtEl>
                                          <p:spTgt spid="55308"/>
                                        </p:tgtEl>
                                      </p:cBhvr>
                                    </p:animEffect>
                                  </p:childTnLst>
                                </p:cTn>
                              </p:par>
                              <p:par>
                                <p:cTn id="8" presetID="20" presetClass="entr" presetSubtype="0" fill="hold" nodeType="withEffect">
                                  <p:stCondLst>
                                    <p:cond delay="0"/>
                                  </p:stCondLst>
                                  <p:childTnLst>
                                    <p:set>
                                      <p:cBhvr>
                                        <p:cTn id="9" dur="1" fill="hold">
                                          <p:stCondLst>
                                            <p:cond delay="0"/>
                                          </p:stCondLst>
                                        </p:cTn>
                                        <p:tgtEl>
                                          <p:spTgt spid="55310"/>
                                        </p:tgtEl>
                                        <p:attrNameLst>
                                          <p:attrName>style.visibility</p:attrName>
                                        </p:attrNameLst>
                                      </p:cBhvr>
                                      <p:to>
                                        <p:strVal val="visible"/>
                                      </p:to>
                                    </p:set>
                                    <p:animEffect transition="in" filter="wedge">
                                      <p:cBhvr>
                                        <p:cTn id="10" dur="2000"/>
                                        <p:tgtEl>
                                          <p:spTgt spid="553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nodeType="clickEffect">
                                  <p:stCondLst>
                                    <p:cond delay="0"/>
                                  </p:stCondLst>
                                  <p:iterate type="lt">
                                    <p:tmPct val="10000"/>
                                  </p:iterate>
                                  <p:childTnLst>
                                    <p:set>
                                      <p:cBhvr>
                                        <p:cTn id="14" dur="1" fill="hold">
                                          <p:stCondLst>
                                            <p:cond delay="0"/>
                                          </p:stCondLst>
                                        </p:cTn>
                                        <p:tgtEl>
                                          <p:spTgt spid="55309"/>
                                        </p:tgtEl>
                                        <p:attrNameLst>
                                          <p:attrName>style.visibility</p:attrName>
                                        </p:attrNameLst>
                                      </p:cBhvr>
                                      <p:to>
                                        <p:strVal val="visible"/>
                                      </p:to>
                                    </p:set>
                                    <p:animEffect transition="in" filter="fade">
                                      <p:cBhvr>
                                        <p:cTn id="15" dur="1000"/>
                                        <p:tgtEl>
                                          <p:spTgt spid="55309"/>
                                        </p:tgtEl>
                                      </p:cBhvr>
                                    </p:animEffect>
                                    <p:anim calcmode="lin" valueType="num">
                                      <p:cBhvr>
                                        <p:cTn id="16" dur="1000" fill="hold"/>
                                        <p:tgtEl>
                                          <p:spTgt spid="55309"/>
                                        </p:tgtEl>
                                        <p:attrNameLst>
                                          <p:attrName>ppt_x</p:attrName>
                                        </p:attrNameLst>
                                      </p:cBhvr>
                                      <p:tavLst>
                                        <p:tav tm="0">
                                          <p:val>
                                            <p:strVal val="#ppt_x-.1"/>
                                          </p:val>
                                        </p:tav>
                                        <p:tav tm="100000">
                                          <p:val>
                                            <p:strVal val="#ppt_x"/>
                                          </p:val>
                                        </p:tav>
                                      </p:tavLst>
                                    </p:anim>
                                    <p:anim calcmode="lin" valueType="num">
                                      <p:cBhvr>
                                        <p:cTn id="17" dur="1000" fill="hold"/>
                                        <p:tgtEl>
                                          <p:spTgt spid="55309"/>
                                        </p:tgtEl>
                                        <p:attrNameLst>
                                          <p:attrName>ppt_y</p:attrName>
                                        </p:attrNameLst>
                                      </p:cBhvr>
                                      <p:tavLst>
                                        <p:tav tm="0">
                                          <p:val>
                                            <p:strVal val="#ppt_y"/>
                                          </p:val>
                                        </p:tav>
                                        <p:tav tm="100000">
                                          <p:val>
                                            <p:strVal val="#ppt_y"/>
                                          </p:val>
                                        </p:tav>
                                      </p:tavLst>
                                    </p:anim>
                                  </p:childTnLst>
                                </p:cTn>
                              </p:par>
                              <p:par>
                                <p:cTn id="18" presetID="40" presetClass="entr" presetSubtype="0" fill="hold" nodeType="withEffect">
                                  <p:stCondLst>
                                    <p:cond delay="0"/>
                                  </p:stCondLst>
                                  <p:iterate type="lt">
                                    <p:tmPct val="10000"/>
                                  </p:iterate>
                                  <p:childTnLst>
                                    <p:set>
                                      <p:cBhvr>
                                        <p:cTn id="19" dur="1" fill="hold">
                                          <p:stCondLst>
                                            <p:cond delay="0"/>
                                          </p:stCondLst>
                                        </p:cTn>
                                        <p:tgtEl>
                                          <p:spTgt spid="55311"/>
                                        </p:tgtEl>
                                        <p:attrNameLst>
                                          <p:attrName>style.visibility</p:attrName>
                                        </p:attrNameLst>
                                      </p:cBhvr>
                                      <p:to>
                                        <p:strVal val="visible"/>
                                      </p:to>
                                    </p:set>
                                    <p:animEffect transition="in" filter="fade">
                                      <p:cBhvr>
                                        <p:cTn id="20" dur="1000"/>
                                        <p:tgtEl>
                                          <p:spTgt spid="55311"/>
                                        </p:tgtEl>
                                      </p:cBhvr>
                                    </p:animEffect>
                                    <p:anim calcmode="lin" valueType="num">
                                      <p:cBhvr>
                                        <p:cTn id="21" dur="1000" fill="hold"/>
                                        <p:tgtEl>
                                          <p:spTgt spid="55311"/>
                                        </p:tgtEl>
                                        <p:attrNameLst>
                                          <p:attrName>ppt_x</p:attrName>
                                        </p:attrNameLst>
                                      </p:cBhvr>
                                      <p:tavLst>
                                        <p:tav tm="0">
                                          <p:val>
                                            <p:strVal val="#ppt_x-.1"/>
                                          </p:val>
                                        </p:tav>
                                        <p:tav tm="100000">
                                          <p:val>
                                            <p:strVal val="#ppt_x"/>
                                          </p:val>
                                        </p:tav>
                                      </p:tavLst>
                                    </p:anim>
                                    <p:anim calcmode="lin" valueType="num">
                                      <p:cBhvr>
                                        <p:cTn id="22" dur="1000" fill="hold"/>
                                        <p:tgtEl>
                                          <p:spTgt spid="553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8" grpId="0"/>
      <p:bldP spid="55309" grpId="0"/>
      <p:bldP spid="55310" grpId="0"/>
      <p:bldP spid="553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0" y="571500"/>
            <a:ext cx="8991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4000" b="1">
                <a:solidFill>
                  <a:srgbClr val="FF0066"/>
                </a:solidFill>
              </a:rPr>
              <a:t>1. Nhà Hồ thành lập (1400)</a:t>
            </a:r>
          </a:p>
        </p:txBody>
      </p:sp>
      <p:sp>
        <p:nvSpPr>
          <p:cNvPr id="9228" name="Text Box 12"/>
          <p:cNvSpPr txBox="1">
            <a:spLocks noChangeArrowheads="1"/>
          </p:cNvSpPr>
          <p:nvPr/>
        </p:nvSpPr>
        <p:spPr bwMode="auto">
          <a:xfrm>
            <a:off x="0" y="1326357"/>
            <a:ext cx="8991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4000" b="1">
                <a:solidFill>
                  <a:srgbClr val="FF0066"/>
                </a:solidFill>
              </a:rPr>
              <a:t>2. </a:t>
            </a:r>
            <a:r>
              <a:rPr lang="vi-VN" altLang="vi-VN" sz="4000" b="1">
                <a:solidFill>
                  <a:srgbClr val="FF0066"/>
                </a:solidFill>
              </a:rPr>
              <a:t>Một số nội dung và tác động của những</a:t>
            </a:r>
            <a:r>
              <a:rPr lang="en-US" altLang="vi-VN" sz="4000" b="1">
                <a:solidFill>
                  <a:srgbClr val="FF0066"/>
                </a:solidFill>
              </a:rPr>
              <a:t> cải cách của Hồ Quý Ly.</a:t>
            </a:r>
          </a:p>
          <a:p>
            <a:pPr eaLnBrk="1" hangingPunct="1">
              <a:spcBef>
                <a:spcPct val="50000"/>
              </a:spcBef>
              <a:buFontTx/>
              <a:buNone/>
            </a:pPr>
            <a:r>
              <a:rPr lang="en-US" altLang="vi-VN" sz="4000" b="1">
                <a:solidFill>
                  <a:srgbClr val="FF0066"/>
                </a:solidFill>
              </a:rPr>
              <a:t>3. </a:t>
            </a:r>
            <a:r>
              <a:rPr lang="vi-VN" altLang="vi-VN" sz="4000" b="1">
                <a:solidFill>
                  <a:srgbClr val="FF0066"/>
                </a:solidFill>
              </a:rPr>
              <a:t>Kháng chiến chống quân Minh của nhà Hồ</a:t>
            </a:r>
            <a:endParaRPr lang="en-US" altLang="vi-VN" sz="4000" b="1">
              <a:solidFill>
                <a:srgbClr val="FF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 calcmode="lin" valueType="num">
                                      <p:cBhvr>
                                        <p:cTn id="7" dur="1000" fill="hold"/>
                                        <p:tgtEl>
                                          <p:spTgt spid="9228"/>
                                        </p:tgtEl>
                                        <p:attrNameLst>
                                          <p:attrName>ppt_x</p:attrName>
                                        </p:attrNameLst>
                                      </p:cBhvr>
                                      <p:tavLst>
                                        <p:tav tm="0">
                                          <p:val>
                                            <p:strVal val="#ppt_x-.2"/>
                                          </p:val>
                                        </p:tav>
                                        <p:tav tm="100000">
                                          <p:val>
                                            <p:strVal val="#ppt_x"/>
                                          </p:val>
                                        </p:tav>
                                      </p:tavLst>
                                    </p:anim>
                                    <p:anim calcmode="lin" valueType="num">
                                      <p:cBhvr>
                                        <p:cTn id="8" dur="1000" fill="hold"/>
                                        <p:tgtEl>
                                          <p:spTgt spid="92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p:txBody>
          <a:bodyPr/>
          <a:lstStyle/>
          <a:p>
            <a:endParaRPr lang="en-US" altLang="en-US" smtClean="0"/>
          </a:p>
        </p:txBody>
      </p:sp>
      <p:sp>
        <p:nvSpPr>
          <p:cNvPr id="7171" name="Subtitle 2"/>
          <p:cNvSpPr>
            <a:spLocks noGrp="1"/>
          </p:cNvSpPr>
          <p:nvPr>
            <p:ph type="subTitle" idx="1"/>
          </p:nvPr>
        </p:nvSpPr>
        <p:spPr/>
        <p:txBody>
          <a:bodyPr/>
          <a:lstStyle/>
          <a:p>
            <a:endParaRPr lang="en-US" altLang="en-US"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53436" t="43124" r="31796" b="22708"/>
          <a:stretch>
            <a:fillRect/>
          </a:stretch>
        </p:blipFill>
        <p:spPr bwMode="auto">
          <a:xfrm>
            <a:off x="23622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xit" presetSubtype="0" fill="hold" nodeType="withEffect">
                                  <p:stCondLst>
                                    <p:cond delay="0"/>
                                  </p:stCondLst>
                                  <p:childTnLst>
                                    <p:animEffect transition="out" filter="fade">
                                      <p:cBhvr>
                                        <p:cTn id="9" dur="1000"/>
                                        <p:tgtEl>
                                          <p:spTgt spid="4"/>
                                        </p:tgtEl>
                                      </p:cBhvr>
                                    </p:animEffect>
                                    <p:anim calcmode="lin" valueType="num">
                                      <p:cBhvr>
                                        <p:cTn id="10" dur="1000"/>
                                        <p:tgtEl>
                                          <p:spTgt spid="4"/>
                                        </p:tgtEl>
                                        <p:attrNameLst>
                                          <p:attrName>ppt_x</p:attrName>
                                        </p:attrNameLst>
                                      </p:cBhvr>
                                      <p:tavLst>
                                        <p:tav tm="0">
                                          <p:val>
                                            <p:strVal val="ppt_x"/>
                                          </p:val>
                                        </p:tav>
                                        <p:tav tm="100000">
                                          <p:val>
                                            <p:strVal val="ppt_x"/>
                                          </p:val>
                                        </p:tav>
                                      </p:tavLst>
                                    </p:anim>
                                    <p:anim calcmode="lin" valueType="num">
                                      <p:cBhvr>
                                        <p:cTn id="11" dur="1000"/>
                                        <p:tgtEl>
                                          <p:spTgt spid="4"/>
                                        </p:tgtEl>
                                        <p:attrNameLst>
                                          <p:attrName>ppt_y</p:attrName>
                                        </p:attrNameLst>
                                      </p:cBhvr>
                                      <p:tavLst>
                                        <p:tav tm="0">
                                          <p:val>
                                            <p:strVal val="ppt_y"/>
                                          </p:val>
                                        </p:tav>
                                        <p:tav tm="100000">
                                          <p:val>
                                            <p:strVal val="ppt_y+.1"/>
                                          </p:val>
                                        </p:tav>
                                      </p:tavLst>
                                    </p:anim>
                                    <p:set>
                                      <p:cBhvr>
                                        <p:cTn id="1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485;p43"/>
          <p:cNvSpPr txBox="1">
            <a:spLocks noChangeArrowheads="1"/>
          </p:cNvSpPr>
          <p:nvPr/>
        </p:nvSpPr>
        <p:spPr bwMode="auto">
          <a:xfrm>
            <a:off x="457200" y="685801"/>
            <a:ext cx="5486400"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Clr>
                <a:srgbClr val="000000"/>
              </a:buClr>
              <a:buFontTx/>
              <a:buNone/>
            </a:pPr>
            <a:r>
              <a:rPr lang="en-US" altLang="en-US" sz="4000" b="1">
                <a:solidFill>
                  <a:srgbClr val="FF0066"/>
                </a:solidFill>
                <a:ea typeface="Arial" pitchFamily="34" charset="0"/>
                <a:cs typeface="Times New Roman" pitchFamily="18" charset="0"/>
                <a:sym typeface="Arial" pitchFamily="34" charset="0"/>
              </a:rPr>
              <a:t>a. Nguyên nhân:</a:t>
            </a:r>
          </a:p>
        </p:txBody>
      </p:sp>
      <p:sp>
        <p:nvSpPr>
          <p:cNvPr id="2" name="Rectangle 1"/>
          <p:cNvSpPr>
            <a:spLocks noChangeArrowheads="1"/>
          </p:cNvSpPr>
          <p:nvPr/>
        </p:nvSpPr>
        <p:spPr bwMode="auto">
          <a:xfrm>
            <a:off x="431800" y="1264444"/>
            <a:ext cx="8610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vi-VN" altLang="en-US">
                <a:cs typeface="Times New Roman" pitchFamily="18" charset="0"/>
              </a:rPr>
              <a:t>- </a:t>
            </a:r>
            <a:r>
              <a:rPr lang="vi-VN" altLang="en-US" sz="4000">
                <a:cs typeface="Times New Roman" pitchFamily="18" charset="0"/>
              </a:rPr>
              <a:t>Vịn vào cớ nhà Hồ cướp ngôi nhà Trần, nhà  Minh đem quân xâm lược nước ta.</a:t>
            </a:r>
            <a:endParaRPr lang="en-US" altLang="en-US" sz="4000">
              <a:cs typeface="Times New Roman" pitchFamily="18" charset="0"/>
            </a:endParaRPr>
          </a:p>
        </p:txBody>
      </p:sp>
      <p:grpSp>
        <p:nvGrpSpPr>
          <p:cNvPr id="5" name="Group 4"/>
          <p:cNvGrpSpPr>
            <a:grpSpLocks/>
          </p:cNvGrpSpPr>
          <p:nvPr/>
        </p:nvGrpSpPr>
        <p:grpSpPr bwMode="auto">
          <a:xfrm>
            <a:off x="457201" y="2514600"/>
            <a:ext cx="8018463" cy="1917568"/>
            <a:chOff x="2967789" y="-1700463"/>
            <a:chExt cx="7636235" cy="1825708"/>
          </a:xfrm>
        </p:grpSpPr>
        <p:sp>
          <p:nvSpPr>
            <p:cNvPr id="4" name="Rounded Rectangle 3"/>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buClr>
                  <a:srgbClr val="000000"/>
                </a:buClr>
                <a:defRPr/>
              </a:pPr>
              <a:endParaRPr lang="x-none" sz="1400" kern="0">
                <a:solidFill>
                  <a:srgbClr val="282848"/>
                </a:solidFill>
                <a:latin typeface="Arial"/>
                <a:sym typeface="Arial"/>
              </a:endParaRPr>
            </a:p>
          </p:txBody>
        </p:sp>
        <p:sp>
          <p:nvSpPr>
            <p:cNvPr id="33798" name="Rectangle 7"/>
            <p:cNvSpPr>
              <a:spLocks noChangeArrowheads="1"/>
            </p:cNvSpPr>
            <p:nvPr/>
          </p:nvSpPr>
          <p:spPr bwMode="auto">
            <a:xfrm>
              <a:off x="3039881" y="-1545041"/>
              <a:ext cx="7492049" cy="167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vi-VN" altLang="en-US" sz="3600" b="1">
                  <a:cs typeface="Times New Roman" pitchFamily="18" charset="0"/>
                </a:rPr>
                <a:t>Vịn vào cớ nào nhà Minh xâm lược nước ta? Đó có phải là nguyên nhân chính không?</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37"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xit" presetSubtype="21" fill="hold"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c-tran-dan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663700" y="4107657"/>
            <a:ext cx="61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vi-VN" altLang="en-US" sz="2800" b="1">
                <a:cs typeface="Times New Roman" pitchFamily="18" charset="0"/>
              </a:rPr>
              <a:t>Hình ảnh giặc Minh xâm lược Đại Việt</a:t>
            </a:r>
            <a:endParaRPr lang="en-US" altLang="en-US" sz="2800" b="1">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outVertical)">
                                      <p:cBhvr>
                                        <p:cTn id="7" dur="500"/>
                                        <p:tgtEl>
                                          <p:spTgt spid="8194"/>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485;p43"/>
          <p:cNvSpPr txBox="1">
            <a:spLocks noChangeArrowheads="1"/>
          </p:cNvSpPr>
          <p:nvPr/>
        </p:nvSpPr>
        <p:spPr bwMode="auto">
          <a:xfrm>
            <a:off x="14288" y="457201"/>
            <a:ext cx="3194050"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Clr>
                <a:srgbClr val="000000"/>
              </a:buClr>
              <a:buFontTx/>
              <a:buNone/>
            </a:pPr>
            <a:r>
              <a:rPr lang="en-US" altLang="en-US" b="1">
                <a:solidFill>
                  <a:srgbClr val="FF0066"/>
                </a:solidFill>
                <a:ea typeface="Arial" pitchFamily="34" charset="0"/>
                <a:cs typeface="Times New Roman" pitchFamily="18" charset="0"/>
                <a:sym typeface="Arial" pitchFamily="34" charset="0"/>
              </a:rPr>
              <a:t>a. Nguyên nhân:</a:t>
            </a:r>
          </a:p>
        </p:txBody>
      </p:sp>
      <p:sp>
        <p:nvSpPr>
          <p:cNvPr id="18" name="Google Shape;1485;p43"/>
          <p:cNvSpPr txBox="1">
            <a:spLocks noChangeArrowheads="1"/>
          </p:cNvSpPr>
          <p:nvPr/>
        </p:nvSpPr>
        <p:spPr bwMode="auto">
          <a:xfrm>
            <a:off x="0" y="1175147"/>
            <a:ext cx="2711450"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Clr>
                <a:srgbClr val="000000"/>
              </a:buClr>
              <a:buFontTx/>
              <a:buNone/>
            </a:pPr>
            <a:r>
              <a:rPr lang="en-US" altLang="en-US" b="1">
                <a:solidFill>
                  <a:srgbClr val="FF0066"/>
                </a:solidFill>
                <a:ea typeface="Arial" pitchFamily="34" charset="0"/>
                <a:cs typeface="Times New Roman" pitchFamily="18" charset="0"/>
                <a:sym typeface="Arial" pitchFamily="34" charset="0"/>
              </a:rPr>
              <a:t>b. Diễn biến</a:t>
            </a:r>
          </a:p>
        </p:txBody>
      </p:sp>
      <p:grpSp>
        <p:nvGrpSpPr>
          <p:cNvPr id="5" name="Group 4"/>
          <p:cNvGrpSpPr>
            <a:grpSpLocks/>
          </p:cNvGrpSpPr>
          <p:nvPr/>
        </p:nvGrpSpPr>
        <p:grpSpPr bwMode="auto">
          <a:xfrm>
            <a:off x="304801" y="1893094"/>
            <a:ext cx="7923213" cy="1720026"/>
            <a:chOff x="2967789" y="-1700463"/>
            <a:chExt cx="7636235" cy="1777844"/>
          </a:xfrm>
        </p:grpSpPr>
        <p:sp>
          <p:nvSpPr>
            <p:cNvPr id="4" name="Rounded Rectangle 3"/>
            <p:cNvSpPr/>
            <p:nvPr/>
          </p:nvSpPr>
          <p:spPr>
            <a:xfrm>
              <a:off x="2967789" y="-1700463"/>
              <a:ext cx="7636235" cy="141524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buClr>
                  <a:srgbClr val="000000"/>
                </a:buClr>
                <a:defRPr/>
              </a:pPr>
              <a:endParaRPr lang="x-none" sz="1400" kern="0">
                <a:solidFill>
                  <a:srgbClr val="282848"/>
                </a:solidFill>
                <a:latin typeface="Arial"/>
                <a:sym typeface="Arial"/>
              </a:endParaRPr>
            </a:p>
          </p:txBody>
        </p:sp>
        <p:sp>
          <p:nvSpPr>
            <p:cNvPr id="36870" name="Rectangle 7"/>
            <p:cNvSpPr>
              <a:spLocks noChangeArrowheads="1"/>
            </p:cNvSpPr>
            <p:nvPr/>
          </p:nvSpPr>
          <p:spPr bwMode="auto">
            <a:xfrm>
              <a:off x="3039881" y="-1545042"/>
              <a:ext cx="7492049" cy="162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vi-VN" altLang="en-US" b="1">
                  <a:cs typeface="Times New Roman" pitchFamily="18" charset="0"/>
                </a:rPr>
                <a:t>Trình bày diễn biến cuộc kháng chiến chống Quân Minh của nhà Hồ qua lược đồ?</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37"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1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8" descr="TAY S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42938"/>
            <a:ext cx="7227888" cy="38576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8915" name="AutoShape 117"/>
          <p:cNvSpPr>
            <a:spLocks noChangeArrowheads="1"/>
          </p:cNvSpPr>
          <p:nvPr/>
        </p:nvSpPr>
        <p:spPr bwMode="auto">
          <a:xfrm>
            <a:off x="4022726" y="2508647"/>
            <a:ext cx="333375" cy="160734"/>
          </a:xfrm>
          <a:prstGeom prst="bevel">
            <a:avLst>
              <a:gd name="adj" fmla="val 12500"/>
            </a:avLst>
          </a:prstGeom>
          <a:solidFill>
            <a:srgbClr val="00CCFF"/>
          </a:solidFill>
          <a:ln w="9525">
            <a:solidFill>
              <a:schemeClr val="tx1"/>
            </a:solidFill>
            <a:miter lim="800000"/>
            <a:headEnd/>
            <a:tailEnd/>
          </a:ln>
        </p:spPr>
        <p:txBody>
          <a:bodyPr wrap="none" anchor="ct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endParaRPr lang="vi-VN" altLang="en-US" sz="2800">
              <a:solidFill>
                <a:srgbClr val="00CCFF"/>
              </a:solidFill>
            </a:endParaRPr>
          </a:p>
        </p:txBody>
      </p:sp>
      <p:grpSp>
        <p:nvGrpSpPr>
          <p:cNvPr id="22" name="Group 124"/>
          <p:cNvGrpSpPr>
            <a:grpSpLocks/>
          </p:cNvGrpSpPr>
          <p:nvPr/>
        </p:nvGrpSpPr>
        <p:grpSpPr bwMode="auto">
          <a:xfrm rot="2921961" flipV="1">
            <a:off x="3967758" y="3145037"/>
            <a:ext cx="1008460" cy="285750"/>
            <a:chOff x="1088" y="984"/>
            <a:chExt cx="2567" cy="972"/>
          </a:xfrm>
        </p:grpSpPr>
        <p:sp>
          <p:nvSpPr>
            <p:cNvPr id="38975" name="Freeform 125"/>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FF"/>
            </a:solidFill>
            <a:ln w="9525">
              <a:solidFill>
                <a:srgbClr val="0000FF"/>
              </a:solidFill>
              <a:round/>
              <a:headEnd/>
              <a:tailEnd/>
            </a:ln>
          </p:spPr>
          <p:txBody>
            <a:bodyPr/>
            <a:lstStyle/>
            <a:p>
              <a:endParaRPr lang="en-US"/>
            </a:p>
          </p:txBody>
        </p:sp>
        <p:grpSp>
          <p:nvGrpSpPr>
            <p:cNvPr id="38976" name="Group 126"/>
            <p:cNvGrpSpPr>
              <a:grpSpLocks/>
            </p:cNvGrpSpPr>
            <p:nvPr/>
          </p:nvGrpSpPr>
          <p:grpSpPr bwMode="auto">
            <a:xfrm>
              <a:off x="1214" y="984"/>
              <a:ext cx="2441" cy="869"/>
              <a:chOff x="1214" y="984"/>
              <a:chExt cx="2441" cy="869"/>
            </a:xfrm>
          </p:grpSpPr>
          <p:sp>
            <p:nvSpPr>
              <p:cNvPr id="38977" name="Freeform 127"/>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FF"/>
              </a:solidFill>
              <a:ln w="9525">
                <a:solidFill>
                  <a:srgbClr val="0000FF"/>
                </a:solidFill>
                <a:round/>
                <a:headEnd/>
                <a:tailEnd/>
              </a:ln>
            </p:spPr>
            <p:txBody>
              <a:bodyPr/>
              <a:lstStyle/>
              <a:p>
                <a:endParaRPr lang="en-US"/>
              </a:p>
            </p:txBody>
          </p:sp>
          <p:sp>
            <p:nvSpPr>
              <p:cNvPr id="38978" name="Freeform 128"/>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sp>
        <p:nvSpPr>
          <p:cNvPr id="23" name="Rectangle 129"/>
          <p:cNvSpPr>
            <a:spLocks noChangeArrowheads="1"/>
          </p:cNvSpPr>
          <p:nvPr/>
        </p:nvSpPr>
        <p:spPr bwMode="auto">
          <a:xfrm>
            <a:off x="3265488" y="2677716"/>
            <a:ext cx="1090612" cy="160734"/>
          </a:xfrm>
          <a:prstGeom prst="rect">
            <a:avLst/>
          </a:prstGeom>
          <a:solidFill>
            <a:srgbClr val="66FF33"/>
          </a:solidFill>
          <a:ln w="9525" algn="ctr">
            <a:solidFill>
              <a:schemeClr val="tx1"/>
            </a:solidFill>
            <a:miter lim="800000"/>
            <a:headEnd/>
            <a:tailEnd/>
          </a:ln>
          <a:effectLst/>
        </p:spPr>
        <p:txBody>
          <a:bodyPr wrap="none" anchor="ctr"/>
          <a:lstStyle/>
          <a:p>
            <a:pPr marL="342900" indent="-342900" algn="ctr">
              <a:spcBef>
                <a:spcPct val="20000"/>
              </a:spcBef>
              <a:defRPr/>
            </a:pPr>
            <a:r>
              <a:rPr lang="en-US" sz="1050" b="1"/>
              <a:t>THÀNH TÂY ĐÔ</a:t>
            </a:r>
          </a:p>
        </p:txBody>
      </p:sp>
      <p:sp>
        <p:nvSpPr>
          <p:cNvPr id="24" name="Rectangle 136"/>
          <p:cNvSpPr>
            <a:spLocks noChangeArrowheads="1"/>
          </p:cNvSpPr>
          <p:nvPr/>
        </p:nvSpPr>
        <p:spPr bwMode="auto">
          <a:xfrm>
            <a:off x="3490913" y="1566863"/>
            <a:ext cx="812800" cy="160735"/>
          </a:xfrm>
          <a:prstGeom prst="rect">
            <a:avLst/>
          </a:prstGeom>
          <a:solidFill>
            <a:srgbClr val="66FF33"/>
          </a:solidFill>
          <a:ln w="9525" algn="ctr">
            <a:solidFill>
              <a:schemeClr val="tx1"/>
            </a:solidFill>
            <a:miter lim="800000"/>
            <a:headEnd/>
            <a:tailEnd/>
          </a:ln>
          <a:effectLst/>
        </p:spPr>
        <p:txBody>
          <a:bodyPr wrap="none" anchor="ctr"/>
          <a:lstStyle/>
          <a:p>
            <a:pPr marL="342900" indent="-342900" algn="ctr">
              <a:spcBef>
                <a:spcPct val="20000"/>
              </a:spcBef>
              <a:defRPr/>
            </a:pPr>
            <a:r>
              <a:rPr lang="en-US" sz="1050" b="1" dirty="0"/>
              <a:t>ĐÔNG ĐÔ</a:t>
            </a:r>
          </a:p>
        </p:txBody>
      </p:sp>
      <p:sp>
        <p:nvSpPr>
          <p:cNvPr id="25" name="AutoShape 139"/>
          <p:cNvSpPr>
            <a:spLocks noChangeArrowheads="1"/>
          </p:cNvSpPr>
          <p:nvPr/>
        </p:nvSpPr>
        <p:spPr bwMode="auto">
          <a:xfrm>
            <a:off x="0" y="3427810"/>
            <a:ext cx="3265488" cy="1072753"/>
          </a:xfrm>
          <a:prstGeom prst="flowChartProcess">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marL="342900" indent="-342900" algn="ctr">
              <a:spcBef>
                <a:spcPct val="20000"/>
              </a:spcBef>
              <a:defRPr/>
            </a:pPr>
            <a:r>
              <a:rPr lang="en-US" b="1" dirty="0"/>
              <a:t>CHÚ GIẢI</a:t>
            </a:r>
          </a:p>
          <a:p>
            <a:pPr marL="342900" indent="-342900" algn="ctr">
              <a:spcBef>
                <a:spcPct val="20000"/>
              </a:spcBef>
              <a:defRPr/>
            </a:pPr>
            <a:r>
              <a:rPr lang="en-US" b="1" dirty="0" err="1"/>
              <a:t>Căn</a:t>
            </a:r>
            <a:r>
              <a:rPr lang="en-US" b="1" dirty="0"/>
              <a:t> </a:t>
            </a:r>
            <a:r>
              <a:rPr lang="en-US" b="1" dirty="0" err="1"/>
              <a:t>cứ</a:t>
            </a:r>
            <a:r>
              <a:rPr lang="en-US" b="1" dirty="0"/>
              <a:t> </a:t>
            </a:r>
            <a:r>
              <a:rPr lang="en-US" b="1" dirty="0" err="1"/>
              <a:t>của</a:t>
            </a:r>
            <a:r>
              <a:rPr lang="en-US" b="1" dirty="0"/>
              <a:t> </a:t>
            </a:r>
            <a:r>
              <a:rPr lang="en-US" b="1" dirty="0" err="1"/>
              <a:t>quân</a:t>
            </a:r>
            <a:r>
              <a:rPr lang="en-US" b="1" dirty="0"/>
              <a:t> ta</a:t>
            </a:r>
          </a:p>
          <a:p>
            <a:pPr marL="342900" indent="-342900" algn="ctr">
              <a:spcBef>
                <a:spcPct val="20000"/>
              </a:spcBef>
              <a:defRPr/>
            </a:pPr>
            <a:r>
              <a:rPr lang="en-US" b="1" dirty="0"/>
              <a:t>          </a:t>
            </a:r>
            <a:r>
              <a:rPr lang="en-US" b="1" dirty="0" err="1"/>
              <a:t>Hướng</a:t>
            </a:r>
            <a:r>
              <a:rPr lang="en-US" b="1" dirty="0"/>
              <a:t> </a:t>
            </a:r>
            <a:r>
              <a:rPr lang="en-US" b="1" dirty="0" err="1"/>
              <a:t>tiến</a:t>
            </a:r>
            <a:r>
              <a:rPr lang="en-US" b="1" dirty="0"/>
              <a:t> </a:t>
            </a:r>
            <a:r>
              <a:rPr lang="en-US" b="1" dirty="0" err="1"/>
              <a:t>công</a:t>
            </a:r>
            <a:r>
              <a:rPr lang="en-US" b="1" dirty="0"/>
              <a:t> </a:t>
            </a:r>
            <a:r>
              <a:rPr lang="en-US" b="1" dirty="0" err="1"/>
              <a:t>của</a:t>
            </a:r>
            <a:r>
              <a:rPr lang="en-US" b="1" dirty="0"/>
              <a:t> </a:t>
            </a:r>
            <a:r>
              <a:rPr lang="en-US" b="1" dirty="0" err="1"/>
              <a:t>giặc</a:t>
            </a:r>
            <a:endParaRPr lang="en-US" b="1" dirty="0"/>
          </a:p>
          <a:p>
            <a:pPr marL="342900" indent="-342900" algn="ctr">
              <a:spcBef>
                <a:spcPct val="20000"/>
              </a:spcBef>
              <a:defRPr/>
            </a:pPr>
            <a:r>
              <a:rPr lang="en-US" b="1" dirty="0"/>
              <a:t>          </a:t>
            </a:r>
            <a:r>
              <a:rPr lang="en-US" b="1" dirty="0" err="1"/>
              <a:t>Đường</a:t>
            </a:r>
            <a:r>
              <a:rPr lang="en-US" b="1" dirty="0"/>
              <a:t> </a:t>
            </a:r>
            <a:r>
              <a:rPr lang="en-US" b="1" dirty="0" err="1"/>
              <a:t>rút</a:t>
            </a:r>
            <a:r>
              <a:rPr lang="en-US" b="1" dirty="0"/>
              <a:t> </a:t>
            </a:r>
            <a:r>
              <a:rPr lang="en-US" b="1" dirty="0" err="1"/>
              <a:t>lui</a:t>
            </a:r>
            <a:r>
              <a:rPr lang="en-US" b="1" dirty="0"/>
              <a:t> </a:t>
            </a:r>
            <a:r>
              <a:rPr lang="en-US" b="1" dirty="0" err="1"/>
              <a:t>của</a:t>
            </a:r>
            <a:r>
              <a:rPr lang="en-US" b="1" dirty="0"/>
              <a:t> </a:t>
            </a:r>
            <a:r>
              <a:rPr lang="en-US" b="1" dirty="0" err="1"/>
              <a:t>quân</a:t>
            </a:r>
            <a:r>
              <a:rPr lang="en-US" b="1" dirty="0"/>
              <a:t> ta</a:t>
            </a:r>
          </a:p>
        </p:txBody>
      </p:sp>
      <p:sp>
        <p:nvSpPr>
          <p:cNvPr id="38920" name="AutoShape 140"/>
          <p:cNvSpPr>
            <a:spLocks noChangeArrowheads="1"/>
          </p:cNvSpPr>
          <p:nvPr/>
        </p:nvSpPr>
        <p:spPr bwMode="auto">
          <a:xfrm>
            <a:off x="222250" y="3802857"/>
            <a:ext cx="554038" cy="108347"/>
          </a:xfrm>
          <a:prstGeom prst="bevel">
            <a:avLst>
              <a:gd name="adj" fmla="val 12500"/>
            </a:avLst>
          </a:prstGeom>
          <a:solidFill>
            <a:srgbClr val="00CCFF"/>
          </a:solidFill>
          <a:ln w="9525">
            <a:solidFill>
              <a:schemeClr val="tx1"/>
            </a:solidFill>
            <a:miter lim="800000"/>
            <a:headEnd/>
            <a:tailEnd/>
          </a:ln>
        </p:spPr>
        <p:txBody>
          <a:bodyPr wrap="none" anchor="ct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endParaRPr lang="vi-VN" altLang="en-US" sz="2800">
              <a:solidFill>
                <a:srgbClr val="00CCFF"/>
              </a:solidFill>
            </a:endParaRPr>
          </a:p>
        </p:txBody>
      </p:sp>
      <p:grpSp>
        <p:nvGrpSpPr>
          <p:cNvPr id="38921" name="Group 146"/>
          <p:cNvGrpSpPr>
            <a:grpSpLocks/>
          </p:cNvGrpSpPr>
          <p:nvPr/>
        </p:nvGrpSpPr>
        <p:grpSpPr bwMode="auto">
          <a:xfrm rot="21307332" flipV="1">
            <a:off x="111125" y="4071937"/>
            <a:ext cx="628650" cy="53579"/>
            <a:chOff x="1088" y="984"/>
            <a:chExt cx="2567" cy="972"/>
          </a:xfrm>
        </p:grpSpPr>
        <p:sp>
          <p:nvSpPr>
            <p:cNvPr id="38971" name="Freeform 147"/>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38972" name="Group 148"/>
            <p:cNvGrpSpPr>
              <a:grpSpLocks/>
            </p:cNvGrpSpPr>
            <p:nvPr/>
          </p:nvGrpSpPr>
          <p:grpSpPr bwMode="auto">
            <a:xfrm>
              <a:off x="1214" y="984"/>
              <a:ext cx="2441" cy="869"/>
              <a:chOff x="1214" y="984"/>
              <a:chExt cx="2441" cy="869"/>
            </a:xfrm>
          </p:grpSpPr>
          <p:sp>
            <p:nvSpPr>
              <p:cNvPr id="38973" name="Freeform 149"/>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38974" name="Freeform 150"/>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grpSp>
        <p:nvGrpSpPr>
          <p:cNvPr id="38922" name="Group 151"/>
          <p:cNvGrpSpPr>
            <a:grpSpLocks/>
          </p:cNvGrpSpPr>
          <p:nvPr/>
        </p:nvGrpSpPr>
        <p:grpSpPr bwMode="auto">
          <a:xfrm rot="21307332" flipV="1">
            <a:off x="111125" y="4286250"/>
            <a:ext cx="628650" cy="53579"/>
            <a:chOff x="1088" y="984"/>
            <a:chExt cx="2567" cy="972"/>
          </a:xfrm>
        </p:grpSpPr>
        <p:sp>
          <p:nvSpPr>
            <p:cNvPr id="38967" name="Freeform 152"/>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FF"/>
            </a:solidFill>
            <a:ln w="9525">
              <a:solidFill>
                <a:srgbClr val="0000FF"/>
              </a:solidFill>
              <a:round/>
              <a:headEnd/>
              <a:tailEnd/>
            </a:ln>
          </p:spPr>
          <p:txBody>
            <a:bodyPr/>
            <a:lstStyle/>
            <a:p>
              <a:endParaRPr lang="en-US"/>
            </a:p>
          </p:txBody>
        </p:sp>
        <p:grpSp>
          <p:nvGrpSpPr>
            <p:cNvPr id="38968" name="Group 153"/>
            <p:cNvGrpSpPr>
              <a:grpSpLocks/>
            </p:cNvGrpSpPr>
            <p:nvPr/>
          </p:nvGrpSpPr>
          <p:grpSpPr bwMode="auto">
            <a:xfrm>
              <a:off x="1214" y="984"/>
              <a:ext cx="2441" cy="869"/>
              <a:chOff x="1214" y="984"/>
              <a:chExt cx="2441" cy="869"/>
            </a:xfrm>
          </p:grpSpPr>
          <p:sp>
            <p:nvSpPr>
              <p:cNvPr id="38969" name="Freeform 154"/>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FF"/>
              </a:solidFill>
              <a:ln w="9525">
                <a:solidFill>
                  <a:srgbClr val="0000FF"/>
                </a:solidFill>
                <a:round/>
                <a:headEnd/>
                <a:tailEnd/>
              </a:ln>
            </p:spPr>
            <p:txBody>
              <a:bodyPr/>
              <a:lstStyle/>
              <a:p>
                <a:endParaRPr lang="en-US"/>
              </a:p>
            </p:txBody>
          </p:sp>
          <p:sp>
            <p:nvSpPr>
              <p:cNvPr id="38970" name="Freeform 155"/>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sp>
        <p:nvSpPr>
          <p:cNvPr id="38923" name="AutoShape 118"/>
          <p:cNvSpPr>
            <a:spLocks noChangeArrowheads="1"/>
          </p:cNvSpPr>
          <p:nvPr/>
        </p:nvSpPr>
        <p:spPr bwMode="auto">
          <a:xfrm>
            <a:off x="3825875" y="1969294"/>
            <a:ext cx="331788" cy="113110"/>
          </a:xfrm>
          <a:prstGeom prst="bevel">
            <a:avLst>
              <a:gd name="adj" fmla="val 12500"/>
            </a:avLst>
          </a:prstGeom>
          <a:solidFill>
            <a:srgbClr val="00CCFF"/>
          </a:solidFill>
          <a:ln w="9525">
            <a:solidFill>
              <a:schemeClr val="tx1"/>
            </a:solidFill>
            <a:miter lim="800000"/>
            <a:headEnd/>
            <a:tailEnd/>
          </a:ln>
        </p:spPr>
        <p:txBody>
          <a:bodyPr wrap="none" anchor="ct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endParaRPr lang="vi-VN" altLang="en-US" sz="2800">
              <a:solidFill>
                <a:srgbClr val="00CCFF"/>
              </a:solidFill>
            </a:endParaRPr>
          </a:p>
        </p:txBody>
      </p:sp>
      <p:sp>
        <p:nvSpPr>
          <p:cNvPr id="30" name="Rectangle 130"/>
          <p:cNvSpPr>
            <a:spLocks noChangeArrowheads="1"/>
          </p:cNvSpPr>
          <p:nvPr/>
        </p:nvSpPr>
        <p:spPr bwMode="auto">
          <a:xfrm>
            <a:off x="2820988" y="2106217"/>
            <a:ext cx="1236662" cy="183356"/>
          </a:xfrm>
          <a:prstGeom prst="rect">
            <a:avLst/>
          </a:prstGeom>
          <a:solidFill>
            <a:srgbClr val="66FF33"/>
          </a:solidFill>
          <a:ln w="9525" algn="ctr">
            <a:solidFill>
              <a:schemeClr val="tx1"/>
            </a:solidFill>
            <a:miter lim="800000"/>
            <a:headEnd/>
            <a:tailEnd/>
          </a:ln>
          <a:effectLst/>
        </p:spPr>
        <p:txBody>
          <a:bodyPr wrap="none" anchor="ctr"/>
          <a:lstStyle/>
          <a:p>
            <a:pPr marL="342900" indent="-342900" algn="ctr">
              <a:spcBef>
                <a:spcPct val="20000"/>
              </a:spcBef>
              <a:defRPr/>
            </a:pPr>
            <a:r>
              <a:rPr lang="en-US" sz="1050" b="1"/>
              <a:t>THÀNH ĐA BANG</a:t>
            </a:r>
          </a:p>
        </p:txBody>
      </p:sp>
      <p:grpSp>
        <p:nvGrpSpPr>
          <p:cNvPr id="31" name="Group 84"/>
          <p:cNvGrpSpPr>
            <a:grpSpLocks/>
          </p:cNvGrpSpPr>
          <p:nvPr/>
        </p:nvGrpSpPr>
        <p:grpSpPr bwMode="auto">
          <a:xfrm rot="6550791">
            <a:off x="4175126" y="1926829"/>
            <a:ext cx="619125" cy="587375"/>
            <a:chOff x="1088" y="984"/>
            <a:chExt cx="2567" cy="972"/>
          </a:xfrm>
        </p:grpSpPr>
        <p:sp>
          <p:nvSpPr>
            <p:cNvPr id="38963" name="Freeform 85"/>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38964" name="Group 86"/>
            <p:cNvGrpSpPr>
              <a:grpSpLocks/>
            </p:cNvGrpSpPr>
            <p:nvPr/>
          </p:nvGrpSpPr>
          <p:grpSpPr bwMode="auto">
            <a:xfrm>
              <a:off x="1214" y="984"/>
              <a:ext cx="2441" cy="869"/>
              <a:chOff x="1214" y="984"/>
              <a:chExt cx="2441" cy="869"/>
            </a:xfrm>
          </p:grpSpPr>
          <p:sp>
            <p:nvSpPr>
              <p:cNvPr id="38965" name="Freeform 87"/>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38966" name="Freeform 88"/>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sp>
        <p:nvSpPr>
          <p:cNvPr id="38926" name="Hộp_Văn_Bản 1"/>
          <p:cNvSpPr txBox="1">
            <a:spLocks noChangeArrowheads="1"/>
          </p:cNvSpPr>
          <p:nvPr/>
        </p:nvSpPr>
        <p:spPr bwMode="auto">
          <a:xfrm>
            <a:off x="6051550" y="3802857"/>
            <a:ext cx="16827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900" b="1"/>
              <a:t>HÀ TĨNH</a:t>
            </a:r>
            <a:endParaRPr lang="vi-VN" altLang="en-US" sz="900" b="1"/>
          </a:p>
        </p:txBody>
      </p:sp>
      <p:grpSp>
        <p:nvGrpSpPr>
          <p:cNvPr id="33" name="Group 84"/>
          <p:cNvGrpSpPr>
            <a:grpSpLocks/>
          </p:cNvGrpSpPr>
          <p:nvPr/>
        </p:nvGrpSpPr>
        <p:grpSpPr bwMode="auto">
          <a:xfrm rot="6550791">
            <a:off x="4236046" y="2035374"/>
            <a:ext cx="641747" cy="433388"/>
            <a:chOff x="1088" y="984"/>
            <a:chExt cx="2567" cy="972"/>
          </a:xfrm>
        </p:grpSpPr>
        <p:sp>
          <p:nvSpPr>
            <p:cNvPr id="38959" name="Freeform 85"/>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FF"/>
              </a:solidFill>
              <a:round/>
              <a:headEnd/>
              <a:tailEnd/>
            </a:ln>
          </p:spPr>
          <p:txBody>
            <a:bodyPr/>
            <a:lstStyle/>
            <a:p>
              <a:endParaRPr lang="en-US"/>
            </a:p>
          </p:txBody>
        </p:sp>
        <p:grpSp>
          <p:nvGrpSpPr>
            <p:cNvPr id="38960" name="Group 86"/>
            <p:cNvGrpSpPr>
              <a:grpSpLocks/>
            </p:cNvGrpSpPr>
            <p:nvPr/>
          </p:nvGrpSpPr>
          <p:grpSpPr bwMode="auto">
            <a:xfrm>
              <a:off x="1214" y="984"/>
              <a:ext cx="2441" cy="869"/>
              <a:chOff x="1214" y="984"/>
              <a:chExt cx="2441" cy="869"/>
            </a:xfrm>
          </p:grpSpPr>
          <p:sp>
            <p:nvSpPr>
              <p:cNvPr id="38961" name="Freeform 87"/>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FF"/>
                </a:solidFill>
                <a:round/>
                <a:headEnd/>
                <a:tailEnd/>
              </a:ln>
            </p:spPr>
            <p:txBody>
              <a:bodyPr/>
              <a:lstStyle/>
              <a:p>
                <a:endParaRPr lang="en-US"/>
              </a:p>
            </p:txBody>
          </p:sp>
          <p:sp>
            <p:nvSpPr>
              <p:cNvPr id="38962" name="Freeform 88"/>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grpSp>
        <p:nvGrpSpPr>
          <p:cNvPr id="54" name="Group 124"/>
          <p:cNvGrpSpPr>
            <a:grpSpLocks/>
          </p:cNvGrpSpPr>
          <p:nvPr/>
        </p:nvGrpSpPr>
        <p:grpSpPr bwMode="auto">
          <a:xfrm rot="1526019" flipV="1">
            <a:off x="4762501" y="3839766"/>
            <a:ext cx="1344613" cy="214313"/>
            <a:chOff x="1088" y="984"/>
            <a:chExt cx="2567" cy="972"/>
          </a:xfrm>
        </p:grpSpPr>
        <p:sp>
          <p:nvSpPr>
            <p:cNvPr id="38955" name="Freeform 125"/>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FF"/>
            </a:solidFill>
            <a:ln w="9525">
              <a:solidFill>
                <a:srgbClr val="0000FF"/>
              </a:solidFill>
              <a:round/>
              <a:headEnd/>
              <a:tailEnd/>
            </a:ln>
          </p:spPr>
          <p:txBody>
            <a:bodyPr/>
            <a:lstStyle/>
            <a:p>
              <a:endParaRPr lang="en-US"/>
            </a:p>
          </p:txBody>
        </p:sp>
        <p:grpSp>
          <p:nvGrpSpPr>
            <p:cNvPr id="38956" name="Group 126"/>
            <p:cNvGrpSpPr>
              <a:grpSpLocks/>
            </p:cNvGrpSpPr>
            <p:nvPr/>
          </p:nvGrpSpPr>
          <p:grpSpPr bwMode="auto">
            <a:xfrm>
              <a:off x="1214" y="984"/>
              <a:ext cx="2441" cy="869"/>
              <a:chOff x="1214" y="984"/>
              <a:chExt cx="2441" cy="869"/>
            </a:xfrm>
          </p:grpSpPr>
          <p:sp>
            <p:nvSpPr>
              <p:cNvPr id="38957" name="Freeform 127"/>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FF"/>
              </a:solidFill>
              <a:ln w="9525">
                <a:solidFill>
                  <a:srgbClr val="0000FF"/>
                </a:solidFill>
                <a:round/>
                <a:headEnd/>
                <a:tailEnd/>
              </a:ln>
            </p:spPr>
            <p:txBody>
              <a:bodyPr/>
              <a:lstStyle/>
              <a:p>
                <a:endParaRPr lang="en-US"/>
              </a:p>
            </p:txBody>
          </p:sp>
          <p:sp>
            <p:nvSpPr>
              <p:cNvPr id="38958" name="Freeform 128"/>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grpSp>
        <p:nvGrpSpPr>
          <p:cNvPr id="59" name="Group 79"/>
          <p:cNvGrpSpPr>
            <a:grpSpLocks/>
          </p:cNvGrpSpPr>
          <p:nvPr/>
        </p:nvGrpSpPr>
        <p:grpSpPr bwMode="auto">
          <a:xfrm rot="8122808">
            <a:off x="5349876" y="1040607"/>
            <a:ext cx="1331913" cy="146447"/>
            <a:chOff x="1088" y="984"/>
            <a:chExt cx="2567" cy="972"/>
          </a:xfrm>
        </p:grpSpPr>
        <p:sp>
          <p:nvSpPr>
            <p:cNvPr id="38951" name="Freeform 80"/>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38952" name="Group 81"/>
            <p:cNvGrpSpPr>
              <a:grpSpLocks/>
            </p:cNvGrpSpPr>
            <p:nvPr/>
          </p:nvGrpSpPr>
          <p:grpSpPr bwMode="auto">
            <a:xfrm>
              <a:off x="1214" y="984"/>
              <a:ext cx="2441" cy="869"/>
              <a:chOff x="1214" y="984"/>
              <a:chExt cx="2441" cy="869"/>
            </a:xfrm>
          </p:grpSpPr>
          <p:sp>
            <p:nvSpPr>
              <p:cNvPr id="38953" name="Freeform 82"/>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38954" name="Freeform 83"/>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grpSp>
        <p:nvGrpSpPr>
          <p:cNvPr id="64" name="Group 84"/>
          <p:cNvGrpSpPr>
            <a:grpSpLocks/>
          </p:cNvGrpSpPr>
          <p:nvPr/>
        </p:nvGrpSpPr>
        <p:grpSpPr bwMode="auto">
          <a:xfrm rot="9245123">
            <a:off x="4527551" y="1634729"/>
            <a:ext cx="976313" cy="183356"/>
            <a:chOff x="1088" y="984"/>
            <a:chExt cx="2567" cy="972"/>
          </a:xfrm>
        </p:grpSpPr>
        <p:sp>
          <p:nvSpPr>
            <p:cNvPr id="38947" name="Freeform 85"/>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38948" name="Group 86"/>
            <p:cNvGrpSpPr>
              <a:grpSpLocks/>
            </p:cNvGrpSpPr>
            <p:nvPr/>
          </p:nvGrpSpPr>
          <p:grpSpPr bwMode="auto">
            <a:xfrm>
              <a:off x="1214" y="984"/>
              <a:ext cx="2441" cy="869"/>
              <a:chOff x="1214" y="984"/>
              <a:chExt cx="2441" cy="869"/>
            </a:xfrm>
          </p:grpSpPr>
          <p:sp>
            <p:nvSpPr>
              <p:cNvPr id="38949" name="Freeform 87"/>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38950" name="Freeform 88"/>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grpSp>
        <p:nvGrpSpPr>
          <p:cNvPr id="69" name="Group 124"/>
          <p:cNvGrpSpPr>
            <a:grpSpLocks/>
          </p:cNvGrpSpPr>
          <p:nvPr/>
        </p:nvGrpSpPr>
        <p:grpSpPr bwMode="auto">
          <a:xfrm rot="9296463" flipV="1">
            <a:off x="4273551" y="1422797"/>
            <a:ext cx="1198563" cy="228600"/>
            <a:chOff x="1088" y="984"/>
            <a:chExt cx="2567" cy="972"/>
          </a:xfrm>
        </p:grpSpPr>
        <p:sp>
          <p:nvSpPr>
            <p:cNvPr id="38943" name="Freeform 125"/>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FF"/>
            </a:solidFill>
            <a:ln w="9525">
              <a:solidFill>
                <a:srgbClr val="0000FF"/>
              </a:solidFill>
              <a:round/>
              <a:headEnd/>
              <a:tailEnd/>
            </a:ln>
          </p:spPr>
          <p:txBody>
            <a:bodyPr/>
            <a:lstStyle/>
            <a:p>
              <a:endParaRPr lang="en-US"/>
            </a:p>
          </p:txBody>
        </p:sp>
        <p:grpSp>
          <p:nvGrpSpPr>
            <p:cNvPr id="38944" name="Group 126"/>
            <p:cNvGrpSpPr>
              <a:grpSpLocks/>
            </p:cNvGrpSpPr>
            <p:nvPr/>
          </p:nvGrpSpPr>
          <p:grpSpPr bwMode="auto">
            <a:xfrm>
              <a:off x="1214" y="984"/>
              <a:ext cx="2441" cy="869"/>
              <a:chOff x="1214" y="984"/>
              <a:chExt cx="2441" cy="869"/>
            </a:xfrm>
          </p:grpSpPr>
          <p:sp>
            <p:nvSpPr>
              <p:cNvPr id="38945" name="Freeform 127"/>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FF"/>
              </a:solidFill>
              <a:ln w="9525">
                <a:solidFill>
                  <a:srgbClr val="0000FF"/>
                </a:solidFill>
                <a:round/>
                <a:headEnd/>
                <a:tailEnd/>
              </a:ln>
            </p:spPr>
            <p:txBody>
              <a:bodyPr/>
              <a:lstStyle/>
              <a:p>
                <a:endParaRPr lang="en-US"/>
              </a:p>
            </p:txBody>
          </p:sp>
          <p:sp>
            <p:nvSpPr>
              <p:cNvPr id="38946" name="Freeform 128"/>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FF"/>
              </a:solidFill>
              <a:ln w="9525">
                <a:solidFill>
                  <a:srgbClr val="0000FF"/>
                </a:solidFill>
                <a:round/>
                <a:headEnd/>
                <a:tailEnd/>
              </a:ln>
            </p:spPr>
            <p:txBody>
              <a:bodyPr/>
              <a:lstStyle/>
              <a:p>
                <a:endParaRPr lang="en-US"/>
              </a:p>
            </p:txBody>
          </p:sp>
        </p:grpSp>
      </p:grpSp>
      <p:grpSp>
        <p:nvGrpSpPr>
          <p:cNvPr id="74" name="Group 89"/>
          <p:cNvGrpSpPr>
            <a:grpSpLocks/>
          </p:cNvGrpSpPr>
          <p:nvPr/>
        </p:nvGrpSpPr>
        <p:grpSpPr bwMode="auto">
          <a:xfrm rot="2447369" flipV="1">
            <a:off x="1936750" y="846535"/>
            <a:ext cx="876300" cy="175022"/>
            <a:chOff x="1088" y="984"/>
            <a:chExt cx="2567" cy="972"/>
          </a:xfrm>
        </p:grpSpPr>
        <p:sp>
          <p:nvSpPr>
            <p:cNvPr id="38939" name="Freeform 90"/>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38940" name="Group 91"/>
            <p:cNvGrpSpPr>
              <a:grpSpLocks/>
            </p:cNvGrpSpPr>
            <p:nvPr/>
          </p:nvGrpSpPr>
          <p:grpSpPr bwMode="auto">
            <a:xfrm>
              <a:off x="1214" y="984"/>
              <a:ext cx="2441" cy="869"/>
              <a:chOff x="1214" y="984"/>
              <a:chExt cx="2441" cy="869"/>
            </a:xfrm>
          </p:grpSpPr>
          <p:sp>
            <p:nvSpPr>
              <p:cNvPr id="38941" name="Freeform 92"/>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38942" name="Freeform 93"/>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grpSp>
        <p:nvGrpSpPr>
          <p:cNvPr id="79" name="Group 95"/>
          <p:cNvGrpSpPr>
            <a:grpSpLocks/>
          </p:cNvGrpSpPr>
          <p:nvPr/>
        </p:nvGrpSpPr>
        <p:grpSpPr bwMode="auto">
          <a:xfrm rot="2587262" flipV="1">
            <a:off x="2644775" y="1244204"/>
            <a:ext cx="946150" cy="227409"/>
            <a:chOff x="1088" y="984"/>
            <a:chExt cx="2567" cy="972"/>
          </a:xfrm>
        </p:grpSpPr>
        <p:sp>
          <p:nvSpPr>
            <p:cNvPr id="38935" name="Freeform 96"/>
            <p:cNvSpPr>
              <a:spLocks/>
            </p:cNvSpPr>
            <p:nvPr/>
          </p:nvSpPr>
          <p:spPr bwMode="auto">
            <a:xfrm>
              <a:off x="1088" y="1278"/>
              <a:ext cx="568" cy="678"/>
            </a:xfrm>
            <a:custGeom>
              <a:avLst/>
              <a:gdLst>
                <a:gd name="T0" fmla="*/ 249 w 568"/>
                <a:gd name="T1" fmla="*/ 516 h 678"/>
                <a:gd name="T2" fmla="*/ 0 w 568"/>
                <a:gd name="T3" fmla="*/ 361 h 678"/>
                <a:gd name="T4" fmla="*/ 388 w 568"/>
                <a:gd name="T5" fmla="*/ 0 h 678"/>
                <a:gd name="T6" fmla="*/ 568 w 568"/>
                <a:gd name="T7" fmla="*/ 192 h 678"/>
                <a:gd name="T8" fmla="*/ 298 w 568"/>
                <a:gd name="T9" fmla="*/ 678 h 678"/>
                <a:gd name="T10" fmla="*/ 249 w 568"/>
                <a:gd name="T11" fmla="*/ 516 h 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8" h="678">
                  <a:moveTo>
                    <a:pt x="249" y="516"/>
                  </a:moveTo>
                  <a:lnTo>
                    <a:pt x="0" y="361"/>
                  </a:lnTo>
                  <a:lnTo>
                    <a:pt x="388" y="0"/>
                  </a:lnTo>
                  <a:lnTo>
                    <a:pt x="568" y="192"/>
                  </a:lnTo>
                  <a:lnTo>
                    <a:pt x="298" y="678"/>
                  </a:lnTo>
                  <a:lnTo>
                    <a:pt x="249" y="516"/>
                  </a:lnTo>
                  <a:close/>
                </a:path>
              </a:pathLst>
            </a:custGeom>
            <a:solidFill>
              <a:srgbClr val="000000"/>
            </a:solidFill>
            <a:ln w="9525">
              <a:solidFill>
                <a:srgbClr val="000000"/>
              </a:solidFill>
              <a:round/>
              <a:headEnd/>
              <a:tailEnd/>
            </a:ln>
          </p:spPr>
          <p:txBody>
            <a:bodyPr/>
            <a:lstStyle/>
            <a:p>
              <a:endParaRPr lang="en-US"/>
            </a:p>
          </p:txBody>
        </p:sp>
        <p:grpSp>
          <p:nvGrpSpPr>
            <p:cNvPr id="38936" name="Group 97"/>
            <p:cNvGrpSpPr>
              <a:grpSpLocks/>
            </p:cNvGrpSpPr>
            <p:nvPr/>
          </p:nvGrpSpPr>
          <p:grpSpPr bwMode="auto">
            <a:xfrm>
              <a:off x="1214" y="984"/>
              <a:ext cx="2441" cy="869"/>
              <a:chOff x="1214" y="984"/>
              <a:chExt cx="2441" cy="869"/>
            </a:xfrm>
          </p:grpSpPr>
          <p:sp>
            <p:nvSpPr>
              <p:cNvPr id="38937" name="Freeform 98"/>
              <p:cNvSpPr>
                <a:spLocks/>
              </p:cNvSpPr>
              <p:nvPr/>
            </p:nvSpPr>
            <p:spPr bwMode="auto">
              <a:xfrm>
                <a:off x="2778" y="1137"/>
                <a:ext cx="877" cy="430"/>
              </a:xfrm>
              <a:custGeom>
                <a:avLst/>
                <a:gdLst>
                  <a:gd name="T0" fmla="*/ 55 w 877"/>
                  <a:gd name="T1" fmla="*/ 0 h 430"/>
                  <a:gd name="T2" fmla="*/ 734 w 877"/>
                  <a:gd name="T3" fmla="*/ 338 h 430"/>
                  <a:gd name="T4" fmla="*/ 655 w 877"/>
                  <a:gd name="T5" fmla="*/ 230 h 430"/>
                  <a:gd name="T6" fmla="*/ 877 w 877"/>
                  <a:gd name="T7" fmla="*/ 409 h 430"/>
                  <a:gd name="T8" fmla="*/ 643 w 877"/>
                  <a:gd name="T9" fmla="*/ 430 h 430"/>
                  <a:gd name="T10" fmla="*/ 720 w 877"/>
                  <a:gd name="T11" fmla="*/ 366 h 430"/>
                  <a:gd name="T12" fmla="*/ 0 w 877"/>
                  <a:gd name="T13" fmla="*/ 93 h 430"/>
                  <a:gd name="T14" fmla="*/ 55 w 877"/>
                  <a:gd name="T15" fmla="*/ 0 h 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000000"/>
              </a:solidFill>
              <a:ln w="9525">
                <a:solidFill>
                  <a:srgbClr val="000000"/>
                </a:solidFill>
                <a:round/>
                <a:headEnd/>
                <a:tailEnd/>
              </a:ln>
            </p:spPr>
            <p:txBody>
              <a:bodyPr/>
              <a:lstStyle/>
              <a:p>
                <a:endParaRPr lang="en-US"/>
              </a:p>
            </p:txBody>
          </p:sp>
          <p:sp>
            <p:nvSpPr>
              <p:cNvPr id="38938" name="Freeform 99"/>
              <p:cNvSpPr>
                <a:spLocks/>
              </p:cNvSpPr>
              <p:nvPr/>
            </p:nvSpPr>
            <p:spPr bwMode="auto">
              <a:xfrm>
                <a:off x="1214" y="984"/>
                <a:ext cx="1949" cy="869"/>
              </a:xfrm>
              <a:custGeom>
                <a:avLst/>
                <a:gdLst>
                  <a:gd name="T0" fmla="*/ 40 w 1949"/>
                  <a:gd name="T1" fmla="*/ 522 h 869"/>
                  <a:gd name="T2" fmla="*/ 418 w 1949"/>
                  <a:gd name="T3" fmla="*/ 192 h 869"/>
                  <a:gd name="T4" fmla="*/ 802 w 1949"/>
                  <a:gd name="T5" fmla="*/ 27 h 869"/>
                  <a:gd name="T6" fmla="*/ 1186 w 1949"/>
                  <a:gd name="T7" fmla="*/ 27 h 869"/>
                  <a:gd name="T8" fmla="*/ 1570 w 1949"/>
                  <a:gd name="T9" fmla="*/ 137 h 869"/>
                  <a:gd name="T10" fmla="*/ 1906 w 1949"/>
                  <a:gd name="T11" fmla="*/ 302 h 869"/>
                  <a:gd name="T12" fmla="*/ 1828 w 1949"/>
                  <a:gd name="T13" fmla="*/ 342 h 869"/>
                  <a:gd name="T14" fmla="*/ 1522 w 1949"/>
                  <a:gd name="T15" fmla="*/ 247 h 869"/>
                  <a:gd name="T16" fmla="*/ 1186 w 1949"/>
                  <a:gd name="T17" fmla="*/ 198 h 869"/>
                  <a:gd name="T18" fmla="*/ 706 w 1949"/>
                  <a:gd name="T19" fmla="*/ 270 h 869"/>
                  <a:gd name="T20" fmla="*/ 322 w 1949"/>
                  <a:gd name="T21" fmla="*/ 631 h 869"/>
                  <a:gd name="T22" fmla="*/ 178 w 1949"/>
                  <a:gd name="T23" fmla="*/ 851 h 869"/>
                  <a:gd name="T24" fmla="*/ 40 w 1949"/>
                  <a:gd name="T25" fmla="*/ 522 h 8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000000"/>
              </a:solidFill>
              <a:ln w="9525">
                <a:solidFill>
                  <a:srgbClr val="000000"/>
                </a:solidFill>
                <a:round/>
                <a:headEnd/>
                <a:tailEnd/>
              </a:ln>
            </p:spPr>
            <p:txBody>
              <a:bodyPr/>
              <a:lstStyle/>
              <a:p>
                <a:endParaRPr lang="en-US"/>
              </a:p>
            </p:txBody>
          </p:sp>
        </p:grpSp>
      </p:grpSp>
      <p:sp>
        <p:nvSpPr>
          <p:cNvPr id="2" name="TextBox 1"/>
          <p:cNvSpPr txBox="1">
            <a:spLocks noChangeArrowheads="1"/>
          </p:cNvSpPr>
          <p:nvPr/>
        </p:nvSpPr>
        <p:spPr bwMode="auto">
          <a:xfrm>
            <a:off x="7493001" y="728663"/>
            <a:ext cx="154781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b="1">
                <a:solidFill>
                  <a:srgbClr val="0070C0"/>
                </a:solidFill>
                <a:cs typeface="Times New Roman" pitchFamily="18" charset="0"/>
              </a:rPr>
              <a:t>Lược đồ kháng chiến chống Minh của nhà Hồ</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up)">
                                      <p:cBhvr>
                                        <p:cTn id="17" dur="500"/>
                                        <p:tgtEl>
                                          <p:spTgt spid="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up)">
                                      <p:cBhvr>
                                        <p:cTn id="22" dur="500"/>
                                        <p:tgtEl>
                                          <p:spTgt spid="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wipe(up)">
                                      <p:cBhvr>
                                        <p:cTn id="32" dur="500"/>
                                        <p:tgtEl>
                                          <p:spTgt spid="74"/>
                                        </p:tgtEl>
                                      </p:cBhvr>
                                    </p:animEffect>
                                  </p:childTnLst>
                                </p:cTn>
                              </p:par>
                              <p:par>
                                <p:cTn id="33" presetID="22" presetClass="entr" presetSubtype="1"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up)">
                                      <p:cBhvr>
                                        <p:cTn id="45" dur="500"/>
                                        <p:tgtEl>
                                          <p:spTgt spid="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xit" presetSubtype="21" fill="hold" nodeType="clickEffect">
                                  <p:stCondLst>
                                    <p:cond delay="0"/>
                                  </p:stCondLst>
                                  <p:childTnLst>
                                    <p:animEffect transition="out" filter="barn(inVertical)">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22" presetClass="entr" presetSubtype="1"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childTnLst>
                          </p:cTn>
                        </p:par>
                        <p:par>
                          <p:cTn id="59" fill="hold" nodeType="afterGroup">
                            <p:stCondLst>
                              <p:cond delay="500"/>
                            </p:stCondLst>
                            <p:childTnLst>
                              <p:par>
                                <p:cTn id="60" presetID="22" presetClass="entr" presetSubtype="1" fill="hold" nodeType="after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up)">
                                      <p:cBhvr>
                                        <p:cTn id="6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6200" y="-114300"/>
            <a:ext cx="9372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SzPts val="2800"/>
              <a:buFontTx/>
              <a:buNone/>
            </a:pPr>
            <a:r>
              <a:rPr lang="vi-VN" altLang="en-US" sz="4000" b="1">
                <a:solidFill>
                  <a:srgbClr val="FF0066"/>
                </a:solidFill>
                <a:cs typeface="Times New Roman" pitchFamily="18" charset="0"/>
                <a:sym typeface="Poppins"/>
              </a:rPr>
              <a:t>3. Kháng chiến chống quân Minh của nhà Hồ</a:t>
            </a:r>
          </a:p>
        </p:txBody>
      </p:sp>
      <p:sp>
        <p:nvSpPr>
          <p:cNvPr id="25" name="Google Shape;1485;p43"/>
          <p:cNvSpPr txBox="1">
            <a:spLocks noChangeArrowheads="1"/>
          </p:cNvSpPr>
          <p:nvPr/>
        </p:nvSpPr>
        <p:spPr bwMode="auto">
          <a:xfrm>
            <a:off x="231775" y="773907"/>
            <a:ext cx="3194050"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Clr>
                <a:srgbClr val="000000"/>
              </a:buClr>
              <a:buFontTx/>
              <a:buNone/>
            </a:pPr>
            <a:r>
              <a:rPr lang="en-US" altLang="en-US" b="1" dirty="0">
                <a:solidFill>
                  <a:srgbClr val="FF0066"/>
                </a:solidFill>
                <a:ea typeface="Arial" pitchFamily="34" charset="0"/>
                <a:cs typeface="Times New Roman" pitchFamily="18" charset="0"/>
                <a:sym typeface="Arial" pitchFamily="34" charset="0"/>
              </a:rPr>
              <a:t>a. </a:t>
            </a:r>
            <a:r>
              <a:rPr lang="en-US" altLang="en-US" b="1" dirty="0" err="1">
                <a:solidFill>
                  <a:srgbClr val="FF0066"/>
                </a:solidFill>
                <a:ea typeface="Arial" pitchFamily="34" charset="0"/>
                <a:cs typeface="Times New Roman" pitchFamily="18" charset="0"/>
                <a:sym typeface="Arial" pitchFamily="34" charset="0"/>
              </a:rPr>
              <a:t>Nguyên</a:t>
            </a:r>
            <a:r>
              <a:rPr lang="en-US" altLang="en-US" b="1" dirty="0">
                <a:solidFill>
                  <a:srgbClr val="FF0066"/>
                </a:solidFill>
                <a:ea typeface="Arial" pitchFamily="34" charset="0"/>
                <a:cs typeface="Times New Roman" pitchFamily="18" charset="0"/>
                <a:sym typeface="Arial" pitchFamily="34" charset="0"/>
              </a:rPr>
              <a:t> </a:t>
            </a:r>
            <a:r>
              <a:rPr lang="en-US" altLang="en-US" b="1" dirty="0" err="1">
                <a:solidFill>
                  <a:srgbClr val="FF0066"/>
                </a:solidFill>
                <a:ea typeface="Arial" pitchFamily="34" charset="0"/>
                <a:cs typeface="Times New Roman" pitchFamily="18" charset="0"/>
                <a:sym typeface="Arial" pitchFamily="34" charset="0"/>
              </a:rPr>
              <a:t>nhân</a:t>
            </a:r>
            <a:r>
              <a:rPr lang="en-US" altLang="en-US" b="1" dirty="0">
                <a:solidFill>
                  <a:srgbClr val="FF0066"/>
                </a:solidFill>
                <a:ea typeface="Arial" pitchFamily="34" charset="0"/>
                <a:cs typeface="Times New Roman" pitchFamily="18" charset="0"/>
                <a:sym typeface="Arial" pitchFamily="34" charset="0"/>
              </a:rPr>
              <a:t>:</a:t>
            </a:r>
          </a:p>
        </p:txBody>
      </p:sp>
      <p:sp>
        <p:nvSpPr>
          <p:cNvPr id="18" name="Google Shape;1485;p43"/>
          <p:cNvSpPr txBox="1">
            <a:spLocks noChangeArrowheads="1"/>
          </p:cNvSpPr>
          <p:nvPr/>
        </p:nvSpPr>
        <p:spPr bwMode="auto">
          <a:xfrm>
            <a:off x="231776" y="1173957"/>
            <a:ext cx="34004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Clr>
                <a:srgbClr val="000000"/>
              </a:buClr>
              <a:buFontTx/>
              <a:buNone/>
            </a:pPr>
            <a:r>
              <a:rPr lang="en-US" altLang="en-US" b="1" dirty="0">
                <a:solidFill>
                  <a:srgbClr val="FF0066"/>
                </a:solidFill>
                <a:ea typeface="Arial" pitchFamily="34" charset="0"/>
                <a:cs typeface="Times New Roman" pitchFamily="18" charset="0"/>
                <a:sym typeface="Arial" pitchFamily="34" charset="0"/>
              </a:rPr>
              <a:t>b. </a:t>
            </a:r>
            <a:r>
              <a:rPr lang="en-US" altLang="en-US" b="1" dirty="0" err="1">
                <a:solidFill>
                  <a:srgbClr val="FF0066"/>
                </a:solidFill>
                <a:ea typeface="Arial" pitchFamily="34" charset="0"/>
                <a:cs typeface="Times New Roman" pitchFamily="18" charset="0"/>
                <a:sym typeface="Arial" pitchFamily="34" charset="0"/>
              </a:rPr>
              <a:t>Diễn</a:t>
            </a:r>
            <a:r>
              <a:rPr lang="en-US" altLang="en-US" b="1" dirty="0">
                <a:solidFill>
                  <a:srgbClr val="FF0066"/>
                </a:solidFill>
                <a:ea typeface="Arial" pitchFamily="34" charset="0"/>
                <a:cs typeface="Times New Roman" pitchFamily="18" charset="0"/>
                <a:sym typeface="Arial" pitchFamily="34" charset="0"/>
              </a:rPr>
              <a:t> </a:t>
            </a:r>
            <a:r>
              <a:rPr lang="en-US" altLang="en-US" b="1" dirty="0" err="1">
                <a:solidFill>
                  <a:srgbClr val="FF0066"/>
                </a:solidFill>
                <a:ea typeface="Arial" pitchFamily="34" charset="0"/>
                <a:cs typeface="Times New Roman" pitchFamily="18" charset="0"/>
                <a:sym typeface="Arial" pitchFamily="34" charset="0"/>
              </a:rPr>
              <a:t>biến</a:t>
            </a:r>
            <a:r>
              <a:rPr lang="en-US" altLang="en-US" b="1" dirty="0">
                <a:solidFill>
                  <a:srgbClr val="FF0066"/>
                </a:solidFill>
                <a:ea typeface="Arial" pitchFamily="34" charset="0"/>
                <a:cs typeface="Times New Roman" pitchFamily="18" charset="0"/>
                <a:sym typeface="Arial" pitchFamily="34" charset="0"/>
              </a:rPr>
              <a:t>: (</a:t>
            </a:r>
            <a:r>
              <a:rPr lang="en-US" altLang="en-US" b="1" dirty="0" err="1">
                <a:solidFill>
                  <a:srgbClr val="FF0066"/>
                </a:solidFill>
                <a:ea typeface="Arial" pitchFamily="34" charset="0"/>
                <a:cs typeface="Times New Roman" pitchFamily="18" charset="0"/>
                <a:sym typeface="Arial" pitchFamily="34" charset="0"/>
              </a:rPr>
              <a:t>sgk</a:t>
            </a:r>
            <a:r>
              <a:rPr lang="en-US" altLang="en-US" b="1" dirty="0">
                <a:solidFill>
                  <a:srgbClr val="FF0066"/>
                </a:solidFill>
                <a:ea typeface="Arial" pitchFamily="34" charset="0"/>
                <a:cs typeface="Times New Roman" pitchFamily="18" charset="0"/>
                <a:sym typeface="Arial" pitchFamily="34" charset="0"/>
              </a:rPr>
              <a:t>)</a:t>
            </a:r>
          </a:p>
        </p:txBody>
      </p:sp>
      <p:sp>
        <p:nvSpPr>
          <p:cNvPr id="19" name="Google Shape;1485;p43"/>
          <p:cNvSpPr txBox="1">
            <a:spLocks noChangeArrowheads="1"/>
          </p:cNvSpPr>
          <p:nvPr/>
        </p:nvSpPr>
        <p:spPr bwMode="auto">
          <a:xfrm>
            <a:off x="231776" y="1565672"/>
            <a:ext cx="21812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Clr>
                <a:srgbClr val="000000"/>
              </a:buClr>
              <a:buFontTx/>
              <a:buNone/>
            </a:pPr>
            <a:r>
              <a:rPr lang="en-US" altLang="en-US" b="1">
                <a:solidFill>
                  <a:srgbClr val="FF0066"/>
                </a:solidFill>
                <a:ea typeface="Arial" pitchFamily="34" charset="0"/>
                <a:cs typeface="Times New Roman" pitchFamily="18" charset="0"/>
                <a:sym typeface="Arial" pitchFamily="34" charset="0"/>
              </a:rPr>
              <a:t>c. Kết quả:</a:t>
            </a:r>
          </a:p>
        </p:txBody>
      </p:sp>
      <p:sp>
        <p:nvSpPr>
          <p:cNvPr id="2" name="TextBox 1"/>
          <p:cNvSpPr txBox="1">
            <a:spLocks noChangeArrowheads="1"/>
          </p:cNvSpPr>
          <p:nvPr/>
        </p:nvSpPr>
        <p:spPr bwMode="auto">
          <a:xfrm>
            <a:off x="55564" y="2050256"/>
            <a:ext cx="916463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Char char="-"/>
            </a:pPr>
            <a:r>
              <a:rPr lang="en-US" altLang="en-US" sz="4000">
                <a:cs typeface="Times New Roman" pitchFamily="18" charset="0"/>
              </a:rPr>
              <a:t>Thất bại do</a:t>
            </a:r>
            <a:r>
              <a:rPr lang="en-US" altLang="en-US" sz="4000">
                <a:solidFill>
                  <a:srgbClr val="FF0000"/>
                </a:solidFill>
                <a:cs typeface="Times New Roman" pitchFamily="18" charset="0"/>
              </a:rPr>
              <a:t> </a:t>
            </a:r>
            <a:r>
              <a:rPr lang="en-US" altLang="en-US" sz="4000">
                <a:cs typeface="Times New Roman" pitchFamily="18" charset="0"/>
              </a:rPr>
              <a:t>không dựa vào dân, không đoàn kết được nhân dân tham gia đánh giặc</a:t>
            </a:r>
          </a:p>
          <a:p>
            <a:pPr algn="just" eaLnBrk="1" hangingPunct="1">
              <a:spcBef>
                <a:spcPct val="0"/>
              </a:spcBef>
              <a:buFontTx/>
              <a:buNone/>
            </a:pPr>
            <a:r>
              <a:rPr lang="en-US" altLang="en-US" sz="4000">
                <a:cs typeface="Times New Roman" pitchFamily="18" charset="0"/>
              </a:rPr>
              <a:t>- Chiến lược phòng ngự bị động, cố thủ thành</a:t>
            </a:r>
          </a:p>
          <a:p>
            <a:pPr>
              <a:spcBef>
                <a:spcPct val="0"/>
              </a:spcBef>
              <a:buFontTx/>
              <a:buNone/>
            </a:pPr>
            <a:endParaRPr lang="en-US" altLang="en-US" sz="4000">
              <a:cs typeface="Times New Roman" pitchFamily="18" charset="0"/>
            </a:endParaRPr>
          </a:p>
          <a:p>
            <a:pPr>
              <a:spcBef>
                <a:spcPct val="0"/>
              </a:spcBef>
              <a:buFontTx/>
              <a:buNone/>
            </a:pPr>
            <a:endParaRPr lang="en-US" altLang="en-US" sz="4000">
              <a:cs typeface="Times New Roman" pitchFamily="18" charset="0"/>
            </a:endParaRPr>
          </a:p>
        </p:txBody>
      </p:sp>
      <p:grpSp>
        <p:nvGrpSpPr>
          <p:cNvPr id="5" name="Group 4"/>
          <p:cNvGrpSpPr>
            <a:grpSpLocks/>
          </p:cNvGrpSpPr>
          <p:nvPr/>
        </p:nvGrpSpPr>
        <p:grpSpPr bwMode="auto">
          <a:xfrm>
            <a:off x="2133601" y="2103834"/>
            <a:ext cx="7635875" cy="1060847"/>
            <a:chOff x="2967789" y="-1700463"/>
            <a:chExt cx="7636235" cy="1414719"/>
          </a:xfrm>
        </p:grpSpPr>
        <p:sp>
          <p:nvSpPr>
            <p:cNvPr id="4" name="Rounded Rectangle 3"/>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buClr>
                  <a:srgbClr val="000000"/>
                </a:buClr>
                <a:defRPr/>
              </a:pPr>
              <a:endParaRPr lang="x-none" sz="1400" kern="0">
                <a:solidFill>
                  <a:srgbClr val="282848"/>
                </a:solidFill>
                <a:latin typeface="Arial"/>
                <a:sym typeface="Arial"/>
              </a:endParaRPr>
            </a:p>
          </p:txBody>
        </p:sp>
        <p:sp>
          <p:nvSpPr>
            <p:cNvPr id="39946" name="Rectangle 7"/>
            <p:cNvSpPr>
              <a:spLocks noChangeArrowheads="1"/>
            </p:cNvSpPr>
            <p:nvPr/>
          </p:nvSpPr>
          <p:spPr bwMode="auto">
            <a:xfrm>
              <a:off x="3039881" y="-1328618"/>
              <a:ext cx="7492049" cy="77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vi-VN" altLang="en-US" b="1">
                  <a:cs typeface="Times New Roman" pitchFamily="18" charset="0"/>
                </a:rPr>
                <a:t>Kết quả? Nguyên nhân thất bại.</a:t>
              </a:r>
            </a:p>
          </p:txBody>
        </p:sp>
      </p:grpSp>
      <p:sp>
        <p:nvSpPr>
          <p:cNvPr id="21" name="Google Shape;1348;p40"/>
          <p:cNvSpPr txBox="1">
            <a:spLocks noChangeArrowheads="1"/>
          </p:cNvSpPr>
          <p:nvPr/>
        </p:nvSpPr>
        <p:spPr bwMode="auto">
          <a:xfrm>
            <a:off x="50800" y="121444"/>
            <a:ext cx="90058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Clr>
                <a:srgbClr val="000000"/>
              </a:buClr>
              <a:buSzPts val="2800"/>
              <a:buFont typeface="Poppins"/>
              <a:buNone/>
            </a:pPr>
            <a:endParaRPr lang="en-US" altLang="en-US" sz="3100" b="1">
              <a:solidFill>
                <a:srgbClr val="0070C0"/>
              </a:solidFill>
              <a:ea typeface="Poppins"/>
              <a:cs typeface="Times New Roman" pitchFamily="18" charset="0"/>
              <a:sym typeface="Poppin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1000"/>
                                        <p:tgtEl>
                                          <p:spTgt spid="25">
                                            <p:txEl>
                                              <p:pRg st="0" end="0"/>
                                            </p:txEl>
                                          </p:spTgt>
                                        </p:tgtEl>
                                      </p:cBhvr>
                                    </p:animEffect>
                                    <p:anim calcmode="lin" valueType="num">
                                      <p:cBhvr>
                                        <p:cTn id="1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1000"/>
                                        <p:tgtEl>
                                          <p:spTgt spid="18">
                                            <p:txEl>
                                              <p:pRg st="0" end="0"/>
                                            </p:txEl>
                                          </p:spTgt>
                                        </p:tgtEl>
                                      </p:cBhvr>
                                    </p:animEffect>
                                    <p:anim calcmode="lin" valueType="num">
                                      <p:cBhvr>
                                        <p:cTn id="2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000"/>
                                        <p:tgtEl>
                                          <p:spTgt spid="19">
                                            <p:txEl>
                                              <p:pRg st="0" end="0"/>
                                            </p:txEl>
                                          </p:spTgt>
                                        </p:tgtEl>
                                      </p:cBhvr>
                                    </p:animEffect>
                                    <p:anim calcmode="lin" valueType="num">
                                      <p:cBhvr>
                                        <p:cTn id="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37"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xit" presetSubtype="4" fill="hold" nodeType="clickEffect">
                                  <p:stCondLst>
                                    <p:cond delay="0"/>
                                  </p:stCondLst>
                                  <p:childTnLst>
                                    <p:animEffect transition="out" filter="wipe(down)">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build="p"/>
      <p:bldP spid="18" grpId="0" build="p"/>
      <p:bldP spid="19" grpId="0" build="p"/>
      <p:bldP spid="2"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ướng quân Hồ Nguyên Trừng và cuộc tử chiến thành Đa Bang bi tráng"/>
          <p:cNvPicPr>
            <a:picLocks noChangeAspect="1" noChangeArrowheads="1"/>
          </p:cNvPicPr>
          <p:nvPr/>
        </p:nvPicPr>
        <p:blipFill>
          <a:blip r:embed="rId2"/>
          <a:srcRect/>
          <a:stretch>
            <a:fillRect/>
          </a:stretch>
        </p:blipFill>
        <p:spPr bwMode="auto">
          <a:xfrm>
            <a:off x="500065" y="890588"/>
            <a:ext cx="8135937" cy="3362325"/>
          </a:xfrm>
          <a:prstGeom prst="roundRect">
            <a:avLst>
              <a:gd name="adj" fmla="val 22099"/>
            </a:avLst>
          </a:prstGeom>
          <a:noFill/>
        </p:spPr>
      </p:pic>
      <p:grpSp>
        <p:nvGrpSpPr>
          <p:cNvPr id="3" name="Group 2"/>
          <p:cNvGrpSpPr>
            <a:grpSpLocks/>
          </p:cNvGrpSpPr>
          <p:nvPr/>
        </p:nvGrpSpPr>
        <p:grpSpPr bwMode="auto">
          <a:xfrm>
            <a:off x="500064" y="890588"/>
            <a:ext cx="8143875" cy="3362325"/>
            <a:chOff x="500062" y="330200"/>
            <a:chExt cx="8143875" cy="4483100"/>
          </a:xfrm>
        </p:grpSpPr>
        <p:pic>
          <p:nvPicPr>
            <p:cNvPr id="7172" name="Picture 4" descr=" mô tả cảnh Hồ Quý Ly bị bắt mang về Minh"/>
            <p:cNvPicPr>
              <a:picLocks noChangeAspect="1" noChangeArrowheads="1"/>
            </p:cNvPicPr>
            <p:nvPr/>
          </p:nvPicPr>
          <p:blipFill>
            <a:blip r:embed="rId3"/>
            <a:srcRect/>
            <a:stretch>
              <a:fillRect/>
            </a:stretch>
          </p:blipFill>
          <p:spPr bwMode="auto">
            <a:xfrm>
              <a:off x="500062" y="330200"/>
              <a:ext cx="8143875" cy="4483100"/>
            </a:xfrm>
            <a:prstGeom prst="roundRect">
              <a:avLst>
                <a:gd name="adj" fmla="val 12701"/>
              </a:avLst>
            </a:prstGeom>
            <a:noFill/>
          </p:spPr>
        </p:pic>
        <p:sp>
          <p:nvSpPr>
            <p:cNvPr id="2" name="Rectangle 1"/>
            <p:cNvSpPr/>
            <p:nvPr/>
          </p:nvSpPr>
          <p:spPr>
            <a:xfrm>
              <a:off x="946149" y="330200"/>
              <a:ext cx="7243763" cy="615553"/>
            </a:xfrm>
            <a:prstGeom prst="rect">
              <a:avLst/>
            </a:prstGeom>
            <a:solidFill>
              <a:schemeClr val="accent6">
                <a:lumMod val="20000"/>
                <a:lumOff val="80000"/>
              </a:schemeClr>
            </a:solidFill>
          </p:spPr>
          <p:txBody>
            <a:bodyPr>
              <a:spAutoFit/>
            </a:bodyPr>
            <a:lstStyle/>
            <a:p>
              <a:pPr algn="ctr">
                <a:defRPr/>
              </a:pPr>
              <a:r>
                <a:rPr lang="x-none" sz="2400" dirty="0">
                  <a:cs typeface="Times New Roman" panose="02020603050405020304" pitchFamily="18" charset="0"/>
                </a:rPr>
                <a:t>Hình ảnh mô tả cảnh Hồ Quý Ly bị bắt mang về Minh </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Horizontal)">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a:spLocks noGrp="1" noChangeArrowheads="1"/>
          </p:cNvSpPr>
          <p:nvPr>
            <p:ph type="title"/>
          </p:nvPr>
        </p:nvSpPr>
        <p:spPr>
          <a:noFill/>
        </p:spPr>
        <p:txBody>
          <a:bodyPr/>
          <a:lstStyle/>
          <a:p>
            <a:pPr algn="l" eaLnBrk="1" hangingPunct="1">
              <a:spcBef>
                <a:spcPct val="50000"/>
              </a:spcBef>
            </a:pPr>
            <a:r>
              <a:rPr lang="en-US" altLang="vi-VN" sz="3600" b="1" smtClean="0">
                <a:solidFill>
                  <a:srgbClr val="FF0066"/>
                </a:solidFill>
              </a:rPr>
              <a:t>                         Củng cố:</a:t>
            </a:r>
          </a:p>
        </p:txBody>
      </p:sp>
      <p:pic>
        <p:nvPicPr>
          <p:cNvPr id="43011" name="Picture 12" descr="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28700"/>
            <a:ext cx="8001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Picture 13" descr="myspace layouts, myspace codes, glitter graphics">
            <a:hlinkClick r:id="rId3" tooltip="Myspace Graphics"/>
          </p:cNvPr>
          <p:cNvSpPr>
            <a:spLocks noChangeAspect="1" noChangeArrowheads="1"/>
          </p:cNvSpPr>
          <p:nvPr/>
        </p:nvSpPr>
        <p:spPr bwMode="auto">
          <a:xfrm>
            <a:off x="304800" y="405765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6334" name="Picture 14" descr="h14"/>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32888">
            <a:off x="-63500" y="304800"/>
            <a:ext cx="835025" cy="105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15" descr="h1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2516" y="-484584"/>
            <a:ext cx="626269"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16" descr="h1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853562" y="-499071"/>
            <a:ext cx="629841"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17" descr="h14"/>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75040">
            <a:off x="8380414" y="247651"/>
            <a:ext cx="839787" cy="105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56334"/>
                                        </p:tgtEl>
                                        <p:attrNameLst>
                                          <p:attrName>style.visibility</p:attrName>
                                        </p:attrNameLst>
                                      </p:cBhvr>
                                      <p:to>
                                        <p:strVal val="visible"/>
                                      </p:to>
                                    </p:set>
                                    <p:animEffect transition="in" filter="wedge">
                                      <p:cBhvr>
                                        <p:cTn id="7" dur="2000"/>
                                        <p:tgtEl>
                                          <p:spTgt spid="56334"/>
                                        </p:tgtEl>
                                      </p:cBhvr>
                                    </p:animEffect>
                                  </p:childTnLst>
                                </p:cTn>
                              </p:par>
                              <p:par>
                                <p:cTn id="8" presetID="20" presetClass="entr" presetSubtype="0" fill="hold" nodeType="withEffect">
                                  <p:stCondLst>
                                    <p:cond delay="0"/>
                                  </p:stCondLst>
                                  <p:childTnLst>
                                    <p:set>
                                      <p:cBhvr>
                                        <p:cTn id="9" dur="1" fill="hold">
                                          <p:stCondLst>
                                            <p:cond delay="0"/>
                                          </p:stCondLst>
                                        </p:cTn>
                                        <p:tgtEl>
                                          <p:spTgt spid="56335"/>
                                        </p:tgtEl>
                                        <p:attrNameLst>
                                          <p:attrName>style.visibility</p:attrName>
                                        </p:attrNameLst>
                                      </p:cBhvr>
                                      <p:to>
                                        <p:strVal val="visible"/>
                                      </p:to>
                                    </p:set>
                                    <p:animEffect transition="in" filter="wedge">
                                      <p:cBhvr>
                                        <p:cTn id="10" dur="2000"/>
                                        <p:tgtEl>
                                          <p:spTgt spid="56335"/>
                                        </p:tgtEl>
                                      </p:cBhvr>
                                    </p:animEffect>
                                  </p:childTnLst>
                                </p:cTn>
                              </p:par>
                              <p:par>
                                <p:cTn id="11" presetID="20" presetClass="entr" presetSubtype="0" fill="hold" nodeType="withEffect">
                                  <p:stCondLst>
                                    <p:cond delay="0"/>
                                  </p:stCondLst>
                                  <p:childTnLst>
                                    <p:set>
                                      <p:cBhvr>
                                        <p:cTn id="12" dur="1" fill="hold">
                                          <p:stCondLst>
                                            <p:cond delay="0"/>
                                          </p:stCondLst>
                                        </p:cTn>
                                        <p:tgtEl>
                                          <p:spTgt spid="56336"/>
                                        </p:tgtEl>
                                        <p:attrNameLst>
                                          <p:attrName>style.visibility</p:attrName>
                                        </p:attrNameLst>
                                      </p:cBhvr>
                                      <p:to>
                                        <p:strVal val="visible"/>
                                      </p:to>
                                    </p:set>
                                    <p:animEffect transition="in" filter="wedge">
                                      <p:cBhvr>
                                        <p:cTn id="13" dur="2000"/>
                                        <p:tgtEl>
                                          <p:spTgt spid="56336"/>
                                        </p:tgtEl>
                                      </p:cBhvr>
                                    </p:animEffect>
                                  </p:childTnLst>
                                </p:cTn>
                              </p:par>
                              <p:par>
                                <p:cTn id="14" presetID="20" presetClass="entr" presetSubtype="0" fill="hold" nodeType="withEffect">
                                  <p:stCondLst>
                                    <p:cond delay="0"/>
                                  </p:stCondLst>
                                  <p:childTnLst>
                                    <p:set>
                                      <p:cBhvr>
                                        <p:cTn id="15" dur="1" fill="hold">
                                          <p:stCondLst>
                                            <p:cond delay="0"/>
                                          </p:stCondLst>
                                        </p:cTn>
                                        <p:tgtEl>
                                          <p:spTgt spid="56337"/>
                                        </p:tgtEl>
                                        <p:attrNameLst>
                                          <p:attrName>style.visibility</p:attrName>
                                        </p:attrNameLst>
                                      </p:cBhvr>
                                      <p:to>
                                        <p:strVal val="visible"/>
                                      </p:to>
                                    </p:set>
                                    <p:animEffect transition="in" filter="wedge">
                                      <p:cBhvr>
                                        <p:cTn id="16" dur="2000"/>
                                        <p:tgtEl>
                                          <p:spTgt spid="56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0"/>
            <a:ext cx="9615488"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475" y="3351610"/>
            <a:ext cx="22399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688" y="4031457"/>
            <a:ext cx="2252662" cy="6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475" y="2631281"/>
            <a:ext cx="2355850" cy="146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0813" y="2259807"/>
            <a:ext cx="1714500" cy="190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1926" y="3787378"/>
            <a:ext cx="3165475" cy="67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838" y="4367213"/>
            <a:ext cx="4330700" cy="66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8814" y="4393407"/>
            <a:ext cx="2198687"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8163" y="2259807"/>
            <a:ext cx="1147762"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6" y="2790825"/>
            <a:ext cx="2644775" cy="90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2428"/>
            <a:ext cx="2747963" cy="57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63" y="1485900"/>
            <a:ext cx="2735262" cy="137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30475" y="2214562"/>
            <a:ext cx="2965450" cy="71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84338" y="566738"/>
            <a:ext cx="3448050" cy="39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62151" y="878681"/>
            <a:ext cx="3140075"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64114" y="32147"/>
            <a:ext cx="17875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36714" y="100013"/>
            <a:ext cx="3508375" cy="86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27600" y="828675"/>
            <a:ext cx="676275" cy="163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04014" y="964407"/>
            <a:ext cx="2427287" cy="67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80201" y="426244"/>
            <a:ext cx="2282825" cy="9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27826" y="1350169"/>
            <a:ext cx="2366963" cy="100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30814" y="1195388"/>
            <a:ext cx="1666875" cy="126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67213" y="1794272"/>
            <a:ext cx="197485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49175"/>
                                        </p:tgtEl>
                                        <p:attrNameLst>
                                          <p:attrName>style.visibility</p:attrName>
                                        </p:attrNameLst>
                                      </p:cBhvr>
                                      <p:to>
                                        <p:strVal val="visible"/>
                                      </p:to>
                                    </p:set>
                                    <p:animEffect transition="in" filter="box(out)">
                                      <p:cBhvr>
                                        <p:cTn id="7" dur="500"/>
                                        <p:tgtEl>
                                          <p:spTgt spid="49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174"/>
                                        </p:tgtEl>
                                        <p:attrNameLst>
                                          <p:attrName>style.visibility</p:attrName>
                                        </p:attrNameLst>
                                      </p:cBhvr>
                                      <p:to>
                                        <p:strVal val="visible"/>
                                      </p:to>
                                    </p:set>
                                    <p:animEffect transition="in" filter="wipe(left)">
                                      <p:cBhvr>
                                        <p:cTn id="12" dur="500"/>
                                        <p:tgtEl>
                                          <p:spTgt spid="49174"/>
                                        </p:tgtEl>
                                      </p:cBhvr>
                                    </p:animEffect>
                                  </p:childTnLst>
                                </p:cTn>
                              </p:par>
                              <p:par>
                                <p:cTn id="13" presetID="22" presetClass="entr" presetSubtype="8" fill="hold" nodeType="withEffect">
                                  <p:stCondLst>
                                    <p:cond delay="0"/>
                                  </p:stCondLst>
                                  <p:childTnLst>
                                    <p:set>
                                      <p:cBhvr>
                                        <p:cTn id="14" dur="1" fill="hold">
                                          <p:stCondLst>
                                            <p:cond delay="0"/>
                                          </p:stCondLst>
                                        </p:cTn>
                                        <p:tgtEl>
                                          <p:spTgt spid="49173"/>
                                        </p:tgtEl>
                                        <p:attrNameLst>
                                          <p:attrName>style.visibility</p:attrName>
                                        </p:attrNameLst>
                                      </p:cBhvr>
                                      <p:to>
                                        <p:strVal val="visible"/>
                                      </p:to>
                                    </p:set>
                                    <p:animEffect transition="in" filter="wipe(left)">
                                      <p:cBhvr>
                                        <p:cTn id="15" dur="500"/>
                                        <p:tgtEl>
                                          <p:spTgt spid="49173"/>
                                        </p:tgtEl>
                                      </p:cBhvr>
                                    </p:animEffect>
                                  </p:childTnLst>
                                </p:cTn>
                              </p:par>
                              <p:par>
                                <p:cTn id="16" presetID="22" presetClass="entr" presetSubtype="8" fill="hold" nodeType="withEffect">
                                  <p:stCondLst>
                                    <p:cond delay="0"/>
                                  </p:stCondLst>
                                  <p:childTnLst>
                                    <p:set>
                                      <p:cBhvr>
                                        <p:cTn id="17" dur="1" fill="hold">
                                          <p:stCondLst>
                                            <p:cond delay="0"/>
                                          </p:stCondLst>
                                        </p:cTn>
                                        <p:tgtEl>
                                          <p:spTgt spid="49172"/>
                                        </p:tgtEl>
                                        <p:attrNameLst>
                                          <p:attrName>style.visibility</p:attrName>
                                        </p:attrNameLst>
                                      </p:cBhvr>
                                      <p:to>
                                        <p:strVal val="visible"/>
                                      </p:to>
                                    </p:set>
                                    <p:animEffect transition="in" filter="wipe(left)">
                                      <p:cBhvr>
                                        <p:cTn id="18" dur="500"/>
                                        <p:tgtEl>
                                          <p:spTgt spid="49172"/>
                                        </p:tgtEl>
                                      </p:cBhvr>
                                    </p:animEffect>
                                  </p:childTnLst>
                                </p:cTn>
                              </p:par>
                              <p:par>
                                <p:cTn id="19" presetID="22" presetClass="entr" presetSubtype="8" fill="hold" nodeType="withEffect">
                                  <p:stCondLst>
                                    <p:cond delay="0"/>
                                  </p:stCondLst>
                                  <p:childTnLst>
                                    <p:set>
                                      <p:cBhvr>
                                        <p:cTn id="20" dur="1" fill="hold">
                                          <p:stCondLst>
                                            <p:cond delay="0"/>
                                          </p:stCondLst>
                                        </p:cTn>
                                        <p:tgtEl>
                                          <p:spTgt spid="49171"/>
                                        </p:tgtEl>
                                        <p:attrNameLst>
                                          <p:attrName>style.visibility</p:attrName>
                                        </p:attrNameLst>
                                      </p:cBhvr>
                                      <p:to>
                                        <p:strVal val="visible"/>
                                      </p:to>
                                    </p:set>
                                    <p:animEffect transition="in" filter="wipe(left)">
                                      <p:cBhvr>
                                        <p:cTn id="21" dur="500"/>
                                        <p:tgtEl>
                                          <p:spTgt spid="4917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9157"/>
                                        </p:tgtEl>
                                        <p:attrNameLst>
                                          <p:attrName>style.visibility</p:attrName>
                                        </p:attrNameLst>
                                      </p:cBhvr>
                                      <p:to>
                                        <p:strVal val="visible"/>
                                      </p:to>
                                    </p:set>
                                    <p:animEffect transition="in" filter="wipe(left)">
                                      <p:cBhvr>
                                        <p:cTn id="26" dur="500"/>
                                        <p:tgtEl>
                                          <p:spTgt spid="49157"/>
                                        </p:tgtEl>
                                      </p:cBhvr>
                                    </p:animEffect>
                                  </p:childTnLst>
                                </p:cTn>
                              </p:par>
                              <p:par>
                                <p:cTn id="27" presetID="22" presetClass="entr" presetSubtype="8" fill="hold" nodeType="withEffect">
                                  <p:stCondLst>
                                    <p:cond delay="0"/>
                                  </p:stCondLst>
                                  <p:childTnLst>
                                    <p:set>
                                      <p:cBhvr>
                                        <p:cTn id="28" dur="1" fill="hold">
                                          <p:stCondLst>
                                            <p:cond delay="0"/>
                                          </p:stCondLst>
                                        </p:cTn>
                                        <p:tgtEl>
                                          <p:spTgt spid="49156"/>
                                        </p:tgtEl>
                                        <p:attrNameLst>
                                          <p:attrName>style.visibility</p:attrName>
                                        </p:attrNameLst>
                                      </p:cBhvr>
                                      <p:to>
                                        <p:strVal val="visible"/>
                                      </p:to>
                                    </p:set>
                                    <p:animEffect transition="in" filter="wipe(left)">
                                      <p:cBhvr>
                                        <p:cTn id="29" dur="500"/>
                                        <p:tgtEl>
                                          <p:spTgt spid="49156"/>
                                        </p:tgtEl>
                                      </p:cBhvr>
                                    </p:animEffect>
                                  </p:childTnLst>
                                </p:cTn>
                              </p:par>
                              <p:par>
                                <p:cTn id="30" presetID="22" presetClass="entr" presetSubtype="8" fill="hold" nodeType="withEffect">
                                  <p:stCondLst>
                                    <p:cond delay="0"/>
                                  </p:stCondLst>
                                  <p:childTnLst>
                                    <p:set>
                                      <p:cBhvr>
                                        <p:cTn id="31" dur="1" fill="hold">
                                          <p:stCondLst>
                                            <p:cond delay="0"/>
                                          </p:stCondLst>
                                        </p:cTn>
                                        <p:tgtEl>
                                          <p:spTgt spid="49155"/>
                                        </p:tgtEl>
                                        <p:attrNameLst>
                                          <p:attrName>style.visibility</p:attrName>
                                        </p:attrNameLst>
                                      </p:cBhvr>
                                      <p:to>
                                        <p:strVal val="visible"/>
                                      </p:to>
                                    </p:set>
                                    <p:animEffect transition="in" filter="wipe(left)">
                                      <p:cBhvr>
                                        <p:cTn id="32" dur="500"/>
                                        <p:tgtEl>
                                          <p:spTgt spid="49155"/>
                                        </p:tgtEl>
                                      </p:cBhvr>
                                    </p:animEffect>
                                  </p:childTnLst>
                                </p:cTn>
                              </p:par>
                              <p:par>
                                <p:cTn id="33" presetID="22" presetClass="entr" presetSubtype="8" fill="hold" nodeType="withEffect">
                                  <p:stCondLst>
                                    <p:cond delay="0"/>
                                  </p:stCondLst>
                                  <p:childTnLst>
                                    <p:set>
                                      <p:cBhvr>
                                        <p:cTn id="34" dur="1" fill="hold">
                                          <p:stCondLst>
                                            <p:cond delay="0"/>
                                          </p:stCondLst>
                                        </p:cTn>
                                        <p:tgtEl>
                                          <p:spTgt spid="49154"/>
                                        </p:tgtEl>
                                        <p:attrNameLst>
                                          <p:attrName>style.visibility</p:attrName>
                                        </p:attrNameLst>
                                      </p:cBhvr>
                                      <p:to>
                                        <p:strVal val="visible"/>
                                      </p:to>
                                    </p:set>
                                    <p:animEffect transition="in" filter="wipe(left)">
                                      <p:cBhvr>
                                        <p:cTn id="35" dur="500"/>
                                        <p:tgtEl>
                                          <p:spTgt spid="4915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nodeType="clickEffect">
                                  <p:stCondLst>
                                    <p:cond delay="0"/>
                                  </p:stCondLst>
                                  <p:childTnLst>
                                    <p:set>
                                      <p:cBhvr>
                                        <p:cTn id="39" dur="1" fill="hold">
                                          <p:stCondLst>
                                            <p:cond delay="0"/>
                                          </p:stCondLst>
                                        </p:cTn>
                                        <p:tgtEl>
                                          <p:spTgt spid="49161"/>
                                        </p:tgtEl>
                                        <p:attrNameLst>
                                          <p:attrName>style.visibility</p:attrName>
                                        </p:attrNameLst>
                                      </p:cBhvr>
                                      <p:to>
                                        <p:strVal val="visible"/>
                                      </p:to>
                                    </p:set>
                                    <p:animEffect transition="in" filter="wipe(right)">
                                      <p:cBhvr>
                                        <p:cTn id="40" dur="500"/>
                                        <p:tgtEl>
                                          <p:spTgt spid="49161"/>
                                        </p:tgtEl>
                                      </p:cBhvr>
                                    </p:animEffect>
                                  </p:childTnLst>
                                </p:cTn>
                              </p:par>
                              <p:par>
                                <p:cTn id="41" presetID="22" presetClass="entr" presetSubtype="8" fill="hold" nodeType="withEffect">
                                  <p:stCondLst>
                                    <p:cond delay="0"/>
                                  </p:stCondLst>
                                  <p:childTnLst>
                                    <p:set>
                                      <p:cBhvr>
                                        <p:cTn id="42" dur="1" fill="hold">
                                          <p:stCondLst>
                                            <p:cond delay="0"/>
                                          </p:stCondLst>
                                        </p:cTn>
                                        <p:tgtEl>
                                          <p:spTgt spid="49160"/>
                                        </p:tgtEl>
                                        <p:attrNameLst>
                                          <p:attrName>style.visibility</p:attrName>
                                        </p:attrNameLst>
                                      </p:cBhvr>
                                      <p:to>
                                        <p:strVal val="visible"/>
                                      </p:to>
                                    </p:set>
                                    <p:animEffect transition="in" filter="wipe(left)">
                                      <p:cBhvr>
                                        <p:cTn id="43" dur="500"/>
                                        <p:tgtEl>
                                          <p:spTgt spid="49160"/>
                                        </p:tgtEl>
                                      </p:cBhvr>
                                    </p:animEffect>
                                  </p:childTnLst>
                                </p:cTn>
                              </p:par>
                              <p:par>
                                <p:cTn id="44" presetID="22" presetClass="entr" presetSubtype="2" fill="hold" nodeType="withEffect">
                                  <p:stCondLst>
                                    <p:cond delay="0"/>
                                  </p:stCondLst>
                                  <p:childTnLst>
                                    <p:set>
                                      <p:cBhvr>
                                        <p:cTn id="45" dur="1" fill="hold">
                                          <p:stCondLst>
                                            <p:cond delay="0"/>
                                          </p:stCondLst>
                                        </p:cTn>
                                        <p:tgtEl>
                                          <p:spTgt spid="49159"/>
                                        </p:tgtEl>
                                        <p:attrNameLst>
                                          <p:attrName>style.visibility</p:attrName>
                                        </p:attrNameLst>
                                      </p:cBhvr>
                                      <p:to>
                                        <p:strVal val="visible"/>
                                      </p:to>
                                    </p:set>
                                    <p:animEffect transition="in" filter="wipe(right)">
                                      <p:cBhvr>
                                        <p:cTn id="46" dur="500"/>
                                        <p:tgtEl>
                                          <p:spTgt spid="49159"/>
                                        </p:tgtEl>
                                      </p:cBhvr>
                                    </p:animEffect>
                                  </p:childTnLst>
                                </p:cTn>
                              </p:par>
                              <p:par>
                                <p:cTn id="47" presetID="22" presetClass="entr" presetSubtype="2" fill="hold" nodeType="withEffect">
                                  <p:stCondLst>
                                    <p:cond delay="0"/>
                                  </p:stCondLst>
                                  <p:childTnLst>
                                    <p:set>
                                      <p:cBhvr>
                                        <p:cTn id="48" dur="1" fill="hold">
                                          <p:stCondLst>
                                            <p:cond delay="0"/>
                                          </p:stCondLst>
                                        </p:cTn>
                                        <p:tgtEl>
                                          <p:spTgt spid="49158"/>
                                        </p:tgtEl>
                                        <p:attrNameLst>
                                          <p:attrName>style.visibility</p:attrName>
                                        </p:attrNameLst>
                                      </p:cBhvr>
                                      <p:to>
                                        <p:strVal val="visible"/>
                                      </p:to>
                                    </p:set>
                                    <p:animEffect transition="in" filter="wipe(right)">
                                      <p:cBhvr>
                                        <p:cTn id="49" dur="500"/>
                                        <p:tgtEl>
                                          <p:spTgt spid="4915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49165"/>
                                        </p:tgtEl>
                                        <p:attrNameLst>
                                          <p:attrName>style.visibility</p:attrName>
                                        </p:attrNameLst>
                                      </p:cBhvr>
                                      <p:to>
                                        <p:strVal val="visible"/>
                                      </p:to>
                                    </p:set>
                                    <p:animEffect transition="in" filter="wipe(right)">
                                      <p:cBhvr>
                                        <p:cTn id="54" dur="500"/>
                                        <p:tgtEl>
                                          <p:spTgt spid="49165"/>
                                        </p:tgtEl>
                                      </p:cBhvr>
                                    </p:animEffect>
                                  </p:childTnLst>
                                </p:cTn>
                              </p:par>
                              <p:par>
                                <p:cTn id="55" presetID="22" presetClass="entr" presetSubtype="2" fill="hold" nodeType="withEffect">
                                  <p:stCondLst>
                                    <p:cond delay="0"/>
                                  </p:stCondLst>
                                  <p:childTnLst>
                                    <p:set>
                                      <p:cBhvr>
                                        <p:cTn id="56" dur="1" fill="hold">
                                          <p:stCondLst>
                                            <p:cond delay="0"/>
                                          </p:stCondLst>
                                        </p:cTn>
                                        <p:tgtEl>
                                          <p:spTgt spid="49164"/>
                                        </p:tgtEl>
                                        <p:attrNameLst>
                                          <p:attrName>style.visibility</p:attrName>
                                        </p:attrNameLst>
                                      </p:cBhvr>
                                      <p:to>
                                        <p:strVal val="visible"/>
                                      </p:to>
                                    </p:set>
                                    <p:animEffect transition="in" filter="wipe(right)">
                                      <p:cBhvr>
                                        <p:cTn id="57" dur="500"/>
                                        <p:tgtEl>
                                          <p:spTgt spid="49164"/>
                                        </p:tgtEl>
                                      </p:cBhvr>
                                    </p:animEffect>
                                  </p:childTnLst>
                                </p:cTn>
                              </p:par>
                              <p:par>
                                <p:cTn id="58" presetID="22" presetClass="entr" presetSubtype="2" fill="hold" nodeType="withEffect">
                                  <p:stCondLst>
                                    <p:cond delay="0"/>
                                  </p:stCondLst>
                                  <p:childTnLst>
                                    <p:set>
                                      <p:cBhvr>
                                        <p:cTn id="59" dur="1" fill="hold">
                                          <p:stCondLst>
                                            <p:cond delay="0"/>
                                          </p:stCondLst>
                                        </p:cTn>
                                        <p:tgtEl>
                                          <p:spTgt spid="49163"/>
                                        </p:tgtEl>
                                        <p:attrNameLst>
                                          <p:attrName>style.visibility</p:attrName>
                                        </p:attrNameLst>
                                      </p:cBhvr>
                                      <p:to>
                                        <p:strVal val="visible"/>
                                      </p:to>
                                    </p:set>
                                    <p:animEffect transition="in" filter="wipe(right)">
                                      <p:cBhvr>
                                        <p:cTn id="60" dur="500"/>
                                        <p:tgtEl>
                                          <p:spTgt spid="49163"/>
                                        </p:tgtEl>
                                      </p:cBhvr>
                                    </p:animEffect>
                                  </p:childTnLst>
                                </p:cTn>
                              </p:par>
                              <p:par>
                                <p:cTn id="61" presetID="22" presetClass="entr" presetSubtype="2" fill="hold" nodeType="withEffect">
                                  <p:stCondLst>
                                    <p:cond delay="0"/>
                                  </p:stCondLst>
                                  <p:childTnLst>
                                    <p:set>
                                      <p:cBhvr>
                                        <p:cTn id="62" dur="1" fill="hold">
                                          <p:stCondLst>
                                            <p:cond delay="0"/>
                                          </p:stCondLst>
                                        </p:cTn>
                                        <p:tgtEl>
                                          <p:spTgt spid="49162"/>
                                        </p:tgtEl>
                                        <p:attrNameLst>
                                          <p:attrName>style.visibility</p:attrName>
                                        </p:attrNameLst>
                                      </p:cBhvr>
                                      <p:to>
                                        <p:strVal val="visible"/>
                                      </p:to>
                                    </p:set>
                                    <p:animEffect transition="in" filter="wipe(right)">
                                      <p:cBhvr>
                                        <p:cTn id="63" dur="500"/>
                                        <p:tgtEl>
                                          <p:spTgt spid="4916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49170"/>
                                        </p:tgtEl>
                                        <p:attrNameLst>
                                          <p:attrName>style.visibility</p:attrName>
                                        </p:attrNameLst>
                                      </p:cBhvr>
                                      <p:to>
                                        <p:strVal val="visible"/>
                                      </p:to>
                                    </p:set>
                                    <p:animEffect transition="in" filter="wipe(right)">
                                      <p:cBhvr>
                                        <p:cTn id="68" dur="500"/>
                                        <p:tgtEl>
                                          <p:spTgt spid="49170"/>
                                        </p:tgtEl>
                                      </p:cBhvr>
                                    </p:animEffect>
                                  </p:childTnLst>
                                </p:cTn>
                              </p:par>
                              <p:par>
                                <p:cTn id="69" presetID="22" presetClass="entr" presetSubtype="2" fill="hold" nodeType="withEffect">
                                  <p:stCondLst>
                                    <p:cond delay="0"/>
                                  </p:stCondLst>
                                  <p:childTnLst>
                                    <p:set>
                                      <p:cBhvr>
                                        <p:cTn id="70" dur="1" fill="hold">
                                          <p:stCondLst>
                                            <p:cond delay="0"/>
                                          </p:stCondLst>
                                        </p:cTn>
                                        <p:tgtEl>
                                          <p:spTgt spid="49169"/>
                                        </p:tgtEl>
                                        <p:attrNameLst>
                                          <p:attrName>style.visibility</p:attrName>
                                        </p:attrNameLst>
                                      </p:cBhvr>
                                      <p:to>
                                        <p:strVal val="visible"/>
                                      </p:to>
                                    </p:set>
                                    <p:animEffect transition="in" filter="wipe(right)">
                                      <p:cBhvr>
                                        <p:cTn id="71" dur="500"/>
                                        <p:tgtEl>
                                          <p:spTgt spid="49169"/>
                                        </p:tgtEl>
                                      </p:cBhvr>
                                    </p:animEffect>
                                  </p:childTnLst>
                                </p:cTn>
                              </p:par>
                              <p:par>
                                <p:cTn id="72" presetID="22" presetClass="entr" presetSubtype="8" fill="hold" nodeType="withEffect">
                                  <p:stCondLst>
                                    <p:cond delay="0"/>
                                  </p:stCondLst>
                                  <p:childTnLst>
                                    <p:set>
                                      <p:cBhvr>
                                        <p:cTn id="73" dur="1" fill="hold">
                                          <p:stCondLst>
                                            <p:cond delay="0"/>
                                          </p:stCondLst>
                                        </p:cTn>
                                        <p:tgtEl>
                                          <p:spTgt spid="49168"/>
                                        </p:tgtEl>
                                        <p:attrNameLst>
                                          <p:attrName>style.visibility</p:attrName>
                                        </p:attrNameLst>
                                      </p:cBhvr>
                                      <p:to>
                                        <p:strVal val="visible"/>
                                      </p:to>
                                    </p:set>
                                    <p:animEffect transition="in" filter="wipe(left)">
                                      <p:cBhvr>
                                        <p:cTn id="74" dur="500"/>
                                        <p:tgtEl>
                                          <p:spTgt spid="49168"/>
                                        </p:tgtEl>
                                      </p:cBhvr>
                                    </p:animEffect>
                                  </p:childTnLst>
                                </p:cTn>
                              </p:par>
                              <p:par>
                                <p:cTn id="75" presetID="22" presetClass="entr" presetSubtype="2" fill="hold" nodeType="withEffect">
                                  <p:stCondLst>
                                    <p:cond delay="0"/>
                                  </p:stCondLst>
                                  <p:childTnLst>
                                    <p:set>
                                      <p:cBhvr>
                                        <p:cTn id="76" dur="1" fill="hold">
                                          <p:stCondLst>
                                            <p:cond delay="0"/>
                                          </p:stCondLst>
                                        </p:cTn>
                                        <p:tgtEl>
                                          <p:spTgt spid="49167"/>
                                        </p:tgtEl>
                                        <p:attrNameLst>
                                          <p:attrName>style.visibility</p:attrName>
                                        </p:attrNameLst>
                                      </p:cBhvr>
                                      <p:to>
                                        <p:strVal val="visible"/>
                                      </p:to>
                                    </p:set>
                                    <p:animEffect transition="in" filter="wipe(right)">
                                      <p:cBhvr>
                                        <p:cTn id="77" dur="500"/>
                                        <p:tgtEl>
                                          <p:spTgt spid="49167"/>
                                        </p:tgtEl>
                                      </p:cBhvr>
                                    </p:animEffect>
                                  </p:childTnLst>
                                </p:cTn>
                              </p:par>
                              <p:par>
                                <p:cTn id="78" presetID="22" presetClass="entr" presetSubtype="2" fill="hold" nodeType="withEffect">
                                  <p:stCondLst>
                                    <p:cond delay="0"/>
                                  </p:stCondLst>
                                  <p:childTnLst>
                                    <p:set>
                                      <p:cBhvr>
                                        <p:cTn id="79" dur="1" fill="hold">
                                          <p:stCondLst>
                                            <p:cond delay="0"/>
                                          </p:stCondLst>
                                        </p:cTn>
                                        <p:tgtEl>
                                          <p:spTgt spid="49166"/>
                                        </p:tgtEl>
                                        <p:attrNameLst>
                                          <p:attrName>style.visibility</p:attrName>
                                        </p:attrNameLst>
                                      </p:cBhvr>
                                      <p:to>
                                        <p:strVal val="visible"/>
                                      </p:to>
                                    </p:set>
                                    <p:animEffect transition="in" filter="wipe(right)">
                                      <p:cBhvr>
                                        <p:cTn id="80" dur="500"/>
                                        <p:tgtEl>
                                          <p:spTgt spid="4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457200" y="1200150"/>
            <a:ext cx="8839200" cy="1657350"/>
          </a:xfrm>
        </p:spPr>
        <p:txBody>
          <a:bodyPr/>
          <a:lstStyle/>
          <a:p>
            <a:pPr eaLnBrk="1" hangingPunct="1"/>
            <a:r>
              <a:rPr lang="en-US" altLang="vi-VN" sz="2800" smtClean="0"/>
              <a:t> Về nhà học bài.</a:t>
            </a:r>
          </a:p>
          <a:p>
            <a:pPr eaLnBrk="1" hangingPunct="1"/>
            <a:r>
              <a:rPr lang="en-US" altLang="vi-VN" sz="2800" smtClean="0"/>
              <a:t>Trả lời các câu hỏi trong sách giáo khoa.</a:t>
            </a:r>
          </a:p>
        </p:txBody>
      </p:sp>
      <p:sp>
        <p:nvSpPr>
          <p:cNvPr id="27652" name="WordArt 4"/>
          <p:cNvSpPr>
            <a:spLocks noChangeArrowheads="1" noChangeShapeType="1" noTextEdit="1"/>
          </p:cNvSpPr>
          <p:nvPr/>
        </p:nvSpPr>
        <p:spPr bwMode="auto">
          <a:xfrm rot="250830">
            <a:off x="2894013" y="302419"/>
            <a:ext cx="3886200" cy="788194"/>
          </a:xfrm>
          <a:prstGeom prst="rect">
            <a:avLst/>
          </a:prstGeom>
        </p:spPr>
        <p:txBody>
          <a:bodyPr wrap="none" fromWordArt="1">
            <a:prstTxWarp prst="textSlantUp">
              <a:avLst>
                <a:gd name="adj" fmla="val 32056"/>
              </a:avLst>
            </a:prstTxWarp>
          </a:bodyPr>
          <a:lstStyle/>
          <a:p>
            <a:pPr algn="ctr"/>
            <a:r>
              <a:rPr lang="en-US" sz="3200" kern="10">
                <a:ln w="9525">
                  <a:solidFill>
                    <a:srgbClr val="CC99FF"/>
                  </a:solidFill>
                  <a:round/>
                  <a:headEnd/>
                  <a:tailEnd/>
                </a:ln>
                <a:solidFill>
                  <a:schemeClr val="tx2"/>
                </a:solidFill>
                <a:effectLst>
                  <a:outerShdw dist="53882" dir="2700000" algn="ctr" rotWithShape="0">
                    <a:srgbClr val="9999FF">
                      <a:alpha val="79999"/>
                    </a:srgbClr>
                  </a:outerShdw>
                </a:effectLst>
                <a:latin typeface="Times New Roman"/>
                <a:cs typeface="Times New Roman"/>
              </a:rPr>
              <a:t>Dặn dò</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edge">
                                      <p:cBhvr>
                                        <p:cTn id="7" dur="20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nodeType="clickEffect">
                                  <p:stCondLst>
                                    <p:cond delay="0"/>
                                  </p:stCondLst>
                                  <p:iterate type="lt">
                                    <p:tmPct val="10000"/>
                                  </p:iterate>
                                  <p:childTnLst>
                                    <p:set>
                                      <p:cBhvr>
                                        <p:cTn id="11" dur="1" fill="hold">
                                          <p:stCondLst>
                                            <p:cond delay="0"/>
                                          </p:stCondLst>
                                        </p:cTn>
                                        <p:tgtEl>
                                          <p:spTgt spid="27651">
                                            <p:txEl>
                                              <p:pRg st="0" end="0"/>
                                            </p:txEl>
                                          </p:spTgt>
                                        </p:tgtEl>
                                        <p:attrNameLst>
                                          <p:attrName>style.visibility</p:attrName>
                                        </p:attrNameLst>
                                      </p:cBhvr>
                                      <p:to>
                                        <p:strVal val="visible"/>
                                      </p:to>
                                    </p:set>
                                    <p:animEffect transition="in" filter="fade">
                                      <p:cBhvr>
                                        <p:cTn id="12" dur="1000"/>
                                        <p:tgtEl>
                                          <p:spTgt spid="27651">
                                            <p:txEl>
                                              <p:pRg st="0" end="0"/>
                                            </p:txEl>
                                          </p:spTgt>
                                        </p:tgtEl>
                                      </p:cBhvr>
                                    </p:animEffect>
                                    <p:anim calcmode="lin" valueType="num">
                                      <p:cBhvr>
                                        <p:cTn id="13" dur="1000" fill="hold"/>
                                        <p:tgtEl>
                                          <p:spTgt spid="27651">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nodeType="clickEffect">
                                  <p:stCondLst>
                                    <p:cond delay="0"/>
                                  </p:stCondLst>
                                  <p:iterate type="lt">
                                    <p:tmPct val="10000"/>
                                  </p:iterate>
                                  <p:childTnLst>
                                    <p:set>
                                      <p:cBhvr>
                                        <p:cTn id="18" dur="1" fill="hold">
                                          <p:stCondLst>
                                            <p:cond delay="0"/>
                                          </p:stCondLst>
                                        </p:cTn>
                                        <p:tgtEl>
                                          <p:spTgt spid="27651">
                                            <p:txEl>
                                              <p:pRg st="1" end="1"/>
                                            </p:txEl>
                                          </p:spTgt>
                                        </p:tgtEl>
                                        <p:attrNameLst>
                                          <p:attrName>style.visibility</p:attrName>
                                        </p:attrNameLst>
                                      </p:cBhvr>
                                      <p:to>
                                        <p:strVal val="visible"/>
                                      </p:to>
                                    </p:set>
                                    <p:animEffect transition="in" filter="fade">
                                      <p:cBhvr>
                                        <p:cTn id="19" dur="1000"/>
                                        <p:tgtEl>
                                          <p:spTgt spid="27651">
                                            <p:txEl>
                                              <p:pRg st="1" end="1"/>
                                            </p:txEl>
                                          </p:spTgt>
                                        </p:tgtEl>
                                      </p:cBhvr>
                                    </p:animEffect>
                                    <p:anim calcmode="lin" valueType="num">
                                      <p:cBhvr>
                                        <p:cTn id="20" dur="1000" fill="hold"/>
                                        <p:tgtEl>
                                          <p:spTgt spid="27651">
                                            <p:txEl>
                                              <p:pRg st="1" end="1"/>
                                            </p:txEl>
                                          </p:spTgt>
                                        </p:tgtEl>
                                        <p:attrNameLst>
                                          <p:attrName>ppt_x</p:attrName>
                                        </p:attrNameLst>
                                      </p:cBhvr>
                                      <p:tavLst>
                                        <p:tav tm="0">
                                          <p:val>
                                            <p:strVal val="#ppt_x-.1"/>
                                          </p:val>
                                        </p:tav>
                                        <p:tav tm="100000">
                                          <p:val>
                                            <p:strVal val="#ppt_x"/>
                                          </p:val>
                                        </p:tav>
                                      </p:tavLst>
                                    </p:anim>
                                    <p:anim calcmode="lin" valueType="num">
                                      <p:cBhvr>
                                        <p:cTn id="21" dur="1000" fill="hold"/>
                                        <p:tgtEl>
                                          <p:spTgt spid="276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5143500"/>
          </a:xfrm>
          <a:prstGeom prst="rect">
            <a:avLst/>
          </a:prstGeom>
          <a:gradFill rotWithShape="1">
            <a:gsLst>
              <a:gs pos="0">
                <a:srgbClr val="FFFFFF"/>
              </a:gs>
              <a:gs pos="100000">
                <a:srgbClr val="CC99FF"/>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vi-VN" altLang="vi-VN" sz="2000"/>
          </a:p>
        </p:txBody>
      </p:sp>
      <p:sp>
        <p:nvSpPr>
          <p:cNvPr id="28675" name="AutoShape 3"/>
          <p:cNvSpPr>
            <a:spLocks noChangeArrowheads="1"/>
          </p:cNvSpPr>
          <p:nvPr/>
        </p:nvSpPr>
        <p:spPr bwMode="auto">
          <a:xfrm>
            <a:off x="2133600" y="2857500"/>
            <a:ext cx="228600" cy="171450"/>
          </a:xfrm>
          <a:prstGeom prst="star4">
            <a:avLst>
              <a:gd name="adj" fmla="val 12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vi-VN" altLang="vi-VN" sz="2000"/>
          </a:p>
        </p:txBody>
      </p:sp>
      <p:sp>
        <p:nvSpPr>
          <p:cNvPr id="28676" name="AutoShape 4"/>
          <p:cNvSpPr>
            <a:spLocks noChangeArrowheads="1"/>
          </p:cNvSpPr>
          <p:nvPr/>
        </p:nvSpPr>
        <p:spPr bwMode="auto">
          <a:xfrm>
            <a:off x="838200" y="2714625"/>
            <a:ext cx="304800" cy="285750"/>
          </a:xfrm>
          <a:prstGeom prst="star4">
            <a:avLst>
              <a:gd name="adj" fmla="val 12500"/>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vi-VN" altLang="vi-VN" sz="2000"/>
          </a:p>
        </p:txBody>
      </p:sp>
      <p:sp>
        <p:nvSpPr>
          <p:cNvPr id="28677" name="AutoShape 5"/>
          <p:cNvSpPr>
            <a:spLocks noChangeArrowheads="1"/>
          </p:cNvSpPr>
          <p:nvPr/>
        </p:nvSpPr>
        <p:spPr bwMode="auto">
          <a:xfrm>
            <a:off x="5791200" y="1371600"/>
            <a:ext cx="304800" cy="171450"/>
          </a:xfrm>
          <a:prstGeom prst="star5">
            <a:avLst/>
          </a:prstGeom>
          <a:solidFill>
            <a:srgbClr val="FFFF66"/>
          </a:solidFill>
          <a:ln w="9525">
            <a:solidFill>
              <a:schemeClr val="tx1"/>
            </a:solidFill>
            <a:miter lim="800000"/>
            <a:headEnd/>
            <a:tailEnd/>
          </a:ln>
          <a:effectLst/>
        </p:spPr>
        <p:txBody>
          <a:bodyPr wrap="none" anchor="ctr"/>
          <a:lstStyle/>
          <a:p>
            <a:pPr eaLnBrk="1" hangingPunct="1">
              <a:defRPr/>
            </a:pPr>
            <a:endParaRPr lang="en-US"/>
          </a:p>
        </p:txBody>
      </p:sp>
      <p:sp>
        <p:nvSpPr>
          <p:cNvPr id="28678" name="AutoShape 6"/>
          <p:cNvSpPr>
            <a:spLocks noChangeArrowheads="1"/>
          </p:cNvSpPr>
          <p:nvPr/>
        </p:nvSpPr>
        <p:spPr bwMode="auto">
          <a:xfrm>
            <a:off x="5791200" y="171450"/>
            <a:ext cx="228600" cy="114300"/>
          </a:xfrm>
          <a:prstGeom prst="star5">
            <a:avLst/>
          </a:prstGeom>
          <a:solidFill>
            <a:srgbClr val="66FF33"/>
          </a:solidFill>
          <a:ln w="9525">
            <a:solidFill>
              <a:schemeClr val="tx1"/>
            </a:solidFill>
            <a:miter lim="800000"/>
            <a:headEnd/>
            <a:tailEnd/>
          </a:ln>
          <a:effectLst/>
        </p:spPr>
        <p:txBody>
          <a:bodyPr wrap="none" anchor="ctr"/>
          <a:lstStyle/>
          <a:p>
            <a:pPr eaLnBrk="1" hangingPunct="1">
              <a:defRPr/>
            </a:pPr>
            <a:endParaRPr lang="en-US"/>
          </a:p>
        </p:txBody>
      </p:sp>
      <p:sp>
        <p:nvSpPr>
          <p:cNvPr id="28679" name="AutoShape 7" descr="Papyrus"/>
          <p:cNvSpPr>
            <a:spLocks noChangeArrowheads="1"/>
          </p:cNvSpPr>
          <p:nvPr/>
        </p:nvSpPr>
        <p:spPr bwMode="auto">
          <a:xfrm>
            <a:off x="2362200" y="228600"/>
            <a:ext cx="228600" cy="114300"/>
          </a:xfrm>
          <a:prstGeom prst="star5">
            <a:avLst/>
          </a:prstGeom>
          <a:blipFill dpi="0" rotWithShape="1">
            <a:blip r:embed="rId3"/>
            <a:srcRect/>
            <a:tile tx="0" ty="0" sx="100000" sy="100000" flip="none" algn="tl"/>
          </a:blipFill>
          <a:ln w="9525">
            <a:solidFill>
              <a:schemeClr val="tx1"/>
            </a:solidFill>
            <a:miter lim="800000"/>
            <a:headEnd/>
            <a:tailEnd/>
          </a:ln>
          <a:effectLst/>
        </p:spPr>
        <p:txBody>
          <a:bodyPr wrap="none" anchor="ctr"/>
          <a:lstStyle/>
          <a:p>
            <a:pPr eaLnBrk="1" hangingPunct="1">
              <a:defRPr/>
            </a:pPr>
            <a:endParaRPr lang="en-US"/>
          </a:p>
        </p:txBody>
      </p:sp>
      <p:sp>
        <p:nvSpPr>
          <p:cNvPr id="28680" name="AutoShape 8"/>
          <p:cNvSpPr>
            <a:spLocks noChangeArrowheads="1"/>
          </p:cNvSpPr>
          <p:nvPr/>
        </p:nvSpPr>
        <p:spPr bwMode="auto">
          <a:xfrm>
            <a:off x="3276600" y="1257300"/>
            <a:ext cx="228600" cy="114300"/>
          </a:xfrm>
          <a:prstGeom prst="star5">
            <a:avLst/>
          </a:prstGeom>
          <a:solidFill>
            <a:srgbClr val="CCECFF"/>
          </a:solidFill>
          <a:ln w="9525">
            <a:solidFill>
              <a:schemeClr val="tx1"/>
            </a:solidFill>
            <a:miter lim="800000"/>
            <a:headEnd/>
            <a:tailEnd/>
          </a:ln>
          <a:effectLst/>
        </p:spPr>
        <p:txBody>
          <a:bodyPr wrap="none" anchor="ctr"/>
          <a:lstStyle/>
          <a:p>
            <a:pPr eaLnBrk="1" hangingPunct="1">
              <a:defRPr/>
            </a:pPr>
            <a:endParaRPr lang="en-US"/>
          </a:p>
        </p:txBody>
      </p:sp>
      <p:sp>
        <p:nvSpPr>
          <p:cNvPr id="28681" name="AutoShape 9"/>
          <p:cNvSpPr>
            <a:spLocks noChangeArrowheads="1"/>
          </p:cNvSpPr>
          <p:nvPr/>
        </p:nvSpPr>
        <p:spPr bwMode="auto">
          <a:xfrm>
            <a:off x="5410200" y="2371725"/>
            <a:ext cx="228600" cy="114300"/>
          </a:xfrm>
          <a:prstGeom prst="star5">
            <a:avLst/>
          </a:prstGeom>
          <a:solidFill>
            <a:srgbClr val="66FF99"/>
          </a:solidFill>
          <a:ln w="9525">
            <a:solidFill>
              <a:srgbClr val="FF00FF"/>
            </a:solidFill>
            <a:miter lim="800000"/>
            <a:headEnd/>
            <a:tailEnd/>
          </a:ln>
          <a:effectLst/>
        </p:spPr>
        <p:txBody>
          <a:bodyPr wrap="none" anchor="ctr"/>
          <a:lstStyle/>
          <a:p>
            <a:pPr eaLnBrk="1" hangingPunct="1">
              <a:defRPr/>
            </a:pPr>
            <a:endParaRPr lang="en-US"/>
          </a:p>
        </p:txBody>
      </p:sp>
      <p:sp>
        <p:nvSpPr>
          <p:cNvPr id="28682" name="AutoShape 10"/>
          <p:cNvSpPr>
            <a:spLocks noChangeArrowheads="1"/>
          </p:cNvSpPr>
          <p:nvPr/>
        </p:nvSpPr>
        <p:spPr bwMode="auto">
          <a:xfrm>
            <a:off x="2819400" y="4400550"/>
            <a:ext cx="228600" cy="114300"/>
          </a:xfrm>
          <a:prstGeom prst="star5">
            <a:avLst/>
          </a:prstGeom>
          <a:solidFill>
            <a:srgbClr val="FF00FF"/>
          </a:solidFill>
          <a:ln w="9525">
            <a:solidFill>
              <a:srgbClr val="FFFF66"/>
            </a:solidFill>
            <a:miter lim="800000"/>
            <a:headEnd/>
            <a:tailEnd/>
          </a:ln>
          <a:effectLst/>
        </p:spPr>
        <p:txBody>
          <a:bodyPr wrap="none" anchor="ctr"/>
          <a:lstStyle/>
          <a:p>
            <a:pPr eaLnBrk="1" hangingPunct="1">
              <a:defRPr/>
            </a:pPr>
            <a:endParaRPr lang="en-US"/>
          </a:p>
        </p:txBody>
      </p:sp>
      <p:sp>
        <p:nvSpPr>
          <p:cNvPr id="28683" name="AutoShape 11"/>
          <p:cNvSpPr>
            <a:spLocks noChangeArrowheads="1"/>
          </p:cNvSpPr>
          <p:nvPr/>
        </p:nvSpPr>
        <p:spPr bwMode="auto">
          <a:xfrm>
            <a:off x="1524000" y="2343150"/>
            <a:ext cx="228600" cy="114300"/>
          </a:xfrm>
          <a:prstGeom prst="star5">
            <a:avLst/>
          </a:prstGeom>
          <a:solidFill>
            <a:srgbClr val="66FF99"/>
          </a:solidFill>
          <a:ln w="9525">
            <a:solidFill>
              <a:srgbClr val="F86F64"/>
            </a:solidFill>
            <a:miter lim="800000"/>
            <a:headEnd/>
            <a:tailEnd/>
          </a:ln>
          <a:effectLst/>
        </p:spPr>
        <p:txBody>
          <a:bodyPr wrap="none" anchor="ctr"/>
          <a:lstStyle/>
          <a:p>
            <a:pPr eaLnBrk="1" hangingPunct="1">
              <a:defRPr/>
            </a:pPr>
            <a:endParaRPr lang="en-US"/>
          </a:p>
        </p:txBody>
      </p:sp>
      <p:sp>
        <p:nvSpPr>
          <p:cNvPr id="28684" name="AutoShape 12"/>
          <p:cNvSpPr>
            <a:spLocks noChangeArrowheads="1"/>
          </p:cNvSpPr>
          <p:nvPr/>
        </p:nvSpPr>
        <p:spPr bwMode="auto">
          <a:xfrm>
            <a:off x="5943600" y="4514850"/>
            <a:ext cx="228600" cy="114300"/>
          </a:xfrm>
          <a:prstGeom prst="star5">
            <a:avLst/>
          </a:prstGeom>
          <a:solidFill>
            <a:srgbClr val="FFFFCC"/>
          </a:solidFill>
          <a:ln w="9525">
            <a:solidFill>
              <a:srgbClr val="66FF33"/>
            </a:solidFill>
            <a:miter lim="800000"/>
            <a:headEnd/>
            <a:tailEnd/>
          </a:ln>
          <a:effectLst/>
        </p:spPr>
        <p:txBody>
          <a:bodyPr wrap="none" anchor="ctr"/>
          <a:lstStyle/>
          <a:p>
            <a:pPr eaLnBrk="1" hangingPunct="1">
              <a:defRPr/>
            </a:pPr>
            <a:endParaRPr lang="en-US"/>
          </a:p>
        </p:txBody>
      </p:sp>
      <p:sp>
        <p:nvSpPr>
          <p:cNvPr id="28685" name="AutoShape 13"/>
          <p:cNvSpPr>
            <a:spLocks noChangeArrowheads="1"/>
          </p:cNvSpPr>
          <p:nvPr/>
        </p:nvSpPr>
        <p:spPr bwMode="auto">
          <a:xfrm>
            <a:off x="838200" y="3743325"/>
            <a:ext cx="228600" cy="114300"/>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a:p>
        </p:txBody>
      </p:sp>
      <p:sp>
        <p:nvSpPr>
          <p:cNvPr id="28686" name="AutoShape 14"/>
          <p:cNvSpPr>
            <a:spLocks noChangeArrowheads="1"/>
          </p:cNvSpPr>
          <p:nvPr/>
        </p:nvSpPr>
        <p:spPr bwMode="auto">
          <a:xfrm>
            <a:off x="8153400" y="1228725"/>
            <a:ext cx="228600" cy="114300"/>
          </a:xfrm>
          <a:prstGeom prst="star5">
            <a:avLst/>
          </a:prstGeom>
          <a:solidFill>
            <a:srgbClr val="FF0000"/>
          </a:solidFill>
          <a:ln w="9525">
            <a:solidFill>
              <a:srgbClr val="FF0000"/>
            </a:solidFill>
            <a:miter lim="800000"/>
            <a:headEnd/>
            <a:tailEnd/>
          </a:ln>
          <a:effectLst/>
        </p:spPr>
        <p:txBody>
          <a:bodyPr wrap="none" anchor="ctr"/>
          <a:lstStyle/>
          <a:p>
            <a:pPr eaLnBrk="1" hangingPunct="1">
              <a:defRPr/>
            </a:pPr>
            <a:endParaRPr lang="en-US"/>
          </a:p>
        </p:txBody>
      </p:sp>
      <p:sp>
        <p:nvSpPr>
          <p:cNvPr id="28687" name="AutoShape 15"/>
          <p:cNvSpPr>
            <a:spLocks noChangeArrowheads="1"/>
          </p:cNvSpPr>
          <p:nvPr/>
        </p:nvSpPr>
        <p:spPr bwMode="auto">
          <a:xfrm>
            <a:off x="7315200" y="400050"/>
            <a:ext cx="228600" cy="114300"/>
          </a:xfrm>
          <a:prstGeom prst="star5">
            <a:avLst/>
          </a:prstGeom>
          <a:gradFill rotWithShape="1">
            <a:gsLst>
              <a:gs pos="0">
                <a:srgbClr val="66FFFF"/>
              </a:gs>
              <a:gs pos="100000">
                <a:srgbClr val="66FFFF">
                  <a:gamma/>
                  <a:shade val="46275"/>
                  <a:invGamma/>
                </a:srgbClr>
              </a:gs>
            </a:gsLst>
            <a:lin ang="5400000" scaled="1"/>
          </a:gradFill>
          <a:ln w="9525">
            <a:solidFill>
              <a:srgbClr val="66FFFF"/>
            </a:solidFill>
            <a:miter lim="800000"/>
            <a:headEnd/>
            <a:tailEnd/>
          </a:ln>
          <a:effectLst/>
        </p:spPr>
        <p:txBody>
          <a:bodyPr wrap="none" anchor="ctr"/>
          <a:lstStyle/>
          <a:p>
            <a:pPr eaLnBrk="1" hangingPunct="1">
              <a:defRPr/>
            </a:pPr>
            <a:endParaRPr lang="en-US"/>
          </a:p>
        </p:txBody>
      </p:sp>
      <p:sp>
        <p:nvSpPr>
          <p:cNvPr id="28688" name="AutoShape 16"/>
          <p:cNvSpPr>
            <a:spLocks noChangeArrowheads="1"/>
          </p:cNvSpPr>
          <p:nvPr/>
        </p:nvSpPr>
        <p:spPr bwMode="auto">
          <a:xfrm>
            <a:off x="8382000" y="3971925"/>
            <a:ext cx="228600" cy="114300"/>
          </a:xfrm>
          <a:prstGeom prst="star5">
            <a:avLst/>
          </a:prstGeom>
          <a:gradFill rotWithShape="1">
            <a:gsLst>
              <a:gs pos="0">
                <a:srgbClr val="FFFF00"/>
              </a:gs>
              <a:gs pos="100000">
                <a:srgbClr val="FFFF00">
                  <a:gamma/>
                  <a:shade val="46275"/>
                  <a:invGamma/>
                </a:srgbClr>
              </a:gs>
            </a:gsLst>
            <a:lin ang="5400000" scaled="1"/>
          </a:gradFill>
          <a:ln w="9525">
            <a:solidFill>
              <a:srgbClr val="FF0000"/>
            </a:solidFill>
            <a:miter lim="800000"/>
            <a:headEnd/>
            <a:tailEnd/>
          </a:ln>
          <a:effectLst/>
        </p:spPr>
        <p:txBody>
          <a:bodyPr wrap="none" anchor="ctr"/>
          <a:lstStyle/>
          <a:p>
            <a:pPr eaLnBrk="1" hangingPunct="1">
              <a:defRPr/>
            </a:pPr>
            <a:endParaRPr lang="en-US"/>
          </a:p>
        </p:txBody>
      </p:sp>
      <p:sp>
        <p:nvSpPr>
          <p:cNvPr id="28689" name="AutoShape 17"/>
          <p:cNvSpPr>
            <a:spLocks noChangeArrowheads="1"/>
          </p:cNvSpPr>
          <p:nvPr/>
        </p:nvSpPr>
        <p:spPr bwMode="auto">
          <a:xfrm>
            <a:off x="8153400" y="228600"/>
            <a:ext cx="304800" cy="285750"/>
          </a:xfrm>
          <a:prstGeom prst="star4">
            <a:avLst>
              <a:gd name="adj" fmla="val 12500"/>
            </a:avLst>
          </a:prstGeom>
          <a:gradFill rotWithShape="1">
            <a:gsLst>
              <a:gs pos="0">
                <a:srgbClr val="007600"/>
              </a:gs>
              <a:gs pos="100000">
                <a:srgbClr val="00FF00"/>
              </a:gs>
            </a:gsLst>
            <a:lin ang="189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vi-VN" altLang="vi-VN" sz="2000"/>
          </a:p>
        </p:txBody>
      </p:sp>
      <p:sp>
        <p:nvSpPr>
          <p:cNvPr id="28690" name="Arc 18"/>
          <p:cNvSpPr>
            <a:spLocks/>
          </p:cNvSpPr>
          <p:nvPr/>
        </p:nvSpPr>
        <p:spPr bwMode="auto">
          <a:xfrm rot="-2480687">
            <a:off x="4876801" y="2600325"/>
            <a:ext cx="2447925" cy="1371600"/>
          </a:xfrm>
          <a:custGeom>
            <a:avLst/>
            <a:gdLst>
              <a:gd name="T0" fmla="*/ 0 w 23127"/>
              <a:gd name="T1" fmla="*/ 2147483646 h 21600"/>
              <a:gd name="T2" fmla="*/ 2147483646 w 23127"/>
              <a:gd name="T3" fmla="*/ 2147483646 h 21600"/>
              <a:gd name="T4" fmla="*/ 2147483646 w 23127"/>
              <a:gd name="T5" fmla="*/ 2147483646 h 21600"/>
              <a:gd name="T6" fmla="*/ 0 60000 65536"/>
              <a:gd name="T7" fmla="*/ 0 60000 65536"/>
              <a:gd name="T8" fmla="*/ 0 60000 65536"/>
              <a:gd name="T9" fmla="*/ 0 w 23127"/>
              <a:gd name="T10" fmla="*/ 0 h 21600"/>
              <a:gd name="T11" fmla="*/ 23127 w 23127"/>
              <a:gd name="T12" fmla="*/ 21600 h 21600"/>
            </a:gdLst>
            <a:ahLst/>
            <a:cxnLst>
              <a:cxn ang="T6">
                <a:pos x="T0" y="T1"/>
              </a:cxn>
              <a:cxn ang="T7">
                <a:pos x="T2" y="T3"/>
              </a:cxn>
              <a:cxn ang="T8">
                <a:pos x="T4" y="T5"/>
              </a:cxn>
            </a:cxnLst>
            <a:rect l="T9" t="T10" r="T11" b="T12"/>
            <a:pathLst>
              <a:path w="23127" h="21600" fill="none" extrusionOk="0">
                <a:moveTo>
                  <a:pt x="-1" y="54"/>
                </a:moveTo>
                <a:cubicBezTo>
                  <a:pt x="512" y="18"/>
                  <a:pt x="1025" y="-1"/>
                  <a:pt x="1539" y="0"/>
                </a:cubicBezTo>
                <a:cubicBezTo>
                  <a:pt x="13186" y="0"/>
                  <a:pt x="22735" y="9234"/>
                  <a:pt x="23126" y="20875"/>
                </a:cubicBezTo>
              </a:path>
              <a:path w="23127" h="21600" stroke="0" extrusionOk="0">
                <a:moveTo>
                  <a:pt x="-1" y="54"/>
                </a:moveTo>
                <a:cubicBezTo>
                  <a:pt x="512" y="18"/>
                  <a:pt x="1025" y="-1"/>
                  <a:pt x="1539" y="0"/>
                </a:cubicBezTo>
                <a:cubicBezTo>
                  <a:pt x="13186" y="0"/>
                  <a:pt x="22735" y="9234"/>
                  <a:pt x="23126" y="20875"/>
                </a:cubicBezTo>
                <a:lnTo>
                  <a:pt x="1539" y="21600"/>
                </a:lnTo>
                <a:lnTo>
                  <a:pt x="-1"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1" name="Arc 19"/>
          <p:cNvSpPr>
            <a:spLocks/>
          </p:cNvSpPr>
          <p:nvPr/>
        </p:nvSpPr>
        <p:spPr bwMode="auto">
          <a:xfrm rot="-2426927">
            <a:off x="4953001" y="2428875"/>
            <a:ext cx="2714625" cy="1600200"/>
          </a:xfrm>
          <a:custGeom>
            <a:avLst/>
            <a:gdLst>
              <a:gd name="T0" fmla="*/ 0 w 25650"/>
              <a:gd name="T1" fmla="*/ 2147483646 h 21600"/>
              <a:gd name="T2" fmla="*/ 2147483646 w 25650"/>
              <a:gd name="T3" fmla="*/ 2147483646 h 21600"/>
              <a:gd name="T4" fmla="*/ 2147483646 w 25650"/>
              <a:gd name="T5" fmla="*/ 2147483646 h 21600"/>
              <a:gd name="T6" fmla="*/ 0 60000 65536"/>
              <a:gd name="T7" fmla="*/ 0 60000 65536"/>
              <a:gd name="T8" fmla="*/ 0 60000 65536"/>
              <a:gd name="T9" fmla="*/ 0 w 25650"/>
              <a:gd name="T10" fmla="*/ 0 h 21600"/>
              <a:gd name="T11" fmla="*/ 25650 w 25650"/>
              <a:gd name="T12" fmla="*/ 21600 h 21600"/>
            </a:gdLst>
            <a:ahLst/>
            <a:cxnLst>
              <a:cxn ang="T6">
                <a:pos x="T0" y="T1"/>
              </a:cxn>
              <a:cxn ang="T7">
                <a:pos x="T2" y="T3"/>
              </a:cxn>
              <a:cxn ang="T8">
                <a:pos x="T4" y="T5"/>
              </a:cxn>
            </a:cxnLst>
            <a:rect l="T9" t="T10" r="T11" b="T12"/>
            <a:pathLst>
              <a:path w="25650" h="21600" fill="none" extrusionOk="0">
                <a:moveTo>
                  <a:pt x="0" y="431"/>
                </a:moveTo>
                <a:cubicBezTo>
                  <a:pt x="1413" y="144"/>
                  <a:pt x="2852" y="-1"/>
                  <a:pt x="4295" y="0"/>
                </a:cubicBezTo>
                <a:cubicBezTo>
                  <a:pt x="14972" y="0"/>
                  <a:pt x="24047" y="7801"/>
                  <a:pt x="25650" y="18357"/>
                </a:cubicBezTo>
              </a:path>
              <a:path w="25650" h="21600" stroke="0" extrusionOk="0">
                <a:moveTo>
                  <a:pt x="0" y="431"/>
                </a:moveTo>
                <a:cubicBezTo>
                  <a:pt x="1413" y="144"/>
                  <a:pt x="2852" y="-1"/>
                  <a:pt x="4295" y="0"/>
                </a:cubicBezTo>
                <a:cubicBezTo>
                  <a:pt x="14972" y="0"/>
                  <a:pt x="24047" y="7801"/>
                  <a:pt x="25650" y="18357"/>
                </a:cubicBezTo>
                <a:lnTo>
                  <a:pt x="4295" y="21600"/>
                </a:lnTo>
                <a:lnTo>
                  <a:pt x="0" y="431"/>
                </a:lnTo>
                <a:close/>
              </a:path>
            </a:pathLst>
          </a:custGeom>
          <a:noFill/>
          <a:ln w="28575">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2" name="Arc 20"/>
          <p:cNvSpPr>
            <a:spLocks/>
          </p:cNvSpPr>
          <p:nvPr/>
        </p:nvSpPr>
        <p:spPr bwMode="auto">
          <a:xfrm rot="-3007270">
            <a:off x="5187157" y="1762125"/>
            <a:ext cx="2343150" cy="2490787"/>
          </a:xfrm>
          <a:custGeom>
            <a:avLst/>
            <a:gdLst>
              <a:gd name="T0" fmla="*/ 0 w 29512"/>
              <a:gd name="T1" fmla="*/ 2147483646 h 25222"/>
              <a:gd name="T2" fmla="*/ 2147483646 w 29512"/>
              <a:gd name="T3" fmla="*/ 2147483646 h 25222"/>
              <a:gd name="T4" fmla="*/ 2147483646 w 29512"/>
              <a:gd name="T5" fmla="*/ 2147483646 h 25222"/>
              <a:gd name="T6" fmla="*/ 0 60000 65536"/>
              <a:gd name="T7" fmla="*/ 0 60000 65536"/>
              <a:gd name="T8" fmla="*/ 0 60000 65536"/>
              <a:gd name="T9" fmla="*/ 0 w 29512"/>
              <a:gd name="T10" fmla="*/ 0 h 25222"/>
              <a:gd name="T11" fmla="*/ 29512 w 29512"/>
              <a:gd name="T12" fmla="*/ 25222 h 25222"/>
            </a:gdLst>
            <a:ahLst/>
            <a:cxnLst>
              <a:cxn ang="T6">
                <a:pos x="T0" y="T1"/>
              </a:cxn>
              <a:cxn ang="T7">
                <a:pos x="T2" y="T3"/>
              </a:cxn>
              <a:cxn ang="T8">
                <a:pos x="T4" y="T5"/>
              </a:cxn>
            </a:cxnLst>
            <a:rect l="T9" t="T10" r="T11" b="T12"/>
            <a:pathLst>
              <a:path w="29512" h="25222" fill="none" extrusionOk="0">
                <a:moveTo>
                  <a:pt x="0" y="1501"/>
                </a:moveTo>
                <a:cubicBezTo>
                  <a:pt x="2519" y="509"/>
                  <a:pt x="5203" y="-1"/>
                  <a:pt x="7912" y="0"/>
                </a:cubicBezTo>
                <a:cubicBezTo>
                  <a:pt x="19841" y="0"/>
                  <a:pt x="29512" y="9670"/>
                  <a:pt x="29512" y="21600"/>
                </a:cubicBezTo>
                <a:cubicBezTo>
                  <a:pt x="29512" y="22813"/>
                  <a:pt x="29409" y="24025"/>
                  <a:pt x="29206" y="25222"/>
                </a:cubicBezTo>
              </a:path>
              <a:path w="29512" h="25222" stroke="0" extrusionOk="0">
                <a:moveTo>
                  <a:pt x="0" y="1501"/>
                </a:moveTo>
                <a:cubicBezTo>
                  <a:pt x="2519" y="509"/>
                  <a:pt x="5203" y="-1"/>
                  <a:pt x="7912" y="0"/>
                </a:cubicBezTo>
                <a:cubicBezTo>
                  <a:pt x="19841" y="0"/>
                  <a:pt x="29512" y="9670"/>
                  <a:pt x="29512" y="21600"/>
                </a:cubicBezTo>
                <a:cubicBezTo>
                  <a:pt x="29512" y="22813"/>
                  <a:pt x="29409" y="24025"/>
                  <a:pt x="29206" y="25222"/>
                </a:cubicBezTo>
                <a:lnTo>
                  <a:pt x="7912" y="21600"/>
                </a:lnTo>
                <a:lnTo>
                  <a:pt x="0" y="1501"/>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3" name="Arc 21"/>
          <p:cNvSpPr>
            <a:spLocks/>
          </p:cNvSpPr>
          <p:nvPr/>
        </p:nvSpPr>
        <p:spPr bwMode="auto">
          <a:xfrm rot="-1663432">
            <a:off x="4876800" y="2743200"/>
            <a:ext cx="2705100" cy="1600200"/>
          </a:xfrm>
          <a:custGeom>
            <a:avLst/>
            <a:gdLst>
              <a:gd name="T0" fmla="*/ 0 w 25558"/>
              <a:gd name="T1" fmla="*/ 2147483646 h 21600"/>
              <a:gd name="T2" fmla="*/ 2147483646 w 25558"/>
              <a:gd name="T3" fmla="*/ 2147483646 h 21600"/>
              <a:gd name="T4" fmla="*/ 2147483646 w 25558"/>
              <a:gd name="T5" fmla="*/ 2147483646 h 21600"/>
              <a:gd name="T6" fmla="*/ 0 60000 65536"/>
              <a:gd name="T7" fmla="*/ 0 60000 65536"/>
              <a:gd name="T8" fmla="*/ 0 60000 65536"/>
              <a:gd name="T9" fmla="*/ 0 w 25558"/>
              <a:gd name="T10" fmla="*/ 0 h 21600"/>
              <a:gd name="T11" fmla="*/ 25558 w 25558"/>
              <a:gd name="T12" fmla="*/ 21600 h 21600"/>
            </a:gdLst>
            <a:ahLst/>
            <a:cxnLst>
              <a:cxn ang="T6">
                <a:pos x="T0" y="T1"/>
              </a:cxn>
              <a:cxn ang="T7">
                <a:pos x="T2" y="T3"/>
              </a:cxn>
              <a:cxn ang="T8">
                <a:pos x="T4" y="T5"/>
              </a:cxn>
            </a:cxnLst>
            <a:rect l="T9" t="T10" r="T11" b="T12"/>
            <a:pathLst>
              <a:path w="25558" h="21600" fill="none" extrusionOk="0">
                <a:moveTo>
                  <a:pt x="0" y="431"/>
                </a:moveTo>
                <a:cubicBezTo>
                  <a:pt x="1413" y="144"/>
                  <a:pt x="2852" y="-1"/>
                  <a:pt x="4295" y="0"/>
                </a:cubicBezTo>
                <a:cubicBezTo>
                  <a:pt x="14758" y="0"/>
                  <a:pt x="23717" y="7499"/>
                  <a:pt x="25558" y="17799"/>
                </a:cubicBezTo>
              </a:path>
              <a:path w="25558" h="21600" stroke="0" extrusionOk="0">
                <a:moveTo>
                  <a:pt x="0" y="431"/>
                </a:moveTo>
                <a:cubicBezTo>
                  <a:pt x="1413" y="144"/>
                  <a:pt x="2852" y="-1"/>
                  <a:pt x="4295" y="0"/>
                </a:cubicBezTo>
                <a:cubicBezTo>
                  <a:pt x="14758" y="0"/>
                  <a:pt x="23717" y="7499"/>
                  <a:pt x="25558" y="17799"/>
                </a:cubicBezTo>
                <a:lnTo>
                  <a:pt x="4295" y="21600"/>
                </a:lnTo>
                <a:lnTo>
                  <a:pt x="0" y="431"/>
                </a:lnTo>
                <a:close/>
              </a:path>
            </a:pathLst>
          </a:custGeom>
          <a:noFill/>
          <a:ln w="28575">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4" name="Arc 22"/>
          <p:cNvSpPr>
            <a:spLocks/>
          </p:cNvSpPr>
          <p:nvPr/>
        </p:nvSpPr>
        <p:spPr bwMode="auto">
          <a:xfrm rot="-3639825">
            <a:off x="5079207" y="1494235"/>
            <a:ext cx="2343150" cy="2462213"/>
          </a:xfrm>
          <a:custGeom>
            <a:avLst/>
            <a:gdLst>
              <a:gd name="T0" fmla="*/ 0 w 29512"/>
              <a:gd name="T1" fmla="*/ 2147483646 h 24934"/>
              <a:gd name="T2" fmla="*/ 2147483646 w 29512"/>
              <a:gd name="T3" fmla="*/ 2147483646 h 24934"/>
              <a:gd name="T4" fmla="*/ 2147483646 w 29512"/>
              <a:gd name="T5" fmla="*/ 2147483646 h 24934"/>
              <a:gd name="T6" fmla="*/ 0 60000 65536"/>
              <a:gd name="T7" fmla="*/ 0 60000 65536"/>
              <a:gd name="T8" fmla="*/ 0 60000 65536"/>
              <a:gd name="T9" fmla="*/ 0 w 29512"/>
              <a:gd name="T10" fmla="*/ 0 h 24934"/>
              <a:gd name="T11" fmla="*/ 29512 w 29512"/>
              <a:gd name="T12" fmla="*/ 24934 h 24934"/>
            </a:gdLst>
            <a:ahLst/>
            <a:cxnLst>
              <a:cxn ang="T6">
                <a:pos x="T0" y="T1"/>
              </a:cxn>
              <a:cxn ang="T7">
                <a:pos x="T2" y="T3"/>
              </a:cxn>
              <a:cxn ang="T8">
                <a:pos x="T4" y="T5"/>
              </a:cxn>
            </a:cxnLst>
            <a:rect l="T9" t="T10" r="T11" b="T12"/>
            <a:pathLst>
              <a:path w="29512" h="24934" fill="none" extrusionOk="0">
                <a:moveTo>
                  <a:pt x="0" y="1501"/>
                </a:moveTo>
                <a:cubicBezTo>
                  <a:pt x="2519" y="509"/>
                  <a:pt x="5203" y="-1"/>
                  <a:pt x="7912" y="0"/>
                </a:cubicBezTo>
                <a:cubicBezTo>
                  <a:pt x="19841" y="0"/>
                  <a:pt x="29512" y="9670"/>
                  <a:pt x="29512" y="21600"/>
                </a:cubicBezTo>
                <a:cubicBezTo>
                  <a:pt x="29512" y="22716"/>
                  <a:pt x="29425" y="23831"/>
                  <a:pt x="29253" y="24934"/>
                </a:cubicBezTo>
              </a:path>
              <a:path w="29512" h="24934" stroke="0" extrusionOk="0">
                <a:moveTo>
                  <a:pt x="0" y="1501"/>
                </a:moveTo>
                <a:cubicBezTo>
                  <a:pt x="2519" y="509"/>
                  <a:pt x="5203" y="-1"/>
                  <a:pt x="7912" y="0"/>
                </a:cubicBezTo>
                <a:cubicBezTo>
                  <a:pt x="19841" y="0"/>
                  <a:pt x="29512" y="9670"/>
                  <a:pt x="29512" y="21600"/>
                </a:cubicBezTo>
                <a:cubicBezTo>
                  <a:pt x="29512" y="22716"/>
                  <a:pt x="29425" y="23831"/>
                  <a:pt x="29253" y="24934"/>
                </a:cubicBezTo>
                <a:lnTo>
                  <a:pt x="7912" y="21600"/>
                </a:lnTo>
                <a:lnTo>
                  <a:pt x="0" y="1501"/>
                </a:lnTo>
                <a:close/>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5" name="Arc 23"/>
          <p:cNvSpPr>
            <a:spLocks/>
          </p:cNvSpPr>
          <p:nvPr/>
        </p:nvSpPr>
        <p:spPr bwMode="auto">
          <a:xfrm rot="-4513162">
            <a:off x="4827390" y="1446014"/>
            <a:ext cx="2013347" cy="2133600"/>
          </a:xfrm>
          <a:custGeom>
            <a:avLst/>
            <a:gdLst>
              <a:gd name="T0" fmla="*/ 0 w 25351"/>
              <a:gd name="T1" fmla="*/ 2147483646 h 21600"/>
              <a:gd name="T2" fmla="*/ 2147483646 w 25351"/>
              <a:gd name="T3" fmla="*/ 2147483646 h 21600"/>
              <a:gd name="T4" fmla="*/ 2147483646 w 25351"/>
              <a:gd name="T5" fmla="*/ 2147483646 h 21600"/>
              <a:gd name="T6" fmla="*/ 0 60000 65536"/>
              <a:gd name="T7" fmla="*/ 0 60000 65536"/>
              <a:gd name="T8" fmla="*/ 0 60000 65536"/>
              <a:gd name="T9" fmla="*/ 0 w 25351"/>
              <a:gd name="T10" fmla="*/ 0 h 21600"/>
              <a:gd name="T11" fmla="*/ 25351 w 25351"/>
              <a:gd name="T12" fmla="*/ 21600 h 21600"/>
            </a:gdLst>
            <a:ahLst/>
            <a:cxnLst>
              <a:cxn ang="T6">
                <a:pos x="T0" y="T1"/>
              </a:cxn>
              <a:cxn ang="T7">
                <a:pos x="T2" y="T3"/>
              </a:cxn>
              <a:cxn ang="T8">
                <a:pos x="T4" y="T5"/>
              </a:cxn>
            </a:cxnLst>
            <a:rect l="T9" t="T10" r="T11" b="T12"/>
            <a:pathLst>
              <a:path w="25351" h="21600" fill="none" extrusionOk="0">
                <a:moveTo>
                  <a:pt x="-1" y="1010"/>
                </a:moveTo>
                <a:cubicBezTo>
                  <a:pt x="2111" y="340"/>
                  <a:pt x="4313" y="-1"/>
                  <a:pt x="6529" y="0"/>
                </a:cubicBezTo>
                <a:cubicBezTo>
                  <a:pt x="14329" y="0"/>
                  <a:pt x="21523" y="4205"/>
                  <a:pt x="25350" y="11003"/>
                </a:cubicBezTo>
              </a:path>
              <a:path w="25351" h="21600" stroke="0" extrusionOk="0">
                <a:moveTo>
                  <a:pt x="-1" y="1010"/>
                </a:moveTo>
                <a:cubicBezTo>
                  <a:pt x="2111" y="340"/>
                  <a:pt x="4313" y="-1"/>
                  <a:pt x="6529" y="0"/>
                </a:cubicBezTo>
                <a:cubicBezTo>
                  <a:pt x="14329" y="0"/>
                  <a:pt x="21523" y="4205"/>
                  <a:pt x="25350" y="11003"/>
                </a:cubicBezTo>
                <a:lnTo>
                  <a:pt x="6529" y="21600"/>
                </a:lnTo>
                <a:lnTo>
                  <a:pt x="-1" y="1010"/>
                </a:lnTo>
                <a:close/>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6" name="Arc 24"/>
          <p:cNvSpPr>
            <a:spLocks/>
          </p:cNvSpPr>
          <p:nvPr/>
        </p:nvSpPr>
        <p:spPr bwMode="auto">
          <a:xfrm rot="-4902605">
            <a:off x="4689277" y="1368624"/>
            <a:ext cx="1899047" cy="2133600"/>
          </a:xfrm>
          <a:custGeom>
            <a:avLst/>
            <a:gdLst>
              <a:gd name="T0" fmla="*/ 0 w 23931"/>
              <a:gd name="T1" fmla="*/ 2147483646 h 21600"/>
              <a:gd name="T2" fmla="*/ 2147483646 w 23931"/>
              <a:gd name="T3" fmla="*/ 2147483646 h 21600"/>
              <a:gd name="T4" fmla="*/ 2147483646 w 23931"/>
              <a:gd name="T5" fmla="*/ 2147483646 h 21600"/>
              <a:gd name="T6" fmla="*/ 0 60000 65536"/>
              <a:gd name="T7" fmla="*/ 0 60000 65536"/>
              <a:gd name="T8" fmla="*/ 0 60000 65536"/>
              <a:gd name="T9" fmla="*/ 0 w 23931"/>
              <a:gd name="T10" fmla="*/ 0 h 21600"/>
              <a:gd name="T11" fmla="*/ 23931 w 23931"/>
              <a:gd name="T12" fmla="*/ 21600 h 21600"/>
            </a:gdLst>
            <a:ahLst/>
            <a:cxnLst>
              <a:cxn ang="T6">
                <a:pos x="T0" y="T1"/>
              </a:cxn>
              <a:cxn ang="T7">
                <a:pos x="T2" y="T3"/>
              </a:cxn>
              <a:cxn ang="T8">
                <a:pos x="T4" y="T5"/>
              </a:cxn>
            </a:cxnLst>
            <a:rect l="T9" t="T10" r="T11" b="T12"/>
            <a:pathLst>
              <a:path w="23931" h="21600" fill="none" extrusionOk="0">
                <a:moveTo>
                  <a:pt x="0" y="1501"/>
                </a:moveTo>
                <a:cubicBezTo>
                  <a:pt x="2519" y="509"/>
                  <a:pt x="5203" y="-1"/>
                  <a:pt x="7912" y="0"/>
                </a:cubicBezTo>
                <a:cubicBezTo>
                  <a:pt x="14016" y="0"/>
                  <a:pt x="19836" y="2583"/>
                  <a:pt x="23931" y="7110"/>
                </a:cubicBezTo>
              </a:path>
              <a:path w="23931" h="21600" stroke="0" extrusionOk="0">
                <a:moveTo>
                  <a:pt x="0" y="1501"/>
                </a:moveTo>
                <a:cubicBezTo>
                  <a:pt x="2519" y="509"/>
                  <a:pt x="5203" y="-1"/>
                  <a:pt x="7912" y="0"/>
                </a:cubicBezTo>
                <a:cubicBezTo>
                  <a:pt x="14016" y="0"/>
                  <a:pt x="19836" y="2583"/>
                  <a:pt x="23931" y="7110"/>
                </a:cubicBezTo>
                <a:lnTo>
                  <a:pt x="7912" y="21600"/>
                </a:lnTo>
                <a:lnTo>
                  <a:pt x="0" y="1501"/>
                </a:lnTo>
                <a:close/>
              </a:path>
            </a:pathLst>
          </a:custGeom>
          <a:noFill/>
          <a:ln w="28575">
            <a:solidFill>
              <a:srgbClr val="CC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7" name="Arc 25"/>
          <p:cNvSpPr>
            <a:spLocks/>
          </p:cNvSpPr>
          <p:nvPr/>
        </p:nvSpPr>
        <p:spPr bwMode="auto">
          <a:xfrm rot="4032697">
            <a:off x="2437209" y="1649016"/>
            <a:ext cx="1831181" cy="2133600"/>
          </a:xfrm>
          <a:custGeom>
            <a:avLst/>
            <a:gdLst>
              <a:gd name="T0" fmla="*/ 0 w 23081"/>
              <a:gd name="T1" fmla="*/ 2147483646 h 21600"/>
              <a:gd name="T2" fmla="*/ 2147483646 w 23081"/>
              <a:gd name="T3" fmla="*/ 2147483646 h 21600"/>
              <a:gd name="T4" fmla="*/ 2147483646 w 23081"/>
              <a:gd name="T5" fmla="*/ 2147483646 h 21600"/>
              <a:gd name="T6" fmla="*/ 0 60000 65536"/>
              <a:gd name="T7" fmla="*/ 0 60000 65536"/>
              <a:gd name="T8" fmla="*/ 0 60000 65536"/>
              <a:gd name="T9" fmla="*/ 0 w 23081"/>
              <a:gd name="T10" fmla="*/ 0 h 21600"/>
              <a:gd name="T11" fmla="*/ 23081 w 23081"/>
              <a:gd name="T12" fmla="*/ 21600 h 21600"/>
            </a:gdLst>
            <a:ahLst/>
            <a:cxnLst>
              <a:cxn ang="T6">
                <a:pos x="T0" y="T1"/>
              </a:cxn>
              <a:cxn ang="T7">
                <a:pos x="T2" y="T3"/>
              </a:cxn>
              <a:cxn ang="T8">
                <a:pos x="T4" y="T5"/>
              </a:cxn>
            </a:cxnLst>
            <a:rect l="T9" t="T10" r="T11" b="T12"/>
            <a:pathLst>
              <a:path w="23081" h="21600" fill="none" extrusionOk="0">
                <a:moveTo>
                  <a:pt x="0" y="3189"/>
                </a:moveTo>
                <a:cubicBezTo>
                  <a:pt x="3398" y="1103"/>
                  <a:pt x="7308" y="-1"/>
                  <a:pt x="11296" y="0"/>
                </a:cubicBezTo>
                <a:cubicBezTo>
                  <a:pt x="15480" y="0"/>
                  <a:pt x="19574" y="1215"/>
                  <a:pt x="23080" y="3498"/>
                </a:cubicBezTo>
              </a:path>
              <a:path w="23081" h="21600" stroke="0" extrusionOk="0">
                <a:moveTo>
                  <a:pt x="0" y="3189"/>
                </a:moveTo>
                <a:cubicBezTo>
                  <a:pt x="3398" y="1103"/>
                  <a:pt x="7308" y="-1"/>
                  <a:pt x="11296" y="0"/>
                </a:cubicBezTo>
                <a:cubicBezTo>
                  <a:pt x="15480" y="0"/>
                  <a:pt x="19574" y="1215"/>
                  <a:pt x="23080" y="3498"/>
                </a:cubicBezTo>
                <a:lnTo>
                  <a:pt x="11296" y="21600"/>
                </a:lnTo>
                <a:lnTo>
                  <a:pt x="0" y="3189"/>
                </a:lnTo>
                <a:close/>
              </a:path>
            </a:pathLst>
          </a:custGeom>
          <a:noFill/>
          <a:ln w="28575">
            <a:solidFill>
              <a:srgbClr val="CC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8" name="Arc 26"/>
          <p:cNvSpPr>
            <a:spLocks/>
          </p:cNvSpPr>
          <p:nvPr/>
        </p:nvSpPr>
        <p:spPr bwMode="auto">
          <a:xfrm rot="2279008">
            <a:off x="1885951" y="2020491"/>
            <a:ext cx="2824163" cy="1600200"/>
          </a:xfrm>
          <a:custGeom>
            <a:avLst/>
            <a:gdLst>
              <a:gd name="T0" fmla="*/ 0 w 26684"/>
              <a:gd name="T1" fmla="*/ 2147483646 h 21600"/>
              <a:gd name="T2" fmla="*/ 2147483646 w 26684"/>
              <a:gd name="T3" fmla="*/ 2147483646 h 21600"/>
              <a:gd name="T4" fmla="*/ 2147483646 w 26684"/>
              <a:gd name="T5" fmla="*/ 2147483646 h 21600"/>
              <a:gd name="T6" fmla="*/ 0 60000 65536"/>
              <a:gd name="T7" fmla="*/ 0 60000 65536"/>
              <a:gd name="T8" fmla="*/ 0 60000 65536"/>
              <a:gd name="T9" fmla="*/ 0 w 26684"/>
              <a:gd name="T10" fmla="*/ 0 h 21600"/>
              <a:gd name="T11" fmla="*/ 26684 w 26684"/>
              <a:gd name="T12" fmla="*/ 21600 h 21600"/>
            </a:gdLst>
            <a:ahLst/>
            <a:cxnLst>
              <a:cxn ang="T6">
                <a:pos x="T0" y="T1"/>
              </a:cxn>
              <a:cxn ang="T7">
                <a:pos x="T2" y="T3"/>
              </a:cxn>
              <a:cxn ang="T8">
                <a:pos x="T4" y="T5"/>
              </a:cxn>
            </a:cxnLst>
            <a:rect l="T9" t="T10" r="T11" b="T12"/>
            <a:pathLst>
              <a:path w="26684" h="21600" fill="none" extrusionOk="0">
                <a:moveTo>
                  <a:pt x="0" y="2242"/>
                </a:moveTo>
                <a:cubicBezTo>
                  <a:pt x="2979" y="767"/>
                  <a:pt x="6258" y="-1"/>
                  <a:pt x="9583" y="0"/>
                </a:cubicBezTo>
                <a:cubicBezTo>
                  <a:pt x="16277" y="0"/>
                  <a:pt x="22593" y="3104"/>
                  <a:pt x="26683" y="8404"/>
                </a:cubicBezTo>
              </a:path>
              <a:path w="26684" h="21600" stroke="0" extrusionOk="0">
                <a:moveTo>
                  <a:pt x="0" y="2242"/>
                </a:moveTo>
                <a:cubicBezTo>
                  <a:pt x="2979" y="767"/>
                  <a:pt x="6258" y="-1"/>
                  <a:pt x="9583" y="0"/>
                </a:cubicBezTo>
                <a:cubicBezTo>
                  <a:pt x="16277" y="0"/>
                  <a:pt x="22593" y="3104"/>
                  <a:pt x="26683" y="8404"/>
                </a:cubicBezTo>
                <a:lnTo>
                  <a:pt x="9583" y="21600"/>
                </a:lnTo>
                <a:lnTo>
                  <a:pt x="0" y="2242"/>
                </a:lnTo>
                <a:close/>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9" name="Arc 27"/>
          <p:cNvSpPr>
            <a:spLocks/>
          </p:cNvSpPr>
          <p:nvPr/>
        </p:nvSpPr>
        <p:spPr bwMode="auto">
          <a:xfrm rot="1047742">
            <a:off x="1295401" y="1914525"/>
            <a:ext cx="3376613" cy="1600200"/>
          </a:xfrm>
          <a:custGeom>
            <a:avLst/>
            <a:gdLst>
              <a:gd name="T0" fmla="*/ 0 w 31897"/>
              <a:gd name="T1" fmla="*/ 2147483646 h 21600"/>
              <a:gd name="T2" fmla="*/ 2147483646 w 31897"/>
              <a:gd name="T3" fmla="*/ 2147483646 h 21600"/>
              <a:gd name="T4" fmla="*/ 2147483646 w 31897"/>
              <a:gd name="T5" fmla="*/ 2147483646 h 21600"/>
              <a:gd name="T6" fmla="*/ 0 60000 65536"/>
              <a:gd name="T7" fmla="*/ 0 60000 65536"/>
              <a:gd name="T8" fmla="*/ 0 60000 65536"/>
              <a:gd name="T9" fmla="*/ 0 w 31897"/>
              <a:gd name="T10" fmla="*/ 0 h 21600"/>
              <a:gd name="T11" fmla="*/ 31897 w 31897"/>
              <a:gd name="T12" fmla="*/ 21600 h 21600"/>
            </a:gdLst>
            <a:ahLst/>
            <a:cxnLst>
              <a:cxn ang="T6">
                <a:pos x="T0" y="T1"/>
              </a:cxn>
              <a:cxn ang="T7">
                <a:pos x="T2" y="T3"/>
              </a:cxn>
              <a:cxn ang="T8">
                <a:pos x="T4" y="T5"/>
              </a:cxn>
            </a:cxnLst>
            <a:rect l="T9" t="T10" r="T11" b="T12"/>
            <a:pathLst>
              <a:path w="31897" h="21600" fill="none" extrusionOk="0">
                <a:moveTo>
                  <a:pt x="-1" y="3453"/>
                </a:moveTo>
                <a:cubicBezTo>
                  <a:pt x="3491" y="1199"/>
                  <a:pt x="7559" y="-1"/>
                  <a:pt x="11716" y="0"/>
                </a:cubicBezTo>
                <a:cubicBezTo>
                  <a:pt x="20674" y="0"/>
                  <a:pt x="28703" y="5530"/>
                  <a:pt x="31897" y="13900"/>
                </a:cubicBezTo>
              </a:path>
              <a:path w="31897" h="21600" stroke="0" extrusionOk="0">
                <a:moveTo>
                  <a:pt x="-1" y="3453"/>
                </a:moveTo>
                <a:cubicBezTo>
                  <a:pt x="3491" y="1199"/>
                  <a:pt x="7559" y="-1"/>
                  <a:pt x="11716" y="0"/>
                </a:cubicBezTo>
                <a:cubicBezTo>
                  <a:pt x="20674" y="0"/>
                  <a:pt x="28703" y="5530"/>
                  <a:pt x="31897" y="13900"/>
                </a:cubicBezTo>
                <a:lnTo>
                  <a:pt x="11716" y="21600"/>
                </a:lnTo>
                <a:lnTo>
                  <a:pt x="-1" y="3453"/>
                </a:lnTo>
                <a:close/>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00" name="Arc 28"/>
          <p:cNvSpPr>
            <a:spLocks/>
          </p:cNvSpPr>
          <p:nvPr/>
        </p:nvSpPr>
        <p:spPr bwMode="auto">
          <a:xfrm rot="444122">
            <a:off x="966788" y="2507456"/>
            <a:ext cx="3536950" cy="1600200"/>
          </a:xfrm>
          <a:custGeom>
            <a:avLst/>
            <a:gdLst>
              <a:gd name="T0" fmla="*/ 0 w 33424"/>
              <a:gd name="T1" fmla="*/ 2147483646 h 21600"/>
              <a:gd name="T2" fmla="*/ 2147483646 w 33424"/>
              <a:gd name="T3" fmla="*/ 2147483646 h 21600"/>
              <a:gd name="T4" fmla="*/ 2147483646 w 33424"/>
              <a:gd name="T5" fmla="*/ 2147483646 h 21600"/>
              <a:gd name="T6" fmla="*/ 0 60000 65536"/>
              <a:gd name="T7" fmla="*/ 0 60000 65536"/>
              <a:gd name="T8" fmla="*/ 0 60000 65536"/>
              <a:gd name="T9" fmla="*/ 0 w 33424"/>
              <a:gd name="T10" fmla="*/ 0 h 21600"/>
              <a:gd name="T11" fmla="*/ 33424 w 33424"/>
              <a:gd name="T12" fmla="*/ 21600 h 21600"/>
            </a:gdLst>
            <a:ahLst/>
            <a:cxnLst>
              <a:cxn ang="T6">
                <a:pos x="T0" y="T1"/>
              </a:cxn>
              <a:cxn ang="T7">
                <a:pos x="T2" y="T3"/>
              </a:cxn>
              <a:cxn ang="T8">
                <a:pos x="T4" y="T5"/>
              </a:cxn>
            </a:cxnLst>
            <a:rect l="T9" t="T10" r="T11" b="T12"/>
            <a:pathLst>
              <a:path w="33424" h="21600" fill="none" extrusionOk="0">
                <a:moveTo>
                  <a:pt x="-1" y="7554"/>
                </a:moveTo>
                <a:cubicBezTo>
                  <a:pt x="4103" y="2760"/>
                  <a:pt x="10098" y="-1"/>
                  <a:pt x="16410" y="0"/>
                </a:cubicBezTo>
                <a:cubicBezTo>
                  <a:pt x="23055" y="0"/>
                  <a:pt x="29330" y="3058"/>
                  <a:pt x="33424" y="8292"/>
                </a:cubicBezTo>
              </a:path>
              <a:path w="33424" h="21600" stroke="0" extrusionOk="0">
                <a:moveTo>
                  <a:pt x="-1" y="7554"/>
                </a:moveTo>
                <a:cubicBezTo>
                  <a:pt x="4103" y="2760"/>
                  <a:pt x="10098" y="-1"/>
                  <a:pt x="16410" y="0"/>
                </a:cubicBezTo>
                <a:cubicBezTo>
                  <a:pt x="23055" y="0"/>
                  <a:pt x="29330" y="3058"/>
                  <a:pt x="33424" y="8292"/>
                </a:cubicBezTo>
                <a:lnTo>
                  <a:pt x="16410" y="21600"/>
                </a:lnTo>
                <a:lnTo>
                  <a:pt x="-1" y="7554"/>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01" name="Arc 29"/>
          <p:cNvSpPr>
            <a:spLocks/>
          </p:cNvSpPr>
          <p:nvPr/>
        </p:nvSpPr>
        <p:spPr bwMode="auto">
          <a:xfrm rot="1289928">
            <a:off x="1023938" y="2120504"/>
            <a:ext cx="3586162" cy="1600200"/>
          </a:xfrm>
          <a:custGeom>
            <a:avLst/>
            <a:gdLst>
              <a:gd name="T0" fmla="*/ 0 w 33882"/>
              <a:gd name="T1" fmla="*/ 2147483646 h 21600"/>
              <a:gd name="T2" fmla="*/ 2147483646 w 33882"/>
              <a:gd name="T3" fmla="*/ 2147483646 h 21600"/>
              <a:gd name="T4" fmla="*/ 2147483646 w 33882"/>
              <a:gd name="T5" fmla="*/ 2147483646 h 21600"/>
              <a:gd name="T6" fmla="*/ 0 60000 65536"/>
              <a:gd name="T7" fmla="*/ 0 60000 65536"/>
              <a:gd name="T8" fmla="*/ 0 60000 65536"/>
              <a:gd name="T9" fmla="*/ 0 w 33882"/>
              <a:gd name="T10" fmla="*/ 0 h 21600"/>
              <a:gd name="T11" fmla="*/ 33882 w 33882"/>
              <a:gd name="T12" fmla="*/ 21600 h 21600"/>
            </a:gdLst>
            <a:ahLst/>
            <a:cxnLst>
              <a:cxn ang="T6">
                <a:pos x="T0" y="T1"/>
              </a:cxn>
              <a:cxn ang="T7">
                <a:pos x="T2" y="T3"/>
              </a:cxn>
              <a:cxn ang="T8">
                <a:pos x="T4" y="T5"/>
              </a:cxn>
            </a:cxnLst>
            <a:rect l="T9" t="T10" r="T11" b="T12"/>
            <a:pathLst>
              <a:path w="33882" h="21600" fill="none" extrusionOk="0">
                <a:moveTo>
                  <a:pt x="0" y="7281"/>
                </a:moveTo>
                <a:cubicBezTo>
                  <a:pt x="4099" y="2650"/>
                  <a:pt x="9987" y="-1"/>
                  <a:pt x="16172" y="0"/>
                </a:cubicBezTo>
                <a:cubicBezTo>
                  <a:pt x="23229" y="0"/>
                  <a:pt x="29841" y="3447"/>
                  <a:pt x="33881" y="9233"/>
                </a:cubicBezTo>
              </a:path>
              <a:path w="33882" h="21600" stroke="0" extrusionOk="0">
                <a:moveTo>
                  <a:pt x="0" y="7281"/>
                </a:moveTo>
                <a:cubicBezTo>
                  <a:pt x="4099" y="2650"/>
                  <a:pt x="9987" y="-1"/>
                  <a:pt x="16172" y="0"/>
                </a:cubicBezTo>
                <a:cubicBezTo>
                  <a:pt x="23229" y="0"/>
                  <a:pt x="29841" y="3447"/>
                  <a:pt x="33881" y="9233"/>
                </a:cubicBezTo>
                <a:lnTo>
                  <a:pt x="16172" y="21600"/>
                </a:lnTo>
                <a:lnTo>
                  <a:pt x="0" y="7281"/>
                </a:lnTo>
                <a:close/>
              </a:path>
            </a:pathLst>
          </a:custGeom>
          <a:noFill/>
          <a:ln w="28575">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02" name="Arc 30"/>
          <p:cNvSpPr>
            <a:spLocks/>
          </p:cNvSpPr>
          <p:nvPr/>
        </p:nvSpPr>
        <p:spPr bwMode="auto">
          <a:xfrm rot="-215280">
            <a:off x="838200" y="2200275"/>
            <a:ext cx="3684588" cy="1371600"/>
          </a:xfrm>
          <a:custGeom>
            <a:avLst/>
            <a:gdLst>
              <a:gd name="T0" fmla="*/ 0 w 34819"/>
              <a:gd name="T1" fmla="*/ 2147483646 h 21600"/>
              <a:gd name="T2" fmla="*/ 2147483646 w 34819"/>
              <a:gd name="T3" fmla="*/ 2147483646 h 21600"/>
              <a:gd name="T4" fmla="*/ 2147483646 w 34819"/>
              <a:gd name="T5" fmla="*/ 2147483646 h 21600"/>
              <a:gd name="T6" fmla="*/ 0 60000 65536"/>
              <a:gd name="T7" fmla="*/ 0 60000 65536"/>
              <a:gd name="T8" fmla="*/ 0 60000 65536"/>
              <a:gd name="T9" fmla="*/ 0 w 34819"/>
              <a:gd name="T10" fmla="*/ 0 h 21600"/>
              <a:gd name="T11" fmla="*/ 34819 w 34819"/>
              <a:gd name="T12" fmla="*/ 21600 h 21600"/>
            </a:gdLst>
            <a:ahLst/>
            <a:cxnLst>
              <a:cxn ang="T6">
                <a:pos x="T0" y="T1"/>
              </a:cxn>
              <a:cxn ang="T7">
                <a:pos x="T2" y="T3"/>
              </a:cxn>
              <a:cxn ang="T8">
                <a:pos x="T4" y="T5"/>
              </a:cxn>
            </a:cxnLst>
            <a:rect l="T9" t="T10" r="T11" b="T12"/>
            <a:pathLst>
              <a:path w="34819" h="21600" fill="none" extrusionOk="0">
                <a:moveTo>
                  <a:pt x="-1" y="4526"/>
                </a:moveTo>
                <a:cubicBezTo>
                  <a:pt x="3786" y="1592"/>
                  <a:pt x="8440" y="-1"/>
                  <a:pt x="13231" y="0"/>
                </a:cubicBezTo>
                <a:cubicBezTo>
                  <a:pt x="24878" y="0"/>
                  <a:pt x="34427" y="9234"/>
                  <a:pt x="34818" y="20875"/>
                </a:cubicBezTo>
              </a:path>
              <a:path w="34819" h="21600" stroke="0" extrusionOk="0">
                <a:moveTo>
                  <a:pt x="-1" y="4526"/>
                </a:moveTo>
                <a:cubicBezTo>
                  <a:pt x="3786" y="1592"/>
                  <a:pt x="8440" y="-1"/>
                  <a:pt x="13231" y="0"/>
                </a:cubicBezTo>
                <a:cubicBezTo>
                  <a:pt x="24878" y="0"/>
                  <a:pt x="34427" y="9234"/>
                  <a:pt x="34818" y="20875"/>
                </a:cubicBezTo>
                <a:lnTo>
                  <a:pt x="13231" y="21600"/>
                </a:lnTo>
                <a:lnTo>
                  <a:pt x="-1" y="452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03" name="Arc 31"/>
          <p:cNvSpPr>
            <a:spLocks/>
          </p:cNvSpPr>
          <p:nvPr/>
        </p:nvSpPr>
        <p:spPr bwMode="auto">
          <a:xfrm rot="-1284150">
            <a:off x="1295400" y="2657475"/>
            <a:ext cx="3230563" cy="1600200"/>
          </a:xfrm>
          <a:custGeom>
            <a:avLst/>
            <a:gdLst>
              <a:gd name="T0" fmla="*/ 0 w 30526"/>
              <a:gd name="T1" fmla="*/ 2147483646 h 21600"/>
              <a:gd name="T2" fmla="*/ 2147483646 w 30526"/>
              <a:gd name="T3" fmla="*/ 2147483646 h 21600"/>
              <a:gd name="T4" fmla="*/ 2147483646 w 30526"/>
              <a:gd name="T5" fmla="*/ 2147483646 h 21600"/>
              <a:gd name="T6" fmla="*/ 0 60000 65536"/>
              <a:gd name="T7" fmla="*/ 0 60000 65536"/>
              <a:gd name="T8" fmla="*/ 0 60000 65536"/>
              <a:gd name="T9" fmla="*/ 0 w 30526"/>
              <a:gd name="T10" fmla="*/ 0 h 21600"/>
              <a:gd name="T11" fmla="*/ 30526 w 30526"/>
              <a:gd name="T12" fmla="*/ 21600 h 21600"/>
            </a:gdLst>
            <a:ahLst/>
            <a:cxnLst>
              <a:cxn ang="T6">
                <a:pos x="T0" y="T1"/>
              </a:cxn>
              <a:cxn ang="T7">
                <a:pos x="T2" y="T3"/>
              </a:cxn>
              <a:cxn ang="T8">
                <a:pos x="T4" y="T5"/>
              </a:cxn>
            </a:cxnLst>
            <a:rect l="T9" t="T10" r="T11" b="T12"/>
            <a:pathLst>
              <a:path w="30526" h="21600" fill="none" extrusionOk="0">
                <a:moveTo>
                  <a:pt x="0" y="2210"/>
                </a:moveTo>
                <a:cubicBezTo>
                  <a:pt x="2962" y="756"/>
                  <a:pt x="6218" y="-1"/>
                  <a:pt x="9518" y="0"/>
                </a:cubicBezTo>
                <a:cubicBezTo>
                  <a:pt x="19512" y="0"/>
                  <a:pt x="28201" y="6856"/>
                  <a:pt x="30525" y="16576"/>
                </a:cubicBezTo>
              </a:path>
              <a:path w="30526" h="21600" stroke="0" extrusionOk="0">
                <a:moveTo>
                  <a:pt x="0" y="2210"/>
                </a:moveTo>
                <a:cubicBezTo>
                  <a:pt x="2962" y="756"/>
                  <a:pt x="6218" y="-1"/>
                  <a:pt x="9518" y="0"/>
                </a:cubicBezTo>
                <a:cubicBezTo>
                  <a:pt x="19512" y="0"/>
                  <a:pt x="28201" y="6856"/>
                  <a:pt x="30525" y="16576"/>
                </a:cubicBezTo>
                <a:lnTo>
                  <a:pt x="9518" y="21600"/>
                </a:lnTo>
                <a:lnTo>
                  <a:pt x="0" y="2210"/>
                </a:lnTo>
                <a:close/>
              </a:path>
            </a:pathLst>
          </a:custGeom>
          <a:noFill/>
          <a:ln w="28575">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04" name="Arc 32"/>
          <p:cNvSpPr>
            <a:spLocks/>
          </p:cNvSpPr>
          <p:nvPr/>
        </p:nvSpPr>
        <p:spPr bwMode="auto">
          <a:xfrm rot="-1284150">
            <a:off x="1771651" y="2963466"/>
            <a:ext cx="2892425" cy="1600200"/>
          </a:xfrm>
          <a:custGeom>
            <a:avLst/>
            <a:gdLst>
              <a:gd name="T0" fmla="*/ 0 w 27329"/>
              <a:gd name="T1" fmla="*/ 2147483646 h 21600"/>
              <a:gd name="T2" fmla="*/ 2147483646 w 27329"/>
              <a:gd name="T3" fmla="*/ 2147483646 h 21600"/>
              <a:gd name="T4" fmla="*/ 2147483646 w 27329"/>
              <a:gd name="T5" fmla="*/ 2147483646 h 21600"/>
              <a:gd name="T6" fmla="*/ 0 60000 65536"/>
              <a:gd name="T7" fmla="*/ 0 60000 65536"/>
              <a:gd name="T8" fmla="*/ 0 60000 65536"/>
              <a:gd name="T9" fmla="*/ 0 w 27329"/>
              <a:gd name="T10" fmla="*/ 0 h 21600"/>
              <a:gd name="T11" fmla="*/ 27329 w 27329"/>
              <a:gd name="T12" fmla="*/ 21600 h 21600"/>
            </a:gdLst>
            <a:ahLst/>
            <a:cxnLst>
              <a:cxn ang="T6">
                <a:pos x="T0" y="T1"/>
              </a:cxn>
              <a:cxn ang="T7">
                <a:pos x="T2" y="T3"/>
              </a:cxn>
              <a:cxn ang="T8">
                <a:pos x="T4" y="T5"/>
              </a:cxn>
            </a:cxnLst>
            <a:rect l="T9" t="T10" r="T11" b="T12"/>
            <a:pathLst>
              <a:path w="27329" h="21600" fill="none" extrusionOk="0">
                <a:moveTo>
                  <a:pt x="0" y="2210"/>
                </a:moveTo>
                <a:cubicBezTo>
                  <a:pt x="2962" y="756"/>
                  <a:pt x="6218" y="-1"/>
                  <a:pt x="9518" y="0"/>
                </a:cubicBezTo>
                <a:cubicBezTo>
                  <a:pt x="16638" y="0"/>
                  <a:pt x="23300" y="3508"/>
                  <a:pt x="27328" y="9380"/>
                </a:cubicBezTo>
              </a:path>
              <a:path w="27329" h="21600" stroke="0" extrusionOk="0">
                <a:moveTo>
                  <a:pt x="0" y="2210"/>
                </a:moveTo>
                <a:cubicBezTo>
                  <a:pt x="2962" y="756"/>
                  <a:pt x="6218" y="-1"/>
                  <a:pt x="9518" y="0"/>
                </a:cubicBezTo>
                <a:cubicBezTo>
                  <a:pt x="16638" y="0"/>
                  <a:pt x="23300" y="3508"/>
                  <a:pt x="27328" y="9380"/>
                </a:cubicBezTo>
                <a:lnTo>
                  <a:pt x="9518" y="21600"/>
                </a:lnTo>
                <a:lnTo>
                  <a:pt x="0" y="2210"/>
                </a:lnTo>
                <a:close/>
              </a:path>
            </a:pathLst>
          </a:cu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05" name="AutoShape 33"/>
          <p:cNvSpPr>
            <a:spLocks noChangeArrowheads="1"/>
          </p:cNvSpPr>
          <p:nvPr/>
        </p:nvSpPr>
        <p:spPr bwMode="auto">
          <a:xfrm>
            <a:off x="4267200" y="3200400"/>
            <a:ext cx="609600" cy="285750"/>
          </a:xfrm>
          <a:prstGeom prst="star4">
            <a:avLst>
              <a:gd name="adj" fmla="val 12500"/>
            </a:avLst>
          </a:prstGeom>
          <a:solidFill>
            <a:srgbClr val="FFFF66"/>
          </a:solidFill>
          <a:ln w="9525">
            <a:solidFill>
              <a:srgbClr val="FF0000"/>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vi-VN" altLang="vi-VN" sz="2000"/>
          </a:p>
        </p:txBody>
      </p:sp>
      <p:pic>
        <p:nvPicPr>
          <p:cNvPr id="28706" name="Picture 34" descr="kien thuc"/>
          <p:cNvPicPr>
            <a:picLocks noGrp="1" noChangeAspect="1" noChangeArrowheads="1" noCrop="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228600" y="400050"/>
            <a:ext cx="8534400" cy="4171950"/>
          </a:xfrm>
          <a:noFill/>
        </p:spPr>
      </p:pic>
      <p:pic>
        <p:nvPicPr>
          <p:cNvPr id="46115" name="Picture 35" descr="firew1"/>
          <p:cNvPicPr>
            <a:picLocks noChangeAspect="1" noChangeArrowheads="1" noCrop="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057401" y="2343150"/>
            <a:ext cx="3154363" cy="22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5000">
    <p:sndAc>
      <p:stSnd>
        <p:snd r:embed="rId2" name="lllllllllllllllllllllllllll.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28675"/>
                                        </p:tgtEl>
                                        <p:attrNameLst>
                                          <p:attrName>r</p:attrName>
                                        </p:attrNameLst>
                                      </p:cBhvr>
                                    </p:animRot>
                                  </p:childTnLst>
                                </p:cTn>
                              </p:par>
                              <p:par>
                                <p:cTn id="7" presetID="24" presetClass="emph" presetSubtype="0" repeatCount="indefinite" fill="hold" nodeType="withEffect">
                                  <p:stCondLst>
                                    <p:cond delay="0"/>
                                  </p:stCondLst>
                                  <p:childTnLst>
                                    <p:animClr clrSpc="hsl" dir="cw">
                                      <p:cBhvr override="childStyle">
                                        <p:cTn id="8" dur="500" fill="hold"/>
                                        <p:tgtEl>
                                          <p:spTgt spid="28675"/>
                                        </p:tgtEl>
                                        <p:attrNameLst>
                                          <p:attrName>style.color</p:attrName>
                                        </p:attrNameLst>
                                      </p:cBhvr>
                                      <p:by>
                                        <p:hsl h="0" s="-12549" l="-25098"/>
                                      </p:by>
                                    </p:animClr>
                                    <p:animClr clrSpc="hsl" dir="cw">
                                      <p:cBhvr>
                                        <p:cTn id="9" dur="500" fill="hold"/>
                                        <p:tgtEl>
                                          <p:spTgt spid="28675"/>
                                        </p:tgtEl>
                                        <p:attrNameLst>
                                          <p:attrName>fillcolor</p:attrName>
                                        </p:attrNameLst>
                                      </p:cBhvr>
                                      <p:by>
                                        <p:hsl h="0" s="-12549" l="-25098"/>
                                      </p:by>
                                    </p:animClr>
                                    <p:animClr clrSpc="hsl" dir="cw">
                                      <p:cBhvr>
                                        <p:cTn id="10" dur="500" fill="hold"/>
                                        <p:tgtEl>
                                          <p:spTgt spid="28675"/>
                                        </p:tgtEl>
                                        <p:attrNameLst>
                                          <p:attrName>stroke.color</p:attrName>
                                        </p:attrNameLst>
                                      </p:cBhvr>
                                      <p:by>
                                        <p:hsl h="0" s="-12549" l="-25098"/>
                                      </p:by>
                                    </p:animClr>
                                    <p:set>
                                      <p:cBhvr>
                                        <p:cTn id="11" dur="500" fill="hold"/>
                                        <p:tgtEl>
                                          <p:spTgt spid="28675"/>
                                        </p:tgtEl>
                                        <p:attrNameLst>
                                          <p:attrName>fill.type</p:attrName>
                                        </p:attrNameLst>
                                      </p:cBhvr>
                                      <p:to>
                                        <p:strVal val="solid"/>
                                      </p:to>
                                    </p:set>
                                  </p:childTnLst>
                                </p:cTn>
                              </p:par>
                              <p:par>
                                <p:cTn id="12" presetID="22" presetClass="emph" presetSubtype="0" repeatCount="indefinite" fill="hold" nodeType="withEffect">
                                  <p:stCondLst>
                                    <p:cond delay="0"/>
                                  </p:stCondLst>
                                  <p:childTnLst>
                                    <p:animClr clrSpc="hsl" dir="cw">
                                      <p:cBhvr override="childStyle">
                                        <p:cTn id="13" dur="500" fill="hold"/>
                                        <p:tgtEl>
                                          <p:spTgt spid="28676"/>
                                        </p:tgtEl>
                                        <p:attrNameLst>
                                          <p:attrName>style.color</p:attrName>
                                        </p:attrNameLst>
                                      </p:cBhvr>
                                      <p:by>
                                        <p:hsl h="-7200000" s="0" l="0"/>
                                      </p:by>
                                    </p:animClr>
                                    <p:animClr clrSpc="hsl" dir="cw">
                                      <p:cBhvr>
                                        <p:cTn id="14" dur="500" fill="hold"/>
                                        <p:tgtEl>
                                          <p:spTgt spid="28676"/>
                                        </p:tgtEl>
                                        <p:attrNameLst>
                                          <p:attrName>fillcolor</p:attrName>
                                        </p:attrNameLst>
                                      </p:cBhvr>
                                      <p:by>
                                        <p:hsl h="-7200000" s="0" l="0"/>
                                      </p:by>
                                    </p:animClr>
                                    <p:animClr clrSpc="hsl" dir="cw">
                                      <p:cBhvr>
                                        <p:cTn id="15" dur="500" fill="hold"/>
                                        <p:tgtEl>
                                          <p:spTgt spid="28676"/>
                                        </p:tgtEl>
                                        <p:attrNameLst>
                                          <p:attrName>stroke.color</p:attrName>
                                        </p:attrNameLst>
                                      </p:cBhvr>
                                      <p:by>
                                        <p:hsl h="-7200000" s="0" l="0"/>
                                      </p:by>
                                    </p:animClr>
                                    <p:set>
                                      <p:cBhvr>
                                        <p:cTn id="16" dur="500" fill="hold"/>
                                        <p:tgtEl>
                                          <p:spTgt spid="28676"/>
                                        </p:tgtEl>
                                        <p:attrNameLst>
                                          <p:attrName>fill.type</p:attrName>
                                        </p:attrNameLst>
                                      </p:cBhvr>
                                      <p:to>
                                        <p:strVal val="solid"/>
                                      </p:to>
                                    </p:set>
                                  </p:childTnLst>
                                </p:cTn>
                              </p:par>
                              <p:par>
                                <p:cTn id="17" presetID="25" presetClass="emph" presetSubtype="0" fill="hold" nodeType="withEffect">
                                  <p:stCondLst>
                                    <p:cond delay="0"/>
                                  </p:stCondLst>
                                  <p:childTnLst>
                                    <p:animClr clrSpc="hsl" dir="cw">
                                      <p:cBhvr override="childStyle">
                                        <p:cTn id="18" dur="500" fill="hold"/>
                                        <p:tgtEl>
                                          <p:spTgt spid="28676"/>
                                        </p:tgtEl>
                                        <p:attrNameLst>
                                          <p:attrName>style.color</p:attrName>
                                        </p:attrNameLst>
                                      </p:cBhvr>
                                      <p:by>
                                        <p:hsl h="0" s="-70588" l="0"/>
                                      </p:by>
                                    </p:animClr>
                                    <p:animClr clrSpc="hsl" dir="cw">
                                      <p:cBhvr>
                                        <p:cTn id="19" dur="500" fill="hold"/>
                                        <p:tgtEl>
                                          <p:spTgt spid="28676"/>
                                        </p:tgtEl>
                                        <p:attrNameLst>
                                          <p:attrName>fillcolor</p:attrName>
                                        </p:attrNameLst>
                                      </p:cBhvr>
                                      <p:by>
                                        <p:hsl h="0" s="-70588" l="0"/>
                                      </p:by>
                                    </p:animClr>
                                    <p:animClr clrSpc="hsl" dir="cw">
                                      <p:cBhvr>
                                        <p:cTn id="20" dur="500" fill="hold"/>
                                        <p:tgtEl>
                                          <p:spTgt spid="28676"/>
                                        </p:tgtEl>
                                        <p:attrNameLst>
                                          <p:attrName>stroke.color</p:attrName>
                                        </p:attrNameLst>
                                      </p:cBhvr>
                                      <p:by>
                                        <p:hsl h="0" s="-70588" l="0"/>
                                      </p:by>
                                    </p:animClr>
                                    <p:set>
                                      <p:cBhvr>
                                        <p:cTn id="21" dur="500" fill="hold"/>
                                        <p:tgtEl>
                                          <p:spTgt spid="28676"/>
                                        </p:tgtEl>
                                        <p:attrNameLst>
                                          <p:attrName>fill.type</p:attrName>
                                        </p:attrNameLst>
                                      </p:cBhvr>
                                      <p:to>
                                        <p:strVal val="solid"/>
                                      </p:to>
                                    </p:set>
                                  </p:childTnLst>
                                </p:cTn>
                              </p:par>
                              <p:par>
                                <p:cTn id="22" presetID="9" presetClass="path" presetSubtype="0" repeatCount="indefinite" accel="50000" decel="50000" fill="hold" nodeType="withEffect">
                                  <p:stCondLst>
                                    <p:cond delay="0"/>
                                  </p:stCondLst>
                                  <p:childTnLst>
                                    <p:animMotion origin="layout" path="M 3.33333E-6 -0.16351 C 0.01198 -0.18756 0.03298 -0.22202 0.05798 -0.22202 C 0.09496 -0.22202 0.125 -0.18617 0.125 -0.14084 C 0.125 -0.12627 0.12205 -0.11286 0.11597 -0.10106 C 0.11701 -0.10106 3.33333E-6 0.07886 3.33333E-6 0.08025 C 3.33333E-6 0.07886 -0.11702 -0.10106 -0.11598 -0.10106 C -0.12205 -0.11286 -0.125 -0.12627 -0.125 -0.14084 C -0.125 -0.18617 -0.09497 -0.22202 -0.05695 -0.22202 C -0.03299 -0.22202 -0.01198 -0.18756 3.33333E-6 -0.16351 Z " pathEditMode="relative" rAng="0" ptsTypes="fffffffff">
                                      <p:cBhvr>
                                        <p:cTn id="23" dur="2000" fill="hold"/>
                                        <p:tgtEl>
                                          <p:spTgt spid="28677"/>
                                        </p:tgtEl>
                                        <p:attrNameLst>
                                          <p:attrName>ppt_x</p:attrName>
                                          <p:attrName>ppt_y</p:attrName>
                                        </p:attrNameLst>
                                      </p:cBhvr>
                                      <p:rCtr x="0" y="9251"/>
                                    </p:animMotion>
                                  </p:childTnLst>
                                </p:cTn>
                              </p:par>
                              <p:par>
                                <p:cTn id="24" presetID="2" presetClass="entr" presetSubtype="12" repeatCount="indefinite" fill="hold" nodeType="withEffect">
                                  <p:stCondLst>
                                    <p:cond delay="0"/>
                                  </p:stCondLst>
                                  <p:childTnLst>
                                    <p:set>
                                      <p:cBhvr>
                                        <p:cTn id="25" dur="1" fill="hold">
                                          <p:stCondLst>
                                            <p:cond delay="0"/>
                                          </p:stCondLst>
                                        </p:cTn>
                                        <p:tgtEl>
                                          <p:spTgt spid="28678"/>
                                        </p:tgtEl>
                                        <p:attrNameLst>
                                          <p:attrName>style.visibility</p:attrName>
                                        </p:attrNameLst>
                                      </p:cBhvr>
                                      <p:to>
                                        <p:strVal val="visible"/>
                                      </p:to>
                                    </p:set>
                                    <p:anim calcmode="lin" valueType="num">
                                      <p:cBhvr additive="base">
                                        <p:cTn id="26" dur="3000" fill="hold"/>
                                        <p:tgtEl>
                                          <p:spTgt spid="28678"/>
                                        </p:tgtEl>
                                        <p:attrNameLst>
                                          <p:attrName>ppt_x</p:attrName>
                                        </p:attrNameLst>
                                      </p:cBhvr>
                                      <p:tavLst>
                                        <p:tav tm="0">
                                          <p:val>
                                            <p:strVal val="0-#ppt_w/2"/>
                                          </p:val>
                                        </p:tav>
                                        <p:tav tm="100000">
                                          <p:val>
                                            <p:strVal val="#ppt_x"/>
                                          </p:val>
                                        </p:tav>
                                      </p:tavLst>
                                    </p:anim>
                                    <p:anim calcmode="lin" valueType="num">
                                      <p:cBhvr additive="base">
                                        <p:cTn id="27" dur="3000" fill="hold"/>
                                        <p:tgtEl>
                                          <p:spTgt spid="28678"/>
                                        </p:tgtEl>
                                        <p:attrNameLst>
                                          <p:attrName>ppt_y</p:attrName>
                                        </p:attrNameLst>
                                      </p:cBhvr>
                                      <p:tavLst>
                                        <p:tav tm="0">
                                          <p:val>
                                            <p:strVal val="1+#ppt_h/2"/>
                                          </p:val>
                                        </p:tav>
                                        <p:tav tm="100000">
                                          <p:val>
                                            <p:strVal val="#ppt_y"/>
                                          </p:val>
                                        </p:tav>
                                      </p:tavLst>
                                    </p:anim>
                                  </p:childTnLst>
                                </p:cTn>
                              </p:par>
                              <p:par>
                                <p:cTn id="28" presetID="2" presetClass="entr" presetSubtype="6" repeatCount="indefinite" fill="hold" nodeType="withEffect">
                                  <p:stCondLst>
                                    <p:cond delay="0"/>
                                  </p:stCondLst>
                                  <p:childTnLst>
                                    <p:set>
                                      <p:cBhvr>
                                        <p:cTn id="29" dur="1" fill="hold">
                                          <p:stCondLst>
                                            <p:cond delay="0"/>
                                          </p:stCondLst>
                                        </p:cTn>
                                        <p:tgtEl>
                                          <p:spTgt spid="28679"/>
                                        </p:tgtEl>
                                        <p:attrNameLst>
                                          <p:attrName>style.visibility</p:attrName>
                                        </p:attrNameLst>
                                      </p:cBhvr>
                                      <p:to>
                                        <p:strVal val="visible"/>
                                      </p:to>
                                    </p:set>
                                    <p:anim calcmode="lin" valueType="num">
                                      <p:cBhvr additive="base">
                                        <p:cTn id="30" dur="3000" fill="hold"/>
                                        <p:tgtEl>
                                          <p:spTgt spid="28679"/>
                                        </p:tgtEl>
                                        <p:attrNameLst>
                                          <p:attrName>ppt_x</p:attrName>
                                        </p:attrNameLst>
                                      </p:cBhvr>
                                      <p:tavLst>
                                        <p:tav tm="0">
                                          <p:val>
                                            <p:strVal val="1+#ppt_w/2"/>
                                          </p:val>
                                        </p:tav>
                                        <p:tav tm="100000">
                                          <p:val>
                                            <p:strVal val="#ppt_x"/>
                                          </p:val>
                                        </p:tav>
                                      </p:tavLst>
                                    </p:anim>
                                    <p:anim calcmode="lin" valueType="num">
                                      <p:cBhvr additive="base">
                                        <p:cTn id="31" dur="3000" fill="hold"/>
                                        <p:tgtEl>
                                          <p:spTgt spid="28679"/>
                                        </p:tgtEl>
                                        <p:attrNameLst>
                                          <p:attrName>ppt_y</p:attrName>
                                        </p:attrNameLst>
                                      </p:cBhvr>
                                      <p:tavLst>
                                        <p:tav tm="0">
                                          <p:val>
                                            <p:strVal val="1+#ppt_h/2"/>
                                          </p:val>
                                        </p:tav>
                                        <p:tav tm="100000">
                                          <p:val>
                                            <p:strVal val="#ppt_y"/>
                                          </p:val>
                                        </p:tav>
                                      </p:tavLst>
                                    </p:anim>
                                  </p:childTnLst>
                                </p:cTn>
                              </p:par>
                              <p:par>
                                <p:cTn id="32" presetID="2" presetClass="entr" presetSubtype="8" repeatCount="indefinite" fill="hold" nodeType="withEffect">
                                  <p:stCondLst>
                                    <p:cond delay="0"/>
                                  </p:stCondLst>
                                  <p:childTnLst>
                                    <p:set>
                                      <p:cBhvr>
                                        <p:cTn id="33" dur="1" fill="hold">
                                          <p:stCondLst>
                                            <p:cond delay="0"/>
                                          </p:stCondLst>
                                        </p:cTn>
                                        <p:tgtEl>
                                          <p:spTgt spid="28680"/>
                                        </p:tgtEl>
                                        <p:attrNameLst>
                                          <p:attrName>style.visibility</p:attrName>
                                        </p:attrNameLst>
                                      </p:cBhvr>
                                      <p:to>
                                        <p:strVal val="visible"/>
                                      </p:to>
                                    </p:set>
                                    <p:anim calcmode="lin" valueType="num">
                                      <p:cBhvr additive="base">
                                        <p:cTn id="34" dur="3000" fill="hold"/>
                                        <p:tgtEl>
                                          <p:spTgt spid="28680"/>
                                        </p:tgtEl>
                                        <p:attrNameLst>
                                          <p:attrName>ppt_x</p:attrName>
                                        </p:attrNameLst>
                                      </p:cBhvr>
                                      <p:tavLst>
                                        <p:tav tm="0">
                                          <p:val>
                                            <p:strVal val="0-#ppt_w/2"/>
                                          </p:val>
                                        </p:tav>
                                        <p:tav tm="100000">
                                          <p:val>
                                            <p:strVal val="#ppt_x"/>
                                          </p:val>
                                        </p:tav>
                                      </p:tavLst>
                                    </p:anim>
                                    <p:anim calcmode="lin" valueType="num">
                                      <p:cBhvr additive="base">
                                        <p:cTn id="35" dur="3000" fill="hold"/>
                                        <p:tgtEl>
                                          <p:spTgt spid="28680"/>
                                        </p:tgtEl>
                                        <p:attrNameLst>
                                          <p:attrName>ppt_y</p:attrName>
                                        </p:attrNameLst>
                                      </p:cBhvr>
                                      <p:tavLst>
                                        <p:tav tm="0">
                                          <p:val>
                                            <p:strVal val="#ppt_y"/>
                                          </p:val>
                                        </p:tav>
                                        <p:tav tm="100000">
                                          <p:val>
                                            <p:strVal val="#ppt_y"/>
                                          </p:val>
                                        </p:tav>
                                      </p:tavLst>
                                    </p:anim>
                                  </p:childTnLst>
                                </p:cTn>
                              </p:par>
                              <p:par>
                                <p:cTn id="36" presetID="2" presetClass="entr" presetSubtype="8" repeatCount="indefinite" fill="hold" nodeType="withEffect">
                                  <p:stCondLst>
                                    <p:cond delay="0"/>
                                  </p:stCondLst>
                                  <p:childTnLst>
                                    <p:set>
                                      <p:cBhvr>
                                        <p:cTn id="37" dur="1" fill="hold">
                                          <p:stCondLst>
                                            <p:cond delay="0"/>
                                          </p:stCondLst>
                                        </p:cTn>
                                        <p:tgtEl>
                                          <p:spTgt spid="28681"/>
                                        </p:tgtEl>
                                        <p:attrNameLst>
                                          <p:attrName>style.visibility</p:attrName>
                                        </p:attrNameLst>
                                      </p:cBhvr>
                                      <p:to>
                                        <p:strVal val="visible"/>
                                      </p:to>
                                    </p:set>
                                    <p:anim calcmode="lin" valueType="num">
                                      <p:cBhvr additive="base">
                                        <p:cTn id="38" dur="3000" fill="hold"/>
                                        <p:tgtEl>
                                          <p:spTgt spid="28681"/>
                                        </p:tgtEl>
                                        <p:attrNameLst>
                                          <p:attrName>ppt_x</p:attrName>
                                        </p:attrNameLst>
                                      </p:cBhvr>
                                      <p:tavLst>
                                        <p:tav tm="0">
                                          <p:val>
                                            <p:strVal val="0-#ppt_w/2"/>
                                          </p:val>
                                        </p:tav>
                                        <p:tav tm="100000">
                                          <p:val>
                                            <p:strVal val="#ppt_x"/>
                                          </p:val>
                                        </p:tav>
                                      </p:tavLst>
                                    </p:anim>
                                    <p:anim calcmode="lin" valueType="num">
                                      <p:cBhvr additive="base">
                                        <p:cTn id="39" dur="3000" fill="hold"/>
                                        <p:tgtEl>
                                          <p:spTgt spid="28681"/>
                                        </p:tgtEl>
                                        <p:attrNameLst>
                                          <p:attrName>ppt_y</p:attrName>
                                        </p:attrNameLst>
                                      </p:cBhvr>
                                      <p:tavLst>
                                        <p:tav tm="0">
                                          <p:val>
                                            <p:strVal val="#ppt_y"/>
                                          </p:val>
                                        </p:tav>
                                        <p:tav tm="100000">
                                          <p:val>
                                            <p:strVal val="#ppt_y"/>
                                          </p:val>
                                        </p:tav>
                                      </p:tavLst>
                                    </p:anim>
                                  </p:childTnLst>
                                </p:cTn>
                              </p:par>
                              <p:par>
                                <p:cTn id="40" presetID="2" presetClass="entr" presetSubtype="6" repeatCount="indefinite" fill="hold" nodeType="withEffect">
                                  <p:stCondLst>
                                    <p:cond delay="0"/>
                                  </p:stCondLst>
                                  <p:childTnLst>
                                    <p:set>
                                      <p:cBhvr>
                                        <p:cTn id="41" dur="1" fill="hold">
                                          <p:stCondLst>
                                            <p:cond delay="0"/>
                                          </p:stCondLst>
                                        </p:cTn>
                                        <p:tgtEl>
                                          <p:spTgt spid="28682"/>
                                        </p:tgtEl>
                                        <p:attrNameLst>
                                          <p:attrName>style.visibility</p:attrName>
                                        </p:attrNameLst>
                                      </p:cBhvr>
                                      <p:to>
                                        <p:strVal val="visible"/>
                                      </p:to>
                                    </p:set>
                                    <p:anim calcmode="lin" valueType="num">
                                      <p:cBhvr additive="base">
                                        <p:cTn id="42" dur="3000" fill="hold"/>
                                        <p:tgtEl>
                                          <p:spTgt spid="28682"/>
                                        </p:tgtEl>
                                        <p:attrNameLst>
                                          <p:attrName>ppt_x</p:attrName>
                                        </p:attrNameLst>
                                      </p:cBhvr>
                                      <p:tavLst>
                                        <p:tav tm="0">
                                          <p:val>
                                            <p:strVal val="1+#ppt_w/2"/>
                                          </p:val>
                                        </p:tav>
                                        <p:tav tm="100000">
                                          <p:val>
                                            <p:strVal val="#ppt_x"/>
                                          </p:val>
                                        </p:tav>
                                      </p:tavLst>
                                    </p:anim>
                                    <p:anim calcmode="lin" valueType="num">
                                      <p:cBhvr additive="base">
                                        <p:cTn id="43" dur="3000" fill="hold"/>
                                        <p:tgtEl>
                                          <p:spTgt spid="28682"/>
                                        </p:tgtEl>
                                        <p:attrNameLst>
                                          <p:attrName>ppt_y</p:attrName>
                                        </p:attrNameLst>
                                      </p:cBhvr>
                                      <p:tavLst>
                                        <p:tav tm="0">
                                          <p:val>
                                            <p:strVal val="1+#ppt_h/2"/>
                                          </p:val>
                                        </p:tav>
                                        <p:tav tm="100000">
                                          <p:val>
                                            <p:strVal val="#ppt_y"/>
                                          </p:val>
                                        </p:tav>
                                      </p:tavLst>
                                    </p:anim>
                                  </p:childTnLst>
                                </p:cTn>
                              </p:par>
                              <p:par>
                                <p:cTn id="44" presetID="2" presetClass="entr" presetSubtype="9" repeatCount="indefinite" fill="hold" nodeType="withEffect">
                                  <p:stCondLst>
                                    <p:cond delay="0"/>
                                  </p:stCondLst>
                                  <p:childTnLst>
                                    <p:set>
                                      <p:cBhvr>
                                        <p:cTn id="45" dur="1" fill="hold">
                                          <p:stCondLst>
                                            <p:cond delay="0"/>
                                          </p:stCondLst>
                                        </p:cTn>
                                        <p:tgtEl>
                                          <p:spTgt spid="28683"/>
                                        </p:tgtEl>
                                        <p:attrNameLst>
                                          <p:attrName>style.visibility</p:attrName>
                                        </p:attrNameLst>
                                      </p:cBhvr>
                                      <p:to>
                                        <p:strVal val="visible"/>
                                      </p:to>
                                    </p:set>
                                    <p:anim calcmode="lin" valueType="num">
                                      <p:cBhvr additive="base">
                                        <p:cTn id="46" dur="3000" fill="hold"/>
                                        <p:tgtEl>
                                          <p:spTgt spid="28683"/>
                                        </p:tgtEl>
                                        <p:attrNameLst>
                                          <p:attrName>ppt_x</p:attrName>
                                        </p:attrNameLst>
                                      </p:cBhvr>
                                      <p:tavLst>
                                        <p:tav tm="0">
                                          <p:val>
                                            <p:strVal val="0-#ppt_w/2"/>
                                          </p:val>
                                        </p:tav>
                                        <p:tav tm="100000">
                                          <p:val>
                                            <p:strVal val="#ppt_x"/>
                                          </p:val>
                                        </p:tav>
                                      </p:tavLst>
                                    </p:anim>
                                    <p:anim calcmode="lin" valueType="num">
                                      <p:cBhvr additive="base">
                                        <p:cTn id="47" dur="3000" fill="hold"/>
                                        <p:tgtEl>
                                          <p:spTgt spid="28683"/>
                                        </p:tgtEl>
                                        <p:attrNameLst>
                                          <p:attrName>ppt_y</p:attrName>
                                        </p:attrNameLst>
                                      </p:cBhvr>
                                      <p:tavLst>
                                        <p:tav tm="0">
                                          <p:val>
                                            <p:strVal val="0-#ppt_h/2"/>
                                          </p:val>
                                        </p:tav>
                                        <p:tav tm="100000">
                                          <p:val>
                                            <p:strVal val="#ppt_y"/>
                                          </p:val>
                                        </p:tav>
                                      </p:tavLst>
                                    </p:anim>
                                  </p:childTnLst>
                                </p:cTn>
                              </p:par>
                              <p:par>
                                <p:cTn id="48" presetID="2" presetClass="entr" presetSubtype="8" repeatCount="indefinite" fill="hold" nodeType="withEffect">
                                  <p:stCondLst>
                                    <p:cond delay="0"/>
                                  </p:stCondLst>
                                  <p:childTnLst>
                                    <p:set>
                                      <p:cBhvr>
                                        <p:cTn id="49" dur="1" fill="hold">
                                          <p:stCondLst>
                                            <p:cond delay="0"/>
                                          </p:stCondLst>
                                        </p:cTn>
                                        <p:tgtEl>
                                          <p:spTgt spid="28684"/>
                                        </p:tgtEl>
                                        <p:attrNameLst>
                                          <p:attrName>style.visibility</p:attrName>
                                        </p:attrNameLst>
                                      </p:cBhvr>
                                      <p:to>
                                        <p:strVal val="visible"/>
                                      </p:to>
                                    </p:set>
                                    <p:anim calcmode="lin" valueType="num">
                                      <p:cBhvr additive="base">
                                        <p:cTn id="50" dur="3000" fill="hold"/>
                                        <p:tgtEl>
                                          <p:spTgt spid="28684"/>
                                        </p:tgtEl>
                                        <p:attrNameLst>
                                          <p:attrName>ppt_x</p:attrName>
                                        </p:attrNameLst>
                                      </p:cBhvr>
                                      <p:tavLst>
                                        <p:tav tm="0">
                                          <p:val>
                                            <p:strVal val="0-#ppt_w/2"/>
                                          </p:val>
                                        </p:tav>
                                        <p:tav tm="100000">
                                          <p:val>
                                            <p:strVal val="#ppt_x"/>
                                          </p:val>
                                        </p:tav>
                                      </p:tavLst>
                                    </p:anim>
                                    <p:anim calcmode="lin" valueType="num">
                                      <p:cBhvr additive="base">
                                        <p:cTn id="51" dur="3000" fill="hold"/>
                                        <p:tgtEl>
                                          <p:spTgt spid="28684"/>
                                        </p:tgtEl>
                                        <p:attrNameLst>
                                          <p:attrName>ppt_y</p:attrName>
                                        </p:attrNameLst>
                                      </p:cBhvr>
                                      <p:tavLst>
                                        <p:tav tm="0">
                                          <p:val>
                                            <p:strVal val="#ppt_y"/>
                                          </p:val>
                                        </p:tav>
                                        <p:tav tm="100000">
                                          <p:val>
                                            <p:strVal val="#ppt_y"/>
                                          </p:val>
                                        </p:tav>
                                      </p:tavLst>
                                    </p:anim>
                                  </p:childTnLst>
                                </p:cTn>
                              </p:par>
                              <p:par>
                                <p:cTn id="52" presetID="9" presetClass="path" presetSubtype="0" repeatCount="indefinite" accel="50000" decel="50000" fill="hold" nodeType="withEffect">
                                  <p:stCondLst>
                                    <p:cond delay="0"/>
                                  </p:stCondLst>
                                  <p:childTnLst>
                                    <p:animMotion origin="layout" path="M 0.04583 -0.29117 C 0.05781 -0.31522 0.07882 -0.34968 0.10382 -0.34968 C 0.1408 -0.34968 0.17083 -0.31383 0.17083 -0.26851 C 0.17083 -0.25394 0.16788 -0.24052 0.1618 -0.2285 C 0.16284 -0.2285 0.04583 -0.04857 0.04583 -0.04718 C 0.04583 -0.04857 -0.07118 -0.2285 -0.07014 -0.2285 C -0.07622 -0.24052 -0.07917 -0.25394 -0.07917 -0.26851 C -0.07917 -0.31383 -0.04914 -0.34968 -0.01111 -0.34968 C 0.01284 -0.34968 0.03385 -0.31522 0.04583 -0.29117 Z " pathEditMode="relative" rAng="0" ptsTypes="fffffffff">
                                      <p:cBhvr>
                                        <p:cTn id="53" dur="2000" fill="hold"/>
                                        <p:tgtEl>
                                          <p:spTgt spid="28685"/>
                                        </p:tgtEl>
                                        <p:attrNameLst>
                                          <p:attrName>ppt_x</p:attrName>
                                          <p:attrName>ppt_y</p:attrName>
                                        </p:attrNameLst>
                                      </p:cBhvr>
                                      <p:rCtr x="0" y="9274"/>
                                    </p:animMotion>
                                  </p:childTnLst>
                                </p:cTn>
                              </p:par>
                              <p:par>
                                <p:cTn id="54" presetID="2" presetClass="entr" presetSubtype="6" repeatCount="indefinite" fill="hold" nodeType="withEffect">
                                  <p:stCondLst>
                                    <p:cond delay="0"/>
                                  </p:stCondLst>
                                  <p:childTnLst>
                                    <p:set>
                                      <p:cBhvr>
                                        <p:cTn id="55" dur="1" fill="hold">
                                          <p:stCondLst>
                                            <p:cond delay="0"/>
                                          </p:stCondLst>
                                        </p:cTn>
                                        <p:tgtEl>
                                          <p:spTgt spid="28686"/>
                                        </p:tgtEl>
                                        <p:attrNameLst>
                                          <p:attrName>style.visibility</p:attrName>
                                        </p:attrNameLst>
                                      </p:cBhvr>
                                      <p:to>
                                        <p:strVal val="visible"/>
                                      </p:to>
                                    </p:set>
                                    <p:anim calcmode="lin" valueType="num">
                                      <p:cBhvr additive="base">
                                        <p:cTn id="56" dur="3000" fill="hold"/>
                                        <p:tgtEl>
                                          <p:spTgt spid="28686"/>
                                        </p:tgtEl>
                                        <p:attrNameLst>
                                          <p:attrName>ppt_x</p:attrName>
                                        </p:attrNameLst>
                                      </p:cBhvr>
                                      <p:tavLst>
                                        <p:tav tm="0">
                                          <p:val>
                                            <p:strVal val="1+#ppt_w/2"/>
                                          </p:val>
                                        </p:tav>
                                        <p:tav tm="100000">
                                          <p:val>
                                            <p:strVal val="#ppt_x"/>
                                          </p:val>
                                        </p:tav>
                                      </p:tavLst>
                                    </p:anim>
                                    <p:anim calcmode="lin" valueType="num">
                                      <p:cBhvr additive="base">
                                        <p:cTn id="57" dur="3000" fill="hold"/>
                                        <p:tgtEl>
                                          <p:spTgt spid="28686"/>
                                        </p:tgtEl>
                                        <p:attrNameLst>
                                          <p:attrName>ppt_y</p:attrName>
                                        </p:attrNameLst>
                                      </p:cBhvr>
                                      <p:tavLst>
                                        <p:tav tm="0">
                                          <p:val>
                                            <p:strVal val="1+#ppt_h/2"/>
                                          </p:val>
                                        </p:tav>
                                        <p:tav tm="100000">
                                          <p:val>
                                            <p:strVal val="#ppt_y"/>
                                          </p:val>
                                        </p:tav>
                                      </p:tavLst>
                                    </p:anim>
                                  </p:childTnLst>
                                </p:cTn>
                              </p:par>
                              <p:par>
                                <p:cTn id="58" presetID="2" presetClass="entr" presetSubtype="6" repeatCount="indefinite" fill="hold" nodeType="withEffect">
                                  <p:stCondLst>
                                    <p:cond delay="0"/>
                                  </p:stCondLst>
                                  <p:childTnLst>
                                    <p:set>
                                      <p:cBhvr>
                                        <p:cTn id="59" dur="1" fill="hold">
                                          <p:stCondLst>
                                            <p:cond delay="0"/>
                                          </p:stCondLst>
                                        </p:cTn>
                                        <p:tgtEl>
                                          <p:spTgt spid="28687"/>
                                        </p:tgtEl>
                                        <p:attrNameLst>
                                          <p:attrName>style.visibility</p:attrName>
                                        </p:attrNameLst>
                                      </p:cBhvr>
                                      <p:to>
                                        <p:strVal val="visible"/>
                                      </p:to>
                                    </p:set>
                                    <p:anim calcmode="lin" valueType="num">
                                      <p:cBhvr additive="base">
                                        <p:cTn id="60" dur="3000" fill="hold"/>
                                        <p:tgtEl>
                                          <p:spTgt spid="28687"/>
                                        </p:tgtEl>
                                        <p:attrNameLst>
                                          <p:attrName>ppt_x</p:attrName>
                                        </p:attrNameLst>
                                      </p:cBhvr>
                                      <p:tavLst>
                                        <p:tav tm="0">
                                          <p:val>
                                            <p:strVal val="1+#ppt_w/2"/>
                                          </p:val>
                                        </p:tav>
                                        <p:tav tm="100000">
                                          <p:val>
                                            <p:strVal val="#ppt_x"/>
                                          </p:val>
                                        </p:tav>
                                      </p:tavLst>
                                    </p:anim>
                                    <p:anim calcmode="lin" valueType="num">
                                      <p:cBhvr additive="base">
                                        <p:cTn id="61" dur="3000" fill="hold"/>
                                        <p:tgtEl>
                                          <p:spTgt spid="28687"/>
                                        </p:tgtEl>
                                        <p:attrNameLst>
                                          <p:attrName>ppt_y</p:attrName>
                                        </p:attrNameLst>
                                      </p:cBhvr>
                                      <p:tavLst>
                                        <p:tav tm="0">
                                          <p:val>
                                            <p:strVal val="1+#ppt_h/2"/>
                                          </p:val>
                                        </p:tav>
                                        <p:tav tm="100000">
                                          <p:val>
                                            <p:strVal val="#ppt_y"/>
                                          </p:val>
                                        </p:tav>
                                      </p:tavLst>
                                    </p:anim>
                                  </p:childTnLst>
                                </p:cTn>
                              </p:par>
                              <p:par>
                                <p:cTn id="62" presetID="2" presetClass="entr" presetSubtype="6" repeatCount="indefinite" fill="hold" nodeType="withEffect">
                                  <p:stCondLst>
                                    <p:cond delay="0"/>
                                  </p:stCondLst>
                                  <p:childTnLst>
                                    <p:set>
                                      <p:cBhvr>
                                        <p:cTn id="63" dur="1" fill="hold">
                                          <p:stCondLst>
                                            <p:cond delay="0"/>
                                          </p:stCondLst>
                                        </p:cTn>
                                        <p:tgtEl>
                                          <p:spTgt spid="28688"/>
                                        </p:tgtEl>
                                        <p:attrNameLst>
                                          <p:attrName>style.visibility</p:attrName>
                                        </p:attrNameLst>
                                      </p:cBhvr>
                                      <p:to>
                                        <p:strVal val="visible"/>
                                      </p:to>
                                    </p:set>
                                    <p:anim calcmode="lin" valueType="num">
                                      <p:cBhvr additive="base">
                                        <p:cTn id="64" dur="3000" fill="hold"/>
                                        <p:tgtEl>
                                          <p:spTgt spid="28688"/>
                                        </p:tgtEl>
                                        <p:attrNameLst>
                                          <p:attrName>ppt_x</p:attrName>
                                        </p:attrNameLst>
                                      </p:cBhvr>
                                      <p:tavLst>
                                        <p:tav tm="0">
                                          <p:val>
                                            <p:strVal val="1+#ppt_w/2"/>
                                          </p:val>
                                        </p:tav>
                                        <p:tav tm="100000">
                                          <p:val>
                                            <p:strVal val="#ppt_x"/>
                                          </p:val>
                                        </p:tav>
                                      </p:tavLst>
                                    </p:anim>
                                    <p:anim calcmode="lin" valueType="num">
                                      <p:cBhvr additive="base">
                                        <p:cTn id="65" dur="3000" fill="hold"/>
                                        <p:tgtEl>
                                          <p:spTgt spid="28688"/>
                                        </p:tgtEl>
                                        <p:attrNameLst>
                                          <p:attrName>ppt_y</p:attrName>
                                        </p:attrNameLst>
                                      </p:cBhvr>
                                      <p:tavLst>
                                        <p:tav tm="0">
                                          <p:val>
                                            <p:strVal val="1+#ppt_h/2"/>
                                          </p:val>
                                        </p:tav>
                                        <p:tav tm="100000">
                                          <p:val>
                                            <p:strVal val="#ppt_y"/>
                                          </p:val>
                                        </p:tav>
                                      </p:tavLst>
                                    </p:anim>
                                  </p:childTnLst>
                                </p:cTn>
                              </p:par>
                              <p:par>
                                <p:cTn id="66" presetID="22" presetClass="emph" presetSubtype="0" repeatCount="indefinite" fill="hold" nodeType="withEffect">
                                  <p:stCondLst>
                                    <p:cond delay="0"/>
                                  </p:stCondLst>
                                  <p:childTnLst>
                                    <p:animClr clrSpc="hsl" dir="cw">
                                      <p:cBhvr override="childStyle">
                                        <p:cTn id="67" dur="500" fill="hold"/>
                                        <p:tgtEl>
                                          <p:spTgt spid="28689"/>
                                        </p:tgtEl>
                                        <p:attrNameLst>
                                          <p:attrName>style.color</p:attrName>
                                        </p:attrNameLst>
                                      </p:cBhvr>
                                      <p:by>
                                        <p:hsl h="-7200000" s="0" l="0"/>
                                      </p:by>
                                    </p:animClr>
                                    <p:animClr clrSpc="hsl" dir="cw">
                                      <p:cBhvr>
                                        <p:cTn id="68" dur="500" fill="hold"/>
                                        <p:tgtEl>
                                          <p:spTgt spid="28689"/>
                                        </p:tgtEl>
                                        <p:attrNameLst>
                                          <p:attrName>fillcolor</p:attrName>
                                        </p:attrNameLst>
                                      </p:cBhvr>
                                      <p:by>
                                        <p:hsl h="-7200000" s="0" l="0"/>
                                      </p:by>
                                    </p:animClr>
                                    <p:animClr clrSpc="hsl" dir="cw">
                                      <p:cBhvr>
                                        <p:cTn id="69" dur="500" fill="hold"/>
                                        <p:tgtEl>
                                          <p:spTgt spid="28689"/>
                                        </p:tgtEl>
                                        <p:attrNameLst>
                                          <p:attrName>stroke.color</p:attrName>
                                        </p:attrNameLst>
                                      </p:cBhvr>
                                      <p:by>
                                        <p:hsl h="-7200000" s="0" l="0"/>
                                      </p:by>
                                    </p:animClr>
                                    <p:set>
                                      <p:cBhvr>
                                        <p:cTn id="70" dur="500" fill="hold"/>
                                        <p:tgtEl>
                                          <p:spTgt spid="28689"/>
                                        </p:tgtEl>
                                        <p:attrNameLst>
                                          <p:attrName>fill.type</p:attrName>
                                        </p:attrNameLst>
                                      </p:cBhvr>
                                      <p:to>
                                        <p:strVal val="solid"/>
                                      </p:to>
                                    </p:set>
                                  </p:childTnLst>
                                </p:cTn>
                              </p:par>
                              <p:par>
                                <p:cTn id="71" presetID="25" presetClass="emph" presetSubtype="0" fill="hold" nodeType="withEffect">
                                  <p:stCondLst>
                                    <p:cond delay="0"/>
                                  </p:stCondLst>
                                  <p:childTnLst>
                                    <p:animClr clrSpc="hsl" dir="cw">
                                      <p:cBhvr override="childStyle">
                                        <p:cTn id="72" dur="500" fill="hold"/>
                                        <p:tgtEl>
                                          <p:spTgt spid="28689"/>
                                        </p:tgtEl>
                                        <p:attrNameLst>
                                          <p:attrName>style.color</p:attrName>
                                        </p:attrNameLst>
                                      </p:cBhvr>
                                      <p:by>
                                        <p:hsl h="0" s="-70588" l="0"/>
                                      </p:by>
                                    </p:animClr>
                                    <p:animClr clrSpc="hsl" dir="cw">
                                      <p:cBhvr>
                                        <p:cTn id="73" dur="500" fill="hold"/>
                                        <p:tgtEl>
                                          <p:spTgt spid="28689"/>
                                        </p:tgtEl>
                                        <p:attrNameLst>
                                          <p:attrName>fillcolor</p:attrName>
                                        </p:attrNameLst>
                                      </p:cBhvr>
                                      <p:by>
                                        <p:hsl h="0" s="-70588" l="0"/>
                                      </p:by>
                                    </p:animClr>
                                    <p:animClr clrSpc="hsl" dir="cw">
                                      <p:cBhvr>
                                        <p:cTn id="74" dur="500" fill="hold"/>
                                        <p:tgtEl>
                                          <p:spTgt spid="28689"/>
                                        </p:tgtEl>
                                        <p:attrNameLst>
                                          <p:attrName>stroke.color</p:attrName>
                                        </p:attrNameLst>
                                      </p:cBhvr>
                                      <p:by>
                                        <p:hsl h="0" s="-70588" l="0"/>
                                      </p:by>
                                    </p:animClr>
                                    <p:set>
                                      <p:cBhvr>
                                        <p:cTn id="75" dur="500" fill="hold"/>
                                        <p:tgtEl>
                                          <p:spTgt spid="28689"/>
                                        </p:tgtEl>
                                        <p:attrNameLst>
                                          <p:attrName>fill.type</p:attrName>
                                        </p:attrNameLst>
                                      </p:cBhvr>
                                      <p:to>
                                        <p:strVal val="solid"/>
                                      </p:to>
                                    </p:set>
                                  </p:childTnLst>
                                </p:cTn>
                              </p:par>
                              <p:par>
                                <p:cTn id="76" presetID="21" presetClass="entr" presetSubtype="4" repeatCount="indefinite" fill="hold" grpId="0" nodeType="withEffect">
                                  <p:stCondLst>
                                    <p:cond delay="0"/>
                                  </p:stCondLst>
                                  <p:childTnLst>
                                    <p:set>
                                      <p:cBhvr>
                                        <p:cTn id="77" dur="1" fill="hold">
                                          <p:stCondLst>
                                            <p:cond delay="0"/>
                                          </p:stCondLst>
                                        </p:cTn>
                                        <p:tgtEl>
                                          <p:spTgt spid="28691"/>
                                        </p:tgtEl>
                                        <p:attrNameLst>
                                          <p:attrName>style.visibility</p:attrName>
                                        </p:attrNameLst>
                                      </p:cBhvr>
                                      <p:to>
                                        <p:strVal val="visible"/>
                                      </p:to>
                                    </p:set>
                                    <p:animEffect transition="in" filter="wheel(4)">
                                      <p:cBhvr>
                                        <p:cTn id="78" dur="2000"/>
                                        <p:tgtEl>
                                          <p:spTgt spid="28691"/>
                                        </p:tgtEl>
                                      </p:cBhvr>
                                    </p:animEffect>
                                  </p:childTnLst>
                                </p:cTn>
                              </p:par>
                              <p:par>
                                <p:cTn id="79" presetID="21" presetClass="entr" presetSubtype="4" repeatCount="indefinite" fill="hold" grpId="0" nodeType="withEffect">
                                  <p:stCondLst>
                                    <p:cond delay="0"/>
                                  </p:stCondLst>
                                  <p:childTnLst>
                                    <p:set>
                                      <p:cBhvr>
                                        <p:cTn id="80" dur="1" fill="hold">
                                          <p:stCondLst>
                                            <p:cond delay="0"/>
                                          </p:stCondLst>
                                        </p:cTn>
                                        <p:tgtEl>
                                          <p:spTgt spid="28692"/>
                                        </p:tgtEl>
                                        <p:attrNameLst>
                                          <p:attrName>style.visibility</p:attrName>
                                        </p:attrNameLst>
                                      </p:cBhvr>
                                      <p:to>
                                        <p:strVal val="visible"/>
                                      </p:to>
                                    </p:set>
                                    <p:animEffect transition="in" filter="wheel(4)">
                                      <p:cBhvr>
                                        <p:cTn id="81" dur="2000"/>
                                        <p:tgtEl>
                                          <p:spTgt spid="28692"/>
                                        </p:tgtEl>
                                      </p:cBhvr>
                                    </p:animEffect>
                                  </p:childTnLst>
                                </p:cTn>
                              </p:par>
                              <p:par>
                                <p:cTn id="82" presetID="21" presetClass="entr" presetSubtype="4" repeatCount="indefinite" fill="hold" grpId="0" nodeType="withEffect">
                                  <p:stCondLst>
                                    <p:cond delay="0"/>
                                  </p:stCondLst>
                                  <p:childTnLst>
                                    <p:set>
                                      <p:cBhvr>
                                        <p:cTn id="83" dur="1" fill="hold">
                                          <p:stCondLst>
                                            <p:cond delay="0"/>
                                          </p:stCondLst>
                                        </p:cTn>
                                        <p:tgtEl>
                                          <p:spTgt spid="28693"/>
                                        </p:tgtEl>
                                        <p:attrNameLst>
                                          <p:attrName>style.visibility</p:attrName>
                                        </p:attrNameLst>
                                      </p:cBhvr>
                                      <p:to>
                                        <p:strVal val="visible"/>
                                      </p:to>
                                    </p:set>
                                    <p:animEffect transition="in" filter="wheel(4)">
                                      <p:cBhvr>
                                        <p:cTn id="84" dur="2000"/>
                                        <p:tgtEl>
                                          <p:spTgt spid="28693"/>
                                        </p:tgtEl>
                                      </p:cBhvr>
                                    </p:animEffect>
                                  </p:childTnLst>
                                </p:cTn>
                              </p:par>
                              <p:par>
                                <p:cTn id="85" presetID="21" presetClass="entr" presetSubtype="4" repeatCount="indefinite" fill="hold" grpId="0" nodeType="withEffect">
                                  <p:stCondLst>
                                    <p:cond delay="0"/>
                                  </p:stCondLst>
                                  <p:childTnLst>
                                    <p:set>
                                      <p:cBhvr>
                                        <p:cTn id="86" dur="1" fill="hold">
                                          <p:stCondLst>
                                            <p:cond delay="0"/>
                                          </p:stCondLst>
                                        </p:cTn>
                                        <p:tgtEl>
                                          <p:spTgt spid="28694"/>
                                        </p:tgtEl>
                                        <p:attrNameLst>
                                          <p:attrName>style.visibility</p:attrName>
                                        </p:attrNameLst>
                                      </p:cBhvr>
                                      <p:to>
                                        <p:strVal val="visible"/>
                                      </p:to>
                                    </p:set>
                                    <p:animEffect transition="in" filter="wheel(4)">
                                      <p:cBhvr>
                                        <p:cTn id="87" dur="2000"/>
                                        <p:tgtEl>
                                          <p:spTgt spid="28694"/>
                                        </p:tgtEl>
                                      </p:cBhvr>
                                    </p:animEffect>
                                  </p:childTnLst>
                                </p:cTn>
                              </p:par>
                              <p:par>
                                <p:cTn id="88" presetID="21" presetClass="entr" presetSubtype="4" repeatCount="indefinite" fill="hold" grpId="0" nodeType="withEffect">
                                  <p:stCondLst>
                                    <p:cond delay="0"/>
                                  </p:stCondLst>
                                  <p:childTnLst>
                                    <p:set>
                                      <p:cBhvr>
                                        <p:cTn id="89" dur="1" fill="hold">
                                          <p:stCondLst>
                                            <p:cond delay="0"/>
                                          </p:stCondLst>
                                        </p:cTn>
                                        <p:tgtEl>
                                          <p:spTgt spid="28695"/>
                                        </p:tgtEl>
                                        <p:attrNameLst>
                                          <p:attrName>style.visibility</p:attrName>
                                        </p:attrNameLst>
                                      </p:cBhvr>
                                      <p:to>
                                        <p:strVal val="visible"/>
                                      </p:to>
                                    </p:set>
                                    <p:animEffect transition="in" filter="wheel(4)">
                                      <p:cBhvr>
                                        <p:cTn id="90" dur="2000"/>
                                        <p:tgtEl>
                                          <p:spTgt spid="28695"/>
                                        </p:tgtEl>
                                      </p:cBhvr>
                                    </p:animEffect>
                                  </p:childTnLst>
                                </p:cTn>
                              </p:par>
                              <p:par>
                                <p:cTn id="91" presetID="21" presetClass="entr" presetSubtype="4" repeatCount="indefinite" fill="hold" grpId="0" nodeType="withEffect">
                                  <p:stCondLst>
                                    <p:cond delay="0"/>
                                  </p:stCondLst>
                                  <p:childTnLst>
                                    <p:set>
                                      <p:cBhvr>
                                        <p:cTn id="92" dur="1" fill="hold">
                                          <p:stCondLst>
                                            <p:cond delay="0"/>
                                          </p:stCondLst>
                                        </p:cTn>
                                        <p:tgtEl>
                                          <p:spTgt spid="28696"/>
                                        </p:tgtEl>
                                        <p:attrNameLst>
                                          <p:attrName>style.visibility</p:attrName>
                                        </p:attrNameLst>
                                      </p:cBhvr>
                                      <p:to>
                                        <p:strVal val="visible"/>
                                      </p:to>
                                    </p:set>
                                    <p:animEffect transition="in" filter="wheel(4)">
                                      <p:cBhvr>
                                        <p:cTn id="93" dur="2000"/>
                                        <p:tgtEl>
                                          <p:spTgt spid="28696"/>
                                        </p:tgtEl>
                                      </p:cBhvr>
                                    </p:animEffect>
                                  </p:childTnLst>
                                </p:cTn>
                              </p:par>
                              <p:par>
                                <p:cTn id="94" presetID="21" presetClass="entr" presetSubtype="4" repeatCount="indefinite" fill="hold" grpId="0" nodeType="withEffect">
                                  <p:stCondLst>
                                    <p:cond delay="0"/>
                                  </p:stCondLst>
                                  <p:childTnLst>
                                    <p:set>
                                      <p:cBhvr>
                                        <p:cTn id="95" dur="1" fill="hold">
                                          <p:stCondLst>
                                            <p:cond delay="0"/>
                                          </p:stCondLst>
                                        </p:cTn>
                                        <p:tgtEl>
                                          <p:spTgt spid="28690"/>
                                        </p:tgtEl>
                                        <p:attrNameLst>
                                          <p:attrName>style.visibility</p:attrName>
                                        </p:attrNameLst>
                                      </p:cBhvr>
                                      <p:to>
                                        <p:strVal val="visible"/>
                                      </p:to>
                                    </p:set>
                                    <p:animEffect transition="in" filter="wheel(4)">
                                      <p:cBhvr>
                                        <p:cTn id="96" dur="2000"/>
                                        <p:tgtEl>
                                          <p:spTgt spid="28690"/>
                                        </p:tgtEl>
                                      </p:cBhvr>
                                    </p:animEffect>
                                  </p:childTnLst>
                                </p:cTn>
                              </p:par>
                              <p:par>
                                <p:cTn id="97" presetID="21" presetClass="entr" presetSubtype="4" repeatCount="indefinite" fill="hold" grpId="0" nodeType="withEffect">
                                  <p:stCondLst>
                                    <p:cond delay="0"/>
                                  </p:stCondLst>
                                  <p:childTnLst>
                                    <p:set>
                                      <p:cBhvr>
                                        <p:cTn id="98" dur="1" fill="hold">
                                          <p:stCondLst>
                                            <p:cond delay="0"/>
                                          </p:stCondLst>
                                        </p:cTn>
                                        <p:tgtEl>
                                          <p:spTgt spid="28697"/>
                                        </p:tgtEl>
                                        <p:attrNameLst>
                                          <p:attrName>style.visibility</p:attrName>
                                        </p:attrNameLst>
                                      </p:cBhvr>
                                      <p:to>
                                        <p:strVal val="visible"/>
                                      </p:to>
                                    </p:set>
                                    <p:animEffect transition="in" filter="wheel(4)">
                                      <p:cBhvr>
                                        <p:cTn id="99" dur="2000"/>
                                        <p:tgtEl>
                                          <p:spTgt spid="28697"/>
                                        </p:tgtEl>
                                      </p:cBhvr>
                                    </p:animEffect>
                                  </p:childTnLst>
                                </p:cTn>
                              </p:par>
                              <p:par>
                                <p:cTn id="100" presetID="21" presetClass="entr" presetSubtype="4" repeatCount="indefinite" fill="hold" grpId="0" nodeType="withEffect">
                                  <p:stCondLst>
                                    <p:cond delay="0"/>
                                  </p:stCondLst>
                                  <p:childTnLst>
                                    <p:set>
                                      <p:cBhvr>
                                        <p:cTn id="101" dur="1" fill="hold">
                                          <p:stCondLst>
                                            <p:cond delay="0"/>
                                          </p:stCondLst>
                                        </p:cTn>
                                        <p:tgtEl>
                                          <p:spTgt spid="28698"/>
                                        </p:tgtEl>
                                        <p:attrNameLst>
                                          <p:attrName>style.visibility</p:attrName>
                                        </p:attrNameLst>
                                      </p:cBhvr>
                                      <p:to>
                                        <p:strVal val="visible"/>
                                      </p:to>
                                    </p:set>
                                    <p:animEffect transition="in" filter="wheel(4)">
                                      <p:cBhvr>
                                        <p:cTn id="102" dur="2000"/>
                                        <p:tgtEl>
                                          <p:spTgt spid="28698"/>
                                        </p:tgtEl>
                                      </p:cBhvr>
                                    </p:animEffect>
                                  </p:childTnLst>
                                </p:cTn>
                              </p:par>
                              <p:par>
                                <p:cTn id="103" presetID="21" presetClass="entr" presetSubtype="4" repeatCount="indefinite" fill="hold" grpId="0" nodeType="withEffect">
                                  <p:stCondLst>
                                    <p:cond delay="0"/>
                                  </p:stCondLst>
                                  <p:childTnLst>
                                    <p:set>
                                      <p:cBhvr>
                                        <p:cTn id="104" dur="1" fill="hold">
                                          <p:stCondLst>
                                            <p:cond delay="0"/>
                                          </p:stCondLst>
                                        </p:cTn>
                                        <p:tgtEl>
                                          <p:spTgt spid="28699"/>
                                        </p:tgtEl>
                                        <p:attrNameLst>
                                          <p:attrName>style.visibility</p:attrName>
                                        </p:attrNameLst>
                                      </p:cBhvr>
                                      <p:to>
                                        <p:strVal val="visible"/>
                                      </p:to>
                                    </p:set>
                                    <p:animEffect transition="in" filter="wheel(4)">
                                      <p:cBhvr>
                                        <p:cTn id="105" dur="2000"/>
                                        <p:tgtEl>
                                          <p:spTgt spid="28699"/>
                                        </p:tgtEl>
                                      </p:cBhvr>
                                    </p:animEffect>
                                  </p:childTnLst>
                                </p:cTn>
                              </p:par>
                              <p:par>
                                <p:cTn id="106" presetID="21" presetClass="entr" presetSubtype="4" repeatCount="indefinite" fill="hold" grpId="0" nodeType="withEffect">
                                  <p:stCondLst>
                                    <p:cond delay="0"/>
                                  </p:stCondLst>
                                  <p:childTnLst>
                                    <p:set>
                                      <p:cBhvr>
                                        <p:cTn id="107" dur="1" fill="hold">
                                          <p:stCondLst>
                                            <p:cond delay="0"/>
                                          </p:stCondLst>
                                        </p:cTn>
                                        <p:tgtEl>
                                          <p:spTgt spid="28700"/>
                                        </p:tgtEl>
                                        <p:attrNameLst>
                                          <p:attrName>style.visibility</p:attrName>
                                        </p:attrNameLst>
                                      </p:cBhvr>
                                      <p:to>
                                        <p:strVal val="visible"/>
                                      </p:to>
                                    </p:set>
                                    <p:animEffect transition="in" filter="wheel(4)">
                                      <p:cBhvr>
                                        <p:cTn id="108" dur="2000"/>
                                        <p:tgtEl>
                                          <p:spTgt spid="28700"/>
                                        </p:tgtEl>
                                      </p:cBhvr>
                                    </p:animEffect>
                                  </p:childTnLst>
                                </p:cTn>
                              </p:par>
                              <p:par>
                                <p:cTn id="109" presetID="21" presetClass="entr" presetSubtype="4" repeatCount="indefinite" fill="hold" grpId="0" nodeType="withEffect">
                                  <p:stCondLst>
                                    <p:cond delay="0"/>
                                  </p:stCondLst>
                                  <p:childTnLst>
                                    <p:set>
                                      <p:cBhvr>
                                        <p:cTn id="110" dur="1" fill="hold">
                                          <p:stCondLst>
                                            <p:cond delay="0"/>
                                          </p:stCondLst>
                                        </p:cTn>
                                        <p:tgtEl>
                                          <p:spTgt spid="28701"/>
                                        </p:tgtEl>
                                        <p:attrNameLst>
                                          <p:attrName>style.visibility</p:attrName>
                                        </p:attrNameLst>
                                      </p:cBhvr>
                                      <p:to>
                                        <p:strVal val="visible"/>
                                      </p:to>
                                    </p:set>
                                    <p:animEffect transition="in" filter="wheel(4)">
                                      <p:cBhvr>
                                        <p:cTn id="111" dur="2000"/>
                                        <p:tgtEl>
                                          <p:spTgt spid="28701"/>
                                        </p:tgtEl>
                                      </p:cBhvr>
                                    </p:animEffect>
                                  </p:childTnLst>
                                </p:cTn>
                              </p:par>
                              <p:par>
                                <p:cTn id="112" presetID="21" presetClass="entr" presetSubtype="4" repeatCount="indefinite" fill="hold" grpId="0" nodeType="withEffect">
                                  <p:stCondLst>
                                    <p:cond delay="0"/>
                                  </p:stCondLst>
                                  <p:childTnLst>
                                    <p:set>
                                      <p:cBhvr>
                                        <p:cTn id="113" dur="1" fill="hold">
                                          <p:stCondLst>
                                            <p:cond delay="0"/>
                                          </p:stCondLst>
                                        </p:cTn>
                                        <p:tgtEl>
                                          <p:spTgt spid="28702"/>
                                        </p:tgtEl>
                                        <p:attrNameLst>
                                          <p:attrName>style.visibility</p:attrName>
                                        </p:attrNameLst>
                                      </p:cBhvr>
                                      <p:to>
                                        <p:strVal val="visible"/>
                                      </p:to>
                                    </p:set>
                                    <p:animEffect transition="in" filter="wheel(4)">
                                      <p:cBhvr>
                                        <p:cTn id="114" dur="2000"/>
                                        <p:tgtEl>
                                          <p:spTgt spid="28702"/>
                                        </p:tgtEl>
                                      </p:cBhvr>
                                    </p:animEffect>
                                  </p:childTnLst>
                                </p:cTn>
                              </p:par>
                              <p:par>
                                <p:cTn id="115" presetID="21" presetClass="entr" presetSubtype="4" repeatCount="indefinite" fill="hold" grpId="0" nodeType="withEffect">
                                  <p:stCondLst>
                                    <p:cond delay="0"/>
                                  </p:stCondLst>
                                  <p:childTnLst>
                                    <p:set>
                                      <p:cBhvr>
                                        <p:cTn id="116" dur="1" fill="hold">
                                          <p:stCondLst>
                                            <p:cond delay="0"/>
                                          </p:stCondLst>
                                        </p:cTn>
                                        <p:tgtEl>
                                          <p:spTgt spid="28703"/>
                                        </p:tgtEl>
                                        <p:attrNameLst>
                                          <p:attrName>style.visibility</p:attrName>
                                        </p:attrNameLst>
                                      </p:cBhvr>
                                      <p:to>
                                        <p:strVal val="visible"/>
                                      </p:to>
                                    </p:set>
                                    <p:animEffect transition="in" filter="wheel(4)">
                                      <p:cBhvr>
                                        <p:cTn id="117" dur="2000"/>
                                        <p:tgtEl>
                                          <p:spTgt spid="28703"/>
                                        </p:tgtEl>
                                      </p:cBhvr>
                                    </p:animEffect>
                                  </p:childTnLst>
                                </p:cTn>
                              </p:par>
                              <p:par>
                                <p:cTn id="118" presetID="21" presetClass="entr" presetSubtype="4" repeatCount="indefinite" fill="hold" grpId="0" nodeType="withEffect">
                                  <p:stCondLst>
                                    <p:cond delay="0"/>
                                  </p:stCondLst>
                                  <p:childTnLst>
                                    <p:set>
                                      <p:cBhvr>
                                        <p:cTn id="119" dur="1" fill="hold">
                                          <p:stCondLst>
                                            <p:cond delay="0"/>
                                          </p:stCondLst>
                                        </p:cTn>
                                        <p:tgtEl>
                                          <p:spTgt spid="28704"/>
                                        </p:tgtEl>
                                        <p:attrNameLst>
                                          <p:attrName>style.visibility</p:attrName>
                                        </p:attrNameLst>
                                      </p:cBhvr>
                                      <p:to>
                                        <p:strVal val="visible"/>
                                      </p:to>
                                    </p:set>
                                    <p:animEffect transition="in" filter="wheel(4)">
                                      <p:cBhvr>
                                        <p:cTn id="120" dur="2000"/>
                                        <p:tgtEl>
                                          <p:spTgt spid="28704"/>
                                        </p:tgtEl>
                                      </p:cBhvr>
                                    </p:animEffect>
                                  </p:childTnLst>
                                </p:cTn>
                              </p:par>
                              <p:par>
                                <p:cTn id="121" presetID="7" presetClass="emph" presetSubtype="2" repeatCount="indefinite" fill="hold" nodeType="withEffect">
                                  <p:stCondLst>
                                    <p:cond delay="0"/>
                                  </p:stCondLst>
                                  <p:childTnLst>
                                    <p:animClr clrSpc="rgb" dir="cw">
                                      <p:cBhvr>
                                        <p:cTn id="122" dur="2000" fill="hold"/>
                                        <p:tgtEl>
                                          <p:spTgt spid="28705"/>
                                        </p:tgtEl>
                                        <p:attrNameLst>
                                          <p:attrName>stroke.color</p:attrName>
                                        </p:attrNameLst>
                                      </p:cBhvr>
                                      <p:to>
                                        <a:srgbClr val="FFF39B"/>
                                      </p:to>
                                    </p:animClr>
                                    <p:set>
                                      <p:cBhvr>
                                        <p:cTn id="123" dur="2000" fill="hold"/>
                                        <p:tgtEl>
                                          <p:spTgt spid="28705"/>
                                        </p:tgtEl>
                                        <p:attrNameLst>
                                          <p:attrName>stroke.on</p:attrName>
                                        </p:attrNameLst>
                                      </p:cBhvr>
                                      <p:to>
                                        <p:strVal val="true"/>
                                      </p:to>
                                    </p:set>
                                  </p:childTnLst>
                                </p:cTn>
                              </p:par>
                              <p:par>
                                <p:cTn id="124" presetID="21" presetClass="emph" presetSubtype="0" repeatCount="indefinite" fill="hold" nodeType="withEffect">
                                  <p:stCondLst>
                                    <p:cond delay="0"/>
                                  </p:stCondLst>
                                  <p:childTnLst>
                                    <p:animClr clrSpc="hsl" dir="cw">
                                      <p:cBhvr override="childStyle">
                                        <p:cTn id="125" dur="500" fill="hold"/>
                                        <p:tgtEl>
                                          <p:spTgt spid="28705"/>
                                        </p:tgtEl>
                                        <p:attrNameLst>
                                          <p:attrName>style.color</p:attrName>
                                        </p:attrNameLst>
                                      </p:cBhvr>
                                      <p:by>
                                        <p:hsl h="7200000" s="0" l="0"/>
                                      </p:by>
                                    </p:animClr>
                                    <p:animClr clrSpc="hsl" dir="cw">
                                      <p:cBhvr>
                                        <p:cTn id="126" dur="500" fill="hold"/>
                                        <p:tgtEl>
                                          <p:spTgt spid="28705"/>
                                        </p:tgtEl>
                                        <p:attrNameLst>
                                          <p:attrName>fillcolor</p:attrName>
                                        </p:attrNameLst>
                                      </p:cBhvr>
                                      <p:by>
                                        <p:hsl h="7200000" s="0" l="0"/>
                                      </p:by>
                                    </p:animClr>
                                    <p:animClr clrSpc="hsl" dir="cw">
                                      <p:cBhvr>
                                        <p:cTn id="127" dur="500" fill="hold"/>
                                        <p:tgtEl>
                                          <p:spTgt spid="28705"/>
                                        </p:tgtEl>
                                        <p:attrNameLst>
                                          <p:attrName>stroke.color</p:attrName>
                                        </p:attrNameLst>
                                      </p:cBhvr>
                                      <p:by>
                                        <p:hsl h="7200000" s="0" l="0"/>
                                      </p:by>
                                    </p:animClr>
                                    <p:set>
                                      <p:cBhvr>
                                        <p:cTn id="128" dur="500" fill="hold"/>
                                        <p:tgtEl>
                                          <p:spTgt spid="28705"/>
                                        </p:tgtEl>
                                        <p:attrNameLst>
                                          <p:attrName>fill.type</p:attrName>
                                        </p:attrNameLst>
                                      </p:cBhvr>
                                      <p:to>
                                        <p:strVal val="solid"/>
                                      </p:to>
                                    </p:set>
                                  </p:childTnLst>
                                </p:cTn>
                              </p:par>
                              <p:par>
                                <p:cTn id="129" presetID="53" presetClass="entr" presetSubtype="0" fill="hold" nodeType="withEffect">
                                  <p:stCondLst>
                                    <p:cond delay="0"/>
                                  </p:stCondLst>
                                  <p:childTnLst>
                                    <p:set>
                                      <p:cBhvr>
                                        <p:cTn id="130" dur="1" fill="hold">
                                          <p:stCondLst>
                                            <p:cond delay="0"/>
                                          </p:stCondLst>
                                        </p:cTn>
                                        <p:tgtEl>
                                          <p:spTgt spid="28706"/>
                                        </p:tgtEl>
                                        <p:attrNameLst>
                                          <p:attrName>style.visibility</p:attrName>
                                        </p:attrNameLst>
                                      </p:cBhvr>
                                      <p:to>
                                        <p:strVal val="visible"/>
                                      </p:to>
                                    </p:set>
                                    <p:anim calcmode="lin" valueType="num">
                                      <p:cBhvr>
                                        <p:cTn id="131" dur="500" fill="hold"/>
                                        <p:tgtEl>
                                          <p:spTgt spid="28706"/>
                                        </p:tgtEl>
                                        <p:attrNameLst>
                                          <p:attrName>ppt_w</p:attrName>
                                        </p:attrNameLst>
                                      </p:cBhvr>
                                      <p:tavLst>
                                        <p:tav tm="0">
                                          <p:val>
                                            <p:fltVal val="0"/>
                                          </p:val>
                                        </p:tav>
                                        <p:tav tm="100000">
                                          <p:val>
                                            <p:strVal val="#ppt_w"/>
                                          </p:val>
                                        </p:tav>
                                      </p:tavLst>
                                    </p:anim>
                                    <p:anim calcmode="lin" valueType="num">
                                      <p:cBhvr>
                                        <p:cTn id="132" dur="500" fill="hold"/>
                                        <p:tgtEl>
                                          <p:spTgt spid="28706"/>
                                        </p:tgtEl>
                                        <p:attrNameLst>
                                          <p:attrName>ppt_h</p:attrName>
                                        </p:attrNameLst>
                                      </p:cBhvr>
                                      <p:tavLst>
                                        <p:tav tm="0">
                                          <p:val>
                                            <p:fltVal val="0"/>
                                          </p:val>
                                        </p:tav>
                                        <p:tav tm="100000">
                                          <p:val>
                                            <p:strVal val="#ppt_h"/>
                                          </p:val>
                                        </p:tav>
                                      </p:tavLst>
                                    </p:anim>
                                    <p:animEffect transition="in" filter="fade">
                                      <p:cBhvr>
                                        <p:cTn id="133" dur="500"/>
                                        <p:tgtEl>
                                          <p:spTgt spid="28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5" grpId="1" animBg="1"/>
      <p:bldP spid="28676" grpId="0" animBg="1"/>
      <p:bldP spid="28676" grpId="1" animBg="1"/>
      <p:bldP spid="28689" grpId="0" animBg="1"/>
      <p:bldP spid="28689" grpId="1" animBg="1"/>
      <p:bldP spid="28690" grpId="0" animBg="1"/>
      <p:bldP spid="28691" grpId="0" animBg="1"/>
      <p:bldP spid="28692" grpId="0" animBg="1"/>
      <p:bldP spid="28693" grpId="0" animBg="1"/>
      <p:bldP spid="28694" grpId="0" animBg="1"/>
      <p:bldP spid="28695" grpId="0" animBg="1"/>
      <p:bldP spid="28696" grpId="0" animBg="1"/>
      <p:bldP spid="28697" grpId="0" animBg="1"/>
      <p:bldP spid="28698" grpId="0" animBg="1"/>
      <p:bldP spid="28699" grpId="0" animBg="1"/>
      <p:bldP spid="28700" grpId="0" animBg="1"/>
      <p:bldP spid="28701" grpId="0" animBg="1"/>
      <p:bldP spid="28702" grpId="0" animBg="1"/>
      <p:bldP spid="28703" grpId="0" animBg="1"/>
      <p:bldP spid="28704" grpId="0" animBg="1"/>
      <p:bldP spid="2870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8839200" cy="41719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4000" b="1" kern="1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rPr>
              <a:t>Tiết 40: </a:t>
            </a:r>
            <a:r>
              <a:rPr lang="vi-VN" sz="4000" b="1" kern="1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rPr>
              <a:t>Bài 15: </a:t>
            </a:r>
            <a:endParaRPr lang="en-US" sz="4000" b="1" kern="1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a:p>
            <a:pPr algn="ctr">
              <a:defRPr/>
            </a:pPr>
            <a:r>
              <a:rPr lang="vi-VN" sz="9600" b="1" kern="1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rPr>
              <a:t>NƯỚC ĐẠI NGU THỜI HỒ (1400-1407</a:t>
            </a:r>
            <a:r>
              <a:rPr lang="en-US" sz="9600" b="1" kern="10">
                <a:ln w="19050">
                  <a:solidFill>
                    <a:schemeClr val="tx1"/>
                  </a:solidFill>
                  <a:round/>
                  <a:headEnd/>
                  <a:tailEnd/>
                </a:ln>
                <a:solidFill>
                  <a:srgbClr val="FF0000"/>
                </a:solidFill>
                <a:effectLst>
                  <a:outerShdw dist="35921" dir="2700000" algn="ctr" rotWithShape="0">
                    <a:srgbClr val="990000"/>
                  </a:outerShdw>
                </a:effectLst>
                <a:cs typeface="Times New Roman" panose="02020603050405020304" pitchFamily="18" charset="0"/>
              </a:rPr>
              <a:t>)</a:t>
            </a:r>
            <a:endParaRPr lang="en-US" sz="9600" b="1">
              <a:solidFill>
                <a:srgbClr val="FF0000"/>
              </a:solidFill>
            </a:endParaRPr>
          </a:p>
        </p:txBody>
      </p:sp>
    </p:spTree>
  </p:cSld>
  <p:clrMapOvr>
    <a:masterClrMapping/>
  </p:clrMapOvr>
  <p:transition spd="slow" advClick="0" advTm="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WordArt 5"/>
          <p:cNvSpPr>
            <a:spLocks noChangeArrowheads="1" noChangeShapeType="1" noTextEdit="1"/>
          </p:cNvSpPr>
          <p:nvPr/>
        </p:nvSpPr>
        <p:spPr bwMode="auto">
          <a:xfrm>
            <a:off x="762001" y="114300"/>
            <a:ext cx="7800975" cy="300038"/>
          </a:xfrm>
          <a:prstGeom prst="rect">
            <a:avLst/>
          </a:prstGeom>
        </p:spPr>
        <p:txBody>
          <a:bodyPr wrap="none" fromWordArt="1">
            <a:prstTxWarp prst="textPlain">
              <a:avLst>
                <a:gd name="adj" fmla="val 50000"/>
              </a:avLst>
            </a:prstTxWarp>
          </a:bodyPr>
          <a:lstStyle/>
          <a:p>
            <a:pPr algn="ctr"/>
            <a:r>
              <a:rPr lang="vi-VN" sz="2800" kern="10">
                <a:ln w="19050">
                  <a:solidFill>
                    <a:schemeClr val="tx1"/>
                  </a:solidFill>
                  <a:round/>
                  <a:headEnd/>
                  <a:tailEnd/>
                </a:ln>
                <a:solidFill>
                  <a:srgbClr val="0066CC"/>
                </a:solidFill>
                <a:effectLst>
                  <a:outerShdw dist="35921" dir="2700000" algn="ctr" rotWithShape="0">
                    <a:srgbClr val="990000"/>
                  </a:outerShdw>
                </a:effectLst>
                <a:latin typeface="Times New Roman"/>
                <a:cs typeface="Times New Roman"/>
              </a:rPr>
              <a:t>Bài 15: NƯỚC ĐẠI NGU THỜI HỒ (1400-1407)</a:t>
            </a:r>
            <a:endParaRPr lang="en-US" sz="2800" kern="10">
              <a:ln w="19050">
                <a:solidFill>
                  <a:schemeClr val="tx1"/>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9219" name="Line 6"/>
          <p:cNvSpPr>
            <a:spLocks noChangeShapeType="1"/>
          </p:cNvSpPr>
          <p:nvPr/>
        </p:nvSpPr>
        <p:spPr bwMode="auto">
          <a:xfrm>
            <a:off x="4762500" y="914400"/>
            <a:ext cx="0" cy="422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 name="Text Box 7"/>
          <p:cNvSpPr txBox="1">
            <a:spLocks noChangeArrowheads="1"/>
          </p:cNvSpPr>
          <p:nvPr/>
        </p:nvSpPr>
        <p:spPr bwMode="auto">
          <a:xfrm>
            <a:off x="-76200" y="628650"/>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3600" b="1">
                <a:solidFill>
                  <a:srgbClr val="FF0066"/>
                </a:solidFill>
              </a:rPr>
              <a:t>1. </a:t>
            </a:r>
            <a:r>
              <a:rPr lang="vi-VN" altLang="vi-VN" sz="3600" b="1">
                <a:solidFill>
                  <a:srgbClr val="FF0066"/>
                </a:solidFill>
              </a:rPr>
              <a:t>Sự thành lập </a:t>
            </a:r>
            <a:r>
              <a:rPr lang="en-US" altLang="vi-VN" sz="3600" b="1">
                <a:solidFill>
                  <a:srgbClr val="FF0066"/>
                </a:solidFill>
              </a:rPr>
              <a:t>nhà Hồ</a:t>
            </a:r>
          </a:p>
        </p:txBody>
      </p:sp>
      <p:sp>
        <p:nvSpPr>
          <p:cNvPr id="4104" name="AutoShape 8"/>
          <p:cNvSpPr>
            <a:spLocks noChangeArrowheads="1"/>
          </p:cNvSpPr>
          <p:nvPr/>
        </p:nvSpPr>
        <p:spPr bwMode="auto">
          <a:xfrm>
            <a:off x="5105400" y="1028700"/>
            <a:ext cx="4038600" cy="1485900"/>
          </a:xfrm>
          <a:prstGeom prst="cloudCallout">
            <a:avLst>
              <a:gd name="adj1" fmla="val -45088"/>
              <a:gd name="adj2" fmla="val 48639"/>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vi-VN" altLang="vi-VN" sz="2000"/>
              <a:t>Hoàn cảnh lịch sử nước ta cuối thời nhà Trần như thế nào?</a:t>
            </a:r>
            <a:endParaRPr lang="en-US" altLang="vi-VN" sz="2000"/>
          </a:p>
        </p:txBody>
      </p:sp>
      <p:sp>
        <p:nvSpPr>
          <p:cNvPr id="4106" name="Text Box 10"/>
          <p:cNvSpPr txBox="1">
            <a:spLocks noChangeArrowheads="1"/>
          </p:cNvSpPr>
          <p:nvPr/>
        </p:nvSpPr>
        <p:spPr bwMode="auto">
          <a:xfrm>
            <a:off x="0" y="1188244"/>
            <a:ext cx="4876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Char char="-"/>
            </a:pPr>
            <a:r>
              <a:rPr lang="en-US" altLang="vi-VN" sz="2800"/>
              <a:t> Các cuộc khởi nghĩa của nông dân đã làm cho nhà Trần không còn đủ sức giữ vai trò của mình.</a:t>
            </a:r>
          </a:p>
        </p:txBody>
      </p:sp>
      <p:sp>
        <p:nvSpPr>
          <p:cNvPr id="4114" name="Text Box 18"/>
          <p:cNvSpPr txBox="1">
            <a:spLocks noChangeArrowheads="1"/>
          </p:cNvSpPr>
          <p:nvPr/>
        </p:nvSpPr>
        <p:spPr bwMode="auto">
          <a:xfrm>
            <a:off x="0" y="2226469"/>
            <a:ext cx="492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Char char="-"/>
            </a:pPr>
            <a:r>
              <a:rPr lang="en-US" altLang="vi-VN" sz="2400"/>
              <a:t> </a:t>
            </a:r>
            <a:r>
              <a:rPr lang="en-US" altLang="vi-VN" sz="2800"/>
              <a:t>Năm 1400, Hồ Quý Ly, một viên quan đã từng giữ chức vụ cao nhất trong triều, phế truất vua Trần, lên làm vua, lập ra nhà Hồ.</a:t>
            </a:r>
          </a:p>
        </p:txBody>
      </p:sp>
      <p:sp>
        <p:nvSpPr>
          <p:cNvPr id="4115" name="Text Box 19"/>
          <p:cNvSpPr txBox="1">
            <a:spLocks noChangeArrowheads="1"/>
          </p:cNvSpPr>
          <p:nvPr/>
        </p:nvSpPr>
        <p:spPr bwMode="auto">
          <a:xfrm>
            <a:off x="0" y="3986213"/>
            <a:ext cx="495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2400"/>
              <a:t> - </a:t>
            </a:r>
            <a:r>
              <a:rPr lang="en-US" altLang="vi-VN" sz="2800"/>
              <a:t>Quốc hiệu Đại Việt đổi thành Đại Ngu.</a:t>
            </a:r>
          </a:p>
        </p:txBody>
      </p:sp>
      <p:sp>
        <p:nvSpPr>
          <p:cNvPr id="4116" name="AutoShape 20"/>
          <p:cNvSpPr>
            <a:spLocks noChangeArrowheads="1"/>
          </p:cNvSpPr>
          <p:nvPr/>
        </p:nvSpPr>
        <p:spPr bwMode="auto">
          <a:xfrm>
            <a:off x="4991100" y="1177529"/>
            <a:ext cx="4038600" cy="1485900"/>
          </a:xfrm>
          <a:prstGeom prst="cloudCallout">
            <a:avLst>
              <a:gd name="adj1" fmla="val -45088"/>
              <a:gd name="adj2" fmla="val -8597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vi-VN" sz="2000"/>
              <a:t>Giữa lúc đó chính sự triều Trần diễn ra như thế nào?</a:t>
            </a:r>
          </a:p>
        </p:txBody>
      </p:sp>
      <p:sp>
        <p:nvSpPr>
          <p:cNvPr id="4118" name="AutoShape 22"/>
          <p:cNvSpPr>
            <a:spLocks noChangeArrowheads="1"/>
          </p:cNvSpPr>
          <p:nvPr/>
        </p:nvSpPr>
        <p:spPr bwMode="auto">
          <a:xfrm>
            <a:off x="4876800" y="1341835"/>
            <a:ext cx="4038600" cy="2144315"/>
          </a:xfrm>
          <a:prstGeom prst="cloudCallout">
            <a:avLst>
              <a:gd name="adj1" fmla="val -54519"/>
              <a:gd name="adj2" fmla="val -43671"/>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vi-VN" sz="2400"/>
              <a:t>Sau khi lên ngôi vua </a:t>
            </a:r>
            <a:r>
              <a:rPr lang="vi-VN" altLang="vi-VN" sz="2400"/>
              <a:t>Hồ Quý Ly</a:t>
            </a:r>
            <a:r>
              <a:rPr lang="en-US" altLang="vi-VN" sz="2400"/>
              <a:t> đổi quốc hiệu </a:t>
            </a:r>
            <a:r>
              <a:rPr lang="vi-VN" altLang="vi-VN" sz="2400"/>
              <a:t>nước </a:t>
            </a:r>
            <a:r>
              <a:rPr lang="en-US" altLang="vi-VN" sz="2400"/>
              <a:t>ta tên là gì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000" fill="hold"/>
                                        <p:tgtEl>
                                          <p:spTgt spid="4101"/>
                                        </p:tgtEl>
                                        <p:attrNameLst>
                                          <p:attrName>ppt_x</p:attrName>
                                        </p:attrNameLst>
                                      </p:cBhvr>
                                      <p:tavLst>
                                        <p:tav tm="0">
                                          <p:val>
                                            <p:strVal val="#ppt_x-.2"/>
                                          </p:val>
                                        </p:tav>
                                        <p:tav tm="100000">
                                          <p:val>
                                            <p:strVal val="#ppt_x"/>
                                          </p:val>
                                        </p:tav>
                                      </p:tavLst>
                                    </p:anim>
                                    <p:anim calcmode="lin" valueType="num">
                                      <p:cBhvr>
                                        <p:cTn id="8" dur="1000" fill="hold"/>
                                        <p:tgtEl>
                                          <p:spTgt spid="4101"/>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0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103"/>
                                        </p:tgtEl>
                                        <p:attrNameLst>
                                          <p:attrName>style.visibility</p:attrName>
                                        </p:attrNameLst>
                                      </p:cBhvr>
                                      <p:to>
                                        <p:strVal val="visible"/>
                                      </p:to>
                                    </p:set>
                                    <p:anim calcmode="lin" valueType="num">
                                      <p:cBhvr>
                                        <p:cTn id="14" dur="1000" fill="hold"/>
                                        <p:tgtEl>
                                          <p:spTgt spid="4103"/>
                                        </p:tgtEl>
                                        <p:attrNameLst>
                                          <p:attrName>ppt_x</p:attrName>
                                        </p:attrNameLst>
                                      </p:cBhvr>
                                      <p:tavLst>
                                        <p:tav tm="0">
                                          <p:val>
                                            <p:strVal val="#ppt_x-.2"/>
                                          </p:val>
                                        </p:tav>
                                        <p:tav tm="100000">
                                          <p:val>
                                            <p:strVal val="#ppt_x"/>
                                          </p:val>
                                        </p:tav>
                                      </p:tavLst>
                                    </p:anim>
                                    <p:anim calcmode="lin" valueType="num">
                                      <p:cBhvr>
                                        <p:cTn id="15" dur="1000" fill="hold"/>
                                        <p:tgtEl>
                                          <p:spTgt spid="410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10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4104"/>
                                        </p:tgtEl>
                                        <p:attrNameLst>
                                          <p:attrName>style.visibility</p:attrName>
                                        </p:attrNameLst>
                                      </p:cBhvr>
                                      <p:to>
                                        <p:strVal val="visible"/>
                                      </p:to>
                                    </p:set>
                                    <p:anim calcmode="lin" valueType="num">
                                      <p:cBhvr>
                                        <p:cTn id="21" dur="1000" fill="hold"/>
                                        <p:tgtEl>
                                          <p:spTgt spid="4104"/>
                                        </p:tgtEl>
                                        <p:attrNameLst>
                                          <p:attrName>ppt_x</p:attrName>
                                        </p:attrNameLst>
                                      </p:cBhvr>
                                      <p:tavLst>
                                        <p:tav tm="0">
                                          <p:val>
                                            <p:strVal val="#ppt_x-.2"/>
                                          </p:val>
                                        </p:tav>
                                        <p:tav tm="100000">
                                          <p:val>
                                            <p:strVal val="#ppt_x"/>
                                          </p:val>
                                        </p:tav>
                                      </p:tavLst>
                                    </p:anim>
                                    <p:anim calcmode="lin" valueType="num">
                                      <p:cBhvr>
                                        <p:cTn id="22" dur="1000" fill="hold"/>
                                        <p:tgtEl>
                                          <p:spTgt spid="410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10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xit" presetSubtype="16" fill="hold" nodeType="clickEffect">
                                  <p:stCondLst>
                                    <p:cond delay="0"/>
                                  </p:stCondLst>
                                  <p:childTnLst>
                                    <p:animEffect transition="out" filter="box(in)">
                                      <p:cBhvr>
                                        <p:cTn id="27" dur="500"/>
                                        <p:tgtEl>
                                          <p:spTgt spid="4104"/>
                                        </p:tgtEl>
                                      </p:cBhvr>
                                    </p:animEffect>
                                    <p:set>
                                      <p:cBhvr>
                                        <p:cTn id="28" dur="1" fill="hold">
                                          <p:stCondLst>
                                            <p:cond delay="499"/>
                                          </p:stCondLst>
                                        </p:cTn>
                                        <p:tgtEl>
                                          <p:spTgt spid="4104"/>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0" presetClass="entr" presetSubtype="0" fill="hold" nodeType="clickEffect">
                                  <p:stCondLst>
                                    <p:cond delay="0"/>
                                  </p:stCondLst>
                                  <p:iterate type="lt">
                                    <p:tmPct val="10000"/>
                                  </p:iterate>
                                  <p:childTnLst>
                                    <p:set>
                                      <p:cBhvr>
                                        <p:cTn id="32" dur="1" fill="hold">
                                          <p:stCondLst>
                                            <p:cond delay="0"/>
                                          </p:stCondLst>
                                        </p:cTn>
                                        <p:tgtEl>
                                          <p:spTgt spid="4106"/>
                                        </p:tgtEl>
                                        <p:attrNameLst>
                                          <p:attrName>style.visibility</p:attrName>
                                        </p:attrNameLst>
                                      </p:cBhvr>
                                      <p:to>
                                        <p:strVal val="visible"/>
                                      </p:to>
                                    </p:set>
                                    <p:animEffect transition="in" filter="fade">
                                      <p:cBhvr>
                                        <p:cTn id="33" dur="1000"/>
                                        <p:tgtEl>
                                          <p:spTgt spid="4106"/>
                                        </p:tgtEl>
                                      </p:cBhvr>
                                    </p:animEffect>
                                    <p:anim calcmode="lin" valueType="num">
                                      <p:cBhvr>
                                        <p:cTn id="34" dur="1000" fill="hold"/>
                                        <p:tgtEl>
                                          <p:spTgt spid="4106"/>
                                        </p:tgtEl>
                                        <p:attrNameLst>
                                          <p:attrName>ppt_x</p:attrName>
                                        </p:attrNameLst>
                                      </p:cBhvr>
                                      <p:tavLst>
                                        <p:tav tm="0">
                                          <p:val>
                                            <p:strVal val="#ppt_x-.1"/>
                                          </p:val>
                                        </p:tav>
                                        <p:tav tm="100000">
                                          <p:val>
                                            <p:strVal val="#ppt_x"/>
                                          </p:val>
                                        </p:tav>
                                      </p:tavLst>
                                    </p:anim>
                                    <p:anim calcmode="lin" valueType="num">
                                      <p:cBhvr>
                                        <p:cTn id="35" dur="1000" fill="hold"/>
                                        <p:tgtEl>
                                          <p:spTgt spid="410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nodeType="clickEffect">
                                  <p:stCondLst>
                                    <p:cond delay="0"/>
                                  </p:stCondLst>
                                  <p:childTnLst>
                                    <p:set>
                                      <p:cBhvr>
                                        <p:cTn id="39" dur="1" fill="hold">
                                          <p:stCondLst>
                                            <p:cond delay="0"/>
                                          </p:stCondLst>
                                        </p:cTn>
                                        <p:tgtEl>
                                          <p:spTgt spid="4116"/>
                                        </p:tgtEl>
                                        <p:attrNameLst>
                                          <p:attrName>style.visibility</p:attrName>
                                        </p:attrNameLst>
                                      </p:cBhvr>
                                      <p:to>
                                        <p:strVal val="visible"/>
                                      </p:to>
                                    </p:set>
                                    <p:animEffect transition="in" filter="wedge">
                                      <p:cBhvr>
                                        <p:cTn id="40" dur="2000"/>
                                        <p:tgtEl>
                                          <p:spTgt spid="411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nodeType="clickEffect">
                                  <p:stCondLst>
                                    <p:cond delay="0"/>
                                  </p:stCondLst>
                                  <p:childTnLst>
                                    <p:animEffect transition="out" filter="box(in)">
                                      <p:cBhvr>
                                        <p:cTn id="44" dur="500"/>
                                        <p:tgtEl>
                                          <p:spTgt spid="4116"/>
                                        </p:tgtEl>
                                      </p:cBhvr>
                                    </p:animEffect>
                                    <p:set>
                                      <p:cBhvr>
                                        <p:cTn id="45" dur="1" fill="hold">
                                          <p:stCondLst>
                                            <p:cond delay="499"/>
                                          </p:stCondLst>
                                        </p:cTn>
                                        <p:tgtEl>
                                          <p:spTgt spid="4116"/>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9" presetClass="entr" presetSubtype="0" fill="hold" nodeType="clickEffect">
                                  <p:stCondLst>
                                    <p:cond delay="0"/>
                                  </p:stCondLst>
                                  <p:childTnLst>
                                    <p:set>
                                      <p:cBhvr>
                                        <p:cTn id="49" dur="1" fill="hold">
                                          <p:stCondLst>
                                            <p:cond delay="0"/>
                                          </p:stCondLst>
                                        </p:cTn>
                                        <p:tgtEl>
                                          <p:spTgt spid="4114"/>
                                        </p:tgtEl>
                                        <p:attrNameLst>
                                          <p:attrName>style.visibility</p:attrName>
                                        </p:attrNameLst>
                                      </p:cBhvr>
                                      <p:to>
                                        <p:strVal val="visible"/>
                                      </p:to>
                                    </p:set>
                                    <p:anim calcmode="lin" valueType="num">
                                      <p:cBhvr>
                                        <p:cTn id="50" dur="1000" fill="hold"/>
                                        <p:tgtEl>
                                          <p:spTgt spid="4114"/>
                                        </p:tgtEl>
                                        <p:attrNameLst>
                                          <p:attrName>ppt_x</p:attrName>
                                        </p:attrNameLst>
                                      </p:cBhvr>
                                      <p:tavLst>
                                        <p:tav tm="0">
                                          <p:val>
                                            <p:strVal val="#ppt_x-.2"/>
                                          </p:val>
                                        </p:tav>
                                        <p:tav tm="100000">
                                          <p:val>
                                            <p:strVal val="#ppt_x"/>
                                          </p:val>
                                        </p:tav>
                                      </p:tavLst>
                                    </p:anim>
                                    <p:anim calcmode="lin" valueType="num">
                                      <p:cBhvr>
                                        <p:cTn id="51" dur="1000" fill="hold"/>
                                        <p:tgtEl>
                                          <p:spTgt spid="4114"/>
                                        </p:tgtEl>
                                        <p:attrNameLst>
                                          <p:attrName>ppt_y</p:attrName>
                                        </p:attrNameLst>
                                      </p:cBhvr>
                                      <p:tavLst>
                                        <p:tav tm="0">
                                          <p:val>
                                            <p:strVal val="#ppt_y"/>
                                          </p:val>
                                        </p:tav>
                                        <p:tav tm="100000">
                                          <p:val>
                                            <p:strVal val="#ppt_y"/>
                                          </p:val>
                                        </p:tav>
                                      </p:tavLst>
                                    </p:anim>
                                    <p:animEffect transition="in" filter="wipe(right)" prLst="gradientSize: 0.1">
                                      <p:cBhvr>
                                        <p:cTn id="52" dur="1000"/>
                                        <p:tgtEl>
                                          <p:spTgt spid="41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9" presetClass="entr" presetSubtype="0" fill="hold" nodeType="clickEffect">
                                  <p:stCondLst>
                                    <p:cond delay="0"/>
                                  </p:stCondLst>
                                  <p:childTnLst>
                                    <p:set>
                                      <p:cBhvr>
                                        <p:cTn id="56" dur="1" fill="hold">
                                          <p:stCondLst>
                                            <p:cond delay="0"/>
                                          </p:stCondLst>
                                        </p:cTn>
                                        <p:tgtEl>
                                          <p:spTgt spid="4118"/>
                                        </p:tgtEl>
                                        <p:attrNameLst>
                                          <p:attrName>style.visibility</p:attrName>
                                        </p:attrNameLst>
                                      </p:cBhvr>
                                      <p:to>
                                        <p:strVal val="visible"/>
                                      </p:to>
                                    </p:set>
                                    <p:anim calcmode="lin" valueType="num">
                                      <p:cBhvr>
                                        <p:cTn id="57" dur="1000" fill="hold"/>
                                        <p:tgtEl>
                                          <p:spTgt spid="4118"/>
                                        </p:tgtEl>
                                        <p:attrNameLst>
                                          <p:attrName>ppt_x</p:attrName>
                                        </p:attrNameLst>
                                      </p:cBhvr>
                                      <p:tavLst>
                                        <p:tav tm="0">
                                          <p:val>
                                            <p:strVal val="#ppt_x-.2"/>
                                          </p:val>
                                        </p:tav>
                                        <p:tav tm="100000">
                                          <p:val>
                                            <p:strVal val="#ppt_x"/>
                                          </p:val>
                                        </p:tav>
                                      </p:tavLst>
                                    </p:anim>
                                    <p:anim calcmode="lin" valueType="num">
                                      <p:cBhvr>
                                        <p:cTn id="58" dur="1000" fill="hold"/>
                                        <p:tgtEl>
                                          <p:spTgt spid="4118"/>
                                        </p:tgtEl>
                                        <p:attrNameLst>
                                          <p:attrName>ppt_y</p:attrName>
                                        </p:attrNameLst>
                                      </p:cBhvr>
                                      <p:tavLst>
                                        <p:tav tm="0">
                                          <p:val>
                                            <p:strVal val="#ppt_y"/>
                                          </p:val>
                                        </p:tav>
                                        <p:tav tm="100000">
                                          <p:val>
                                            <p:strVal val="#ppt_y"/>
                                          </p:val>
                                        </p:tav>
                                      </p:tavLst>
                                    </p:anim>
                                    <p:animEffect transition="in" filter="wipe(right)" prLst="gradientSize: 0.1">
                                      <p:cBhvr>
                                        <p:cTn id="59" dur="1000"/>
                                        <p:tgtEl>
                                          <p:spTgt spid="411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xit" presetSubtype="16" fill="hold" nodeType="clickEffect">
                                  <p:stCondLst>
                                    <p:cond delay="0"/>
                                  </p:stCondLst>
                                  <p:childTnLst>
                                    <p:animEffect transition="out" filter="box(in)">
                                      <p:cBhvr>
                                        <p:cTn id="63" dur="500"/>
                                        <p:tgtEl>
                                          <p:spTgt spid="4118"/>
                                        </p:tgtEl>
                                      </p:cBhvr>
                                    </p:animEffect>
                                    <p:set>
                                      <p:cBhvr>
                                        <p:cTn id="64" dur="1" fill="hold">
                                          <p:stCondLst>
                                            <p:cond delay="499"/>
                                          </p:stCondLst>
                                        </p:cTn>
                                        <p:tgtEl>
                                          <p:spTgt spid="4118"/>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29" presetClass="entr" presetSubtype="0" fill="hold" nodeType="clickEffect">
                                  <p:stCondLst>
                                    <p:cond delay="0"/>
                                  </p:stCondLst>
                                  <p:childTnLst>
                                    <p:set>
                                      <p:cBhvr>
                                        <p:cTn id="68" dur="1" fill="hold">
                                          <p:stCondLst>
                                            <p:cond delay="0"/>
                                          </p:stCondLst>
                                        </p:cTn>
                                        <p:tgtEl>
                                          <p:spTgt spid="4115"/>
                                        </p:tgtEl>
                                        <p:attrNameLst>
                                          <p:attrName>style.visibility</p:attrName>
                                        </p:attrNameLst>
                                      </p:cBhvr>
                                      <p:to>
                                        <p:strVal val="visible"/>
                                      </p:to>
                                    </p:set>
                                    <p:anim calcmode="lin" valueType="num">
                                      <p:cBhvr>
                                        <p:cTn id="69" dur="1000" fill="hold"/>
                                        <p:tgtEl>
                                          <p:spTgt spid="4115"/>
                                        </p:tgtEl>
                                        <p:attrNameLst>
                                          <p:attrName>ppt_x</p:attrName>
                                        </p:attrNameLst>
                                      </p:cBhvr>
                                      <p:tavLst>
                                        <p:tav tm="0">
                                          <p:val>
                                            <p:strVal val="#ppt_x-.2"/>
                                          </p:val>
                                        </p:tav>
                                        <p:tav tm="100000">
                                          <p:val>
                                            <p:strVal val="#ppt_x"/>
                                          </p:val>
                                        </p:tav>
                                      </p:tavLst>
                                    </p:anim>
                                    <p:anim calcmode="lin" valueType="num">
                                      <p:cBhvr>
                                        <p:cTn id="70" dur="1000" fill="hold"/>
                                        <p:tgtEl>
                                          <p:spTgt spid="4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4103" grpId="0"/>
      <p:bldP spid="4104" grpId="0" animBg="1"/>
      <p:bldP spid="4104" grpId="1" animBg="1"/>
      <p:bldP spid="4106" grpId="0"/>
      <p:bldP spid="4114" grpId="0"/>
      <p:bldP spid="4115" grpId="0"/>
      <p:bldP spid="4116" grpId="0" animBg="1"/>
      <p:bldP spid="4116" grpId="1" animBg="1"/>
      <p:bldP spid="4118" grpId="0" animBg="1"/>
      <p:bldP spid="41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395288" y="285750"/>
            <a:ext cx="8316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1800" b="1">
              <a:solidFill>
                <a:srgbClr val="FF00FF"/>
              </a:solidFill>
              <a:latin typeface="Calibri" pitchFamily="34" charset="0"/>
            </a:endParaRPr>
          </a:p>
        </p:txBody>
      </p:sp>
      <p:grpSp>
        <p:nvGrpSpPr>
          <p:cNvPr id="2" name="Group 1"/>
          <p:cNvGrpSpPr>
            <a:grpSpLocks/>
          </p:cNvGrpSpPr>
          <p:nvPr/>
        </p:nvGrpSpPr>
        <p:grpSpPr bwMode="auto">
          <a:xfrm>
            <a:off x="152400" y="310753"/>
            <a:ext cx="3581400" cy="4375547"/>
            <a:chOff x="152400" y="413657"/>
            <a:chExt cx="3429000" cy="5834743"/>
          </a:xfrm>
        </p:grpSpPr>
        <p:sp>
          <p:nvSpPr>
            <p:cNvPr id="8197" name="Rectangle 7"/>
            <p:cNvSpPr>
              <a:spLocks noChangeArrowheads="1"/>
            </p:cNvSpPr>
            <p:nvPr/>
          </p:nvSpPr>
          <p:spPr bwMode="auto">
            <a:xfrm>
              <a:off x="989891" y="5791147"/>
              <a:ext cx="1640022" cy="4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2400" b="1" smtClean="0">
                  <a:solidFill>
                    <a:srgbClr val="FF0000"/>
                  </a:solidFill>
                  <a:latin typeface="+mj-lt"/>
                  <a:cs typeface="Arial" panose="020B0604020202020204" pitchFamily="34" charset="0"/>
                </a:rPr>
                <a:t>Hồ Quý Ly</a:t>
              </a:r>
            </a:p>
          </p:txBody>
        </p:sp>
        <p:pic>
          <p:nvPicPr>
            <p:cNvPr id="10246" name="Picture 23" descr="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3657"/>
              <a:ext cx="3429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6"/>
          <p:cNvSpPr txBox="1">
            <a:spLocks noChangeArrowheads="1"/>
          </p:cNvSpPr>
          <p:nvPr/>
        </p:nvSpPr>
        <p:spPr bwMode="auto">
          <a:xfrm>
            <a:off x="3976688" y="114301"/>
            <a:ext cx="4938712" cy="6555641"/>
          </a:xfrm>
          <a:prstGeom prst="rect">
            <a:avLst/>
          </a:prstGeom>
          <a:solidFill>
            <a:sysClr val="window" lastClr="FFFFFF"/>
          </a:solidFill>
          <a:ln w="26425" cap="flat" cmpd="sng" algn="ctr">
            <a:solidFill>
              <a:srgbClr val="05E0DB"/>
            </a:solidFill>
            <a:prstDash val="solid"/>
          </a:ln>
          <a:effectLst/>
        </p:spPr>
        <p:txBody>
          <a:bodyPr>
            <a:spAutoFit/>
          </a:bodyPr>
          <a:lstStyle>
            <a:lvl1pPr eaLnBrk="0" hangingPunct="0">
              <a:defRPr sz="2000">
                <a:solidFill>
                  <a:schemeClr val="tx1"/>
                </a:solidFill>
                <a:latin typeface="Times New Roman" pitchFamily="18" charset="0"/>
                <a:cs typeface="Arial" charset="0"/>
              </a:defRPr>
            </a:lvl1pPr>
            <a:lvl2pPr marL="742950" indent="-285750" eaLnBrk="0" hangingPunct="0">
              <a:defRPr sz="2000">
                <a:solidFill>
                  <a:schemeClr val="tx1"/>
                </a:solidFill>
                <a:latin typeface="Times New Roman" pitchFamily="18" charset="0"/>
                <a:cs typeface="Arial" charset="0"/>
              </a:defRPr>
            </a:lvl2pPr>
            <a:lvl3pPr marL="1143000" indent="-228600" eaLnBrk="0" hangingPunct="0">
              <a:defRPr sz="2000">
                <a:solidFill>
                  <a:schemeClr val="tx1"/>
                </a:solidFill>
                <a:latin typeface="Times New Roman" pitchFamily="18" charset="0"/>
                <a:cs typeface="Arial" charset="0"/>
              </a:defRPr>
            </a:lvl3pPr>
            <a:lvl4pPr marL="1600200" indent="-228600" eaLnBrk="0" hangingPunct="0">
              <a:defRPr sz="2000">
                <a:solidFill>
                  <a:schemeClr val="tx1"/>
                </a:solidFill>
                <a:latin typeface="Times New Roman" pitchFamily="18" charset="0"/>
                <a:cs typeface="Arial" charset="0"/>
              </a:defRPr>
            </a:lvl4pPr>
            <a:lvl5pPr marL="2057400" indent="-228600" eaLnBrk="0" hangingPunct="0">
              <a:defRPr sz="2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charset="0"/>
              </a:defRPr>
            </a:lvl9pPr>
          </a:lstStyle>
          <a:p>
            <a:pPr algn="just" eaLnBrk="1" fontAlgn="auto" hangingPunct="1">
              <a:spcBef>
                <a:spcPct val="50000"/>
              </a:spcBef>
              <a:spcAft>
                <a:spcPts val="0"/>
              </a:spcAft>
              <a:defRPr/>
            </a:pPr>
            <a:r>
              <a:rPr lang="vi-VN" sz="2800" b="1" kern="0" dirty="0">
                <a:solidFill>
                  <a:srgbClr val="FF0000"/>
                </a:solidFill>
              </a:rPr>
              <a:t>Hồ Quý Ly (1336 – </a:t>
            </a:r>
            <a:r>
              <a:rPr lang="en-US" sz="2800" b="1" kern="0" dirty="0">
                <a:solidFill>
                  <a:srgbClr val="FF0000"/>
                </a:solidFill>
              </a:rPr>
              <a:t>1407</a:t>
            </a:r>
            <a:r>
              <a:rPr lang="vi-VN" sz="2800" b="1" kern="0" dirty="0">
                <a:solidFill>
                  <a:srgbClr val="FF0000"/>
                </a:solidFill>
              </a:rPr>
              <a:t>) </a:t>
            </a:r>
            <a:r>
              <a:rPr lang="vi-VN" sz="2800" kern="0" dirty="0">
                <a:solidFill>
                  <a:srgbClr val="0000FF"/>
                </a:solidFill>
              </a:rPr>
              <a:t>cũng gọi Hồ Chương Hoàng, lấy húy kị Hồ Nhất Nguyên, là vị hoàng đế đầu tiên của nhà nước Đại Ngu trong lịch sử Việt Nam. Năm 1400, Hồ Quý Ly </a:t>
            </a:r>
            <a:r>
              <a:rPr lang="en-US" sz="2800" kern="0" dirty="0" err="1">
                <a:solidFill>
                  <a:srgbClr val="0000FF"/>
                </a:solidFill>
              </a:rPr>
              <a:t>ch</a:t>
            </a:r>
            <a:r>
              <a:rPr lang="vi-VN" sz="2800" kern="0" dirty="0">
                <a:solidFill>
                  <a:srgbClr val="0000FF"/>
                </a:solidFill>
              </a:rPr>
              <a:t>iếm ngôi nhà Trần, đặt quốc hiệu là Đại Ngu, chưa được một năm trao ngôi cho con mà làm Thái thượng hoàng nhưng vẫn nắm đại quyền. Ông ở ngôi vị Hoàng đế từ năm 1400 đến năm 1401, sau đó giữ ngôi Thái thượng hoàng từ năm 1401 đến năm 1407.</a:t>
            </a:r>
            <a:endParaRPr lang="en-US" sz="2800" kern="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6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8"/>
          <p:cNvGrpSpPr>
            <a:grpSpLocks/>
          </p:cNvGrpSpPr>
          <p:nvPr/>
        </p:nvGrpSpPr>
        <p:grpSpPr bwMode="auto">
          <a:xfrm>
            <a:off x="685800" y="135732"/>
            <a:ext cx="7848600" cy="2670572"/>
            <a:chOff x="192" y="336"/>
            <a:chExt cx="5328" cy="2822"/>
          </a:xfrm>
        </p:grpSpPr>
        <p:pic>
          <p:nvPicPr>
            <p:cNvPr id="12292" name="Picture 5" descr="images1666983_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336"/>
              <a:ext cx="5328" cy="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10"/>
            <p:cNvSpPr txBox="1">
              <a:spLocks noChangeArrowheads="1"/>
            </p:cNvSpPr>
            <p:nvPr/>
          </p:nvSpPr>
          <p:spPr bwMode="auto">
            <a:xfrm>
              <a:off x="289" y="364"/>
              <a:ext cx="513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altLang="en-US" sz="2800" b="1" smtClean="0">
                  <a:solidFill>
                    <a:srgbClr val="FF0000"/>
                  </a:solidFill>
                  <a:latin typeface="+mj-lt"/>
                  <a:cs typeface="Arial" panose="020B0604020202020204" pitchFamily="34" charset="0"/>
                </a:rPr>
                <a:t>Di tích thành nhà Hồ ở Thanh Hóa</a:t>
              </a:r>
            </a:p>
          </p:txBody>
        </p:sp>
      </p:grpSp>
      <p:sp>
        <p:nvSpPr>
          <p:cNvPr id="12291" name="Rectangle 6"/>
          <p:cNvSpPr>
            <a:spLocks noChangeArrowheads="1"/>
          </p:cNvSpPr>
          <p:nvPr/>
        </p:nvSpPr>
        <p:spPr bwMode="auto">
          <a:xfrm>
            <a:off x="152400" y="2800350"/>
            <a:ext cx="8839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sz="2400" b="1" i="1">
                <a:solidFill>
                  <a:srgbClr val="0000CC"/>
                </a:solidFill>
                <a:cs typeface="Times New Roman" pitchFamily="18" charset="0"/>
              </a:rPr>
              <a:t>   </a:t>
            </a:r>
            <a:r>
              <a:rPr lang="en-US" altLang="en-US" sz="2400" b="1" i="1">
                <a:cs typeface="Times New Roman" pitchFamily="18" charset="0"/>
              </a:rPr>
              <a:t>- Thành nhà Hồ xây dựng năm 1397, thành xây bằng đá, nằm giữa địa thế hiểm yếu, có núi sông bao bọc.</a:t>
            </a:r>
          </a:p>
          <a:p>
            <a:pPr algn="just" eaLnBrk="1" hangingPunct="1">
              <a:spcBef>
                <a:spcPct val="0"/>
              </a:spcBef>
              <a:buFontTx/>
              <a:buNone/>
            </a:pPr>
            <a:r>
              <a:rPr lang="en-US" altLang="en-US" sz="2400" b="1" i="1">
                <a:cs typeface="Times New Roman" pitchFamily="18" charset="0"/>
              </a:rPr>
              <a:t>   - Thành ngoại có lũy đất, bãi chông, hào sâu, cống ngầm ăn sâu bảo vệ thành  nội. </a:t>
            </a:r>
          </a:p>
          <a:p>
            <a:pPr algn="just" eaLnBrk="1" hangingPunct="1">
              <a:spcBef>
                <a:spcPct val="0"/>
              </a:spcBef>
              <a:buFontTx/>
              <a:buNone/>
            </a:pPr>
            <a:r>
              <a:rPr lang="en-US" altLang="en-US" sz="2400" b="1" i="1">
                <a:cs typeface="Times New Roman" pitchFamily="18" charset="0"/>
              </a:rPr>
              <a:t>   - Thành nội là Hoàng thành, hình chữ nhật, dài 900m, rộng 700m, có tường cao 6m - dày 2m bao quanh.</a:t>
            </a:r>
          </a:p>
          <a:p>
            <a:pPr algn="just" eaLnBrk="1" hangingPunct="1">
              <a:spcBef>
                <a:spcPct val="0"/>
              </a:spcBef>
              <a:buFontTx/>
              <a:buNone/>
            </a:pPr>
            <a:r>
              <a:rPr lang="en-US" altLang="en-US" sz="2400" b="1" i="1">
                <a:cs typeface="Times New Roman" pitchFamily="18" charset="0"/>
              </a:rPr>
              <a:t>   - Bốn mặt thành có bốn cổng lớn. Từ cổng có con đường lát đá dài 5m. Các cung điện, lâu đài, dinh thự….</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0" y="228600"/>
            <a:ext cx="716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3600" b="1">
                <a:solidFill>
                  <a:srgbClr val="FF0066"/>
                </a:solidFill>
              </a:rPr>
              <a:t>1. Nhà Hồ thành lập (1400)</a:t>
            </a:r>
          </a:p>
        </p:txBody>
      </p:sp>
      <p:sp>
        <p:nvSpPr>
          <p:cNvPr id="9228" name="Text Box 12"/>
          <p:cNvSpPr txBox="1">
            <a:spLocks noChangeArrowheads="1"/>
          </p:cNvSpPr>
          <p:nvPr/>
        </p:nvSpPr>
        <p:spPr bwMode="auto">
          <a:xfrm>
            <a:off x="0" y="9715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vi-VN" sz="3600" b="1">
                <a:solidFill>
                  <a:srgbClr val="FF0066"/>
                </a:solidFill>
              </a:rPr>
              <a:t>2. </a:t>
            </a:r>
            <a:r>
              <a:rPr lang="vi-VN" altLang="vi-VN" sz="3600" b="1">
                <a:solidFill>
                  <a:srgbClr val="FF0066"/>
                </a:solidFill>
              </a:rPr>
              <a:t>Một số nội dung và tác động của những</a:t>
            </a:r>
            <a:r>
              <a:rPr lang="en-US" altLang="vi-VN" sz="3600" b="1">
                <a:solidFill>
                  <a:srgbClr val="FF0066"/>
                </a:solidFill>
              </a:rPr>
              <a:t> cải cách của Hồ Quý Ly.</a:t>
            </a:r>
          </a:p>
        </p:txBody>
      </p:sp>
      <p:sp>
        <p:nvSpPr>
          <p:cNvPr id="9229" name="AutoShape 13"/>
          <p:cNvSpPr>
            <a:spLocks noChangeArrowheads="1"/>
          </p:cNvSpPr>
          <p:nvPr/>
        </p:nvSpPr>
        <p:spPr bwMode="auto">
          <a:xfrm>
            <a:off x="1371600" y="2124075"/>
            <a:ext cx="7086600" cy="2333625"/>
          </a:xfrm>
          <a:prstGeom prst="cloudCallout">
            <a:avLst>
              <a:gd name="adj1" fmla="val -43120"/>
              <a:gd name="adj2" fmla="val 53681"/>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vi-VN"/>
              <a:t>Những cải cách của Hồ Quý Ly được tiến hành trên những lĩnh vực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 calcmode="lin" valueType="num">
                                      <p:cBhvr>
                                        <p:cTn id="7" dur="1000" fill="hold"/>
                                        <p:tgtEl>
                                          <p:spTgt spid="9228"/>
                                        </p:tgtEl>
                                        <p:attrNameLst>
                                          <p:attrName>ppt_x</p:attrName>
                                        </p:attrNameLst>
                                      </p:cBhvr>
                                      <p:tavLst>
                                        <p:tav tm="0">
                                          <p:val>
                                            <p:strVal val="#ppt_x-.2"/>
                                          </p:val>
                                        </p:tav>
                                        <p:tav tm="100000">
                                          <p:val>
                                            <p:strVal val="#ppt_x"/>
                                          </p:val>
                                        </p:tav>
                                      </p:tavLst>
                                    </p:anim>
                                    <p:anim calcmode="lin" valueType="num">
                                      <p:cBhvr>
                                        <p:cTn id="8" dur="1000" fill="hold"/>
                                        <p:tgtEl>
                                          <p:spTgt spid="92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9229"/>
                                        </p:tgtEl>
                                        <p:attrNameLst>
                                          <p:attrName>style.visibility</p:attrName>
                                        </p:attrNameLst>
                                      </p:cBhvr>
                                      <p:to>
                                        <p:strVal val="visible"/>
                                      </p:to>
                                    </p:set>
                                    <p:anim calcmode="lin" valueType="num">
                                      <p:cBhvr>
                                        <p:cTn id="14" dur="500" fill="hold"/>
                                        <p:tgtEl>
                                          <p:spTgt spid="9229"/>
                                        </p:tgtEl>
                                        <p:attrNameLst>
                                          <p:attrName>ppt_w</p:attrName>
                                        </p:attrNameLst>
                                      </p:cBhvr>
                                      <p:tavLst>
                                        <p:tav tm="0">
                                          <p:val>
                                            <p:fltVal val="0"/>
                                          </p:val>
                                        </p:tav>
                                        <p:tav tm="100000">
                                          <p:val>
                                            <p:strVal val="#ppt_w"/>
                                          </p:val>
                                        </p:tav>
                                      </p:tavLst>
                                    </p:anim>
                                    <p:anim calcmode="lin" valueType="num">
                                      <p:cBhvr>
                                        <p:cTn id="15" dur="500" fill="hold"/>
                                        <p:tgtEl>
                                          <p:spTgt spid="9229"/>
                                        </p:tgtEl>
                                        <p:attrNameLst>
                                          <p:attrName>ppt_h</p:attrName>
                                        </p:attrNameLst>
                                      </p:cBhvr>
                                      <p:tavLst>
                                        <p:tav tm="0">
                                          <p:val>
                                            <p:fltVal val="0"/>
                                          </p:val>
                                        </p:tav>
                                        <p:tav tm="100000">
                                          <p:val>
                                            <p:strVal val="#ppt_h"/>
                                          </p:val>
                                        </p:tav>
                                      </p:tavLst>
                                    </p:anim>
                                    <p:anim calcmode="lin" valueType="num">
                                      <p:cBhvr>
                                        <p:cTn id="16" dur="500" fill="hold"/>
                                        <p:tgtEl>
                                          <p:spTgt spid="9229"/>
                                        </p:tgtEl>
                                        <p:attrNameLst>
                                          <p:attrName>style.rotation</p:attrName>
                                        </p:attrNameLst>
                                      </p:cBhvr>
                                      <p:tavLst>
                                        <p:tav tm="0">
                                          <p:val>
                                            <p:fltVal val="360"/>
                                          </p:val>
                                        </p:tav>
                                        <p:tav tm="100000">
                                          <p:val>
                                            <p:fltVal val="0"/>
                                          </p:val>
                                        </p:tav>
                                      </p:tavLst>
                                    </p:anim>
                                    <p:animEffect transition="in" filter="fade">
                                      <p:cBhvr>
                                        <p:cTn id="17" dur="500"/>
                                        <p:tgtEl>
                                          <p:spTgt spid="92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9229"/>
                                        </p:tgtEl>
                                      </p:cBhvr>
                                    </p:animEffect>
                                    <p:set>
                                      <p:cBhvr>
                                        <p:cTn id="22" dur="1" fill="hold">
                                          <p:stCondLst>
                                            <p:cond delay="499"/>
                                          </p:stCondLst>
                                        </p:cTn>
                                        <p:tgtEl>
                                          <p:spTgt spid="9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p:bldP spid="9229" grpId="0" animBg="1"/>
      <p:bldP spid="922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3271837" y="1085850"/>
            <a:ext cx="2908299" cy="2030016"/>
            <a:chOff x="2015" y="1298"/>
            <a:chExt cx="1832" cy="1705"/>
          </a:xfrm>
        </p:grpSpPr>
        <p:grpSp>
          <p:nvGrpSpPr>
            <p:cNvPr id="14354" name="Group 4"/>
            <p:cNvGrpSpPr>
              <a:grpSpLocks/>
            </p:cNvGrpSpPr>
            <p:nvPr/>
          </p:nvGrpSpPr>
          <p:grpSpPr bwMode="auto">
            <a:xfrm>
              <a:off x="2015" y="1298"/>
              <a:ext cx="1832" cy="1705"/>
              <a:chOff x="1872" y="1824"/>
              <a:chExt cx="2020" cy="1821"/>
            </a:xfrm>
          </p:grpSpPr>
          <p:sp>
            <p:nvSpPr>
              <p:cNvPr id="225285" name="AutoShape 5"/>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eaLnBrk="1" fontAlgn="auto" hangingPunct="1">
                  <a:spcBef>
                    <a:spcPts val="0"/>
                  </a:spcBef>
                  <a:spcAft>
                    <a:spcPts val="0"/>
                  </a:spcAft>
                  <a:defRPr/>
                </a:pPr>
                <a:endParaRPr lang="en-US">
                  <a:latin typeface="+mn-lt"/>
                </a:endParaRPr>
              </a:p>
            </p:txBody>
          </p:sp>
          <p:sp>
            <p:nvSpPr>
              <p:cNvPr id="225286" name="AutoShape 6"/>
              <p:cNvSpPr>
                <a:spLocks noChangeArrowheads="1"/>
              </p:cNvSpPr>
              <p:nvPr/>
            </p:nvSpPr>
            <p:spPr bwMode="gray">
              <a:xfrm rot="5400000" flipH="1">
                <a:off x="3635" y="2494"/>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eaLnBrk="1" fontAlgn="auto" hangingPunct="1">
                  <a:spcBef>
                    <a:spcPts val="0"/>
                  </a:spcBef>
                  <a:spcAft>
                    <a:spcPts val="0"/>
                  </a:spcAft>
                  <a:defRPr/>
                </a:pPr>
                <a:endParaRPr lang="en-US">
                  <a:latin typeface="+mn-lt"/>
                </a:endParaRPr>
              </a:p>
            </p:txBody>
          </p:sp>
          <p:sp>
            <p:nvSpPr>
              <p:cNvPr id="225287" name="AutoShape 7"/>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eaLnBrk="1" fontAlgn="auto" hangingPunct="1">
                  <a:spcBef>
                    <a:spcPts val="0"/>
                  </a:spcBef>
                  <a:spcAft>
                    <a:spcPts val="0"/>
                  </a:spcAft>
                  <a:defRPr/>
                </a:pPr>
                <a:endParaRPr lang="en-US">
                  <a:latin typeface="+mn-lt"/>
                </a:endParaRPr>
              </a:p>
            </p:txBody>
          </p:sp>
          <p:sp>
            <p:nvSpPr>
              <p:cNvPr id="14359" name="Oval 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latin typeface="Calibri" pitchFamily="34" charset="0"/>
                </a:endParaRPr>
              </a:p>
            </p:txBody>
          </p:sp>
          <p:sp>
            <p:nvSpPr>
              <p:cNvPr id="14360" name="Oval 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latin typeface="Calibri" pitchFamily="34" charset="0"/>
                </a:endParaRPr>
              </a:p>
            </p:txBody>
          </p:sp>
          <p:sp>
            <p:nvSpPr>
              <p:cNvPr id="225290" name="Oval 10"/>
              <p:cNvSpPr>
                <a:spLocks noChangeArrowheads="1"/>
              </p:cNvSpPr>
              <p:nvPr/>
            </p:nvSpPr>
            <p:spPr bwMode="gray">
              <a:xfrm>
                <a:off x="2255" y="2378"/>
                <a:ext cx="180" cy="50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eaLnBrk="1" fontAlgn="auto" hangingPunct="1">
                  <a:spcBef>
                    <a:spcPts val="0"/>
                  </a:spcBef>
                  <a:spcAft>
                    <a:spcPts val="0"/>
                  </a:spcAft>
                  <a:defRPr/>
                </a:pPr>
                <a:endParaRPr lang="en-US">
                  <a:latin typeface="+mn-lt"/>
                </a:endParaRPr>
              </a:p>
            </p:txBody>
          </p:sp>
          <p:sp>
            <p:nvSpPr>
              <p:cNvPr id="14362" name="Oval 11"/>
              <p:cNvSpPr>
                <a:spLocks noChangeArrowheads="1"/>
              </p:cNvSpPr>
              <p:nvPr/>
            </p:nvSpPr>
            <p:spPr bwMode="gray">
              <a:xfrm>
                <a:off x="2254" y="2399"/>
                <a:ext cx="180" cy="46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latin typeface="Calibri" pitchFamily="34" charset="0"/>
                </a:endParaRPr>
              </a:p>
            </p:txBody>
          </p:sp>
          <p:sp>
            <p:nvSpPr>
              <p:cNvPr id="225292" name="Oval 12"/>
              <p:cNvSpPr>
                <a:spLocks noChangeArrowheads="1"/>
              </p:cNvSpPr>
              <p:nvPr/>
            </p:nvSpPr>
            <p:spPr bwMode="gray">
              <a:xfrm>
                <a:off x="2337" y="2381"/>
                <a:ext cx="1096" cy="5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eaLnBrk="1" fontAlgn="auto" hangingPunct="1">
                  <a:spcBef>
                    <a:spcPts val="0"/>
                  </a:spcBef>
                  <a:spcAft>
                    <a:spcPts val="0"/>
                  </a:spcAft>
                  <a:defRPr/>
                </a:pPr>
                <a:endParaRPr lang="en-US">
                  <a:latin typeface="+mn-lt"/>
                </a:endParaRPr>
              </a:p>
            </p:txBody>
          </p:sp>
          <p:sp>
            <p:nvSpPr>
              <p:cNvPr id="14364" name="Oval 13"/>
              <p:cNvSpPr>
                <a:spLocks noChangeArrowheads="1"/>
              </p:cNvSpPr>
              <p:nvPr/>
            </p:nvSpPr>
            <p:spPr bwMode="gray">
              <a:xfrm>
                <a:off x="2337" y="2399"/>
                <a:ext cx="1096" cy="466"/>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latin typeface="Calibri" pitchFamily="34" charset="0"/>
                </a:endParaRPr>
              </a:p>
            </p:txBody>
          </p:sp>
        </p:grpSp>
        <p:sp>
          <p:nvSpPr>
            <p:cNvPr id="14355" name="Text Box 14"/>
            <p:cNvSpPr txBox="1">
              <a:spLocks noChangeArrowheads="1"/>
            </p:cNvSpPr>
            <p:nvPr/>
          </p:nvSpPr>
          <p:spPr bwMode="gray">
            <a:xfrm>
              <a:off x="2526" y="1928"/>
              <a:ext cx="82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FF0000"/>
                  </a:solidFill>
                  <a:latin typeface="Arial" pitchFamily="34" charset="0"/>
                  <a:cs typeface="Arial" pitchFamily="34" charset="0"/>
                </a:rPr>
                <a:t>CẢI CÁCH</a:t>
              </a:r>
            </a:p>
          </p:txBody>
        </p:sp>
      </p:grpSp>
      <p:grpSp>
        <p:nvGrpSpPr>
          <p:cNvPr id="4" name="Group 15"/>
          <p:cNvGrpSpPr>
            <a:grpSpLocks/>
          </p:cNvGrpSpPr>
          <p:nvPr/>
        </p:nvGrpSpPr>
        <p:grpSpPr bwMode="auto">
          <a:xfrm>
            <a:off x="1143000" y="971550"/>
            <a:ext cx="2209800" cy="957263"/>
            <a:chOff x="839" y="1613"/>
            <a:chExt cx="1264" cy="415"/>
          </a:xfrm>
        </p:grpSpPr>
        <p:sp>
          <p:nvSpPr>
            <p:cNvPr id="225296" name="AutoShape 16"/>
            <p:cNvSpPr>
              <a:spLocks noChangeArrowheads="1"/>
            </p:cNvSpPr>
            <p:nvPr/>
          </p:nvSpPr>
          <p:spPr bwMode="gray">
            <a:xfrm>
              <a:off x="839" y="1613"/>
              <a:ext cx="1264" cy="359"/>
            </a:xfrm>
            <a:prstGeom prst="can">
              <a:avLst>
                <a:gd name="adj" fmla="val 25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fontAlgn="auto" hangingPunct="1">
                <a:spcBef>
                  <a:spcPts val="0"/>
                </a:spcBef>
                <a:spcAft>
                  <a:spcPts val="0"/>
                </a:spcAft>
                <a:defRPr/>
              </a:pPr>
              <a:endParaRPr lang="en-US"/>
            </a:p>
          </p:txBody>
        </p:sp>
        <p:sp>
          <p:nvSpPr>
            <p:cNvPr id="14353" name="Text Box 17"/>
            <p:cNvSpPr txBox="1">
              <a:spLocks noChangeArrowheads="1"/>
            </p:cNvSpPr>
            <p:nvPr/>
          </p:nvSpPr>
          <p:spPr bwMode="gray">
            <a:xfrm>
              <a:off x="1044" y="1714"/>
              <a:ext cx="749"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b="1">
                  <a:solidFill>
                    <a:srgbClr val="0000FF"/>
                  </a:solidFill>
                  <a:latin typeface="Arial" pitchFamily="34" charset="0"/>
                  <a:cs typeface="Arial" pitchFamily="34" charset="0"/>
                </a:rPr>
                <a:t>Chính trị </a:t>
              </a:r>
            </a:p>
            <a:p>
              <a:pPr algn="ctr" eaLnBrk="1" hangingPunct="1">
                <a:spcBef>
                  <a:spcPct val="0"/>
                </a:spcBef>
                <a:buFontTx/>
                <a:buNone/>
              </a:pPr>
              <a:endParaRPr lang="en-US" altLang="en-US" sz="2000" b="1">
                <a:latin typeface="Calibri" pitchFamily="34" charset="0"/>
              </a:endParaRPr>
            </a:p>
          </p:txBody>
        </p:sp>
      </p:grpSp>
      <p:grpSp>
        <p:nvGrpSpPr>
          <p:cNvPr id="5" name="Group 18"/>
          <p:cNvGrpSpPr>
            <a:grpSpLocks/>
          </p:cNvGrpSpPr>
          <p:nvPr/>
        </p:nvGrpSpPr>
        <p:grpSpPr bwMode="auto">
          <a:xfrm>
            <a:off x="1103715" y="2114550"/>
            <a:ext cx="2273406" cy="866775"/>
            <a:chOff x="838" y="2341"/>
            <a:chExt cx="1226" cy="260"/>
          </a:xfrm>
        </p:grpSpPr>
        <p:sp>
          <p:nvSpPr>
            <p:cNvPr id="225299" name="AutoShape 19"/>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eaLnBrk="1" fontAlgn="auto" hangingPunct="1">
                <a:spcBef>
                  <a:spcPts val="0"/>
                </a:spcBef>
                <a:spcAft>
                  <a:spcPts val="0"/>
                </a:spcAft>
                <a:defRPr/>
              </a:pPr>
              <a:endParaRPr lang="en-US">
                <a:latin typeface="+mn-lt"/>
              </a:endParaRPr>
            </a:p>
          </p:txBody>
        </p:sp>
        <p:sp>
          <p:nvSpPr>
            <p:cNvPr id="14351" name="Text Box 20"/>
            <p:cNvSpPr txBox="1">
              <a:spLocks noChangeArrowheads="1"/>
            </p:cNvSpPr>
            <p:nvPr/>
          </p:nvSpPr>
          <p:spPr bwMode="gray">
            <a:xfrm>
              <a:off x="838" y="2413"/>
              <a:ext cx="117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b="1">
                  <a:solidFill>
                    <a:schemeClr val="bg1"/>
                  </a:solidFill>
                  <a:latin typeface="Arial" pitchFamily="34" charset="0"/>
                  <a:cs typeface="Arial" pitchFamily="34" charset="0"/>
                </a:rPr>
                <a:t>Kinh tế tài chính</a:t>
              </a:r>
            </a:p>
          </p:txBody>
        </p:sp>
      </p:grpSp>
      <p:grpSp>
        <p:nvGrpSpPr>
          <p:cNvPr id="6" name="Group 21"/>
          <p:cNvGrpSpPr>
            <a:grpSpLocks/>
          </p:cNvGrpSpPr>
          <p:nvPr/>
        </p:nvGrpSpPr>
        <p:grpSpPr bwMode="auto">
          <a:xfrm>
            <a:off x="3581400" y="3014660"/>
            <a:ext cx="2133600" cy="998140"/>
            <a:chOff x="2426" y="3022"/>
            <a:chExt cx="1045" cy="544"/>
          </a:xfrm>
        </p:grpSpPr>
        <p:sp>
          <p:nvSpPr>
            <p:cNvPr id="225302" name="AutoShape 22"/>
            <p:cNvSpPr>
              <a:spLocks noChangeArrowheads="1"/>
            </p:cNvSpPr>
            <p:nvPr/>
          </p:nvSpPr>
          <p:spPr bwMode="gray">
            <a:xfrm>
              <a:off x="2426" y="3022"/>
              <a:ext cx="1045" cy="430"/>
            </a:xfrm>
            <a:prstGeom prst="can">
              <a:avLst>
                <a:gd name="adj" fmla="val 25000"/>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eaLnBrk="1" fontAlgn="auto" hangingPunct="1">
                <a:spcBef>
                  <a:spcPts val="0"/>
                </a:spcBef>
                <a:spcAft>
                  <a:spcPts val="0"/>
                </a:spcAft>
                <a:defRPr/>
              </a:pPr>
              <a:endParaRPr lang="en-US"/>
            </a:p>
          </p:txBody>
        </p:sp>
        <p:sp>
          <p:nvSpPr>
            <p:cNvPr id="14349" name="Text Box 23"/>
            <p:cNvSpPr txBox="1">
              <a:spLocks noChangeArrowheads="1"/>
            </p:cNvSpPr>
            <p:nvPr/>
          </p:nvSpPr>
          <p:spPr bwMode="gray">
            <a:xfrm>
              <a:off x="2575" y="3063"/>
              <a:ext cx="696"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800" b="1">
                <a:solidFill>
                  <a:srgbClr val="0000FF"/>
                </a:solidFill>
                <a:latin typeface="Arial" pitchFamily="34" charset="0"/>
                <a:cs typeface="Arial" pitchFamily="34" charset="0"/>
              </a:endParaRPr>
            </a:p>
            <a:p>
              <a:pPr algn="ctr" eaLnBrk="1" hangingPunct="1">
                <a:spcBef>
                  <a:spcPct val="0"/>
                </a:spcBef>
                <a:buFontTx/>
                <a:buNone/>
              </a:pPr>
              <a:r>
                <a:rPr lang="en-US" altLang="en-US" sz="1800" b="1">
                  <a:solidFill>
                    <a:srgbClr val="0000FF"/>
                  </a:solidFill>
                  <a:latin typeface="Arial" pitchFamily="34" charset="0"/>
                  <a:cs typeface="Arial" pitchFamily="34" charset="0"/>
                </a:rPr>
                <a:t>Quân sự</a:t>
              </a:r>
            </a:p>
            <a:p>
              <a:pPr algn="ctr" eaLnBrk="1" hangingPunct="1">
                <a:spcBef>
                  <a:spcPct val="0"/>
                </a:spcBef>
                <a:buFontTx/>
                <a:buNone/>
              </a:pPr>
              <a:endParaRPr lang="en-US" altLang="en-US" sz="1800" b="1">
                <a:solidFill>
                  <a:schemeClr val="bg1"/>
                </a:solidFill>
                <a:latin typeface=".VnTime" pitchFamily="34" charset="0"/>
                <a:cs typeface="Arial" pitchFamily="34" charset="0"/>
              </a:endParaRPr>
            </a:p>
          </p:txBody>
        </p:sp>
      </p:grpSp>
      <p:grpSp>
        <p:nvGrpSpPr>
          <p:cNvPr id="7" name="Group 36"/>
          <p:cNvGrpSpPr>
            <a:grpSpLocks/>
          </p:cNvGrpSpPr>
          <p:nvPr/>
        </p:nvGrpSpPr>
        <p:grpSpPr bwMode="auto">
          <a:xfrm>
            <a:off x="5988051" y="2114550"/>
            <a:ext cx="2379663" cy="842963"/>
            <a:chOff x="3931" y="2432"/>
            <a:chExt cx="1499" cy="569"/>
          </a:xfrm>
        </p:grpSpPr>
        <p:sp>
          <p:nvSpPr>
            <p:cNvPr id="225305" name="AutoShape 25"/>
            <p:cNvSpPr>
              <a:spLocks noChangeArrowheads="1"/>
            </p:cNvSpPr>
            <p:nvPr/>
          </p:nvSpPr>
          <p:spPr bwMode="gray">
            <a:xfrm>
              <a:off x="3969" y="2432"/>
              <a:ext cx="1383" cy="569"/>
            </a:xfrm>
            <a:prstGeom prst="can">
              <a:avLst>
                <a:gd name="adj"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eaLnBrk="1" fontAlgn="auto" hangingPunct="1">
                <a:spcBef>
                  <a:spcPts val="0"/>
                </a:spcBef>
                <a:spcAft>
                  <a:spcPts val="0"/>
                </a:spcAft>
                <a:defRPr/>
              </a:pPr>
              <a:endParaRPr lang="en-US"/>
            </a:p>
          </p:txBody>
        </p:sp>
        <p:sp>
          <p:nvSpPr>
            <p:cNvPr id="14347" name="Text Box 26"/>
            <p:cNvSpPr txBox="1">
              <a:spLocks noChangeArrowheads="1"/>
            </p:cNvSpPr>
            <p:nvPr/>
          </p:nvSpPr>
          <p:spPr bwMode="gray">
            <a:xfrm>
              <a:off x="3931" y="2643"/>
              <a:ext cx="149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b="1">
                  <a:solidFill>
                    <a:srgbClr val="0000FF"/>
                  </a:solidFill>
                  <a:latin typeface="Arial" pitchFamily="34" charset="0"/>
                  <a:cs typeface="Arial" pitchFamily="34" charset="0"/>
                </a:rPr>
                <a:t>Văn hóa, giáo dục</a:t>
              </a:r>
            </a:p>
          </p:txBody>
        </p:sp>
      </p:grpSp>
      <p:grpSp>
        <p:nvGrpSpPr>
          <p:cNvPr id="8" name="Group 38"/>
          <p:cNvGrpSpPr>
            <a:grpSpLocks/>
          </p:cNvGrpSpPr>
          <p:nvPr/>
        </p:nvGrpSpPr>
        <p:grpSpPr bwMode="auto">
          <a:xfrm>
            <a:off x="6019800" y="1071563"/>
            <a:ext cx="2209800" cy="800100"/>
            <a:chOff x="3878" y="1820"/>
            <a:chExt cx="1111" cy="404"/>
          </a:xfrm>
        </p:grpSpPr>
        <p:sp>
          <p:nvSpPr>
            <p:cNvPr id="225308" name="AutoShape 28"/>
            <p:cNvSpPr>
              <a:spLocks noChangeArrowheads="1"/>
            </p:cNvSpPr>
            <p:nvPr/>
          </p:nvSpPr>
          <p:spPr bwMode="gray">
            <a:xfrm>
              <a:off x="3878" y="1820"/>
              <a:ext cx="1111" cy="404"/>
            </a:xfrm>
            <a:prstGeom prst="can">
              <a:avLst>
                <a:gd name="adj" fmla="val 25000"/>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eaLnBrk="1" fontAlgn="auto" hangingPunct="1">
                <a:spcBef>
                  <a:spcPts val="0"/>
                </a:spcBef>
                <a:spcAft>
                  <a:spcPts val="0"/>
                </a:spcAft>
                <a:defRPr/>
              </a:pPr>
              <a:endParaRPr lang="en-US"/>
            </a:p>
          </p:txBody>
        </p:sp>
        <p:sp>
          <p:nvSpPr>
            <p:cNvPr id="225309" name="Text Box 29"/>
            <p:cNvSpPr txBox="1">
              <a:spLocks noChangeArrowheads="1"/>
            </p:cNvSpPr>
            <p:nvPr/>
          </p:nvSpPr>
          <p:spPr bwMode="gray">
            <a:xfrm>
              <a:off x="4014" y="1967"/>
              <a:ext cx="884" cy="202"/>
            </a:xfrm>
            <a:prstGeom prst="rect">
              <a:avLst/>
            </a:prstGeom>
            <a:ln>
              <a:solidFill>
                <a:schemeClr val="tx2">
                  <a:lumMod val="60000"/>
                  <a:lumOff val="4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fontAlgn="auto" hangingPunct="1">
                <a:spcBef>
                  <a:spcPts val="0"/>
                </a:spcBef>
                <a:spcAft>
                  <a:spcPts val="0"/>
                </a:spcAft>
                <a:defRPr/>
              </a:pPr>
              <a:r>
                <a:rPr lang="en-US" b="1" dirty="0">
                  <a:solidFill>
                    <a:srgbClr val="0000FF"/>
                  </a:solidFill>
                  <a:latin typeface="Arial" pitchFamily="34" charset="0"/>
                  <a:cs typeface="Arial" pitchFamily="34" charset="0"/>
                </a:rPr>
                <a:t>Xã hội</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êu đề 1"/>
          <p:cNvSpPr>
            <a:spLocks noGrp="1" noChangeArrowheads="1"/>
          </p:cNvSpPr>
          <p:nvPr>
            <p:ph type="title"/>
          </p:nvPr>
        </p:nvSpPr>
        <p:spPr>
          <a:xfrm>
            <a:off x="457200" y="228600"/>
            <a:ext cx="8229600" cy="857250"/>
          </a:xfrm>
        </p:spPr>
        <p:txBody>
          <a:bodyPr/>
          <a:lstStyle/>
          <a:p>
            <a:r>
              <a:rPr lang="vi-VN" altLang="vi-VN" b="1" smtClean="0"/>
              <a:t>Thảo luận nhóm  </a:t>
            </a:r>
          </a:p>
        </p:txBody>
      </p:sp>
      <p:sp>
        <p:nvSpPr>
          <p:cNvPr id="9219" name="Chỗ dành sẵn cho Nội dung 2"/>
          <p:cNvSpPr>
            <a:spLocks noGrp="1" noChangeArrowheads="1"/>
          </p:cNvSpPr>
          <p:nvPr>
            <p:ph idx="1"/>
          </p:nvPr>
        </p:nvSpPr>
        <p:spPr>
          <a:xfrm>
            <a:off x="0" y="1200151"/>
            <a:ext cx="9144000" cy="3394472"/>
          </a:xfrm>
        </p:spPr>
        <p:txBody>
          <a:bodyPr/>
          <a:lstStyle/>
          <a:p>
            <a:pPr indent="342900" algn="just">
              <a:lnSpc>
                <a:spcPct val="115000"/>
              </a:lnSpc>
              <a:spcAft>
                <a:spcPts val="1000"/>
              </a:spcAft>
              <a:defRPr/>
            </a:pPr>
            <a:r>
              <a:rPr lang="en-US" sz="2800" dirty="0" err="1">
                <a:ea typeface="Calibri" panose="020F0502020204030204" pitchFamily="34" charset="0"/>
                <a:cs typeface="Times New Roman" panose="02020603050405020304" pitchFamily="18" charset="0"/>
              </a:rPr>
              <a:t>Nhóm</a:t>
            </a:r>
            <a:r>
              <a:rPr lang="en-US" sz="2800" dirty="0">
                <a:ea typeface="Calibri" panose="020F0502020204030204" pitchFamily="34" charset="0"/>
                <a:cs typeface="Times New Roman" panose="02020603050405020304" pitchFamily="18" charset="0"/>
              </a:rPr>
              <a:t> 1: </a:t>
            </a:r>
            <a:r>
              <a:rPr lang="vi-VN" sz="2800" dirty="0" err="1">
                <a:ea typeface="Calibri" panose="020F0502020204030204" pitchFamily="34" charset="0"/>
                <a:cs typeface="Times New Roman" panose="02020603050405020304" pitchFamily="18" charset="0"/>
              </a:rPr>
              <a:t>Trình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bày</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cải</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cách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của</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Hồ</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Quý</a:t>
            </a:r>
            <a:r>
              <a:rPr lang="vi-VN" sz="2800" dirty="0">
                <a:ea typeface="Calibri" panose="020F0502020204030204" pitchFamily="34" charset="0"/>
                <a:cs typeface="Times New Roman" panose="02020603050405020304" pitchFamily="18" charset="0"/>
              </a:rPr>
              <a:t> Ly </a:t>
            </a:r>
            <a:r>
              <a:rPr lang="vi-VN" sz="2800" dirty="0" err="1">
                <a:ea typeface="Calibri" panose="020F0502020204030204" pitchFamily="34" charset="0"/>
                <a:cs typeface="Times New Roman" panose="02020603050405020304" pitchFamily="18" charset="0"/>
              </a:rPr>
              <a:t>về</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chính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trị</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xã</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hội</a:t>
            </a:r>
            <a:r>
              <a:rPr lang="vi-VN" sz="2800" dirty="0">
                <a:ea typeface="Calibri" panose="020F0502020204030204" pitchFamily="34" charset="0"/>
                <a:cs typeface="Times New Roman" panose="02020603050405020304" pitchFamily="18" charset="0"/>
              </a:rPr>
              <a:t>?</a:t>
            </a:r>
          </a:p>
          <a:p>
            <a:pPr indent="342900" algn="just">
              <a:lnSpc>
                <a:spcPct val="115000"/>
              </a:lnSpc>
              <a:spcAft>
                <a:spcPts val="1000"/>
              </a:spcAft>
              <a:defRPr/>
            </a:pPr>
            <a:r>
              <a:rPr lang="vi-VN" sz="2800" dirty="0" err="1">
                <a:ea typeface="Calibri" panose="020F0502020204030204" pitchFamily="34" charset="0"/>
                <a:cs typeface="Times New Roman" panose="02020603050405020304" pitchFamily="18" charset="0"/>
              </a:rPr>
              <a:t>Nhóm</a:t>
            </a:r>
            <a:r>
              <a:rPr lang="vi-VN" sz="2800" dirty="0">
                <a:ea typeface="Calibri" panose="020F0502020204030204" pitchFamily="34" charset="0"/>
                <a:cs typeface="Times New Roman" panose="02020603050405020304" pitchFamily="18" charset="0"/>
              </a:rPr>
              <a:t> 2: </a:t>
            </a:r>
            <a:r>
              <a:rPr lang="vi-VN" sz="2800" dirty="0" err="1">
                <a:ea typeface="Calibri" panose="020F0502020204030204" pitchFamily="34" charset="0"/>
                <a:cs typeface="Times New Roman" panose="02020603050405020304" pitchFamily="18" charset="0"/>
              </a:rPr>
              <a:t>Trình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bày</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cải</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cách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của</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Hồ</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Quý</a:t>
            </a:r>
            <a:r>
              <a:rPr lang="vi-VN" sz="2800" dirty="0">
                <a:ea typeface="Calibri" panose="020F0502020204030204" pitchFamily="34" charset="0"/>
                <a:cs typeface="Times New Roman" panose="02020603050405020304" pitchFamily="18" charset="0"/>
              </a:rPr>
              <a:t> Ly </a:t>
            </a:r>
            <a:r>
              <a:rPr lang="vi-VN" sz="2800" dirty="0" err="1">
                <a:ea typeface="Calibri" panose="020F0502020204030204" pitchFamily="34" charset="0"/>
                <a:cs typeface="Times New Roman" panose="02020603050405020304" pitchFamily="18" charset="0"/>
              </a:rPr>
              <a:t>về</a:t>
            </a:r>
            <a:r>
              <a:rPr lang="vi-VN" sz="2800" dirty="0">
                <a:ea typeface="Calibri" panose="020F0502020204030204" pitchFamily="34" charset="0"/>
                <a:cs typeface="Times New Roman" panose="02020603050405020304" pitchFamily="18" charset="0"/>
              </a:rPr>
              <a:t> kinh </a:t>
            </a:r>
            <a:r>
              <a:rPr lang="vi-VN" sz="2800" dirty="0" err="1">
                <a:ea typeface="Calibri" panose="020F0502020204030204" pitchFamily="34" charset="0"/>
                <a:cs typeface="Times New Roman" panose="02020603050405020304" pitchFamily="18" charset="0"/>
              </a:rPr>
              <a:t>tế</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tài</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chính</a:t>
            </a:r>
            <a:r>
              <a:rPr lang="vi-VN" sz="2800" dirty="0">
                <a:ea typeface="Calibri" panose="020F0502020204030204" pitchFamily="34" charset="0"/>
                <a:cs typeface="Times New Roman" panose="02020603050405020304" pitchFamily="18" charset="0"/>
              </a:rPr>
              <a:t>, quân </a:t>
            </a:r>
            <a:r>
              <a:rPr lang="vi-VN" sz="2800" dirty="0" err="1">
                <a:ea typeface="Calibri" panose="020F0502020204030204" pitchFamily="34" charset="0"/>
                <a:cs typeface="Times New Roman" panose="02020603050405020304" pitchFamily="18" charset="0"/>
              </a:rPr>
              <a:t>sự</a:t>
            </a:r>
            <a:r>
              <a:rPr lang="vi-VN" sz="2800" dirty="0">
                <a:ea typeface="Calibri" panose="020F0502020204030204" pitchFamily="34" charset="0"/>
                <a:cs typeface="Times New Roman" panose="02020603050405020304" pitchFamily="18" charset="0"/>
              </a:rPr>
              <a:t>   ?</a:t>
            </a:r>
          </a:p>
          <a:p>
            <a:pPr indent="342900" algn="just">
              <a:lnSpc>
                <a:spcPct val="115000"/>
              </a:lnSpc>
              <a:spcAft>
                <a:spcPts val="1000"/>
              </a:spcAft>
              <a:defRPr/>
            </a:pPr>
            <a:r>
              <a:rPr lang="vi-VN" sz="2800" dirty="0" err="1">
                <a:ea typeface="Calibri" panose="020F0502020204030204" pitchFamily="34" charset="0"/>
                <a:cs typeface="Times New Roman" panose="02020603050405020304" pitchFamily="18" charset="0"/>
              </a:rPr>
              <a:t>Nhóm</a:t>
            </a:r>
            <a:r>
              <a:rPr lang="vi-VN" sz="2800" dirty="0">
                <a:ea typeface="Calibri" panose="020F0502020204030204" pitchFamily="34" charset="0"/>
                <a:cs typeface="Times New Roman" panose="02020603050405020304" pitchFamily="18" charset="0"/>
              </a:rPr>
              <a:t> 3: </a:t>
            </a:r>
            <a:r>
              <a:rPr lang="vi-VN" sz="2800" dirty="0" err="1">
                <a:ea typeface="Calibri" panose="020F0502020204030204" pitchFamily="34" charset="0"/>
                <a:cs typeface="Times New Roman" panose="02020603050405020304" pitchFamily="18" charset="0"/>
              </a:rPr>
              <a:t>Trình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bày</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cải</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cách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của</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Hồ</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Quý</a:t>
            </a:r>
            <a:r>
              <a:rPr lang="vi-VN" sz="2800" dirty="0">
                <a:ea typeface="Calibri" panose="020F0502020204030204" pitchFamily="34" charset="0"/>
                <a:cs typeface="Times New Roman" panose="02020603050405020304" pitchFamily="18" charset="0"/>
              </a:rPr>
              <a:t> Ly </a:t>
            </a:r>
            <a:r>
              <a:rPr lang="vi-VN" sz="2800" dirty="0" err="1">
                <a:ea typeface="Calibri" panose="020F0502020204030204" pitchFamily="34" charset="0"/>
                <a:cs typeface="Times New Roman" panose="02020603050405020304" pitchFamily="18" charset="0"/>
              </a:rPr>
              <a:t>về</a:t>
            </a:r>
            <a:r>
              <a:rPr lang="vi-VN" sz="2800" dirty="0">
                <a:ea typeface="Calibri" panose="020F0502020204030204" pitchFamily="34" charset="0"/>
                <a:cs typeface="Times New Roman" panose="02020603050405020304" pitchFamily="18" charset="0"/>
              </a:rPr>
              <a:t> văn </a:t>
            </a:r>
            <a:r>
              <a:rPr lang="vi-VN" sz="2800" dirty="0" err="1">
                <a:ea typeface="Calibri" panose="020F0502020204030204" pitchFamily="34" charset="0"/>
                <a:cs typeface="Times New Roman" panose="02020603050405020304" pitchFamily="18" charset="0"/>
              </a:rPr>
              <a:t>hóa</a:t>
            </a:r>
            <a:r>
              <a:rPr lang="vi-VN" sz="2800" dirty="0">
                <a:ea typeface="Calibri" panose="020F0502020204030204" pitchFamily="34" charset="0"/>
                <a:cs typeface="Times New Roman" panose="02020603050405020304" pitchFamily="18" charset="0"/>
              </a:rPr>
              <a:t> giao </a:t>
            </a:r>
            <a:r>
              <a:rPr lang="vi-VN" sz="2800" dirty="0" err="1">
                <a:ea typeface="Calibri" panose="020F0502020204030204" pitchFamily="34" charset="0"/>
                <a:cs typeface="Times New Roman" panose="02020603050405020304" pitchFamily="18" charset="0"/>
              </a:rPr>
              <a:t>dục</a:t>
            </a:r>
            <a:r>
              <a:rPr lang="vi-VN" sz="2800" dirty="0">
                <a:ea typeface="Calibri" panose="020F0502020204030204" pitchFamily="34" charset="0"/>
                <a:cs typeface="Times New Roman" panose="02020603050405020304" pitchFamily="18" charset="0"/>
              </a:rPr>
              <a:t>? </a:t>
            </a:r>
          </a:p>
          <a:p>
            <a:pPr indent="342900" algn="just">
              <a:lnSpc>
                <a:spcPct val="115000"/>
              </a:lnSpc>
              <a:spcAft>
                <a:spcPts val="1000"/>
              </a:spcAft>
              <a:defRPr/>
            </a:pPr>
            <a:r>
              <a:rPr lang="vi-VN" sz="2800" dirty="0" err="1">
                <a:ea typeface="Calibri" panose="020F0502020204030204" pitchFamily="34" charset="0"/>
                <a:cs typeface="Times New Roman" panose="02020603050405020304" pitchFamily="18" charset="0"/>
              </a:rPr>
              <a:t>Nhóm</a:t>
            </a:r>
            <a:r>
              <a:rPr lang="vi-VN" sz="2800" dirty="0">
                <a:ea typeface="Calibri" panose="020F0502020204030204" pitchFamily="34" charset="0"/>
                <a:cs typeface="Times New Roman" panose="02020603050405020304" pitchFamily="18" charset="0"/>
              </a:rPr>
              <a:t> 4: </a:t>
            </a:r>
            <a:r>
              <a:rPr lang="vi-VN" sz="2800" dirty="0" err="1">
                <a:ea typeface="Calibri" panose="020F0502020204030204" pitchFamily="34" charset="0"/>
                <a:cs typeface="Times New Roman" panose="02020603050405020304" pitchFamily="18" charset="0"/>
              </a:rPr>
              <a:t>Trình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bày</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tác</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động</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cải</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cách</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của</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Hồ</a:t>
            </a:r>
            <a:r>
              <a:rPr lang="vi-VN" sz="2800" dirty="0">
                <a:ea typeface="Calibri" panose="020F0502020204030204" pitchFamily="34" charset="0"/>
                <a:cs typeface="Times New Roman" panose="02020603050405020304" pitchFamily="18" charset="0"/>
              </a:rPr>
              <a:t> </a:t>
            </a:r>
            <a:r>
              <a:rPr lang="vi-VN" sz="2800" dirty="0" err="1">
                <a:ea typeface="Calibri" panose="020F0502020204030204" pitchFamily="34" charset="0"/>
                <a:cs typeface="Times New Roman" panose="02020603050405020304" pitchFamily="18" charset="0"/>
              </a:rPr>
              <a:t>Quý</a:t>
            </a:r>
            <a:r>
              <a:rPr lang="vi-VN" sz="2800" dirty="0">
                <a:ea typeface="Calibri" panose="020F0502020204030204" pitchFamily="34" charset="0"/>
                <a:cs typeface="Times New Roman" panose="02020603050405020304" pitchFamily="18" charset="0"/>
              </a:rPr>
              <a:t> Ly ?</a:t>
            </a:r>
          </a:p>
          <a:p>
            <a:pPr>
              <a:defRPr/>
            </a:pPr>
            <a:endParaRPr lang="vi-VN" altLang="vi-VN"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1048</Words>
  <Application>Microsoft Office PowerPoint</Application>
  <PresentationFormat>On-screen Show (16:9)</PresentationFormat>
  <Paragraphs>116</Paragraphs>
  <Slides>29</Slides>
  <Notes>11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Củng cố:</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Thanh An</dc:creator>
  <cp:lastModifiedBy>Administrator</cp:lastModifiedBy>
  <cp:revision>45</cp:revision>
  <dcterms:created xsi:type="dcterms:W3CDTF">2006-01-04T18:52:10Z</dcterms:created>
  <dcterms:modified xsi:type="dcterms:W3CDTF">2023-04-04T01:32:29Z</dcterms:modified>
</cp:coreProperties>
</file>