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5" r:id="rId2"/>
    <p:sldId id="258" r:id="rId3"/>
    <p:sldId id="259" r:id="rId4"/>
    <p:sldId id="260" r:id="rId5"/>
    <p:sldId id="261" r:id="rId6"/>
    <p:sldId id="262" r:id="rId7"/>
    <p:sldId id="263" r:id="rId8"/>
    <p:sldId id="284" r:id="rId9"/>
    <p:sldId id="264" r:id="rId10"/>
    <p:sldId id="266" r:id="rId11"/>
    <p:sldId id="267" r:id="rId12"/>
    <p:sldId id="289" r:id="rId13"/>
    <p:sldId id="290" r:id="rId14"/>
    <p:sldId id="291"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2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03563C-5DE9-4C3B-B0DD-007B31FE5D23}" type="datetimeFigureOut">
              <a:rPr lang="en-US" smtClean="0"/>
              <a:t>12/21/2023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E45905-66A5-45C7-9BF6-01461C4000F3}" type="slidenum">
              <a:rPr lang="en-US" smtClean="0"/>
              <a:t>‹#›</a:t>
            </a:fld>
            <a:endParaRPr lang="en-US"/>
          </a:p>
        </p:txBody>
      </p:sp>
    </p:spTree>
    <p:extLst>
      <p:ext uri="{BB962C8B-B14F-4D97-AF65-F5344CB8AC3E}">
        <p14:creationId xmlns:p14="http://schemas.microsoft.com/office/powerpoint/2010/main" val="929727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26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00E8486-6A7F-4B79-861B-E686C2710A66}" type="slidenum">
              <a:rPr lang="en-US" altLang="en-US" smtClean="0">
                <a:latin typeface="Calibri" panose="020F0502020204030204" pitchFamily="34" charset="0"/>
              </a:rPr>
              <a:pPr/>
              <a:t>9</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4274741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smtClean="0"/>
          </a:p>
        </p:txBody>
      </p:sp>
      <p:sp>
        <p:nvSpPr>
          <p:cNvPr id="1946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3915D1-4B6E-445C-9D6C-944CED1C2562}" type="slidenum">
              <a:rPr lang="en-US" altLang="en-US" smtClean="0">
                <a:latin typeface="Calibri" panose="020F0502020204030204" pitchFamily="34" charset="0"/>
              </a:rPr>
              <a:pPr/>
              <a:t>16</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957519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smtClean="0"/>
          </a:p>
        </p:txBody>
      </p:sp>
      <p:sp>
        <p:nvSpPr>
          <p:cNvPr id="2253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850849F-9DFE-4062-B45C-67D3F8616480}" type="slidenum">
              <a:rPr lang="en-US" altLang="en-US" smtClean="0">
                <a:latin typeface="Calibri" panose="020F0502020204030204" pitchFamily="34" charset="0"/>
              </a:rPr>
              <a:pPr/>
              <a:t>18</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164089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en-US" b="1" smtClean="0">
              <a:solidFill>
                <a:schemeClr val="bg1"/>
              </a:solidFill>
              <a:latin typeface="Arial" panose="020B0604020202020204" pitchFamily="34" charset="0"/>
            </a:endParaRPr>
          </a:p>
        </p:txBody>
      </p:sp>
      <p:sp>
        <p:nvSpPr>
          <p:cNvPr id="2458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2A343E4-52E8-4AF1-BC76-7DE2A9BAE58E}" type="slidenum">
              <a:rPr lang="en-US" altLang="en-US" smtClean="0">
                <a:latin typeface="Calibri" panose="020F0502020204030204" pitchFamily="34" charset="0"/>
              </a:rPr>
              <a:pPr/>
              <a:t>19</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353201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solidFill>
                  <a:srgbClr val="FFC000"/>
                </a:solidFill>
                <a:latin typeface="Times New Roman" panose="02020603050405020304" pitchFamily="18" charset="0"/>
                <a:cs typeface="Times New Roman" panose="02020603050405020304" pitchFamily="18" charset="0"/>
              </a:rPr>
              <a:t>GV khuyến khích HS ghi nhớ các bước tạo hình chiếc áo và các loại trang phục khác và trang trí họa tiết 1 trong những dân tộc thiếu số mà hs biết. </a:t>
            </a:r>
            <a:endParaRPr lang="vi-VN" altLang="en-US" smtClean="0">
              <a:solidFill>
                <a:srgbClr val="FFC000"/>
              </a:solidFill>
              <a:latin typeface="Times New Roman" panose="02020603050405020304" pitchFamily="18" charset="0"/>
              <a:cs typeface="Times New Roman" panose="02020603050405020304" pitchFamily="18" charset="0"/>
            </a:endParaRPr>
          </a:p>
          <a:p>
            <a:r>
              <a:rPr lang="en-US" altLang="en-US" smtClean="0">
                <a:solidFill>
                  <a:srgbClr val="FFC000"/>
                </a:solidFill>
                <a:latin typeface="Times New Roman" panose="02020603050405020304" pitchFamily="18" charset="0"/>
                <a:cs typeface="Times New Roman" panose="02020603050405020304" pitchFamily="18" charset="0"/>
              </a:rPr>
              <a:t>- Sau đó nêu câu hỏi gợi mở để học sinh suy nghĩ thảo luân, và  trả lời:</a:t>
            </a:r>
            <a:endParaRPr lang="vi-VN" altLang="en-US" smtClean="0">
              <a:solidFill>
                <a:srgbClr val="FFC000"/>
              </a:solidFill>
              <a:latin typeface="Times New Roman" panose="02020603050405020304" pitchFamily="18" charset="0"/>
              <a:cs typeface="Times New Roman" panose="02020603050405020304" pitchFamily="18" charset="0"/>
            </a:endParaRPr>
          </a:p>
          <a:p>
            <a:r>
              <a:rPr lang="en-US" altLang="en-US" i="1" smtClean="0">
                <a:solidFill>
                  <a:srgbClr val="FFC000"/>
                </a:solidFill>
                <a:latin typeface="Times New Roman" panose="02020603050405020304" pitchFamily="18" charset="0"/>
                <a:cs typeface="Times New Roman" panose="02020603050405020304" pitchFamily="18" charset="0"/>
              </a:rPr>
              <a:t>+ Các loại trang phục </a:t>
            </a:r>
            <a:endParaRPr lang="vi-VN" altLang="en-US" smtClean="0">
              <a:solidFill>
                <a:srgbClr val="FFC000"/>
              </a:solidFill>
              <a:latin typeface="Times New Roman" panose="02020603050405020304" pitchFamily="18" charset="0"/>
              <a:cs typeface="Times New Roman" panose="02020603050405020304" pitchFamily="18" charset="0"/>
            </a:endParaRPr>
          </a:p>
          <a:p>
            <a:r>
              <a:rPr lang="en-US" altLang="en-US" i="1" smtClean="0">
                <a:solidFill>
                  <a:srgbClr val="FFC000"/>
                </a:solidFill>
                <a:latin typeface="Times New Roman" panose="02020603050405020304" pitchFamily="18" charset="0"/>
                <a:cs typeface="Times New Roman" panose="02020603050405020304" pitchFamily="18" charset="0"/>
              </a:rPr>
              <a:t>+ Cách tạo hình và trang trí trang phục</a:t>
            </a:r>
            <a:endParaRPr lang="vi-VN" altLang="en-US" smtClean="0">
              <a:solidFill>
                <a:srgbClr val="FFC000"/>
              </a:solidFill>
              <a:latin typeface="Times New Roman" panose="02020603050405020304" pitchFamily="18" charset="0"/>
              <a:cs typeface="Times New Roman" panose="02020603050405020304" pitchFamily="18" charset="0"/>
            </a:endParaRPr>
          </a:p>
          <a:p>
            <a:r>
              <a:rPr lang="en-US" altLang="en-US" i="1" smtClean="0">
                <a:solidFill>
                  <a:srgbClr val="FFC000"/>
                </a:solidFill>
                <a:latin typeface="Times New Roman" panose="02020603050405020304" pitchFamily="18" charset="0"/>
                <a:cs typeface="Times New Roman" panose="02020603050405020304" pitchFamily="18" charset="0"/>
              </a:rPr>
              <a:t>+ Ý tưởng sắp xếp họa tiết trên trang phục</a:t>
            </a:r>
            <a:endParaRPr lang="vi-VN" altLang="en-US" smtClean="0">
              <a:solidFill>
                <a:srgbClr val="FFC000"/>
              </a:solidFill>
              <a:latin typeface="Times New Roman" panose="02020603050405020304" pitchFamily="18" charset="0"/>
              <a:cs typeface="Times New Roman" panose="02020603050405020304" pitchFamily="18" charset="0"/>
            </a:endParaRPr>
          </a:p>
          <a:p>
            <a:r>
              <a:rPr lang="en-US" altLang="en-US" i="1" smtClean="0">
                <a:solidFill>
                  <a:srgbClr val="FFC000"/>
                </a:solidFill>
                <a:latin typeface="Times New Roman" panose="02020603050405020304" pitchFamily="18" charset="0"/>
                <a:cs typeface="Times New Roman" panose="02020603050405020304" pitchFamily="18" charset="0"/>
              </a:rPr>
              <a:t>+ Nét đặc trưng của mỗi trang phục</a:t>
            </a:r>
            <a:endParaRPr lang="vi-VN" altLang="en-US" smtClean="0">
              <a:solidFill>
                <a:srgbClr val="FFC000"/>
              </a:solidFill>
              <a:latin typeface="Times New Roman" panose="02020603050405020304" pitchFamily="18" charset="0"/>
              <a:cs typeface="Times New Roman" panose="02020603050405020304" pitchFamily="18" charset="0"/>
            </a:endParaRPr>
          </a:p>
          <a:p>
            <a:r>
              <a:rPr lang="en-US" altLang="en-US" i="1" smtClean="0">
                <a:solidFill>
                  <a:srgbClr val="FFC000"/>
                </a:solidFill>
                <a:latin typeface="Times New Roman" panose="02020603050405020304" pitchFamily="18" charset="0"/>
                <a:cs typeface="Times New Roman" panose="02020603050405020304" pitchFamily="18" charset="0"/>
              </a:rPr>
              <a:t>+ Hình thức trang trí </a:t>
            </a:r>
            <a:endParaRPr lang="vi-VN" altLang="en-US" smtClean="0">
              <a:solidFill>
                <a:srgbClr val="FFC000"/>
              </a:solidFill>
              <a:latin typeface="Times New Roman" panose="02020603050405020304" pitchFamily="18" charset="0"/>
              <a:cs typeface="Times New Roman" panose="02020603050405020304" pitchFamily="18" charset="0"/>
            </a:endParaRPr>
          </a:p>
          <a:p>
            <a:r>
              <a:rPr lang="en-US" altLang="en-US" i="1" smtClean="0">
                <a:solidFill>
                  <a:srgbClr val="FFC000"/>
                </a:solidFill>
                <a:latin typeface="Times New Roman" panose="02020603050405020304" pitchFamily="18" charset="0"/>
                <a:cs typeface="Times New Roman" panose="02020603050405020304" pitchFamily="18" charset="0"/>
              </a:rPr>
              <a:t>+ Màu sắc của áo va họa tiết.</a:t>
            </a:r>
            <a:endParaRPr lang="vi-VN" altLang="en-US" smtClean="0">
              <a:solidFill>
                <a:srgbClr val="FFC000"/>
              </a:solidFill>
              <a:latin typeface="Times New Roman" panose="02020603050405020304" pitchFamily="18" charset="0"/>
              <a:cs typeface="Times New Roman" panose="02020603050405020304" pitchFamily="18" charset="0"/>
            </a:endParaRPr>
          </a:p>
        </p:txBody>
      </p:sp>
      <p:sp>
        <p:nvSpPr>
          <p:cNvPr id="3277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91D0A19-5037-4BE2-A0DD-EDD4E242ACB1}" type="slidenum">
              <a:rPr lang="en-US" altLang="en-US" smtClean="0">
                <a:latin typeface="Calibri" panose="020F0502020204030204" pitchFamily="34" charset="0"/>
              </a:rPr>
              <a:pPr/>
              <a:t>26</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119280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4C0D3C-F564-49C5-B466-31BF3DC0DAA2}"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A1C58-2E27-4282-8DEA-81B70BCCA8E4}" type="slidenum">
              <a:rPr lang="en-US" smtClean="0"/>
              <a:t>‹#›</a:t>
            </a:fld>
            <a:endParaRPr lang="en-US"/>
          </a:p>
        </p:txBody>
      </p:sp>
    </p:spTree>
    <p:extLst>
      <p:ext uri="{BB962C8B-B14F-4D97-AF65-F5344CB8AC3E}">
        <p14:creationId xmlns:p14="http://schemas.microsoft.com/office/powerpoint/2010/main" val="1738043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4C0D3C-F564-49C5-B466-31BF3DC0DAA2}"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A1C58-2E27-4282-8DEA-81B70BCCA8E4}" type="slidenum">
              <a:rPr lang="en-US" smtClean="0"/>
              <a:t>‹#›</a:t>
            </a:fld>
            <a:endParaRPr lang="en-US"/>
          </a:p>
        </p:txBody>
      </p:sp>
    </p:spTree>
    <p:extLst>
      <p:ext uri="{BB962C8B-B14F-4D97-AF65-F5344CB8AC3E}">
        <p14:creationId xmlns:p14="http://schemas.microsoft.com/office/powerpoint/2010/main" val="712163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4C0D3C-F564-49C5-B466-31BF3DC0DAA2}"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A1C58-2E27-4282-8DEA-81B70BCCA8E4}" type="slidenum">
              <a:rPr lang="en-US" smtClean="0"/>
              <a:t>‹#›</a:t>
            </a:fld>
            <a:endParaRPr lang="en-US"/>
          </a:p>
        </p:txBody>
      </p:sp>
    </p:spTree>
    <p:extLst>
      <p:ext uri="{BB962C8B-B14F-4D97-AF65-F5344CB8AC3E}">
        <p14:creationId xmlns:p14="http://schemas.microsoft.com/office/powerpoint/2010/main" val="17480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4C0D3C-F564-49C5-B466-31BF3DC0DAA2}"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A1C58-2E27-4282-8DEA-81B70BCCA8E4}" type="slidenum">
              <a:rPr lang="en-US" smtClean="0"/>
              <a:t>‹#›</a:t>
            </a:fld>
            <a:endParaRPr lang="en-US"/>
          </a:p>
        </p:txBody>
      </p:sp>
    </p:spTree>
    <p:extLst>
      <p:ext uri="{BB962C8B-B14F-4D97-AF65-F5344CB8AC3E}">
        <p14:creationId xmlns:p14="http://schemas.microsoft.com/office/powerpoint/2010/main" val="1979324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74C0D3C-F564-49C5-B466-31BF3DC0DAA2}"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A1C58-2E27-4282-8DEA-81B70BCCA8E4}" type="slidenum">
              <a:rPr lang="en-US" smtClean="0"/>
              <a:t>‹#›</a:t>
            </a:fld>
            <a:endParaRPr lang="en-US"/>
          </a:p>
        </p:txBody>
      </p:sp>
    </p:spTree>
    <p:extLst>
      <p:ext uri="{BB962C8B-B14F-4D97-AF65-F5344CB8AC3E}">
        <p14:creationId xmlns:p14="http://schemas.microsoft.com/office/powerpoint/2010/main" val="32404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4C0D3C-F564-49C5-B466-31BF3DC0DAA2}"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A1C58-2E27-4282-8DEA-81B70BCCA8E4}" type="slidenum">
              <a:rPr lang="en-US" smtClean="0"/>
              <a:t>‹#›</a:t>
            </a:fld>
            <a:endParaRPr lang="en-US"/>
          </a:p>
        </p:txBody>
      </p:sp>
    </p:spTree>
    <p:extLst>
      <p:ext uri="{BB962C8B-B14F-4D97-AF65-F5344CB8AC3E}">
        <p14:creationId xmlns:p14="http://schemas.microsoft.com/office/powerpoint/2010/main" val="4105366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4C0D3C-F564-49C5-B466-31BF3DC0DAA2}" type="datetimeFigureOut">
              <a:rPr lang="en-US" smtClean="0"/>
              <a:t>12/21/2023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4A1C58-2E27-4282-8DEA-81B70BCCA8E4}" type="slidenum">
              <a:rPr lang="en-US" smtClean="0"/>
              <a:t>‹#›</a:t>
            </a:fld>
            <a:endParaRPr lang="en-US"/>
          </a:p>
        </p:txBody>
      </p:sp>
    </p:spTree>
    <p:extLst>
      <p:ext uri="{BB962C8B-B14F-4D97-AF65-F5344CB8AC3E}">
        <p14:creationId xmlns:p14="http://schemas.microsoft.com/office/powerpoint/2010/main" val="2806345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4C0D3C-F564-49C5-B466-31BF3DC0DAA2}" type="datetimeFigureOut">
              <a:rPr lang="en-US" smtClean="0"/>
              <a:t>12/21/2023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4A1C58-2E27-4282-8DEA-81B70BCCA8E4}" type="slidenum">
              <a:rPr lang="en-US" smtClean="0"/>
              <a:t>‹#›</a:t>
            </a:fld>
            <a:endParaRPr lang="en-US"/>
          </a:p>
        </p:txBody>
      </p:sp>
    </p:spTree>
    <p:extLst>
      <p:ext uri="{BB962C8B-B14F-4D97-AF65-F5344CB8AC3E}">
        <p14:creationId xmlns:p14="http://schemas.microsoft.com/office/powerpoint/2010/main" val="1289593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4C0D3C-F564-49C5-B466-31BF3DC0DAA2}" type="datetimeFigureOut">
              <a:rPr lang="en-US" smtClean="0"/>
              <a:t>12/21/2023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4A1C58-2E27-4282-8DEA-81B70BCCA8E4}" type="slidenum">
              <a:rPr lang="en-US" smtClean="0"/>
              <a:t>‹#›</a:t>
            </a:fld>
            <a:endParaRPr lang="en-US"/>
          </a:p>
        </p:txBody>
      </p:sp>
    </p:spTree>
    <p:extLst>
      <p:ext uri="{BB962C8B-B14F-4D97-AF65-F5344CB8AC3E}">
        <p14:creationId xmlns:p14="http://schemas.microsoft.com/office/powerpoint/2010/main" val="2195995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74C0D3C-F564-49C5-B466-31BF3DC0DAA2}"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A1C58-2E27-4282-8DEA-81B70BCCA8E4}" type="slidenum">
              <a:rPr lang="en-US" smtClean="0"/>
              <a:t>‹#›</a:t>
            </a:fld>
            <a:endParaRPr lang="en-US"/>
          </a:p>
        </p:txBody>
      </p:sp>
    </p:spTree>
    <p:extLst>
      <p:ext uri="{BB962C8B-B14F-4D97-AF65-F5344CB8AC3E}">
        <p14:creationId xmlns:p14="http://schemas.microsoft.com/office/powerpoint/2010/main" val="3032689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74C0D3C-F564-49C5-B466-31BF3DC0DAA2}"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A1C58-2E27-4282-8DEA-81B70BCCA8E4}" type="slidenum">
              <a:rPr lang="en-US" smtClean="0"/>
              <a:t>‹#›</a:t>
            </a:fld>
            <a:endParaRPr lang="en-US"/>
          </a:p>
        </p:txBody>
      </p:sp>
    </p:spTree>
    <p:extLst>
      <p:ext uri="{BB962C8B-B14F-4D97-AF65-F5344CB8AC3E}">
        <p14:creationId xmlns:p14="http://schemas.microsoft.com/office/powerpoint/2010/main" val="43530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otGrid">
          <a:fgClr>
            <a:schemeClr val="accent2">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4C0D3C-F564-49C5-B466-31BF3DC0DAA2}" type="datetimeFigureOut">
              <a:rPr lang="en-US" smtClean="0"/>
              <a:t>12/21/2023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4A1C58-2E27-4282-8DEA-81B70BCCA8E4}" type="slidenum">
              <a:rPr lang="en-US" smtClean="0"/>
              <a:t>‹#›</a:t>
            </a:fld>
            <a:endParaRPr lang="en-US"/>
          </a:p>
        </p:txBody>
      </p:sp>
    </p:spTree>
    <p:extLst>
      <p:ext uri="{BB962C8B-B14F-4D97-AF65-F5344CB8AC3E}">
        <p14:creationId xmlns:p14="http://schemas.microsoft.com/office/powerpoint/2010/main" val="2029096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36.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video" Target="file:///C:\Users\Admin\Downloads\video%20d&#7841;y%20v&#7869;%20&#225;o%20s&#417;%20mi.mp4"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video" Target="file:///D:\TAP%20HUAN\H&#7884;C%20LI&#7878;U%20S&#7888;_%20NH&#211;M%20S&#193;NG%20T&#7840;O\4415603300331474908.mp4"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8.png"/><Relationship Id="rId7"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9.jpe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6.png"/><Relationship Id="rId7"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3.wav"/><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gif"/><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22" name="Picture 6" descr="Hình ảnh Ghim câu chuyệ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T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08662" y="1343933"/>
            <a:ext cx="6180018" cy="232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WordArt 39"/>
          <p:cNvSpPr>
            <a:spLocks noChangeArrowheads="1" noChangeShapeType="1" noTextEdit="1"/>
          </p:cNvSpPr>
          <p:nvPr/>
        </p:nvSpPr>
        <p:spPr bwMode="auto">
          <a:xfrm>
            <a:off x="8014062" y="3252468"/>
            <a:ext cx="2729320" cy="1018427"/>
          </a:xfrm>
          <a:prstGeom prst="rect">
            <a:avLst/>
          </a:prstGeom>
        </p:spPr>
        <p:txBody>
          <a:bodyPr wrap="none" fromWordArt="1">
            <a:prstTxWarp prst="textPlain">
              <a:avLst>
                <a:gd name="adj" fmla="val 50000"/>
              </a:avLst>
            </a:prstTxWarp>
          </a:bodyPr>
          <a:lstStyle/>
          <a:p>
            <a:pPr algn="ctr">
              <a:defRPr/>
            </a:pPr>
            <a:r>
              <a:rPr lang="en-US" sz="3600" kern="10" dirty="0">
                <a:ln w="12700" cap="rnd">
                  <a:solidFill>
                    <a:srgbClr val="008000"/>
                  </a:solidFill>
                  <a:prstDash val="sysDot"/>
                  <a:round/>
                  <a:headEnd/>
                  <a:tailEnd/>
                </a:ln>
                <a:solidFill>
                  <a:srgbClr val="0070C0"/>
                </a:solidFill>
                <a:effectLst>
                  <a:outerShdw dist="80322" dir="9693903" sy="50000" kx="2115830" algn="bl" rotWithShape="0">
                    <a:srgbClr val="006600">
                      <a:alpha val="50000"/>
                    </a:srgbClr>
                  </a:outerShdw>
                </a:effectLst>
                <a:latin typeface="Arial"/>
                <a:cs typeface="Arial"/>
              </a:rPr>
              <a:t> </a:t>
            </a:r>
            <a:r>
              <a:rPr lang="en-US" sz="3600" b="1" kern="10" dirty="0">
                <a:ln w="12700" cap="rnd">
                  <a:solidFill>
                    <a:srgbClr val="008000"/>
                  </a:solidFill>
                  <a:prstDash val="sysDot"/>
                  <a:round/>
                  <a:headEnd/>
                  <a:tailEnd/>
                </a:ln>
                <a:solidFill>
                  <a:srgbClr val="FF0000"/>
                </a:solidFill>
                <a:effectLst>
                  <a:outerShdw dist="80322" dir="9693903" sy="50000" kx="2115830" algn="bl" rotWithShape="0">
                    <a:srgbClr val="006600">
                      <a:alpha val="50000"/>
                    </a:srgbClr>
                  </a:outerShdw>
                </a:effectLst>
                <a:latin typeface="Times New Roman" pitchFamily="18" charset="0"/>
                <a:cs typeface="Times New Roman" pitchFamily="18" charset="0"/>
              </a:rPr>
              <a:t>LỚP 8</a:t>
            </a:r>
          </a:p>
        </p:txBody>
      </p:sp>
      <p:sp>
        <p:nvSpPr>
          <p:cNvPr id="9" name="TextBox 2"/>
          <p:cNvSpPr txBox="1">
            <a:spLocks noChangeArrowheads="1"/>
          </p:cNvSpPr>
          <p:nvPr/>
        </p:nvSpPr>
        <p:spPr bwMode="auto">
          <a:xfrm>
            <a:off x="2803887" y="4114619"/>
            <a:ext cx="51339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400" b="1" dirty="0" err="1">
                <a:latin typeface="Times New Roman" panose="02020603050405020304" pitchFamily="18" charset="0"/>
                <a:cs typeface="Times New Roman" panose="02020603050405020304" pitchFamily="18" charset="0"/>
              </a:rPr>
              <a:t>Gv</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Trần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Thị</a:t>
            </a:r>
            <a:r>
              <a:rPr lang="en-US" altLang="en-US" sz="2400" b="1" dirty="0">
                <a:latin typeface="Times New Roman" panose="02020603050405020304" pitchFamily="18" charset="0"/>
                <a:cs typeface="Times New Roman" panose="02020603050405020304" pitchFamily="18" charset="0"/>
              </a:rPr>
              <a:t> Thu </a:t>
            </a:r>
            <a:r>
              <a:rPr lang="en-US" altLang="en-US" sz="2400" b="1" dirty="0" err="1">
                <a:latin typeface="Times New Roman" panose="02020603050405020304" pitchFamily="18" charset="0"/>
                <a:cs typeface="Times New Roman" panose="02020603050405020304" pitchFamily="18" charset="0"/>
              </a:rPr>
              <a:t>Thủy</a:t>
            </a:r>
            <a:endParaRPr lang="en-US" altLang="en-US" sz="2400" b="1" dirty="0">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en-US" altLang="en-US" sz="2400" b="1" dirty="0" err="1">
                <a:latin typeface="Times New Roman" panose="02020603050405020304" pitchFamily="18" charset="0"/>
                <a:cs typeface="Times New Roman" panose="02020603050405020304" pitchFamily="18" charset="0"/>
              </a:rPr>
              <a:t>Trường</a:t>
            </a:r>
            <a:r>
              <a:rPr lang="en-US" altLang="en-US" sz="2400" b="1" dirty="0">
                <a:latin typeface="Times New Roman" panose="02020603050405020304" pitchFamily="18" charset="0"/>
                <a:cs typeface="Times New Roman" panose="02020603050405020304" pitchFamily="18" charset="0"/>
              </a:rPr>
              <a:t> THCS </a:t>
            </a:r>
            <a:r>
              <a:rPr lang="en-US" altLang="en-US" sz="2400" b="1" dirty="0" err="1">
                <a:latin typeface="Times New Roman" panose="02020603050405020304" pitchFamily="18" charset="0"/>
                <a:cs typeface="Times New Roman" panose="02020603050405020304" pitchFamily="18" charset="0"/>
              </a:rPr>
              <a:t>Nguyễn</a:t>
            </a:r>
            <a:r>
              <a:rPr lang="en-US" altLang="en-US" sz="2400" b="1" dirty="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Gia</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Thiều</a:t>
            </a:r>
            <a:endParaRPr lang="en-US"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62833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1861621" y="196947"/>
            <a:ext cx="8309321" cy="6302327"/>
            <a:chOff x="1327048" y="0"/>
            <a:chExt cx="9682285" cy="685800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0633" y="0"/>
              <a:ext cx="48387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048" y="0"/>
              <a:ext cx="4846638"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2" descr="https://i.pinimg.com/564x/8f/13/5e/8f135e25800db5bd24c02e7260d4caed.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3014" b="100000" l="55496" r="95390"/>
                    </a14:imgEffect>
                  </a14:imgLayer>
                </a14:imgProps>
              </a:ext>
              <a:ext uri="{28A0092B-C50C-407E-A947-70E740481C1C}">
                <a14:useLocalDpi xmlns:a14="http://schemas.microsoft.com/office/drawing/2010/main" val="0"/>
              </a:ext>
            </a:extLst>
          </a:blip>
          <a:srcRect l="56922" t="52551" r="5632"/>
          <a:stretch/>
        </p:blipFill>
        <p:spPr bwMode="auto">
          <a:xfrm>
            <a:off x="10397650" y="4604854"/>
            <a:ext cx="2011680" cy="25489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i.pinimg.com/564x/8f/13/5e/8f135e25800db5bd24c02e7260d4caed.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0" b="35993" l="12057" r="42908"/>
                    </a14:imgEffect>
                  </a14:imgLayer>
                </a14:imgProps>
              </a:ext>
              <a:ext uri="{28A0092B-C50C-407E-A947-70E740481C1C}">
                <a14:useLocalDpi xmlns:a14="http://schemas.microsoft.com/office/drawing/2010/main" val="0"/>
              </a:ext>
            </a:extLst>
          </a:blip>
          <a:srcRect l="10559" r="57830" b="65848"/>
          <a:stretch/>
        </p:blipFill>
        <p:spPr bwMode="auto">
          <a:xfrm>
            <a:off x="-642770" y="-358594"/>
            <a:ext cx="1698171" cy="183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2813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1493837" y="478302"/>
            <a:ext cx="9298967" cy="5894363"/>
            <a:chOff x="1493837" y="478302"/>
            <a:chExt cx="9298967" cy="5894363"/>
          </a:xfrm>
        </p:grpSpPr>
        <p:pic>
          <p:nvPicPr>
            <p:cNvPr id="1536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837" y="495300"/>
              <a:ext cx="3101976" cy="586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2" descr="Tổng hợp Đầm Bông Chân giá rẻ, bán chạy tháng 4/2023 - BeeCost"/>
            <p:cNvPicPr>
              <a:picLocks noChangeAspect="1" noChangeArrowheads="1"/>
            </p:cNvPicPr>
            <p:nvPr/>
          </p:nvPicPr>
          <p:blipFill rotWithShape="1">
            <a:blip r:embed="rId3">
              <a:extLst>
                <a:ext uri="{28A0092B-C50C-407E-A947-70E740481C1C}">
                  <a14:useLocalDpi xmlns:a14="http://schemas.microsoft.com/office/drawing/2010/main" val="0"/>
                </a:ext>
              </a:extLst>
            </a:blip>
            <a:srcRect l="1231" t="4885" b="4994"/>
            <a:stretch/>
          </p:blipFill>
          <p:spPr bwMode="auto">
            <a:xfrm>
              <a:off x="4332851" y="478302"/>
              <a:ext cx="6459953" cy="5894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2" descr="https://i.pinimg.com/564x/8f/13/5e/8f135e25800db5bd24c02e7260d4caed.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3014" b="100000" l="55496" r="95390"/>
                    </a14:imgEffect>
                  </a14:imgLayer>
                </a14:imgProps>
              </a:ext>
              <a:ext uri="{28A0092B-C50C-407E-A947-70E740481C1C}">
                <a14:useLocalDpi xmlns:a14="http://schemas.microsoft.com/office/drawing/2010/main" val="0"/>
              </a:ext>
            </a:extLst>
          </a:blip>
          <a:srcRect l="56922" t="52551" r="5632"/>
          <a:stretch/>
        </p:blipFill>
        <p:spPr bwMode="auto">
          <a:xfrm>
            <a:off x="10397650" y="4604854"/>
            <a:ext cx="2011680" cy="25489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i.pinimg.com/564x/8f/13/5e/8f135e25800db5bd24c02e7260d4caed.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0" b="35993" l="12057" r="42908"/>
                    </a14:imgEffect>
                  </a14:imgLayer>
                </a14:imgProps>
              </a:ext>
              <a:ext uri="{28A0092B-C50C-407E-A947-70E740481C1C}">
                <a14:useLocalDpi xmlns:a14="http://schemas.microsoft.com/office/drawing/2010/main" val="0"/>
              </a:ext>
            </a:extLst>
          </a:blip>
          <a:srcRect l="10559" r="57830" b="65848"/>
          <a:stretch/>
        </p:blipFill>
        <p:spPr bwMode="auto">
          <a:xfrm>
            <a:off x="-642770" y="-358594"/>
            <a:ext cx="1698171" cy="183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4114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i.pinimg.com/564x/8f/13/5e/8f135e25800db5bd24c02e7260d4cae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3014" b="100000" l="55496" r="95390"/>
                    </a14:imgEffect>
                  </a14:imgLayer>
                </a14:imgProps>
              </a:ext>
              <a:ext uri="{28A0092B-C50C-407E-A947-70E740481C1C}">
                <a14:useLocalDpi xmlns:a14="http://schemas.microsoft.com/office/drawing/2010/main" val="0"/>
              </a:ext>
            </a:extLst>
          </a:blip>
          <a:srcRect l="56922" t="52551" r="5632"/>
          <a:stretch/>
        </p:blipFill>
        <p:spPr bwMode="auto">
          <a:xfrm>
            <a:off x="10397650" y="4604854"/>
            <a:ext cx="2011680" cy="25489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i.pinimg.com/564x/8f/13/5e/8f135e25800db5bd24c02e7260d4caed.jpg"/>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0" b="35993" l="12057" r="42908"/>
                    </a14:imgEffect>
                  </a14:imgLayer>
                </a14:imgProps>
              </a:ext>
              <a:ext uri="{28A0092B-C50C-407E-A947-70E740481C1C}">
                <a14:useLocalDpi xmlns:a14="http://schemas.microsoft.com/office/drawing/2010/main" val="0"/>
              </a:ext>
            </a:extLst>
          </a:blip>
          <a:srcRect l="10559" r="57830" b="65848"/>
          <a:stretch/>
        </p:blipFill>
        <p:spPr bwMode="auto">
          <a:xfrm>
            <a:off x="-642770" y="-358594"/>
            <a:ext cx="1698171" cy="183469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64257EF8-31EF-4AA4-BB83-245B31A63247}"/>
              </a:ext>
            </a:extLst>
          </p:cNvPr>
          <p:cNvSpPr>
            <a:spLocks noChangeArrowheads="1"/>
          </p:cNvSpPr>
          <p:nvPr/>
        </p:nvSpPr>
        <p:spPr bwMode="auto">
          <a:xfrm>
            <a:off x="1142996" y="219357"/>
            <a:ext cx="1031389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400" b="1" dirty="0">
                <a:solidFill>
                  <a:schemeClr val="accent6">
                    <a:lumMod val="50000"/>
                  </a:schemeClr>
                </a:solidFill>
                <a:latin typeface="Cambria" panose="02040503050406030204" pitchFamily="18" charset="0"/>
                <a:ea typeface="Cambria" panose="02040503050406030204" pitchFamily="18" charset="0"/>
              </a:rPr>
              <a:t>CHỦ ĐỀ : MĨ THUẬT CỦA CÁC DÂN TỘC THIỂU SỐ VIỆT NAM</a:t>
            </a:r>
          </a:p>
          <a:p>
            <a:pPr algn="ctr">
              <a:defRPr/>
            </a:pPr>
            <a:endParaRPr lang="en-US" sz="800" b="1" dirty="0" smtClean="0">
              <a:solidFill>
                <a:srgbClr val="FF0000"/>
              </a:solidFill>
              <a:latin typeface="Cambria" panose="02040503050406030204" pitchFamily="18" charset="0"/>
              <a:ea typeface="Cambria" panose="02040503050406030204" pitchFamily="18" charset="0"/>
            </a:endParaRPr>
          </a:p>
          <a:p>
            <a:pPr algn="ctr">
              <a:defRPr/>
            </a:pPr>
            <a:r>
              <a:rPr lang="en-US" sz="3200" b="1" dirty="0" smtClean="0">
                <a:solidFill>
                  <a:srgbClr val="FF0000"/>
                </a:solidFill>
                <a:latin typeface="Cambria" panose="02040503050406030204" pitchFamily="18" charset="0"/>
                <a:ea typeface="Cambria" panose="02040503050406030204" pitchFamily="18" charset="0"/>
              </a:rPr>
              <a:t>TIẾT 15,16-BÀI </a:t>
            </a:r>
            <a:r>
              <a:rPr lang="en-US" sz="3200" b="1" dirty="0">
                <a:solidFill>
                  <a:srgbClr val="FF0000"/>
                </a:solidFill>
                <a:latin typeface="Cambria" panose="02040503050406030204" pitchFamily="18" charset="0"/>
                <a:ea typeface="Cambria" panose="02040503050406030204" pitchFamily="18" charset="0"/>
              </a:rPr>
              <a:t>8 : </a:t>
            </a:r>
            <a:endParaRPr lang="en-US" sz="3200" b="1" dirty="0" smtClean="0">
              <a:solidFill>
                <a:srgbClr val="FF0000"/>
              </a:solidFill>
              <a:latin typeface="Cambria" panose="02040503050406030204" pitchFamily="18" charset="0"/>
              <a:ea typeface="Cambria" panose="02040503050406030204" pitchFamily="18" charset="0"/>
            </a:endParaRPr>
          </a:p>
          <a:p>
            <a:pPr algn="ctr">
              <a:defRPr/>
            </a:pPr>
            <a:r>
              <a:rPr lang="en-US" sz="3200" b="1" dirty="0" smtClean="0">
                <a:solidFill>
                  <a:srgbClr val="FF0000"/>
                </a:solidFill>
                <a:latin typeface="Cambria" panose="02040503050406030204" pitchFamily="18" charset="0"/>
                <a:ea typeface="Cambria" panose="02040503050406030204" pitchFamily="18" charset="0"/>
              </a:rPr>
              <a:t>THIẾT </a:t>
            </a:r>
            <a:r>
              <a:rPr lang="en-US" sz="3200" b="1" dirty="0">
                <a:solidFill>
                  <a:srgbClr val="FF0000"/>
                </a:solidFill>
                <a:latin typeface="Cambria" panose="02040503050406030204" pitchFamily="18" charset="0"/>
                <a:ea typeface="Cambria" panose="02040503050406030204" pitchFamily="18" charset="0"/>
              </a:rPr>
              <a:t>KẾ TRANG PHỤC VỚI </a:t>
            </a:r>
            <a:r>
              <a:rPr lang="en-US" sz="3200" b="1" dirty="0" smtClean="0">
                <a:solidFill>
                  <a:srgbClr val="FF0000"/>
                </a:solidFill>
                <a:latin typeface="Cambria" panose="02040503050406030204" pitchFamily="18" charset="0"/>
                <a:ea typeface="Cambria" panose="02040503050406030204" pitchFamily="18" charset="0"/>
              </a:rPr>
              <a:t>HỌA </a:t>
            </a:r>
            <a:r>
              <a:rPr lang="en-US" sz="3200" b="1" dirty="0">
                <a:solidFill>
                  <a:srgbClr val="FF0000"/>
                </a:solidFill>
                <a:latin typeface="Cambria" panose="02040503050406030204" pitchFamily="18" charset="0"/>
                <a:ea typeface="Cambria" panose="02040503050406030204" pitchFamily="18" charset="0"/>
              </a:rPr>
              <a:t>TIẾT DÂN TỘC</a:t>
            </a:r>
            <a:endParaRPr lang="en-US" sz="3200" dirty="0">
              <a:solidFill>
                <a:srgbClr val="FF0000"/>
              </a:solidFill>
              <a:latin typeface="Cambria" panose="02040503050406030204" pitchFamily="18" charset="0"/>
              <a:ea typeface="Cambria" panose="02040503050406030204" pitchFamily="18" charset="0"/>
            </a:endParaRPr>
          </a:p>
        </p:txBody>
      </p:sp>
      <p:pic>
        <p:nvPicPr>
          <p:cNvPr id="8" name="Picture 10" descr="https://i.pinimg.com/564x/93/19/1c/93191c78a73e422ba412cce359ba5d8c.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33" b="39241" l="71174" r="99466"/>
                    </a14:imgEffect>
                  </a14:imgLayer>
                </a14:imgProps>
              </a:ext>
              <a:ext uri="{28A0092B-C50C-407E-A947-70E740481C1C}">
                <a14:useLocalDpi xmlns:a14="http://schemas.microsoft.com/office/drawing/2010/main" val="0"/>
              </a:ext>
            </a:extLst>
          </a:blip>
          <a:srcRect l="75721" b="61544"/>
          <a:stretch/>
        </p:blipFill>
        <p:spPr bwMode="auto">
          <a:xfrm>
            <a:off x="10932645" y="0"/>
            <a:ext cx="1299696" cy="11574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https://i.pinimg.com/564x/db/33/84/db33842c783ba8d1e5d1acbcb4240e53.jp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3438" b="97161" l="887" r="41312"/>
                    </a14:imgEffect>
                  </a14:imgLayer>
                </a14:imgProps>
              </a:ext>
              <a:ext uri="{28A0092B-C50C-407E-A947-70E740481C1C}">
                <a14:useLocalDpi xmlns:a14="http://schemas.microsoft.com/office/drawing/2010/main" val="0"/>
              </a:ext>
            </a:extLst>
          </a:blip>
          <a:srcRect l="4864" t="34292" r="59592" b="5585"/>
          <a:stretch/>
        </p:blipFill>
        <p:spPr bwMode="auto">
          <a:xfrm>
            <a:off x="0" y="5042648"/>
            <a:ext cx="1909482" cy="18153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1">
            <a:extLst>
              <a:ext uri="{FF2B5EF4-FFF2-40B4-BE49-F238E27FC236}">
                <a16:creationId xmlns:a16="http://schemas.microsoft.com/office/drawing/2014/main" id="{D9C96282-35A9-4E77-8C1C-A4C3B2D2B321}"/>
              </a:ext>
            </a:extLst>
          </p:cNvPr>
          <p:cNvSpPr txBox="1">
            <a:spLocks noChangeArrowheads="1"/>
          </p:cNvSpPr>
          <p:nvPr/>
        </p:nvSpPr>
        <p:spPr bwMode="auto">
          <a:xfrm>
            <a:off x="920776" y="1906624"/>
            <a:ext cx="8153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sz="2800" b="1" dirty="0" smtClean="0">
                <a:solidFill>
                  <a:srgbClr val="000099"/>
                </a:solidFill>
              </a:rPr>
              <a:t>1. </a:t>
            </a:r>
            <a:r>
              <a:rPr lang="en-US" sz="2800" b="1" dirty="0" err="1" smtClean="0">
                <a:solidFill>
                  <a:srgbClr val="000099"/>
                </a:solidFill>
              </a:rPr>
              <a:t>Quan</a:t>
            </a:r>
            <a:r>
              <a:rPr lang="en-US" sz="2800" b="1" dirty="0" smtClean="0">
                <a:solidFill>
                  <a:srgbClr val="000099"/>
                </a:solidFill>
              </a:rPr>
              <a:t> </a:t>
            </a:r>
            <a:r>
              <a:rPr lang="en-US" sz="2800" b="1" dirty="0" err="1" smtClean="0">
                <a:solidFill>
                  <a:srgbClr val="000099"/>
                </a:solidFill>
              </a:rPr>
              <a:t>sát</a:t>
            </a:r>
            <a:r>
              <a:rPr lang="en-US" sz="2800" b="1" dirty="0" smtClean="0">
                <a:solidFill>
                  <a:srgbClr val="000099"/>
                </a:solidFill>
              </a:rPr>
              <a:t>- </a:t>
            </a:r>
            <a:r>
              <a:rPr lang="en-US" sz="2800" b="1" dirty="0" err="1" smtClean="0">
                <a:solidFill>
                  <a:srgbClr val="000099"/>
                </a:solidFill>
              </a:rPr>
              <a:t>nhận</a:t>
            </a:r>
            <a:r>
              <a:rPr lang="en-US" sz="2800" b="1" dirty="0" smtClean="0">
                <a:solidFill>
                  <a:srgbClr val="000099"/>
                </a:solidFill>
              </a:rPr>
              <a:t> </a:t>
            </a:r>
            <a:r>
              <a:rPr lang="en-US" sz="2800" b="1" dirty="0" err="1" smtClean="0">
                <a:solidFill>
                  <a:srgbClr val="000099"/>
                </a:solidFill>
              </a:rPr>
              <a:t>thức</a:t>
            </a:r>
            <a:r>
              <a:rPr lang="en-US" sz="2800" b="1" dirty="0" smtClean="0">
                <a:solidFill>
                  <a:srgbClr val="000099"/>
                </a:solidFill>
              </a:rPr>
              <a:t> </a:t>
            </a:r>
            <a:r>
              <a:rPr lang="en-US" sz="2800" b="1" dirty="0" err="1" smtClean="0">
                <a:solidFill>
                  <a:srgbClr val="000099"/>
                </a:solidFill>
              </a:rPr>
              <a:t>về</a:t>
            </a:r>
            <a:r>
              <a:rPr lang="en-US" sz="2800" b="1" dirty="0" smtClean="0">
                <a:solidFill>
                  <a:srgbClr val="000099"/>
                </a:solidFill>
              </a:rPr>
              <a:t> </a:t>
            </a:r>
            <a:r>
              <a:rPr lang="en-US" sz="2800" b="1" dirty="0" err="1" smtClean="0">
                <a:solidFill>
                  <a:srgbClr val="000099"/>
                </a:solidFill>
              </a:rPr>
              <a:t>hình</a:t>
            </a:r>
            <a:r>
              <a:rPr lang="en-US" sz="2800" b="1" dirty="0" smtClean="0">
                <a:solidFill>
                  <a:srgbClr val="000099"/>
                </a:solidFill>
              </a:rPr>
              <a:t> </a:t>
            </a:r>
            <a:r>
              <a:rPr lang="en-US" sz="2800" b="1" dirty="0" err="1" smtClean="0">
                <a:solidFill>
                  <a:srgbClr val="000099"/>
                </a:solidFill>
              </a:rPr>
              <a:t>thức</a:t>
            </a:r>
            <a:r>
              <a:rPr lang="en-US" sz="2800" b="1" dirty="0" smtClean="0">
                <a:solidFill>
                  <a:srgbClr val="000099"/>
                </a:solidFill>
              </a:rPr>
              <a:t> </a:t>
            </a:r>
            <a:r>
              <a:rPr lang="en-US" sz="2800" b="1" dirty="0" err="1" smtClean="0">
                <a:solidFill>
                  <a:srgbClr val="000099"/>
                </a:solidFill>
              </a:rPr>
              <a:t>bộ</a:t>
            </a:r>
            <a:r>
              <a:rPr lang="en-US" sz="2800" b="1" dirty="0" smtClean="0">
                <a:solidFill>
                  <a:srgbClr val="000099"/>
                </a:solidFill>
              </a:rPr>
              <a:t> </a:t>
            </a:r>
            <a:r>
              <a:rPr lang="en-US" sz="2800" b="1" dirty="0" err="1" smtClean="0">
                <a:solidFill>
                  <a:srgbClr val="000099"/>
                </a:solidFill>
              </a:rPr>
              <a:t>trang</a:t>
            </a:r>
            <a:r>
              <a:rPr lang="en-US" sz="2800" b="1" dirty="0" smtClean="0">
                <a:solidFill>
                  <a:srgbClr val="000099"/>
                </a:solidFill>
              </a:rPr>
              <a:t> </a:t>
            </a:r>
            <a:r>
              <a:rPr lang="en-US" sz="2800" b="1" dirty="0" err="1" smtClean="0">
                <a:solidFill>
                  <a:srgbClr val="000099"/>
                </a:solidFill>
              </a:rPr>
              <a:t>phục</a:t>
            </a:r>
            <a:r>
              <a:rPr lang="en-US" sz="2800" b="1" dirty="0" smtClean="0">
                <a:solidFill>
                  <a:srgbClr val="000099"/>
                </a:solidFill>
              </a:rPr>
              <a:t> </a:t>
            </a:r>
            <a:endParaRPr lang="en-US" altLang="vi-VN" sz="2800" b="1" dirty="0">
              <a:solidFill>
                <a:srgbClr val="000099"/>
              </a:solidFill>
              <a:cs typeface="Times New Roman" panose="02020603050405020304" pitchFamily="18" charset="0"/>
            </a:endParaRPr>
          </a:p>
        </p:txBody>
      </p:sp>
      <p:pic>
        <p:nvPicPr>
          <p:cNvPr id="12"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8906" t="49327" r="49030"/>
          <a:stretch/>
        </p:blipFill>
        <p:spPr bwMode="auto">
          <a:xfrm>
            <a:off x="2275626" y="2797372"/>
            <a:ext cx="3043647" cy="34703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55784" t="9589" r="2333" b="42726"/>
          <a:stretch/>
        </p:blipFill>
        <p:spPr bwMode="auto">
          <a:xfrm>
            <a:off x="5607425" y="2812355"/>
            <a:ext cx="3192809" cy="34405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660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0" descr="https://i.pinimg.com/564x/db/33/84/db33842c783ba8d1e5d1acbcb4240e53.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3438" b="97161" l="887" r="41312"/>
                    </a14:imgEffect>
                  </a14:imgLayer>
                </a14:imgProps>
              </a:ext>
              <a:ext uri="{28A0092B-C50C-407E-A947-70E740481C1C}">
                <a14:useLocalDpi xmlns:a14="http://schemas.microsoft.com/office/drawing/2010/main" val="0"/>
              </a:ext>
            </a:extLst>
          </a:blip>
          <a:srcRect l="4864" t="34292" r="59592" b="5585"/>
          <a:stretch/>
        </p:blipFill>
        <p:spPr bwMode="auto">
          <a:xfrm flipH="1">
            <a:off x="10040470" y="5042648"/>
            <a:ext cx="2151530" cy="1815352"/>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11">
            <a:extLst>
              <a:ext uri="{FF2B5EF4-FFF2-40B4-BE49-F238E27FC236}">
                <a16:creationId xmlns:a16="http://schemas.microsoft.com/office/drawing/2014/main" id="{D9C96282-35A9-4E77-8C1C-A4C3B2D2B321}"/>
              </a:ext>
            </a:extLst>
          </p:cNvPr>
          <p:cNvSpPr txBox="1">
            <a:spLocks noChangeArrowheads="1"/>
          </p:cNvSpPr>
          <p:nvPr/>
        </p:nvSpPr>
        <p:spPr bwMode="auto">
          <a:xfrm>
            <a:off x="293759" y="208453"/>
            <a:ext cx="8153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sz="2800" b="1" dirty="0" smtClean="0">
                <a:solidFill>
                  <a:srgbClr val="000099"/>
                </a:solidFill>
              </a:rPr>
              <a:t>1. </a:t>
            </a:r>
            <a:r>
              <a:rPr lang="en-US" sz="2800" b="1" dirty="0" err="1" smtClean="0">
                <a:solidFill>
                  <a:srgbClr val="000099"/>
                </a:solidFill>
              </a:rPr>
              <a:t>Quan</a:t>
            </a:r>
            <a:r>
              <a:rPr lang="en-US" sz="2800" b="1" dirty="0" smtClean="0">
                <a:solidFill>
                  <a:srgbClr val="000099"/>
                </a:solidFill>
              </a:rPr>
              <a:t> </a:t>
            </a:r>
            <a:r>
              <a:rPr lang="en-US" sz="2800" b="1" dirty="0" err="1" smtClean="0">
                <a:solidFill>
                  <a:srgbClr val="000099"/>
                </a:solidFill>
              </a:rPr>
              <a:t>sát</a:t>
            </a:r>
            <a:r>
              <a:rPr lang="en-US" sz="2800" b="1" dirty="0" smtClean="0">
                <a:solidFill>
                  <a:srgbClr val="000099"/>
                </a:solidFill>
              </a:rPr>
              <a:t>- </a:t>
            </a:r>
            <a:r>
              <a:rPr lang="en-US" sz="2800" b="1" dirty="0" err="1" smtClean="0">
                <a:solidFill>
                  <a:srgbClr val="000099"/>
                </a:solidFill>
              </a:rPr>
              <a:t>nhận</a:t>
            </a:r>
            <a:r>
              <a:rPr lang="en-US" sz="2800" b="1" dirty="0" smtClean="0">
                <a:solidFill>
                  <a:srgbClr val="000099"/>
                </a:solidFill>
              </a:rPr>
              <a:t> </a:t>
            </a:r>
            <a:r>
              <a:rPr lang="en-US" sz="2800" b="1" dirty="0" err="1" smtClean="0">
                <a:solidFill>
                  <a:srgbClr val="000099"/>
                </a:solidFill>
              </a:rPr>
              <a:t>thức</a:t>
            </a:r>
            <a:r>
              <a:rPr lang="en-US" sz="2800" b="1" dirty="0" smtClean="0">
                <a:solidFill>
                  <a:srgbClr val="000099"/>
                </a:solidFill>
              </a:rPr>
              <a:t> </a:t>
            </a:r>
            <a:r>
              <a:rPr lang="en-US" sz="2800" b="1" dirty="0" err="1" smtClean="0">
                <a:solidFill>
                  <a:srgbClr val="000099"/>
                </a:solidFill>
              </a:rPr>
              <a:t>về</a:t>
            </a:r>
            <a:r>
              <a:rPr lang="en-US" sz="2800" b="1" dirty="0" smtClean="0">
                <a:solidFill>
                  <a:srgbClr val="000099"/>
                </a:solidFill>
              </a:rPr>
              <a:t> </a:t>
            </a:r>
            <a:r>
              <a:rPr lang="en-US" sz="2800" b="1" dirty="0" err="1" smtClean="0">
                <a:solidFill>
                  <a:srgbClr val="000099"/>
                </a:solidFill>
              </a:rPr>
              <a:t>hình</a:t>
            </a:r>
            <a:r>
              <a:rPr lang="en-US" sz="2800" b="1" dirty="0" smtClean="0">
                <a:solidFill>
                  <a:srgbClr val="000099"/>
                </a:solidFill>
              </a:rPr>
              <a:t> </a:t>
            </a:r>
            <a:r>
              <a:rPr lang="en-US" sz="2800" b="1" dirty="0" err="1" smtClean="0">
                <a:solidFill>
                  <a:srgbClr val="000099"/>
                </a:solidFill>
              </a:rPr>
              <a:t>thức</a:t>
            </a:r>
            <a:r>
              <a:rPr lang="en-US" sz="2800" b="1" dirty="0" smtClean="0">
                <a:solidFill>
                  <a:srgbClr val="000099"/>
                </a:solidFill>
              </a:rPr>
              <a:t> </a:t>
            </a:r>
            <a:r>
              <a:rPr lang="en-US" sz="2800" b="1" dirty="0" err="1" smtClean="0">
                <a:solidFill>
                  <a:srgbClr val="000099"/>
                </a:solidFill>
              </a:rPr>
              <a:t>bộ</a:t>
            </a:r>
            <a:r>
              <a:rPr lang="en-US" sz="2800" b="1" dirty="0" smtClean="0">
                <a:solidFill>
                  <a:srgbClr val="000099"/>
                </a:solidFill>
              </a:rPr>
              <a:t> </a:t>
            </a:r>
            <a:r>
              <a:rPr lang="en-US" sz="2800" b="1" dirty="0" err="1" smtClean="0">
                <a:solidFill>
                  <a:srgbClr val="000099"/>
                </a:solidFill>
              </a:rPr>
              <a:t>trang</a:t>
            </a:r>
            <a:r>
              <a:rPr lang="en-US" sz="2800" b="1" dirty="0" smtClean="0">
                <a:solidFill>
                  <a:srgbClr val="000099"/>
                </a:solidFill>
              </a:rPr>
              <a:t> </a:t>
            </a:r>
            <a:r>
              <a:rPr lang="en-US" sz="2800" b="1" dirty="0" err="1" smtClean="0">
                <a:solidFill>
                  <a:srgbClr val="000099"/>
                </a:solidFill>
              </a:rPr>
              <a:t>phục</a:t>
            </a:r>
            <a:r>
              <a:rPr lang="en-US" sz="2800" b="1" dirty="0" smtClean="0">
                <a:solidFill>
                  <a:srgbClr val="000099"/>
                </a:solidFill>
              </a:rPr>
              <a:t> </a:t>
            </a:r>
            <a:endParaRPr lang="en-US" altLang="vi-VN" sz="2800" b="1" dirty="0">
              <a:solidFill>
                <a:srgbClr val="000099"/>
              </a:solidFill>
              <a:cs typeface="Times New Roman" panose="02020603050405020304" pitchFamily="18" charset="0"/>
            </a:endParaRPr>
          </a:p>
        </p:txBody>
      </p:sp>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271" t="22105" r="53720" b="48442"/>
          <a:stretch/>
        </p:blipFill>
        <p:spPr bwMode="auto">
          <a:xfrm>
            <a:off x="9143358" y="2404719"/>
            <a:ext cx="2712955" cy="275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906" t="49327" r="49030"/>
          <a:stretch/>
        </p:blipFill>
        <p:spPr bwMode="auto">
          <a:xfrm>
            <a:off x="482940" y="2425465"/>
            <a:ext cx="3043647" cy="3470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5543" t="58355" r="5463" b="1780"/>
          <a:stretch/>
        </p:blipFill>
        <p:spPr bwMode="auto">
          <a:xfrm>
            <a:off x="6818812" y="2416628"/>
            <a:ext cx="2168433" cy="273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5784" t="9589" r="2333" b="42726"/>
          <a:stretch/>
        </p:blipFill>
        <p:spPr bwMode="auto">
          <a:xfrm>
            <a:off x="3749042" y="2429691"/>
            <a:ext cx="2795450" cy="347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11">
            <a:extLst>
              <a:ext uri="{FF2B5EF4-FFF2-40B4-BE49-F238E27FC236}">
                <a16:creationId xmlns:a16="http://schemas.microsoft.com/office/drawing/2014/main" id="{D9C96282-35A9-4E77-8C1C-A4C3B2D2B321}"/>
              </a:ext>
            </a:extLst>
          </p:cNvPr>
          <p:cNvSpPr txBox="1">
            <a:spLocks noChangeArrowheads="1"/>
          </p:cNvSpPr>
          <p:nvPr/>
        </p:nvSpPr>
        <p:spPr bwMode="auto">
          <a:xfrm>
            <a:off x="868525" y="757093"/>
            <a:ext cx="8153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Loại</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trang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phục</a:t>
            </a:r>
            <a:r>
              <a:rPr lang="en-US" b="1" dirty="0">
                <a:latin typeface="Cambria" panose="02040503050406030204" pitchFamily="18" charset="0"/>
                <a:ea typeface="Cambria" panose="02040503050406030204" pitchFamily="18" charset="0"/>
              </a:rPr>
              <a:t> </a:t>
            </a:r>
            <a:r>
              <a:rPr lang="en-US" b="1" dirty="0" err="1" smtClean="0">
                <a:latin typeface="Cambria" panose="02040503050406030204" pitchFamily="18" charset="0"/>
                <a:ea typeface="Cambria" panose="02040503050406030204" pitchFamily="18" charset="0"/>
              </a:rPr>
              <a:t>gì</a:t>
            </a:r>
            <a:r>
              <a:rPr lang="en-US" b="1" dirty="0" smtClean="0">
                <a:latin typeface="Cambria" panose="02040503050406030204" pitchFamily="18" charset="0"/>
                <a:ea typeface="Cambria" panose="02040503050406030204" pitchFamily="18" charset="0"/>
              </a:rPr>
              <a:t>?</a:t>
            </a:r>
            <a:endParaRPr lang="en-US" altLang="vi-VN" b="1" dirty="0">
              <a:cs typeface="Times New Roman" panose="02020603050405020304" pitchFamily="18" charset="0"/>
            </a:endParaRPr>
          </a:p>
        </p:txBody>
      </p:sp>
      <p:sp>
        <p:nvSpPr>
          <p:cNvPr id="27" name="Text Box 11">
            <a:extLst>
              <a:ext uri="{FF2B5EF4-FFF2-40B4-BE49-F238E27FC236}">
                <a16:creationId xmlns:a16="http://schemas.microsoft.com/office/drawing/2014/main" id="{D9C96282-35A9-4E77-8C1C-A4C3B2D2B321}"/>
              </a:ext>
            </a:extLst>
          </p:cNvPr>
          <p:cNvSpPr txBox="1">
            <a:spLocks noChangeArrowheads="1"/>
          </p:cNvSpPr>
          <p:nvPr/>
        </p:nvSpPr>
        <p:spPr bwMode="auto">
          <a:xfrm>
            <a:off x="855462" y="1253482"/>
            <a:ext cx="8153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b="1" dirty="0">
                <a:latin typeface="Cambria" panose="02040503050406030204" pitchFamily="18" charset="0"/>
                <a:ea typeface="Cambria" panose="020405030504060302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Màu</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sắc</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và</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cách</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trang</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trí</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của</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mỗi</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trang</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phục</a:t>
            </a:r>
            <a:r>
              <a:rPr lang="en-US" altLang="vi-VN" b="1" dirty="0">
                <a:latin typeface="Cambria" panose="02040503050406030204" pitchFamily="18" charset="0"/>
                <a:ea typeface="Cambria" panose="02040503050406030204" pitchFamily="18" charset="0"/>
                <a:cs typeface="Times New Roman" panose="02020603050405020304" pitchFamily="18" charset="0"/>
              </a:rPr>
              <a:t>?</a:t>
            </a:r>
            <a:endParaRPr lang="en-US"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28" name="Text Box 11">
            <a:extLst>
              <a:ext uri="{FF2B5EF4-FFF2-40B4-BE49-F238E27FC236}">
                <a16:creationId xmlns:a16="http://schemas.microsoft.com/office/drawing/2014/main" id="{D9C96282-35A9-4E77-8C1C-A4C3B2D2B321}"/>
              </a:ext>
            </a:extLst>
          </p:cNvPr>
          <p:cNvSpPr txBox="1">
            <a:spLocks noChangeArrowheads="1"/>
          </p:cNvSpPr>
          <p:nvPr/>
        </p:nvSpPr>
        <p:spPr bwMode="auto">
          <a:xfrm>
            <a:off x="855462" y="1723745"/>
            <a:ext cx="8153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b="1" dirty="0">
                <a:latin typeface="Cambria" panose="02040503050406030204" pitchFamily="18" charset="0"/>
                <a:ea typeface="Cambria" panose="020405030504060302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Nét</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đặc</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trưng</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của</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mỗi</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bộ</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trang</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phục</a:t>
            </a:r>
            <a:r>
              <a:rPr lang="en-US" altLang="vi-VN" b="1" dirty="0" smtClean="0">
                <a:latin typeface="Cambria" panose="02040503050406030204" pitchFamily="18" charset="0"/>
                <a:ea typeface="Cambria" panose="02040503050406030204" pitchFamily="18" charset="0"/>
                <a:cs typeface="Times New Roman" panose="02020603050405020304" pitchFamily="18" charset="0"/>
              </a:rPr>
              <a:t>?</a:t>
            </a:r>
            <a:endParaRPr lang="en-US" b="1"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0578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2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999"/>
                                          </p:stCondLst>
                                        </p:cTn>
                                        <p:tgtEl>
                                          <p:spTgt spid="27"/>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999"/>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utoUpdateAnimBg="0"/>
      <p:bldP spid="27" grpId="0" autoUpdateAnimBg="0"/>
      <p:bldP spid="28"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0" descr="https://i.pinimg.com/564x/db/33/84/db33842c783ba8d1e5d1acbcb4240e53.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3438" b="97161" l="887" r="41312"/>
                    </a14:imgEffect>
                  </a14:imgLayer>
                </a14:imgProps>
              </a:ext>
              <a:ext uri="{28A0092B-C50C-407E-A947-70E740481C1C}">
                <a14:useLocalDpi xmlns:a14="http://schemas.microsoft.com/office/drawing/2010/main" val="0"/>
              </a:ext>
            </a:extLst>
          </a:blip>
          <a:srcRect l="4864" t="34292" r="59592" b="5585"/>
          <a:stretch/>
        </p:blipFill>
        <p:spPr bwMode="auto">
          <a:xfrm flipH="1">
            <a:off x="10040470" y="5042648"/>
            <a:ext cx="2151530" cy="1815352"/>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11">
            <a:extLst>
              <a:ext uri="{FF2B5EF4-FFF2-40B4-BE49-F238E27FC236}">
                <a16:creationId xmlns:a16="http://schemas.microsoft.com/office/drawing/2014/main" id="{D9C96282-35A9-4E77-8C1C-A4C3B2D2B321}"/>
              </a:ext>
            </a:extLst>
          </p:cNvPr>
          <p:cNvSpPr txBox="1">
            <a:spLocks noChangeArrowheads="1"/>
          </p:cNvSpPr>
          <p:nvPr/>
        </p:nvSpPr>
        <p:spPr bwMode="auto">
          <a:xfrm>
            <a:off x="293759" y="208453"/>
            <a:ext cx="8153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sz="2800" b="1" dirty="0" smtClean="0">
                <a:solidFill>
                  <a:srgbClr val="000099"/>
                </a:solidFill>
              </a:rPr>
              <a:t>1. </a:t>
            </a:r>
            <a:r>
              <a:rPr lang="en-US" sz="2800" b="1" dirty="0" err="1" smtClean="0">
                <a:solidFill>
                  <a:srgbClr val="000099"/>
                </a:solidFill>
              </a:rPr>
              <a:t>Quan</a:t>
            </a:r>
            <a:r>
              <a:rPr lang="en-US" sz="2800" b="1" dirty="0" smtClean="0">
                <a:solidFill>
                  <a:srgbClr val="000099"/>
                </a:solidFill>
              </a:rPr>
              <a:t> </a:t>
            </a:r>
            <a:r>
              <a:rPr lang="en-US" sz="2800" b="1" dirty="0" err="1" smtClean="0">
                <a:solidFill>
                  <a:srgbClr val="000099"/>
                </a:solidFill>
              </a:rPr>
              <a:t>sát</a:t>
            </a:r>
            <a:r>
              <a:rPr lang="en-US" sz="2800" b="1" dirty="0" smtClean="0">
                <a:solidFill>
                  <a:srgbClr val="000099"/>
                </a:solidFill>
              </a:rPr>
              <a:t>- </a:t>
            </a:r>
            <a:r>
              <a:rPr lang="en-US" sz="2800" b="1" dirty="0" err="1" smtClean="0">
                <a:solidFill>
                  <a:srgbClr val="000099"/>
                </a:solidFill>
              </a:rPr>
              <a:t>nhận</a:t>
            </a:r>
            <a:r>
              <a:rPr lang="en-US" sz="2800" b="1" dirty="0" smtClean="0">
                <a:solidFill>
                  <a:srgbClr val="000099"/>
                </a:solidFill>
              </a:rPr>
              <a:t> </a:t>
            </a:r>
            <a:r>
              <a:rPr lang="en-US" sz="2800" b="1" dirty="0" err="1" smtClean="0">
                <a:solidFill>
                  <a:srgbClr val="000099"/>
                </a:solidFill>
              </a:rPr>
              <a:t>thức</a:t>
            </a:r>
            <a:r>
              <a:rPr lang="en-US" sz="2800" b="1" dirty="0" smtClean="0">
                <a:solidFill>
                  <a:srgbClr val="000099"/>
                </a:solidFill>
              </a:rPr>
              <a:t> </a:t>
            </a:r>
            <a:r>
              <a:rPr lang="en-US" sz="2800" b="1" dirty="0" err="1" smtClean="0">
                <a:solidFill>
                  <a:srgbClr val="000099"/>
                </a:solidFill>
              </a:rPr>
              <a:t>về</a:t>
            </a:r>
            <a:r>
              <a:rPr lang="en-US" sz="2800" b="1" dirty="0" smtClean="0">
                <a:solidFill>
                  <a:srgbClr val="000099"/>
                </a:solidFill>
              </a:rPr>
              <a:t> </a:t>
            </a:r>
            <a:r>
              <a:rPr lang="en-US" sz="2800" b="1" dirty="0" err="1" smtClean="0">
                <a:solidFill>
                  <a:srgbClr val="000099"/>
                </a:solidFill>
              </a:rPr>
              <a:t>hình</a:t>
            </a:r>
            <a:r>
              <a:rPr lang="en-US" sz="2800" b="1" dirty="0" smtClean="0">
                <a:solidFill>
                  <a:srgbClr val="000099"/>
                </a:solidFill>
              </a:rPr>
              <a:t> </a:t>
            </a:r>
            <a:r>
              <a:rPr lang="en-US" sz="2800" b="1" dirty="0" err="1" smtClean="0">
                <a:solidFill>
                  <a:srgbClr val="000099"/>
                </a:solidFill>
              </a:rPr>
              <a:t>thức</a:t>
            </a:r>
            <a:r>
              <a:rPr lang="en-US" sz="2800" b="1" dirty="0" smtClean="0">
                <a:solidFill>
                  <a:srgbClr val="000099"/>
                </a:solidFill>
              </a:rPr>
              <a:t> </a:t>
            </a:r>
            <a:r>
              <a:rPr lang="en-US" sz="2800" b="1" dirty="0" err="1" smtClean="0">
                <a:solidFill>
                  <a:srgbClr val="000099"/>
                </a:solidFill>
              </a:rPr>
              <a:t>bộ</a:t>
            </a:r>
            <a:r>
              <a:rPr lang="en-US" sz="2800" b="1" dirty="0" smtClean="0">
                <a:solidFill>
                  <a:srgbClr val="000099"/>
                </a:solidFill>
              </a:rPr>
              <a:t> </a:t>
            </a:r>
            <a:r>
              <a:rPr lang="en-US" sz="2800" b="1" dirty="0" err="1" smtClean="0">
                <a:solidFill>
                  <a:srgbClr val="000099"/>
                </a:solidFill>
              </a:rPr>
              <a:t>trang</a:t>
            </a:r>
            <a:r>
              <a:rPr lang="en-US" sz="2800" b="1" dirty="0" smtClean="0">
                <a:solidFill>
                  <a:srgbClr val="000099"/>
                </a:solidFill>
              </a:rPr>
              <a:t> </a:t>
            </a:r>
            <a:r>
              <a:rPr lang="en-US" sz="2800" b="1" dirty="0" err="1" smtClean="0">
                <a:solidFill>
                  <a:srgbClr val="000099"/>
                </a:solidFill>
              </a:rPr>
              <a:t>phục</a:t>
            </a:r>
            <a:r>
              <a:rPr lang="en-US" sz="2800" b="1" dirty="0" smtClean="0">
                <a:solidFill>
                  <a:srgbClr val="000099"/>
                </a:solidFill>
              </a:rPr>
              <a:t> </a:t>
            </a:r>
            <a:endParaRPr lang="en-US" altLang="vi-VN" sz="2800" b="1" dirty="0">
              <a:solidFill>
                <a:srgbClr val="000099"/>
              </a:solidFill>
              <a:cs typeface="Times New Roman" panose="02020603050405020304" pitchFamily="18" charset="0"/>
            </a:endParaRPr>
          </a:p>
        </p:txBody>
      </p:sp>
      <p:sp>
        <p:nvSpPr>
          <p:cNvPr id="12" name="Rectangle 2"/>
          <p:cNvSpPr>
            <a:spLocks noChangeArrowheads="1"/>
          </p:cNvSpPr>
          <p:nvPr/>
        </p:nvSpPr>
        <p:spPr bwMode="auto">
          <a:xfrm>
            <a:off x="1869142" y="1826367"/>
            <a:ext cx="326763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3600" b="1" dirty="0">
                <a:latin typeface="Cambria" panose="02040503050406030204" pitchFamily="18" charset="0"/>
                <a:ea typeface="Cambria" panose="02040503050406030204" pitchFamily="18" charset="0"/>
                <a:cs typeface="Times New Roman" panose="02020603050405020304" pitchFamily="18" charset="0"/>
              </a:rPr>
              <a:t>Nhóm 1 + </a:t>
            </a:r>
            <a:r>
              <a:rPr lang="vi-VN" altLang="en-US" sz="3600" b="1" dirty="0" smtClean="0">
                <a:latin typeface="Cambria" panose="02040503050406030204" pitchFamily="18" charset="0"/>
                <a:ea typeface="Cambria" panose="02040503050406030204" pitchFamily="18" charset="0"/>
                <a:cs typeface="Times New Roman" panose="02020603050405020304" pitchFamily="18" charset="0"/>
              </a:rPr>
              <a:t>2:</a:t>
            </a:r>
            <a:endParaRPr lang="en-US" altLang="en-US" sz="3600" b="1" dirty="0" smtClean="0">
              <a:latin typeface="Cambria" panose="02040503050406030204" pitchFamily="18" charset="0"/>
              <a:ea typeface="Cambria" panose="02040503050406030204" pitchFamily="18" charset="0"/>
              <a:cs typeface="Times New Roman" panose="02020603050405020304" pitchFamily="18" charset="0"/>
            </a:endParaRPr>
          </a:p>
          <a:p>
            <a:pPr algn="ctr"/>
            <a:r>
              <a:rPr lang="vi-VN" altLang="en-US" sz="3600" b="1" dirty="0" smtClean="0">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latin typeface="Cambria" panose="02040503050406030204" pitchFamily="18" charset="0"/>
                <a:ea typeface="Cambria" panose="02040503050406030204" pitchFamily="18" charset="0"/>
                <a:cs typeface="Times New Roman" panose="02020603050405020304" pitchFamily="18" charset="0"/>
              </a:rPr>
              <a:t>Q</a:t>
            </a:r>
            <a:r>
              <a:rPr lang="en-US" altLang="en-US" sz="3600" dirty="0" err="1">
                <a:latin typeface="Cambria" panose="02040503050406030204" pitchFamily="18" charset="0"/>
                <a:ea typeface="Cambria" panose="02040503050406030204" pitchFamily="18" charset="0"/>
                <a:cs typeface="Times New Roman" panose="02020603050405020304" pitchFamily="18" charset="0"/>
              </a:rPr>
              <a:t>uan</a:t>
            </a:r>
            <a:r>
              <a:rPr lang="en-US" altLang="en-US" sz="3600" dirty="0">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latin typeface="Cambria" panose="02040503050406030204" pitchFamily="18" charset="0"/>
                <a:ea typeface="Cambria" panose="02040503050406030204" pitchFamily="18" charset="0"/>
                <a:cs typeface="Times New Roman" panose="02020603050405020304" pitchFamily="18" charset="0"/>
              </a:rPr>
              <a:t>sát</a:t>
            </a:r>
            <a:r>
              <a:rPr lang="en-US" altLang="en-US" sz="3600" dirty="0">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latin typeface="Cambria" panose="02040503050406030204" pitchFamily="18" charset="0"/>
                <a:ea typeface="Cambria" panose="02040503050406030204" pitchFamily="18" charset="0"/>
                <a:cs typeface="Times New Roman" panose="02020603050405020304" pitchFamily="18" charset="0"/>
              </a:rPr>
              <a:t>hình</a:t>
            </a:r>
            <a:r>
              <a:rPr lang="en-US" altLang="en-US" sz="3600" dirty="0">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latin typeface="Cambria" panose="02040503050406030204" pitchFamily="18" charset="0"/>
                <a:ea typeface="Cambria" panose="02040503050406030204" pitchFamily="18" charset="0"/>
                <a:cs typeface="Times New Roman" panose="02020603050405020304" pitchFamily="18" charset="0"/>
              </a:rPr>
              <a:t>để</a:t>
            </a:r>
            <a:r>
              <a:rPr lang="en-US" altLang="en-US" sz="3600" dirty="0">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latin typeface="Cambria" panose="02040503050406030204" pitchFamily="18" charset="0"/>
                <a:ea typeface="Cambria" panose="02040503050406030204" pitchFamily="18" charset="0"/>
                <a:cs typeface="Times New Roman" panose="02020603050405020304" pitchFamily="18" charset="0"/>
              </a:rPr>
              <a:t>tìm </a:t>
            </a:r>
            <a:r>
              <a:rPr lang="en-US" altLang="en-US" sz="3600"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3600" dirty="0">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latin typeface="Cambria" panose="02040503050406030204" pitchFamily="18" charset="0"/>
                <a:ea typeface="Cambria" panose="02040503050406030204" pitchFamily="18" charset="0"/>
                <a:cs typeface="Times New Roman" panose="02020603050405020304" pitchFamily="18" charset="0"/>
              </a:rPr>
              <a:t>loại</a:t>
            </a:r>
            <a:r>
              <a:rPr lang="en-US" altLang="en-US" sz="3600" dirty="0">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latin typeface="Cambria" panose="02040503050406030204" pitchFamily="18" charset="0"/>
                <a:ea typeface="Cambria" panose="02040503050406030204" pitchFamily="18" charset="0"/>
                <a:cs typeface="Times New Roman" panose="02020603050405020304" pitchFamily="18" charset="0"/>
              </a:rPr>
              <a:t>trang</a:t>
            </a:r>
            <a:r>
              <a:rPr lang="en-US" altLang="en-US" sz="3600" dirty="0">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latin typeface="Cambria" panose="02040503050406030204" pitchFamily="18" charset="0"/>
                <a:ea typeface="Cambria" panose="02040503050406030204" pitchFamily="18" charset="0"/>
                <a:cs typeface="Times New Roman" panose="02020603050405020304" pitchFamily="18" charset="0"/>
              </a:rPr>
              <a:t>phục</a:t>
            </a:r>
            <a:r>
              <a:rPr lang="en-US" altLang="en-US" sz="3600" dirty="0">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3600" dirty="0">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3600" dirty="0">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latin typeface="Cambria" panose="02040503050406030204" pitchFamily="18" charset="0"/>
                <a:ea typeface="Cambria" panose="02040503050406030204" pitchFamily="18" charset="0"/>
                <a:cs typeface="Times New Roman" panose="02020603050405020304" pitchFamily="18" charset="0"/>
              </a:rPr>
              <a:t>kiểu</a:t>
            </a:r>
            <a:r>
              <a:rPr lang="en-US" altLang="en-US" sz="3600" dirty="0">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latin typeface="Cambria" panose="02040503050406030204" pitchFamily="18" charset="0"/>
                <a:ea typeface="Cambria" panose="02040503050406030204" pitchFamily="18" charset="0"/>
                <a:cs typeface="Times New Roman" panose="02020603050405020304" pitchFamily="18" charset="0"/>
              </a:rPr>
              <a:t>dáng</a:t>
            </a:r>
            <a:r>
              <a:rPr lang="en-US" altLang="en-US" sz="3600" dirty="0">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latin typeface="Cambria" panose="02040503050406030204" pitchFamily="18" charset="0"/>
                <a:ea typeface="Cambria" panose="02040503050406030204" pitchFamily="18" charset="0"/>
                <a:cs typeface="Times New Roman" panose="02020603050405020304" pitchFamily="18" charset="0"/>
              </a:rPr>
              <a:t>cách</a:t>
            </a:r>
            <a:r>
              <a:rPr lang="en-US" altLang="en-US" sz="3600" dirty="0">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latin typeface="Cambria" panose="02040503050406030204" pitchFamily="18" charset="0"/>
                <a:ea typeface="Cambria" panose="02040503050406030204" pitchFamily="18" charset="0"/>
                <a:cs typeface="Times New Roman" panose="02020603050405020304" pitchFamily="18" charset="0"/>
              </a:rPr>
              <a:t>trang</a:t>
            </a:r>
            <a:r>
              <a:rPr lang="en-US" altLang="en-US" sz="3600" dirty="0">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latin typeface="Cambria" panose="02040503050406030204" pitchFamily="18" charset="0"/>
                <a:ea typeface="Cambria" panose="02040503050406030204" pitchFamily="18" charset="0"/>
                <a:cs typeface="Times New Roman" panose="02020603050405020304" pitchFamily="18" charset="0"/>
              </a:rPr>
              <a:t>trí</a:t>
            </a:r>
            <a:r>
              <a:rPr lang="en-US" altLang="en-US" sz="3600" dirty="0">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latin typeface="Cambria" panose="02040503050406030204" pitchFamily="18" charset="0"/>
                <a:ea typeface="Cambria" panose="02040503050406030204" pitchFamily="18" charset="0"/>
                <a:cs typeface="Times New Roman" panose="02020603050405020304" pitchFamily="18" charset="0"/>
              </a:rPr>
              <a:t>họa</a:t>
            </a:r>
            <a:r>
              <a:rPr lang="en-US" altLang="en-US" sz="3600" dirty="0">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latin typeface="Cambria" panose="02040503050406030204" pitchFamily="18" charset="0"/>
                <a:ea typeface="Cambria" panose="02040503050406030204" pitchFamily="18" charset="0"/>
                <a:cs typeface="Times New Roman" panose="02020603050405020304" pitchFamily="18" charset="0"/>
              </a:rPr>
              <a:t>tiết</a:t>
            </a:r>
            <a:r>
              <a:rPr lang="en-US" altLang="en-US" sz="3600" dirty="0">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latin typeface="Cambria" panose="02040503050406030204" pitchFamily="18" charset="0"/>
                <a:ea typeface="Cambria" panose="02040503050406030204" pitchFamily="18" charset="0"/>
                <a:cs typeface="Times New Roman" panose="02020603050405020304" pitchFamily="18" charset="0"/>
              </a:rPr>
              <a:t>dân</a:t>
            </a:r>
            <a:r>
              <a:rPr lang="en-US" altLang="en-US" sz="3600" dirty="0">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latin typeface="Cambria" panose="02040503050406030204" pitchFamily="18" charset="0"/>
                <a:ea typeface="Cambria" panose="02040503050406030204" pitchFamily="18" charset="0"/>
                <a:cs typeface="Times New Roman" panose="02020603050405020304" pitchFamily="18" charset="0"/>
              </a:rPr>
              <a:t>tộc</a:t>
            </a:r>
            <a:endParaRPr lang="en-US" altLang="en-US" sz="3600" dirty="0">
              <a:latin typeface="Cambria" panose="02040503050406030204" pitchFamily="18" charset="0"/>
              <a:ea typeface="Cambria" panose="02040503050406030204" pitchFamily="18" charset="0"/>
            </a:endParaRPr>
          </a:p>
        </p:txBody>
      </p:sp>
      <p:sp>
        <p:nvSpPr>
          <p:cNvPr id="13" name="Rectangle 3"/>
          <p:cNvSpPr>
            <a:spLocks noChangeArrowheads="1"/>
          </p:cNvSpPr>
          <p:nvPr/>
        </p:nvSpPr>
        <p:spPr bwMode="auto">
          <a:xfrm>
            <a:off x="6347012" y="1763614"/>
            <a:ext cx="3676427"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3600" b="1" dirty="0">
                <a:latin typeface="Cambria" panose="02040503050406030204" pitchFamily="18" charset="0"/>
                <a:ea typeface="Cambria" panose="02040503050406030204" pitchFamily="18" charset="0"/>
                <a:cs typeface="Times New Roman" panose="02020603050405020304" pitchFamily="18" charset="0"/>
              </a:rPr>
              <a:t>Nhóm </a:t>
            </a:r>
            <a:r>
              <a:rPr lang="en-US" altLang="en-US" sz="3600" b="1" dirty="0">
                <a:latin typeface="Cambria" panose="02040503050406030204" pitchFamily="18" charset="0"/>
                <a:ea typeface="Cambria" panose="02040503050406030204" pitchFamily="18" charset="0"/>
                <a:cs typeface="Times New Roman" panose="02020603050405020304" pitchFamily="18" charset="0"/>
              </a:rPr>
              <a:t>3 + </a:t>
            </a:r>
            <a:r>
              <a:rPr lang="en-US" altLang="en-US" sz="3600" b="1" dirty="0" smtClean="0">
                <a:latin typeface="Cambria" panose="02040503050406030204" pitchFamily="18" charset="0"/>
                <a:ea typeface="Cambria" panose="02040503050406030204" pitchFamily="18" charset="0"/>
                <a:cs typeface="Times New Roman" panose="02020603050405020304" pitchFamily="18" charset="0"/>
              </a:rPr>
              <a:t>4</a:t>
            </a:r>
            <a:r>
              <a:rPr lang="vi-VN" altLang="en-US" sz="3600" b="1" dirty="0" smtClean="0">
                <a:latin typeface="Cambria" panose="02040503050406030204" pitchFamily="18" charset="0"/>
                <a:ea typeface="Cambria" panose="02040503050406030204" pitchFamily="18" charset="0"/>
                <a:cs typeface="Times New Roman" panose="02020603050405020304" pitchFamily="18" charset="0"/>
              </a:rPr>
              <a:t>:</a:t>
            </a:r>
            <a:endParaRPr lang="en-US" altLang="en-US" sz="3600" b="1" dirty="0" smtClean="0">
              <a:latin typeface="Cambria" panose="02040503050406030204" pitchFamily="18" charset="0"/>
              <a:ea typeface="Cambria" panose="02040503050406030204" pitchFamily="18" charset="0"/>
              <a:cs typeface="Times New Roman" panose="02020603050405020304" pitchFamily="18" charset="0"/>
            </a:endParaRPr>
          </a:p>
          <a:p>
            <a:pPr algn="ctr"/>
            <a:r>
              <a:rPr lang="vi-VN" altLang="en-US" sz="3600" b="1" dirty="0" smtClean="0">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latin typeface="Cambria" panose="02040503050406030204" pitchFamily="18" charset="0"/>
                <a:ea typeface="Cambria" panose="02040503050406030204" pitchFamily="18" charset="0"/>
                <a:cs typeface="Times New Roman" panose="02020603050405020304" pitchFamily="18" charset="0"/>
              </a:rPr>
              <a:t>Q</a:t>
            </a:r>
            <a:r>
              <a:rPr lang="en-US" altLang="en-US" sz="3600" dirty="0" err="1">
                <a:latin typeface="Cambria" panose="02040503050406030204" pitchFamily="18" charset="0"/>
                <a:ea typeface="Cambria" panose="02040503050406030204" pitchFamily="18" charset="0"/>
                <a:cs typeface="Times New Roman" panose="02020603050405020304" pitchFamily="18" charset="0"/>
              </a:rPr>
              <a:t>uan</a:t>
            </a:r>
            <a:r>
              <a:rPr lang="en-US" altLang="en-US" sz="3600" dirty="0">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latin typeface="Cambria" panose="02040503050406030204" pitchFamily="18" charset="0"/>
                <a:ea typeface="Cambria" panose="02040503050406030204" pitchFamily="18" charset="0"/>
                <a:cs typeface="Times New Roman" panose="02020603050405020304" pitchFamily="18" charset="0"/>
              </a:rPr>
              <a:t>sát</a:t>
            </a:r>
            <a:r>
              <a:rPr lang="en-US" altLang="en-US" sz="3600" dirty="0">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latin typeface="Cambria" panose="02040503050406030204" pitchFamily="18" charset="0"/>
                <a:ea typeface="Cambria" panose="02040503050406030204" pitchFamily="18" charset="0"/>
                <a:cs typeface="Times New Roman" panose="02020603050405020304" pitchFamily="18" charset="0"/>
              </a:rPr>
              <a:t>hình</a:t>
            </a:r>
            <a:r>
              <a:rPr lang="en-US" altLang="en-US" sz="3600" dirty="0">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latin typeface="Cambria" panose="02040503050406030204" pitchFamily="18" charset="0"/>
                <a:ea typeface="Cambria" panose="02040503050406030204" pitchFamily="18" charset="0"/>
                <a:cs typeface="Times New Roman" panose="02020603050405020304" pitchFamily="18" charset="0"/>
              </a:rPr>
              <a:t>nhận biết vị trí và màu sắc họa tiết trang phục dân tộc và thời trang hiện đại</a:t>
            </a:r>
            <a:endParaRPr lang="en-US" altLang="en-US" sz="3600" dirty="0">
              <a:latin typeface="Cambria" panose="02040503050406030204" pitchFamily="18" charset="0"/>
              <a:ea typeface="Cambria" panose="02040503050406030204" pitchFamily="18" charset="0"/>
            </a:endParaRPr>
          </a:p>
        </p:txBody>
      </p:sp>
      <p:sp>
        <p:nvSpPr>
          <p:cNvPr id="19" name="Text Box 11">
            <a:extLst>
              <a:ext uri="{FF2B5EF4-FFF2-40B4-BE49-F238E27FC236}">
                <a16:creationId xmlns:a16="http://schemas.microsoft.com/office/drawing/2014/main" id="{D9C96282-35A9-4E77-8C1C-A4C3B2D2B321}"/>
              </a:ext>
            </a:extLst>
          </p:cNvPr>
          <p:cNvSpPr txBox="1">
            <a:spLocks noChangeArrowheads="1"/>
          </p:cNvSpPr>
          <p:nvPr/>
        </p:nvSpPr>
        <p:spPr bwMode="auto">
          <a:xfrm>
            <a:off x="4173428" y="783219"/>
            <a:ext cx="382104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sz="2800" b="1" dirty="0" smtClean="0">
                <a:solidFill>
                  <a:srgbClr val="FF0000"/>
                </a:solidFill>
              </a:rPr>
              <a:t>HOẠT ĐỘNG NHÓM</a:t>
            </a:r>
            <a:endParaRPr lang="en-US" altLang="vi-VN" sz="2800" b="1" dirty="0">
              <a:solidFill>
                <a:srgbClr val="FF0000"/>
              </a:solidFill>
              <a:cs typeface="Times New Roman" panose="02020603050405020304" pitchFamily="18" charset="0"/>
            </a:endParaRPr>
          </a:p>
        </p:txBody>
      </p:sp>
      <p:sp>
        <p:nvSpPr>
          <p:cNvPr id="2" name="Rounded Rectangle 1"/>
          <p:cNvSpPr/>
          <p:nvPr/>
        </p:nvSpPr>
        <p:spPr>
          <a:xfrm>
            <a:off x="6172201" y="1532964"/>
            <a:ext cx="3966882" cy="4854389"/>
          </a:xfrm>
          <a:prstGeom prst="round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483660" y="1577789"/>
            <a:ext cx="3966882" cy="4796118"/>
          </a:xfrm>
          <a:prstGeom prst="round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62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1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99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P spid="19"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9827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124D6-8DEA-46EE-9F11-77CDE6D7A8B7}"/>
              </a:ext>
            </a:extLst>
          </p:cNvPr>
          <p:cNvSpPr>
            <a:spLocks noGrp="1"/>
          </p:cNvSpPr>
          <p:nvPr>
            <p:ph type="title"/>
          </p:nvPr>
        </p:nvSpPr>
        <p:spPr>
          <a:xfrm>
            <a:off x="1671639" y="398463"/>
            <a:ext cx="8848725" cy="1752600"/>
          </a:xfrm>
        </p:spPr>
        <p:txBody>
          <a:bodyPr rtlCol="0">
            <a:noAutofit/>
          </a:bodyPr>
          <a:lstStyle/>
          <a:p>
            <a:pPr>
              <a:defRPr/>
            </a:pPr>
            <a:r>
              <a:rPr lang="en-US" sz="2500" b="1" dirty="0">
                <a:latin typeface="Times New Roman" panose="02020603050405020304" pitchFamily="18" charset="0"/>
                <a:cs typeface="Times New Roman" panose="02020603050405020304" pitchFamily="18" charset="0"/>
              </a:rPr>
              <a:t>1. </a:t>
            </a:r>
            <a:r>
              <a:rPr lang="en-US" sz="2500" b="1" u="sng" dirty="0">
                <a:latin typeface="Times New Roman" panose="02020603050405020304" pitchFamily="18" charset="0"/>
                <a:cs typeface="Times New Roman" panose="02020603050405020304" pitchFamily="18" charset="0"/>
              </a:rPr>
              <a:t>Quan sát – nhận thức về hình thức bộ </a:t>
            </a:r>
            <a:r>
              <a:rPr lang="en-US" sz="2500" b="1" u="sng" dirty="0" err="1">
                <a:latin typeface="Times New Roman" panose="02020603050405020304" pitchFamily="18" charset="0"/>
                <a:cs typeface="Times New Roman" panose="02020603050405020304" pitchFamily="18" charset="0"/>
              </a:rPr>
              <a:t>trang</a:t>
            </a:r>
            <a:r>
              <a:rPr lang="en-US" sz="2500" b="1" u="sng" dirty="0">
                <a:latin typeface="Times New Roman" panose="02020603050405020304" pitchFamily="18" charset="0"/>
                <a:cs typeface="Times New Roman" panose="02020603050405020304" pitchFamily="18" charset="0"/>
              </a:rPr>
              <a:t> </a:t>
            </a:r>
            <a:r>
              <a:rPr lang="en-US" sz="2500" b="1" u="sng" dirty="0" err="1">
                <a:latin typeface="Times New Roman" panose="02020603050405020304" pitchFamily="18" charset="0"/>
                <a:cs typeface="Times New Roman" panose="02020603050405020304" pitchFamily="18" charset="0"/>
              </a:rPr>
              <a:t>phục</a:t>
            </a:r>
            <a:r>
              <a:rPr lang="vi-VN" sz="2500" b="1" u="sng" dirty="0">
                <a:cs typeface="Times New Roman" panose="02020603050405020304" pitchFamily="18" charset="0"/>
              </a:rPr>
              <a:t/>
            </a:r>
            <a:br>
              <a:rPr lang="vi-VN" sz="2500" b="1" u="sng" dirty="0">
                <a:cs typeface="Times New Roman" panose="02020603050405020304" pitchFamily="18" charset="0"/>
              </a:rPr>
            </a:br>
            <a:r>
              <a:rPr lang="en-US" sz="2500" b="1" u="sng" dirty="0">
                <a:latin typeface="Times New Roman" panose="02020603050405020304" pitchFamily="18" charset="0"/>
                <a:cs typeface="Times New Roman" panose="02020603050405020304" pitchFamily="18" charset="0"/>
              </a:rPr>
              <a:t/>
            </a:r>
            <a:br>
              <a:rPr lang="en-US" sz="2500" b="1" u="sng" dirty="0">
                <a:latin typeface="Times New Roman" panose="02020603050405020304" pitchFamily="18" charset="0"/>
                <a:cs typeface="Times New Roman" panose="02020603050405020304" pitchFamily="18" charset="0"/>
              </a:rPr>
            </a:b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em quan sát hình để nhận biết các </a:t>
            </a:r>
            <a:r>
              <a:rPr lang="en-US" sz="2500" dirty="0" err="1">
                <a:latin typeface="Times New Roman" panose="02020603050405020304" pitchFamily="18" charset="0"/>
                <a:cs typeface="Times New Roman" panose="02020603050405020304" pitchFamily="18" charset="0"/>
              </a:rPr>
              <a:t>loại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trang</a:t>
            </a:r>
            <a:r>
              <a:rPr lang="en-US" sz="2500" dirty="0">
                <a:latin typeface="Times New Roman" panose="02020603050405020304" pitchFamily="18" charset="0"/>
                <a:cs typeface="Times New Roman" panose="02020603050405020304" pitchFamily="18" charset="0"/>
              </a:rPr>
              <a:t> phục và các kiểu dáng, cách trang trí họa tiết dân tộc:</a:t>
            </a:r>
            <a:r>
              <a:rPr lang="en-US" sz="2500" dirty="0">
                <a:solidFill>
                  <a:srgbClr val="FFFFFF"/>
                </a:solidFill>
                <a:latin typeface="Times New Roman" panose="02020603050405020304" pitchFamily="18" charset="0"/>
                <a:cs typeface="Times New Roman" panose="02020603050405020304" pitchFamily="18" charset="0"/>
              </a:rPr>
              <a:t/>
            </a:r>
            <a:br>
              <a:rPr lang="en-US" sz="2500" dirty="0">
                <a:solidFill>
                  <a:srgbClr val="FFFFFF"/>
                </a:solidFill>
                <a:latin typeface="Times New Roman" panose="02020603050405020304" pitchFamily="18" charset="0"/>
                <a:cs typeface="Times New Roman" panose="02020603050405020304" pitchFamily="18" charset="0"/>
              </a:rPr>
            </a:br>
            <a:r>
              <a:rPr lang="en-US" sz="2500" dirty="0">
                <a:solidFill>
                  <a:schemeClr val="tx1">
                    <a:lumMod val="85000"/>
                    <a:lumOff val="15000"/>
                  </a:schemeClr>
                </a:solidFill>
                <a:latin typeface="Times New Roman" panose="02020603050405020304" pitchFamily="18" charset="0"/>
                <a:cs typeface="Times New Roman" panose="02020603050405020304" pitchFamily="18" charset="0"/>
              </a:rPr>
              <a:t>Các loại trang phục như: áo, quần, váy</a:t>
            </a:r>
            <a:endParaRPr lang="vi-VN" sz="2500" dirty="0">
              <a:solidFill>
                <a:schemeClr val="tx1">
                  <a:lumMod val="85000"/>
                  <a:lumOff val="15000"/>
                </a:schemeClr>
              </a:solidFill>
              <a:cs typeface="Times New Roman" panose="02020603050405020304" pitchFamily="18" charset="0"/>
            </a:endParaRPr>
          </a:p>
        </p:txBody>
      </p:sp>
      <p:sp>
        <p:nvSpPr>
          <p:cNvPr id="4" name="Footer Placeholder 3">
            <a:extLst>
              <a:ext uri="{FF2B5EF4-FFF2-40B4-BE49-F238E27FC236}">
                <a16:creationId xmlns:a16="http://schemas.microsoft.com/office/drawing/2014/main" id="{81C72156-60CD-448F-A848-54162221F8FC}"/>
              </a:ext>
            </a:extLst>
          </p:cNvPr>
          <p:cNvSpPr>
            <a:spLocks noGrp="1"/>
          </p:cNvSpPr>
          <p:nvPr>
            <p:ph type="ftr" sz="quarter" idx="11"/>
          </p:nvPr>
        </p:nvSpPr>
        <p:spPr/>
        <p:txBody>
          <a:bodyPr/>
          <a:lstStyle/>
          <a:p>
            <a:pPr>
              <a:defRPr/>
            </a:pPr>
            <a:r>
              <a:rPr lang="en-US" dirty="0"/>
              <a:t>Blogtailieu.com</a:t>
            </a:r>
          </a:p>
        </p:txBody>
      </p:sp>
      <p:pic>
        <p:nvPicPr>
          <p:cNvPr id="16389" name="Picture 6" descr="https://f9-zpcloud.zdn.vn/8258031492832925119/c9ce9413a1837ddd24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670176"/>
            <a:ext cx="335280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00" y="2711451"/>
            <a:ext cx="2058988"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9613" y="2670175"/>
            <a:ext cx="2419350" cy="352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9863" y="2711450"/>
            <a:ext cx="1460500"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txBox="1">
            <a:spLocks/>
          </p:cNvSpPr>
          <p:nvPr/>
        </p:nvSpPr>
        <p:spPr bwMode="auto">
          <a:xfrm>
            <a:off x="2362200" y="6242050"/>
            <a:ext cx="1676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spcBef>
                <a:spcPct val="0"/>
              </a:spcBef>
              <a:buFontTx/>
              <a:buNone/>
            </a:pPr>
            <a:r>
              <a:rPr lang="en-US" altLang="en-US" sz="2500">
                <a:solidFill>
                  <a:srgbClr val="FF0000"/>
                </a:solidFill>
                <a:latin typeface="Times New Roman" panose="02020603050405020304" pitchFamily="18" charset="0"/>
                <a:cs typeface="Times New Roman" panose="02020603050405020304" pitchFamily="18" charset="0"/>
              </a:rPr>
              <a:t>Áo s</a:t>
            </a:r>
            <a:r>
              <a:rPr lang="vi-VN" altLang="en-US" sz="2500">
                <a:solidFill>
                  <a:srgbClr val="FF0000"/>
                </a:solidFill>
                <a:latin typeface="Times New Roman" panose="02020603050405020304" pitchFamily="18" charset="0"/>
                <a:cs typeface="Times New Roman" panose="02020603050405020304" pitchFamily="18" charset="0"/>
              </a:rPr>
              <a:t>ơ</a:t>
            </a:r>
            <a:r>
              <a:rPr lang="en-US" altLang="en-US" sz="2500">
                <a:solidFill>
                  <a:srgbClr val="FF0000"/>
                </a:solidFill>
                <a:latin typeface="Times New Roman" panose="02020603050405020304" pitchFamily="18" charset="0"/>
                <a:cs typeface="Times New Roman" panose="02020603050405020304" pitchFamily="18" charset="0"/>
              </a:rPr>
              <a:t> mi </a:t>
            </a:r>
            <a:endParaRPr lang="vi-VN" altLang="en-US" sz="2500">
              <a:solidFill>
                <a:srgbClr val="FF0000"/>
              </a:solidFill>
              <a:latin typeface="Times New Roman" panose="02020603050405020304" pitchFamily="18" charset="0"/>
              <a:cs typeface="Times New Roman" panose="02020603050405020304" pitchFamily="18" charset="0"/>
            </a:endParaRPr>
          </a:p>
        </p:txBody>
      </p:sp>
      <p:sp>
        <p:nvSpPr>
          <p:cNvPr id="17" name="Title 1"/>
          <p:cNvSpPr txBox="1">
            <a:spLocks noChangeArrowheads="1"/>
          </p:cNvSpPr>
          <p:nvPr/>
        </p:nvSpPr>
        <p:spPr bwMode="auto">
          <a:xfrm>
            <a:off x="4724400" y="6261101"/>
            <a:ext cx="1676400"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spcBef>
                <a:spcPct val="0"/>
              </a:spcBef>
              <a:buFontTx/>
              <a:buNone/>
            </a:pPr>
            <a:r>
              <a:rPr lang="en-US" altLang="en-US" sz="2500">
                <a:solidFill>
                  <a:srgbClr val="FF0000"/>
                </a:solidFill>
                <a:latin typeface="Times New Roman" panose="02020603050405020304" pitchFamily="18" charset="0"/>
                <a:cs typeface="Times New Roman" panose="02020603050405020304" pitchFamily="18" charset="0"/>
              </a:rPr>
              <a:t>Quần dài</a:t>
            </a:r>
            <a:endParaRPr lang="vi-VN" altLang="en-US" sz="2500">
              <a:solidFill>
                <a:srgbClr val="FF0000"/>
              </a:solidFill>
              <a:latin typeface="Times New Roman" panose="02020603050405020304" pitchFamily="18" charset="0"/>
              <a:cs typeface="Times New Roman" panose="02020603050405020304" pitchFamily="18" charset="0"/>
            </a:endParaRPr>
          </a:p>
        </p:txBody>
      </p:sp>
      <p:sp>
        <p:nvSpPr>
          <p:cNvPr id="18" name="Title 1"/>
          <p:cNvSpPr txBox="1">
            <a:spLocks noChangeArrowheads="1"/>
          </p:cNvSpPr>
          <p:nvPr/>
        </p:nvSpPr>
        <p:spPr bwMode="auto">
          <a:xfrm>
            <a:off x="7175500" y="6261101"/>
            <a:ext cx="1676400"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spcBef>
                <a:spcPct val="0"/>
              </a:spcBef>
              <a:buFontTx/>
              <a:buNone/>
            </a:pPr>
            <a:r>
              <a:rPr lang="en-US" altLang="en-US" sz="2500">
                <a:solidFill>
                  <a:srgbClr val="FF0000"/>
                </a:solidFill>
                <a:latin typeface="Times New Roman" panose="02020603050405020304" pitchFamily="18" charset="0"/>
                <a:cs typeface="Times New Roman" panose="02020603050405020304" pitchFamily="18" charset="0"/>
              </a:rPr>
              <a:t>Đầm</a:t>
            </a:r>
            <a:endParaRPr lang="vi-VN" altLang="en-US" sz="2500">
              <a:solidFill>
                <a:srgbClr val="FF0000"/>
              </a:solidFill>
              <a:latin typeface="Times New Roman" panose="02020603050405020304" pitchFamily="18" charset="0"/>
              <a:cs typeface="Times New Roman" panose="02020603050405020304" pitchFamily="18" charset="0"/>
            </a:endParaRPr>
          </a:p>
        </p:txBody>
      </p:sp>
      <p:sp>
        <p:nvSpPr>
          <p:cNvPr id="19" name="Title 1"/>
          <p:cNvSpPr txBox="1">
            <a:spLocks noChangeArrowheads="1"/>
          </p:cNvSpPr>
          <p:nvPr/>
        </p:nvSpPr>
        <p:spPr bwMode="auto">
          <a:xfrm>
            <a:off x="8951913" y="6202364"/>
            <a:ext cx="1676400" cy="579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spcBef>
                <a:spcPct val="0"/>
              </a:spcBef>
              <a:buFontTx/>
              <a:buNone/>
            </a:pPr>
            <a:r>
              <a:rPr lang="en-US" altLang="en-US" sz="2500">
                <a:solidFill>
                  <a:srgbClr val="FF0000"/>
                </a:solidFill>
                <a:latin typeface="Times New Roman" panose="02020603050405020304" pitchFamily="18" charset="0"/>
                <a:cs typeface="Times New Roman" panose="02020603050405020304" pitchFamily="18" charset="0"/>
              </a:rPr>
              <a:t>Áo dài</a:t>
            </a:r>
            <a:endParaRPr lang="vi-VN" altLang="en-US" sz="25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525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389"/>
                                        </p:tgtEl>
                                        <p:attrNameLst>
                                          <p:attrName>style.visibility</p:attrName>
                                        </p:attrNameLst>
                                      </p:cBhvr>
                                      <p:to>
                                        <p:strVal val="visible"/>
                                      </p:to>
                                    </p:set>
                                    <p:anim calcmode="lin" valueType="num">
                                      <p:cBhvr additive="base">
                                        <p:cTn id="7" dur="500" fill="hold"/>
                                        <p:tgtEl>
                                          <p:spTgt spid="16389"/>
                                        </p:tgtEl>
                                        <p:attrNameLst>
                                          <p:attrName>ppt_x</p:attrName>
                                        </p:attrNameLst>
                                      </p:cBhvr>
                                      <p:tavLst>
                                        <p:tav tm="0">
                                          <p:val>
                                            <p:strVal val="#ppt_x"/>
                                          </p:val>
                                        </p:tav>
                                        <p:tav tm="100000">
                                          <p:val>
                                            <p:strVal val="#ppt_x"/>
                                          </p:val>
                                        </p:tav>
                                      </p:tavLst>
                                    </p:anim>
                                    <p:anim calcmode="lin" valueType="num">
                                      <p:cBhvr additive="base">
                                        <p:cTn id="8" dur="500" fill="hold"/>
                                        <p:tgtEl>
                                          <p:spTgt spid="1638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Title 1"/>
          <p:cNvSpPr>
            <a:spLocks noGrp="1" noChangeArrowheads="1"/>
          </p:cNvSpPr>
          <p:nvPr>
            <p:ph type="title"/>
          </p:nvPr>
        </p:nvSpPr>
        <p:spPr>
          <a:xfrm>
            <a:off x="1731964" y="55564"/>
            <a:ext cx="4821237" cy="682625"/>
          </a:xfrm>
          <a:solidFill>
            <a:srgbClr val="0070C0"/>
          </a:solidFill>
        </p:spPr>
        <p:txBody>
          <a:bodyPr>
            <a:normAutofit fontScale="90000"/>
          </a:bodyPr>
          <a:lstStyle/>
          <a:p>
            <a:pPr eaLnBrk="1" hangingPunct="1"/>
            <a:r>
              <a:rPr lang="en-US" altLang="en-US" smtClean="0">
                <a:solidFill>
                  <a:srgbClr val="FFFF00"/>
                </a:solidFill>
                <a:latin typeface="Times New Roman" panose="02020603050405020304" pitchFamily="18" charset="0"/>
                <a:cs typeface="Times New Roman" panose="02020603050405020304" pitchFamily="18" charset="0"/>
              </a:rPr>
              <a:t>Màu sắc và cách trang trí:</a:t>
            </a:r>
            <a:endParaRPr lang="vi-VN" altLang="en-US" sz="2400">
              <a:solidFill>
                <a:srgbClr val="FFFF00"/>
              </a:solidFill>
              <a:cs typeface="Times New Roman" panose="02020603050405020304" pitchFamily="18" charset="0"/>
            </a:endParaRPr>
          </a:p>
        </p:txBody>
      </p:sp>
      <p:pic>
        <p:nvPicPr>
          <p:cNvPr id="20483" name="Picture 8" descr="Chân váy boho hoạ tiết Ấn. | Shopee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9751" y="2430463"/>
            <a:ext cx="3298825" cy="439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398714"/>
            <a:ext cx="2597150"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6017F6D2-AABB-4CC2-8DA2-F8C365D0A81B}"/>
              </a:ext>
            </a:extLst>
          </p:cNvPr>
          <p:cNvSpPr txBox="1">
            <a:spLocks/>
          </p:cNvSpPr>
          <p:nvPr/>
        </p:nvSpPr>
        <p:spPr bwMode="auto">
          <a:xfrm>
            <a:off x="1524000" y="941388"/>
            <a:ext cx="7886700"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eaLnBrk="1" fontAlgn="auto" hangingPunct="1">
              <a:spcAft>
                <a:spcPts val="0"/>
              </a:spcAft>
              <a:defRPr/>
            </a:pP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Màu</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chủ</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đạo</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đủ</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vàng</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những</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màu</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nổi</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bật</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a:r>
            <a:b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b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a:r>
            <a:b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b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Họa</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tiết</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thường</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trang</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trí</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ở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phần</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cổ</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tay</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và</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cuối</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chân</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váy</a:t>
            </a:r>
            <a:endParaRPr lang="vi-VN" sz="2400" dirty="0">
              <a:solidFill>
                <a:schemeClr val="tx1">
                  <a:lumMod val="85000"/>
                  <a:lumOff val="15000"/>
                </a:schemeClr>
              </a:solidFill>
              <a:cs typeface="Times New Roman" panose="02020603050405020304" pitchFamily="18" charset="0"/>
            </a:endParaRPr>
          </a:p>
        </p:txBody>
      </p:sp>
      <p:pic>
        <p:nvPicPr>
          <p:cNvPr id="20486" name="Picture 10" descr="Hoàng Thùy, Thúy Ngân diễn vedette trong show thời trang thổ cẩ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1426" y="2420939"/>
            <a:ext cx="3046413"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25267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itle 1"/>
          <p:cNvSpPr>
            <a:spLocks noGrp="1" noChangeArrowheads="1"/>
          </p:cNvSpPr>
          <p:nvPr>
            <p:ph type="title"/>
          </p:nvPr>
        </p:nvSpPr>
        <p:spPr>
          <a:xfrm>
            <a:off x="1524000" y="1"/>
            <a:ext cx="9144000" cy="1408113"/>
          </a:xfrm>
          <a:solidFill>
            <a:schemeClr val="bg2"/>
          </a:solidFill>
        </p:spPr>
        <p:txBody>
          <a:bodyPr/>
          <a:lstStyle/>
          <a:p>
            <a:pPr algn="ctr" eaLnBrk="1" hangingPunct="1"/>
            <a:r>
              <a:rPr lang="en-US" altLang="en-US" sz="2400">
                <a:latin typeface="Times New Roman" panose="02020603050405020304" pitchFamily="18" charset="0"/>
                <a:cs typeface="Times New Roman" panose="02020603050405020304" pitchFamily="18" charset="0"/>
              </a:rPr>
              <a:t>Nét đặc trưng của trang phục là cách trang trí họa tiết hoa văn cầu kì nhưng lại rất hài hòa giữa sự mềm mại và cứng rắn đan xen tạo cho trang phục thêm điểm nhấn và độc đáo.</a:t>
            </a:r>
            <a:endParaRPr lang="vi-VN" altLang="en-US" smtClean="0">
              <a:cs typeface="Times New Roman" panose="02020603050405020304" pitchFamily="18" charset="0"/>
            </a:endParaRPr>
          </a:p>
        </p:txBody>
      </p:sp>
      <p:pic>
        <p:nvPicPr>
          <p:cNvPr id="21507" name="Picture 6" descr="Những họa tiết độc đáo được trang trí trên trang phục của người Ba Na |  Thời trang | Vietnam+ (VietnamPl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551" y="1431925"/>
            <a:ext cx="4043363"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8" descr="Ý nghĩa hoa văn trên trang phục dân tộc Hmông - Thổ cẩm lan rừ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1" y="1416051"/>
            <a:ext cx="4697413"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0" descr="Nghề dệt thổ cẩm của người Tày vùng Nghĩa Đô​"/>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3551" y="3783013"/>
            <a:ext cx="4043363"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5106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HQ5OyvWANnxYo" hidden="1">
            <a:extLst>
              <a:ext uri="{FF2B5EF4-FFF2-40B4-BE49-F238E27FC236}">
                <a16:creationId xmlns:a16="http://schemas.microsoft.com/office/drawing/2014/main" id="{1DC6FAE1-7CC9-47C9-82BE-62C2B3A25A68}"/>
              </a:ext>
            </a:extLst>
          </p:cNvPr>
          <p:cNvSpPr>
            <a:spLocks noGrp="1"/>
          </p:cNvSpPr>
          <p:nvPr>
            <p:ph type="ftr" sz="quarter" idx="11"/>
          </p:nvPr>
        </p:nvSpPr>
        <p:spPr>
          <a:noFill/>
          <a:ln w="15126" cap="sq">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a:t>Blogtailieu.com</a:t>
            </a:r>
            <a:endParaRPr/>
          </a:p>
        </p:txBody>
      </p:sp>
      <p:sp>
        <p:nvSpPr>
          <p:cNvPr id="23555" name="Rectangle 1"/>
          <p:cNvSpPr>
            <a:spLocks noChangeArrowheads="1"/>
          </p:cNvSpPr>
          <p:nvPr/>
        </p:nvSpPr>
        <p:spPr bwMode="auto">
          <a:xfrm>
            <a:off x="1666875" y="138114"/>
            <a:ext cx="8858250" cy="2492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000" b="1">
                <a:solidFill>
                  <a:srgbClr val="FF0000"/>
                </a:solidFill>
                <a:latin typeface="Times New Roman" panose="02020603050405020304" pitchFamily="18" charset="0"/>
                <a:cs typeface="Times New Roman" panose="02020603050405020304" pitchFamily="18" charset="0"/>
              </a:rPr>
              <a:t>2. </a:t>
            </a:r>
            <a:r>
              <a:rPr lang="en-US" altLang="en-US" sz="3000" b="1" u="sng">
                <a:solidFill>
                  <a:srgbClr val="FF0000"/>
                </a:solidFill>
                <a:latin typeface="Times New Roman" panose="02020603050405020304" pitchFamily="18" charset="0"/>
                <a:cs typeface="Times New Roman" panose="02020603050405020304" pitchFamily="18" charset="0"/>
              </a:rPr>
              <a:t>Cách tạo hình và thiết kế một bộ trang phục :</a:t>
            </a:r>
          </a:p>
          <a:p>
            <a:endParaRPr lang="en-US" altLang="en-US" sz="3000" b="1" u="sng">
              <a:solidFill>
                <a:srgbClr val="FF0000"/>
              </a:solidFill>
              <a:latin typeface="Times New Roman" panose="02020603050405020304" pitchFamily="18" charset="0"/>
              <a:cs typeface="Times New Roman" panose="02020603050405020304" pitchFamily="18" charset="0"/>
            </a:endParaRPr>
          </a:p>
          <a:p>
            <a:r>
              <a:rPr lang="en-US" altLang="en-US" sz="2400" i="1">
                <a:latin typeface="Times New Roman" panose="02020603050405020304" pitchFamily="18" charset="0"/>
                <a:cs typeface="Times New Roman" panose="02020603050405020304" pitchFamily="18" charset="0"/>
              </a:rPr>
              <a:t>+ Những bộ phận chính của trang phục</a:t>
            </a:r>
            <a:endParaRPr lang="vi-VN" altLang="en-US" sz="2400">
              <a:latin typeface="Times New Roman" panose="02020603050405020304" pitchFamily="18" charset="0"/>
              <a:cs typeface="Times New Roman" panose="02020603050405020304" pitchFamily="18" charset="0"/>
            </a:endParaRPr>
          </a:p>
          <a:p>
            <a:r>
              <a:rPr lang="en-US" altLang="en-US" sz="2400" i="1">
                <a:latin typeface="Times New Roman" panose="02020603050405020304" pitchFamily="18" charset="0"/>
                <a:cs typeface="Times New Roman" panose="02020603050405020304" pitchFamily="18" charset="0"/>
              </a:rPr>
              <a:t>+ Các hình thức trang trí trên trang phục</a:t>
            </a:r>
            <a:endParaRPr lang="vi-VN" altLang="en-US" sz="2400">
              <a:latin typeface="Times New Roman" panose="02020603050405020304" pitchFamily="18" charset="0"/>
              <a:cs typeface="Times New Roman" panose="02020603050405020304" pitchFamily="18" charset="0"/>
            </a:endParaRPr>
          </a:p>
          <a:p>
            <a:r>
              <a:rPr lang="en-US" altLang="en-US" sz="2400" i="1">
                <a:latin typeface="Times New Roman" panose="02020603050405020304" pitchFamily="18" charset="0"/>
                <a:cs typeface="Times New Roman" panose="02020603050405020304" pitchFamily="18" charset="0"/>
              </a:rPr>
              <a:t>+Màu sắc họa tiết </a:t>
            </a:r>
            <a:endParaRPr lang="vi-VN" altLang="en-US" sz="2400">
              <a:latin typeface="Times New Roman" panose="02020603050405020304" pitchFamily="18" charset="0"/>
              <a:cs typeface="Times New Roman" panose="02020603050405020304" pitchFamily="18" charset="0"/>
            </a:endParaRPr>
          </a:p>
          <a:p>
            <a:r>
              <a:rPr lang="en-US" altLang="en-US" sz="2400" i="1">
                <a:latin typeface="Times New Roman" panose="02020603050405020304" pitchFamily="18" charset="0"/>
                <a:cs typeface="Times New Roman" panose="02020603050405020304" pitchFamily="18" charset="0"/>
              </a:rPr>
              <a:t>+ Tỉ lệ họa tiết trang trí trên trang phục</a:t>
            </a:r>
            <a:endParaRPr lang="vi-VN" altLang="en-US" sz="2400">
              <a:latin typeface="Times New Roman" panose="02020603050405020304" pitchFamily="18" charset="0"/>
              <a:cs typeface="Times New Roman" panose="02020603050405020304" pitchFamily="18" charset="0"/>
            </a:endParaRPr>
          </a:p>
        </p:txBody>
      </p:sp>
      <p:pic>
        <p:nvPicPr>
          <p:cNvPr id="2355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5" y="2652714"/>
            <a:ext cx="4300538" cy="421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https://f9-zpcloud.zdn.vn/4108908289522130875/78a3f516c7861bd8429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625725"/>
            <a:ext cx="4275138"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6030577"/>
      </p:ext>
    </p:extLst>
  </p:cSld>
  <p:clrMapOvr>
    <a:masterClrMapping/>
  </p:clrMapOvr>
  <p:transition spd="slow"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0C37A7-9961-4CBC-96FE-55A4ECD2392F}"/>
              </a:ext>
            </a:extLst>
          </p:cNvPr>
          <p:cNvSpPr/>
          <p:nvPr/>
        </p:nvSpPr>
        <p:spPr>
          <a:xfrm>
            <a:off x="849085" y="940526"/>
            <a:ext cx="10750731" cy="1815882"/>
          </a:xfrm>
          <a:prstGeom prst="rect">
            <a:avLst/>
          </a:prstGeom>
        </p:spPr>
        <p:txBody>
          <a:bodyPr wrap="square">
            <a:spAutoFit/>
          </a:bodyPr>
          <a:lstStyle/>
          <a:p>
            <a:pPr algn="just">
              <a:defRPr/>
            </a:pPr>
            <a:r>
              <a:rPr lang="en-US" sz="2800" b="1" dirty="0" err="1">
                <a:solidFill>
                  <a:srgbClr val="FF0000"/>
                </a:solidFill>
                <a:latin typeface="Cambria" panose="02040503050406030204" pitchFamily="18" charset="0"/>
                <a:ea typeface="Cambria" panose="02040503050406030204" pitchFamily="18" charset="0"/>
                <a:cs typeface="Times New Roman" pitchFamily="18" charset="0"/>
              </a:rPr>
              <a:t>Trò</a:t>
            </a:r>
            <a:r>
              <a:rPr lang="en-US" sz="28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FF0000"/>
                </a:solidFill>
                <a:latin typeface="Cambria" panose="02040503050406030204" pitchFamily="18" charset="0"/>
                <a:ea typeface="Cambria" panose="02040503050406030204" pitchFamily="18" charset="0"/>
                <a:cs typeface="Times New Roman" pitchFamily="18" charset="0"/>
              </a:rPr>
              <a:t>chơi</a:t>
            </a:r>
            <a:r>
              <a:rPr lang="en-US" sz="28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FF0000"/>
                </a:solidFill>
                <a:latin typeface="Cambria" panose="02040503050406030204" pitchFamily="18" charset="0"/>
                <a:ea typeface="Cambria" panose="02040503050406030204" pitchFamily="18" charset="0"/>
                <a:cs typeface="Times New Roman" pitchFamily="18" charset="0"/>
              </a:rPr>
              <a:t>Nhanh</a:t>
            </a:r>
            <a:r>
              <a:rPr lang="en-US" sz="2800" b="1" dirty="0">
                <a:solidFill>
                  <a:srgbClr val="FF0000"/>
                </a:solidFill>
                <a:latin typeface="Cambria" panose="02040503050406030204" pitchFamily="18" charset="0"/>
                <a:ea typeface="Cambria" panose="02040503050406030204" pitchFamily="18" charset="0"/>
                <a:cs typeface="Times New Roman" pitchFamily="18" charset="0"/>
              </a:rPr>
              <a:t> </a:t>
            </a:r>
            <a:r>
              <a:rPr lang="vi-VN" sz="2800" b="1" dirty="0">
                <a:solidFill>
                  <a:srgbClr val="FF0000"/>
                </a:solidFill>
                <a:latin typeface="Cambria" panose="02040503050406030204" pitchFamily="18" charset="0"/>
                <a:ea typeface="Cambria" panose="02040503050406030204" pitchFamily="18" charset="0"/>
                <a:cs typeface="Times New Roman" pitchFamily="18" charset="0"/>
              </a:rPr>
              <a:t>như chớp</a:t>
            </a:r>
            <a:r>
              <a:rPr lang="en-US" sz="2800" b="1" dirty="0" smtClean="0">
                <a:solidFill>
                  <a:srgbClr val="FF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Các</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vi-VN" sz="2800" b="1" dirty="0">
                <a:solidFill>
                  <a:srgbClr val="002060"/>
                </a:solidFill>
                <a:latin typeface="Cambria" panose="02040503050406030204" pitchFamily="18" charset="0"/>
                <a:ea typeface="Cambria" panose="02040503050406030204" pitchFamily="18" charset="0"/>
                <a:cs typeface="Times New Roman" pitchFamily="18" charset="0"/>
              </a:rPr>
              <a:t>bạn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cùng</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nhau</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quan</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sát</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một</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số</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loại</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vi-VN" sz="2800" b="1" dirty="0">
                <a:solidFill>
                  <a:srgbClr val="002060"/>
                </a:solidFill>
                <a:latin typeface="Cambria" panose="02040503050406030204" pitchFamily="18" charset="0"/>
                <a:ea typeface="Cambria" panose="02040503050406030204" pitchFamily="18" charset="0"/>
                <a:cs typeface="Times New Roman" pitchFamily="18" charset="0"/>
              </a:rPr>
              <a:t>họa tiết</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Sau</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khi</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quan</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sát</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các</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đội</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cử</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thành</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viên</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nhanh</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tay</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lên</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bảng</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điền</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số</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vào</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các</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cột</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đúng</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quy</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định</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Đội</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nào</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xong</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trước</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đúng</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hết</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sẽ</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thắng</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cuộc</a:t>
            </a:r>
            <a:endParaRPr lang="en-US" sz="2800" dirty="0">
              <a:solidFill>
                <a:srgbClr val="002060"/>
              </a:solidFill>
              <a:latin typeface="Cambria" panose="02040503050406030204" pitchFamily="18" charset="0"/>
              <a:ea typeface="Cambria" panose="02040503050406030204" pitchFamily="18" charset="0"/>
              <a:cs typeface="Times New Roman" pitchFamily="18" charset="0"/>
            </a:endParaRPr>
          </a:p>
        </p:txBody>
      </p:sp>
      <p:sp>
        <p:nvSpPr>
          <p:cNvPr id="7" name="Rectangle 6">
            <a:extLst>
              <a:ext uri="{FF2B5EF4-FFF2-40B4-BE49-F238E27FC236}">
                <a16:creationId xmlns:a16="http://schemas.microsoft.com/office/drawing/2014/main" id="{917EBC99-A653-48B9-A7AB-F99D58E9C386}"/>
              </a:ext>
            </a:extLst>
          </p:cNvPr>
          <p:cNvSpPr/>
          <p:nvPr/>
        </p:nvSpPr>
        <p:spPr>
          <a:xfrm>
            <a:off x="2070464" y="3334749"/>
            <a:ext cx="3197863" cy="523220"/>
          </a:xfrm>
          <a:prstGeom prst="rect">
            <a:avLst/>
          </a:prstGeom>
          <a:solidFill>
            <a:srgbClr val="FFC000"/>
          </a:solidFill>
        </p:spPr>
        <p:txBody>
          <a:bodyPr wrap="none">
            <a:spAutoFit/>
          </a:bodyPr>
          <a:lstStyle/>
          <a:p>
            <a:pPr>
              <a:defRPr/>
            </a:pPr>
            <a:r>
              <a:rPr lang="vi-VN" sz="2800" b="1" dirty="0">
                <a:solidFill>
                  <a:schemeClr val="tx1">
                    <a:lumMod val="95000"/>
                    <a:lumOff val="5000"/>
                  </a:schemeClr>
                </a:solidFill>
                <a:latin typeface="Cambria" panose="02040503050406030204" pitchFamily="18" charset="0"/>
                <a:ea typeface="Cambria" panose="02040503050406030204" pitchFamily="18" charset="0"/>
                <a:cs typeface="Times New Roman" pitchFamily="18" charset="0"/>
              </a:rPr>
              <a:t>Họa tiết miền xuôi</a:t>
            </a:r>
            <a:endParaRPr lang="en-US" sz="2800" dirty="0">
              <a:solidFill>
                <a:schemeClr val="tx1">
                  <a:lumMod val="95000"/>
                  <a:lumOff val="5000"/>
                </a:schemeClr>
              </a:solidFill>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a16="http://schemas.microsoft.com/office/drawing/2014/main" id="{39C4A889-B8AB-4171-A0CF-66F07A065576}"/>
              </a:ext>
            </a:extLst>
          </p:cNvPr>
          <p:cNvCxnSpPr/>
          <p:nvPr/>
        </p:nvCxnSpPr>
        <p:spPr>
          <a:xfrm>
            <a:off x="5997575" y="3184525"/>
            <a:ext cx="0" cy="3673475"/>
          </a:xfrm>
          <a:prstGeom prst="line">
            <a:avLst/>
          </a:prstGeom>
        </p:spPr>
        <p:style>
          <a:lnRef idx="1">
            <a:schemeClr val="accent1"/>
          </a:lnRef>
          <a:fillRef idx="0">
            <a:schemeClr val="accent1"/>
          </a:fillRef>
          <a:effectRef idx="0">
            <a:schemeClr val="accent1"/>
          </a:effectRef>
          <a:fontRef idx="minor">
            <a:schemeClr val="tx1"/>
          </a:fontRef>
        </p:style>
      </p:cxnSp>
      <p:sp>
        <p:nvSpPr>
          <p:cNvPr id="4101" name="Rectangle 9"/>
          <p:cNvSpPr>
            <a:spLocks noChangeArrowheads="1"/>
          </p:cNvSpPr>
          <p:nvPr/>
        </p:nvSpPr>
        <p:spPr bwMode="auto">
          <a:xfrm>
            <a:off x="3625895" y="189004"/>
            <a:ext cx="51024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dirty="0">
                <a:solidFill>
                  <a:srgbClr val="FF0000"/>
                </a:solidFill>
                <a:latin typeface="Cambria" panose="02040503050406030204" pitchFamily="18" charset="0"/>
                <a:ea typeface="Cambria" panose="02040503050406030204" pitchFamily="18" charset="0"/>
              </a:rPr>
              <a:t>HOẠT ĐỘNG KHỞI ĐỘNG : </a:t>
            </a:r>
            <a:endParaRPr lang="en-US" altLang="en-US" sz="3200" dirty="0">
              <a:solidFill>
                <a:srgbClr val="FF0000"/>
              </a:solidFill>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42AA090E-F2A3-459A-AA79-C8BBED9D7284}"/>
              </a:ext>
            </a:extLst>
          </p:cNvPr>
          <p:cNvSpPr/>
          <p:nvPr/>
        </p:nvSpPr>
        <p:spPr>
          <a:xfrm>
            <a:off x="6671946" y="3301185"/>
            <a:ext cx="4305859" cy="523220"/>
          </a:xfrm>
          <a:prstGeom prst="rect">
            <a:avLst/>
          </a:prstGeom>
          <a:solidFill>
            <a:srgbClr val="FFC000"/>
          </a:solidFill>
        </p:spPr>
        <p:txBody>
          <a:bodyPr wrap="none">
            <a:spAutoFit/>
          </a:bodyPr>
          <a:lstStyle/>
          <a:p>
            <a:pPr>
              <a:defRPr/>
            </a:pPr>
            <a:r>
              <a:rPr lang="vi-VN" sz="2800" b="1" dirty="0">
                <a:solidFill>
                  <a:schemeClr val="tx1">
                    <a:lumMod val="95000"/>
                    <a:lumOff val="5000"/>
                  </a:schemeClr>
                </a:solidFill>
                <a:latin typeface="Cambria" panose="02040503050406030204" pitchFamily="18" charset="0"/>
                <a:ea typeface="Cambria" panose="02040503050406030204" pitchFamily="18" charset="0"/>
                <a:cs typeface="Times New Roman" pitchFamily="18" charset="0"/>
              </a:rPr>
              <a:t>Họa </a:t>
            </a:r>
            <a:r>
              <a:rPr lang="vi-VN" sz="2800" b="1">
                <a:solidFill>
                  <a:schemeClr val="tx1">
                    <a:lumMod val="95000"/>
                    <a:lumOff val="5000"/>
                  </a:schemeClr>
                </a:solidFill>
                <a:latin typeface="Cambria" panose="02040503050406030204" pitchFamily="18" charset="0"/>
                <a:ea typeface="Cambria" panose="02040503050406030204" pitchFamily="18" charset="0"/>
                <a:cs typeface="Times New Roman" pitchFamily="18" charset="0"/>
              </a:rPr>
              <a:t>tiết dân tộc miền núi</a:t>
            </a:r>
            <a:endParaRPr lang="en-US" sz="2800" dirty="0">
              <a:solidFill>
                <a:schemeClr val="tx1">
                  <a:lumMod val="95000"/>
                  <a:lumOff val="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3101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nodeType="withGroup">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video dạy vẽ áo sơ mi.mp4">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752600" y="852489"/>
            <a:ext cx="7734300" cy="5800725"/>
          </a:xfrm>
        </p:spPr>
      </p:pic>
      <p:sp>
        <p:nvSpPr>
          <p:cNvPr id="25603" name="Rectangle 1"/>
          <p:cNvSpPr>
            <a:spLocks noChangeArrowheads="1"/>
          </p:cNvSpPr>
          <p:nvPr/>
        </p:nvSpPr>
        <p:spPr bwMode="auto">
          <a:xfrm>
            <a:off x="1905000" y="168275"/>
            <a:ext cx="7581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200" b="1">
                <a:solidFill>
                  <a:srgbClr val="FF0000"/>
                </a:solidFill>
                <a:latin typeface="Times New Roman" panose="02020603050405020304" pitchFamily="18" charset="0"/>
                <a:cs typeface="Times New Roman" panose="02020603050405020304" pitchFamily="18" charset="0"/>
              </a:rPr>
              <a:t>Thiết kế áo s</a:t>
            </a:r>
            <a:r>
              <a:rPr lang="vi-VN" altLang="en-US" sz="3200" b="1">
                <a:solidFill>
                  <a:srgbClr val="FF0000"/>
                </a:solidFill>
                <a:latin typeface="Times New Roman" panose="02020603050405020304" pitchFamily="18" charset="0"/>
                <a:cs typeface="Times New Roman" panose="02020603050405020304" pitchFamily="18" charset="0"/>
              </a:rPr>
              <a:t>ơ</a:t>
            </a:r>
            <a:r>
              <a:rPr lang="en-US" altLang="en-US" sz="3200" b="1">
                <a:solidFill>
                  <a:srgbClr val="FF0000"/>
                </a:solidFill>
                <a:latin typeface="Times New Roman" panose="02020603050405020304" pitchFamily="18" charset="0"/>
                <a:cs typeface="Times New Roman" panose="02020603050405020304" pitchFamily="18" charset="0"/>
              </a:rPr>
              <a:t> mi</a:t>
            </a:r>
          </a:p>
        </p:txBody>
      </p:sp>
    </p:spTree>
    <p:extLst>
      <p:ext uri="{BB962C8B-B14F-4D97-AF65-F5344CB8AC3E}">
        <p14:creationId xmlns:p14="http://schemas.microsoft.com/office/powerpoint/2010/main" val="1379957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418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250" y="1295400"/>
            <a:ext cx="9207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4"/>
          <p:cNvSpPr>
            <a:spLocks noChangeArrowheads="1"/>
          </p:cNvSpPr>
          <p:nvPr/>
        </p:nvSpPr>
        <p:spPr bwMode="auto">
          <a:xfrm>
            <a:off x="1905000" y="168275"/>
            <a:ext cx="7581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200" b="1">
                <a:solidFill>
                  <a:srgbClr val="FF0000"/>
                </a:solidFill>
                <a:latin typeface="Times New Roman" panose="02020603050405020304" pitchFamily="18" charset="0"/>
                <a:cs typeface="Times New Roman" panose="02020603050405020304" pitchFamily="18" charset="0"/>
              </a:rPr>
              <a:t>Thiết kế chân váy, quần các loại</a:t>
            </a:r>
          </a:p>
        </p:txBody>
      </p:sp>
    </p:spTree>
    <p:extLst>
      <p:ext uri="{BB962C8B-B14F-4D97-AF65-F5344CB8AC3E}">
        <p14:creationId xmlns:p14="http://schemas.microsoft.com/office/powerpoint/2010/main" val="39100118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lqdoxem0JJHu">
            <a:extLst>
              <a:ext uri="{FF2B5EF4-FFF2-40B4-BE49-F238E27FC236}">
                <a16:creationId xmlns:a16="http://schemas.microsoft.com/office/drawing/2014/main" id="{F2FC2CE3-D825-4364-B57A-A40CDA11E029}"/>
              </a:ext>
            </a:extLst>
          </p:cNvPr>
          <p:cNvSpPr/>
          <p:nvPr/>
        </p:nvSpPr>
        <p:spPr>
          <a:xfrm>
            <a:off x="1752600" y="152400"/>
            <a:ext cx="8763000" cy="609600"/>
          </a:xfrm>
          <a:prstGeom prst="rect">
            <a:avLst/>
          </a:prstGeom>
          <a:solidFill>
            <a:schemeClr val="bg2"/>
          </a:solidFill>
          <a:ln w="9525"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US" sz="3000" b="1" u="sng" dirty="0">
                <a:solidFill>
                  <a:srgbClr val="002060"/>
                </a:solidFill>
              </a:rPr>
              <a:t>CÁC HÌNH THỨC TRANG TRÍ</a:t>
            </a:r>
          </a:p>
          <a:p>
            <a:pPr>
              <a:defRPr/>
            </a:pPr>
            <a:endParaRPr lang="en-US" sz="2700" b="1" i="1" dirty="0">
              <a:solidFill>
                <a:srgbClr val="002060"/>
              </a:solidFill>
            </a:endParaRPr>
          </a:p>
          <a:p>
            <a:pPr>
              <a:defRPr/>
            </a:pPr>
            <a:r>
              <a:rPr lang="en-US" sz="2700" b="1" i="1" dirty="0">
                <a:solidFill>
                  <a:srgbClr val="002060"/>
                </a:solidFill>
              </a:rPr>
              <a:t>Có thể trang trí phần cổ và tay áo hoặc có thể trang trí toàn thân áo</a:t>
            </a:r>
          </a:p>
        </p:txBody>
      </p:sp>
      <p:sp>
        <p:nvSpPr>
          <p:cNvPr id="5" name="oP9sIz8SEru1W" hidden="1">
            <a:extLst>
              <a:ext uri="{FF2B5EF4-FFF2-40B4-BE49-F238E27FC236}">
                <a16:creationId xmlns:a16="http://schemas.microsoft.com/office/drawing/2014/main" id="{7D61033B-C7E2-43C6-BF3B-6726C1BDB7DC}"/>
              </a:ext>
            </a:extLst>
          </p:cNvPr>
          <p:cNvSpPr>
            <a:spLocks noGrp="1"/>
          </p:cNvSpPr>
          <p:nvPr>
            <p:ph type="ftr" sz="quarter" idx="11"/>
          </p:nvPr>
        </p:nvSpPr>
        <p:spPr>
          <a:noFill/>
          <a:ln w="15126" cap="sq">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a:t>Blogtailieu.com</a:t>
            </a:r>
            <a:endParaRPr/>
          </a:p>
        </p:txBody>
      </p:sp>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1" y="1865314"/>
            <a:ext cx="4962525"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descr="Đầm suông kết họa tiết thổ cẩm- B96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957389"/>
            <a:ext cx="3810000"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9" descr="Giảm giá Áo sơ mi nam họa tiết dân tộc - BeeCo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6251" y="1852613"/>
            <a:ext cx="2398713"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1" descr="Áo Sơ Mi Nam Cài Cúc Dài Tay Tùy Chỉnh Thiết Kế In Hình Cô Gái Truyền Thống  Châu Phi Màu Sắc Tươi Sáng - Buy Màu Sắc Tươi Sáng Phi Truyề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250" y="4438650"/>
            <a:ext cx="241935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6155725"/>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3559"/>
                                        </p:tgtEl>
                                        <p:attrNameLst>
                                          <p:attrName>style.visibility</p:attrName>
                                        </p:attrNameLst>
                                      </p:cBhvr>
                                      <p:to>
                                        <p:strVal val="visible"/>
                                      </p:to>
                                    </p:set>
                                    <p:animEffect transition="in" filter="barn(inVertical)">
                                      <p:cBhvr>
                                        <p:cTn id="7" dur="500"/>
                                        <p:tgtEl>
                                          <p:spTgt spid="235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1" presetClass="entr" presetSubtype="0" fill="hold" nodeType="clickEffect">
                                  <p:stCondLst>
                                    <p:cond delay="0"/>
                                  </p:stCondLst>
                                  <p:childTnLst>
                                    <p:set>
                                      <p:cBhvr>
                                        <p:cTn id="16" dur="1" fill="hold">
                                          <p:stCondLst>
                                            <p:cond delay="0"/>
                                          </p:stCondLst>
                                        </p:cTn>
                                        <p:tgtEl>
                                          <p:spTgt spid="23561"/>
                                        </p:tgtEl>
                                        <p:attrNameLst>
                                          <p:attrName>style.visibility</p:attrName>
                                        </p:attrNameLst>
                                      </p:cBhvr>
                                      <p:to>
                                        <p:strVal val="visible"/>
                                      </p:to>
                                    </p:set>
                                    <p:anim calcmode="lin" valueType="num">
                                      <p:cBhvr>
                                        <p:cTn id="17" dur="1000" fill="hold"/>
                                        <p:tgtEl>
                                          <p:spTgt spid="23561"/>
                                        </p:tgtEl>
                                        <p:attrNameLst>
                                          <p:attrName>ppt_w</p:attrName>
                                        </p:attrNameLst>
                                      </p:cBhvr>
                                      <p:tavLst>
                                        <p:tav tm="0">
                                          <p:val>
                                            <p:fltVal val="0"/>
                                          </p:val>
                                        </p:tav>
                                        <p:tav tm="100000">
                                          <p:val>
                                            <p:strVal val="#ppt_w"/>
                                          </p:val>
                                        </p:tav>
                                      </p:tavLst>
                                    </p:anim>
                                    <p:anim calcmode="lin" valueType="num">
                                      <p:cBhvr>
                                        <p:cTn id="18" dur="1000" fill="hold"/>
                                        <p:tgtEl>
                                          <p:spTgt spid="23561"/>
                                        </p:tgtEl>
                                        <p:attrNameLst>
                                          <p:attrName>ppt_h</p:attrName>
                                        </p:attrNameLst>
                                      </p:cBhvr>
                                      <p:tavLst>
                                        <p:tav tm="0">
                                          <p:val>
                                            <p:fltVal val="0"/>
                                          </p:val>
                                        </p:tav>
                                        <p:tav tm="100000">
                                          <p:val>
                                            <p:strVal val="#ppt_h"/>
                                          </p:val>
                                        </p:tav>
                                      </p:tavLst>
                                    </p:anim>
                                    <p:anim calcmode="lin" valueType="num">
                                      <p:cBhvr>
                                        <p:cTn id="19" dur="1000" fill="hold"/>
                                        <p:tgtEl>
                                          <p:spTgt spid="23561"/>
                                        </p:tgtEl>
                                        <p:attrNameLst>
                                          <p:attrName>style.rotation</p:attrName>
                                        </p:attrNameLst>
                                      </p:cBhvr>
                                      <p:tavLst>
                                        <p:tav tm="0">
                                          <p:val>
                                            <p:fltVal val="90"/>
                                          </p:val>
                                        </p:tav>
                                        <p:tav tm="100000">
                                          <p:val>
                                            <p:fltVal val="0"/>
                                          </p:val>
                                        </p:tav>
                                      </p:tavLst>
                                    </p:anim>
                                    <p:animEffect transition="in" filter="fade">
                                      <p:cBhvr>
                                        <p:cTn id="20" dur="1000"/>
                                        <p:tgtEl>
                                          <p:spTgt spid="23561"/>
                                        </p:tgtEl>
                                      </p:cBhvr>
                                    </p:animEffect>
                                  </p:childTnLst>
                                </p:cTn>
                              </p:par>
                              <p:par>
                                <p:cTn id="21" presetID="31" presetClass="entr" presetSubtype="0" fill="hold" nodeType="withEffect">
                                  <p:stCondLst>
                                    <p:cond delay="0"/>
                                  </p:stCondLst>
                                  <p:childTnLst>
                                    <p:set>
                                      <p:cBhvr>
                                        <p:cTn id="22" dur="1" fill="hold">
                                          <p:stCondLst>
                                            <p:cond delay="0"/>
                                          </p:stCondLst>
                                        </p:cTn>
                                        <p:tgtEl>
                                          <p:spTgt spid="23563"/>
                                        </p:tgtEl>
                                        <p:attrNameLst>
                                          <p:attrName>style.visibility</p:attrName>
                                        </p:attrNameLst>
                                      </p:cBhvr>
                                      <p:to>
                                        <p:strVal val="visible"/>
                                      </p:to>
                                    </p:set>
                                    <p:anim calcmode="lin" valueType="num">
                                      <p:cBhvr>
                                        <p:cTn id="23" dur="1000" fill="hold"/>
                                        <p:tgtEl>
                                          <p:spTgt spid="23563"/>
                                        </p:tgtEl>
                                        <p:attrNameLst>
                                          <p:attrName>ppt_w</p:attrName>
                                        </p:attrNameLst>
                                      </p:cBhvr>
                                      <p:tavLst>
                                        <p:tav tm="0">
                                          <p:val>
                                            <p:fltVal val="0"/>
                                          </p:val>
                                        </p:tav>
                                        <p:tav tm="100000">
                                          <p:val>
                                            <p:strVal val="#ppt_w"/>
                                          </p:val>
                                        </p:tav>
                                      </p:tavLst>
                                    </p:anim>
                                    <p:anim calcmode="lin" valueType="num">
                                      <p:cBhvr>
                                        <p:cTn id="24" dur="1000" fill="hold"/>
                                        <p:tgtEl>
                                          <p:spTgt spid="23563"/>
                                        </p:tgtEl>
                                        <p:attrNameLst>
                                          <p:attrName>ppt_h</p:attrName>
                                        </p:attrNameLst>
                                      </p:cBhvr>
                                      <p:tavLst>
                                        <p:tav tm="0">
                                          <p:val>
                                            <p:fltVal val="0"/>
                                          </p:val>
                                        </p:tav>
                                        <p:tav tm="100000">
                                          <p:val>
                                            <p:strVal val="#ppt_h"/>
                                          </p:val>
                                        </p:tav>
                                      </p:tavLst>
                                    </p:anim>
                                    <p:anim calcmode="lin" valueType="num">
                                      <p:cBhvr>
                                        <p:cTn id="25" dur="1000" fill="hold"/>
                                        <p:tgtEl>
                                          <p:spTgt spid="23563"/>
                                        </p:tgtEl>
                                        <p:attrNameLst>
                                          <p:attrName>style.rotation</p:attrName>
                                        </p:attrNameLst>
                                      </p:cBhvr>
                                      <p:tavLst>
                                        <p:tav tm="0">
                                          <p:val>
                                            <p:fltVal val="90"/>
                                          </p:val>
                                        </p:tav>
                                        <p:tav tm="100000">
                                          <p:val>
                                            <p:fltVal val="0"/>
                                          </p:val>
                                        </p:tav>
                                      </p:tavLst>
                                    </p:anim>
                                    <p:animEffect transition="in" filter="fade">
                                      <p:cBhvr>
                                        <p:cTn id="26" dur="1000"/>
                                        <p:tgtEl>
                                          <p:spTgt spid="23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itle 1"/>
          <p:cNvSpPr>
            <a:spLocks noGrp="1" noChangeArrowheads="1"/>
          </p:cNvSpPr>
          <p:nvPr>
            <p:ph type="title"/>
          </p:nvPr>
        </p:nvSpPr>
        <p:spPr>
          <a:xfrm>
            <a:off x="1993901" y="220664"/>
            <a:ext cx="8202613" cy="1050925"/>
          </a:xfrm>
          <a:solidFill>
            <a:schemeClr val="accent2"/>
          </a:solidFill>
        </p:spPr>
        <p:txBody>
          <a:bodyPr>
            <a:normAutofit fontScale="90000"/>
          </a:bodyPr>
          <a:lstStyle/>
          <a:p>
            <a:pPr algn="ctr" eaLnBrk="1" hangingPunct="1"/>
            <a:r>
              <a:rPr lang="en-US" altLang="en-US" b="1" smtClean="0">
                <a:solidFill>
                  <a:srgbClr val="FFFF00"/>
                </a:solidFill>
                <a:latin typeface="Times New Roman" panose="02020603050405020304" pitchFamily="18" charset="0"/>
                <a:cs typeface="Times New Roman" panose="02020603050405020304" pitchFamily="18" charset="0"/>
              </a:rPr>
              <a:t>Màu sắc họa tiết: có thể chọn nhiều màu nổi để tạo sự nổi bật cho họa tiết  </a:t>
            </a:r>
            <a:endParaRPr lang="vi-VN" altLang="en-US" b="1" smtClean="0">
              <a:solidFill>
                <a:srgbClr val="FFFF00"/>
              </a:solidFill>
            </a:endParaRPr>
          </a:p>
        </p:txBody>
      </p:sp>
      <p:pic>
        <p:nvPicPr>
          <p:cNvPr id="28675" name="Picture 2" descr="https://f9-zpcloud.zdn.vn/4959955651581058644/252dab98990845561c1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44638" y="1409700"/>
            <a:ext cx="5448300" cy="5448300"/>
          </a:xfrm>
          <a:noFill/>
        </p:spPr>
      </p:pic>
      <p:sp>
        <p:nvSpPr>
          <p:cNvPr id="4" name="Footer Placeholder 3">
            <a:extLst>
              <a:ext uri="{FF2B5EF4-FFF2-40B4-BE49-F238E27FC236}">
                <a16:creationId xmlns:a16="http://schemas.microsoft.com/office/drawing/2014/main" id="{24E7CAFD-B59F-44A8-B70E-5402A1F368D9}"/>
              </a:ext>
            </a:extLst>
          </p:cNvPr>
          <p:cNvSpPr>
            <a:spLocks noGrp="1"/>
          </p:cNvSpPr>
          <p:nvPr>
            <p:ph type="ftr" sz="quarter" idx="11"/>
          </p:nvPr>
        </p:nvSpPr>
        <p:spPr/>
        <p:txBody>
          <a:bodyPr/>
          <a:lstStyle/>
          <a:p>
            <a:pPr>
              <a:defRPr/>
            </a:pPr>
            <a:r>
              <a:rPr lang="en-US" dirty="0"/>
              <a:t>Blogilieu.com</a:t>
            </a:r>
          </a:p>
        </p:txBody>
      </p:sp>
      <p:pic>
        <p:nvPicPr>
          <p:cNvPr id="286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1" y="1409700"/>
            <a:ext cx="3471863"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0090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PmLkVFhKSqWK1">
            <a:extLst>
              <a:ext uri="{FF2B5EF4-FFF2-40B4-BE49-F238E27FC236}">
                <a16:creationId xmlns:a16="http://schemas.microsoft.com/office/drawing/2014/main" id="{81683E3A-3664-49AC-B6C5-99ECABC52FF1}"/>
              </a:ext>
            </a:extLst>
          </p:cNvPr>
          <p:cNvSpPr/>
          <p:nvPr/>
        </p:nvSpPr>
        <p:spPr>
          <a:xfrm>
            <a:off x="1524000" y="68264"/>
            <a:ext cx="9144000" cy="509587"/>
          </a:xfrm>
          <a:prstGeom prst="rect">
            <a:avLst/>
          </a:prstGeom>
          <a:solidFill>
            <a:schemeClr val="accent2"/>
          </a:solidFill>
          <a:ln w="9525"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lgn="ctr">
              <a:defRPr/>
            </a:pPr>
            <a:r>
              <a:rPr lang="en-US" sz="3000" b="1" dirty="0">
                <a:solidFill>
                  <a:srgbClr val="FFFF00"/>
                </a:solidFill>
                <a:latin typeface="Times New Roman" panose="02020603050405020304" pitchFamily="18" charset="0"/>
                <a:cs typeface="Times New Roman" panose="02020603050405020304" pitchFamily="18" charset="0"/>
              </a:rPr>
              <a:t>3. Cách tạo hình và thiết kế bộ trang phục với họa tiết</a:t>
            </a:r>
          </a:p>
        </p:txBody>
      </p:sp>
      <p:pic>
        <p:nvPicPr>
          <p:cNvPr id="7" name="4415603300331474908.mp4">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2644775" y="544514"/>
            <a:ext cx="6902450" cy="600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1242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276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PmLkVFhKSqWK1">
            <a:extLst>
              <a:ext uri="{FF2B5EF4-FFF2-40B4-BE49-F238E27FC236}">
                <a16:creationId xmlns:a16="http://schemas.microsoft.com/office/drawing/2014/main" id="{94E53D1F-4A72-4EBA-9899-A19D4E49C697}"/>
              </a:ext>
            </a:extLst>
          </p:cNvPr>
          <p:cNvSpPr/>
          <p:nvPr/>
        </p:nvSpPr>
        <p:spPr>
          <a:xfrm>
            <a:off x="1524000" y="68264"/>
            <a:ext cx="9144000" cy="509587"/>
          </a:xfrm>
          <a:prstGeom prst="rect">
            <a:avLst/>
          </a:prstGeom>
          <a:solidFill>
            <a:schemeClr val="accent2"/>
          </a:solidFill>
          <a:ln w="9525"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lgn="ctr">
              <a:defRPr/>
            </a:pPr>
            <a:r>
              <a:rPr lang="en-US" sz="3000" b="1" dirty="0">
                <a:solidFill>
                  <a:srgbClr val="FFFF00"/>
                </a:solidFill>
                <a:latin typeface="Times New Roman" panose="02020603050405020304" pitchFamily="18" charset="0"/>
                <a:cs typeface="Times New Roman" panose="02020603050405020304" pitchFamily="18" charset="0"/>
              </a:rPr>
              <a:t>3. Cách tạo hình và thiết kế bộ trang phục với họa tiết</a:t>
            </a:r>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828675"/>
            <a:ext cx="4752975"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8213" y="784226"/>
            <a:ext cx="3105150"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608389"/>
            <a:ext cx="3657600"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3633788"/>
            <a:ext cx="2362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6824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VbVMc9Qw7TfaA" hidden="1">
            <a:extLst>
              <a:ext uri="{FF2B5EF4-FFF2-40B4-BE49-F238E27FC236}">
                <a16:creationId xmlns:a16="http://schemas.microsoft.com/office/drawing/2014/main" id="{3B2EA33C-5942-4947-B5AB-22B25177A721}"/>
              </a:ext>
            </a:extLst>
          </p:cNvPr>
          <p:cNvSpPr>
            <a:spLocks noGrp="1"/>
          </p:cNvSpPr>
          <p:nvPr>
            <p:ph type="ftr" sz="quarter" idx="11"/>
          </p:nvPr>
        </p:nvSpPr>
        <p:spPr>
          <a:noFill/>
          <a:ln w="15126" cap="sq">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a:t>Blogtailieu.com</a:t>
            </a:r>
            <a:endParaRPr/>
          </a:p>
        </p:txBody>
      </p:sp>
      <p:sp>
        <p:nvSpPr>
          <p:cNvPr id="9" name="hBrqnuhyPsGK4">
            <a:extLst>
              <a:ext uri="{FF2B5EF4-FFF2-40B4-BE49-F238E27FC236}">
                <a16:creationId xmlns:a16="http://schemas.microsoft.com/office/drawing/2014/main" id="{4EA5DDD7-C331-4827-A1D1-517A988B72C9}"/>
              </a:ext>
            </a:extLst>
          </p:cNvPr>
          <p:cNvSpPr/>
          <p:nvPr/>
        </p:nvSpPr>
        <p:spPr>
          <a:xfrm>
            <a:off x="1524001" y="3094039"/>
            <a:ext cx="957263" cy="1508125"/>
          </a:xfrm>
          <a:prstGeom prst="roundRect">
            <a:avLst>
              <a:gd name="adj" fmla="val 20000"/>
            </a:avLst>
          </a:prstGeom>
          <a:solidFill>
            <a:srgbClr val="FFFF00"/>
          </a:solidFill>
          <a:ln w="25400" cap="sq">
            <a:solidFill>
              <a:schemeClr val="accent1"/>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lgn="ctr">
              <a:spcBef>
                <a:spcPct val="10000"/>
              </a:spcBef>
              <a:defRPr/>
            </a:pPr>
            <a:r>
              <a:rPr lang="en-US" sz="2800" dirty="0" err="1">
                <a:solidFill>
                  <a:srgbClr val="FF0000"/>
                </a:solidFill>
                <a:latin typeface="kaka"/>
              </a:rPr>
              <a:t>Gồm</a:t>
            </a:r>
            <a:r>
              <a:rPr lang="en-US" sz="2800" dirty="0">
                <a:solidFill>
                  <a:srgbClr val="FF0000"/>
                </a:solidFill>
                <a:latin typeface="kaka"/>
              </a:rPr>
              <a:t> 4 bước</a:t>
            </a:r>
          </a:p>
        </p:txBody>
      </p:sp>
      <p:sp>
        <p:nvSpPr>
          <p:cNvPr id="10" name="vJC6u388k08w5">
            <a:extLst>
              <a:ext uri="{FF2B5EF4-FFF2-40B4-BE49-F238E27FC236}">
                <a16:creationId xmlns:a16="http://schemas.microsoft.com/office/drawing/2014/main" id="{03BA64EF-1A7F-4DBB-AFA0-73F6FF1B1442}"/>
              </a:ext>
            </a:extLst>
          </p:cNvPr>
          <p:cNvSpPr/>
          <p:nvPr/>
        </p:nvSpPr>
        <p:spPr>
          <a:xfrm>
            <a:off x="3795713" y="887414"/>
            <a:ext cx="6697662" cy="1057275"/>
          </a:xfrm>
          <a:prstGeom prst="rect">
            <a:avLst/>
          </a:prstGeom>
          <a:solidFill>
            <a:schemeClr val="accent6">
              <a:lumMod val="75000"/>
            </a:schemeClr>
          </a:solidFill>
          <a:ln w="25400" cap="sq">
            <a:solidFill>
              <a:srgbClr val="2683C6"/>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spcBef>
                <a:spcPct val="10000"/>
              </a:spcBef>
              <a:defRPr/>
            </a:pPr>
            <a:r>
              <a:rPr lang="en-US" sz="2800" b="1" dirty="0">
                <a:solidFill>
                  <a:srgbClr val="FFFF00"/>
                </a:solidFill>
              </a:rPr>
              <a:t>Vẽ phác nét theo dáng người lên giấy và chia tỉ lệ của áo theo hình </a:t>
            </a:r>
            <a:endParaRPr lang="en-US" sz="2800" b="1" dirty="0">
              <a:solidFill>
                <a:srgbClr val="FFFF00"/>
              </a:solidFill>
              <a:latin typeface="kaka"/>
            </a:endParaRPr>
          </a:p>
        </p:txBody>
      </p:sp>
      <p:sp>
        <p:nvSpPr>
          <p:cNvPr id="11" name="aT8SNC2GQo1HV">
            <a:extLst>
              <a:ext uri="{FF2B5EF4-FFF2-40B4-BE49-F238E27FC236}">
                <a16:creationId xmlns:a16="http://schemas.microsoft.com/office/drawing/2014/main" id="{8C23D15E-3BBF-4719-8BB8-0D74234696C4}"/>
              </a:ext>
            </a:extLst>
          </p:cNvPr>
          <p:cNvSpPr/>
          <p:nvPr/>
        </p:nvSpPr>
        <p:spPr>
          <a:xfrm>
            <a:off x="3822700" y="2597151"/>
            <a:ext cx="6680200" cy="993775"/>
          </a:xfrm>
          <a:prstGeom prst="rect">
            <a:avLst/>
          </a:prstGeom>
          <a:solidFill>
            <a:schemeClr val="accent6">
              <a:lumMod val="50000"/>
            </a:schemeClr>
          </a:solidFill>
          <a:ln w="25400" cap="sq">
            <a:solidFill>
              <a:srgbClr val="2683C6"/>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US" sz="2800" dirty="0">
                <a:solidFill>
                  <a:srgbClr val="FFFF00"/>
                </a:solidFill>
                <a:latin typeface="kaka"/>
              </a:rPr>
              <a:t> </a:t>
            </a:r>
            <a:r>
              <a:rPr lang="en-US" sz="2800" dirty="0">
                <a:solidFill>
                  <a:srgbClr val="FFFF00"/>
                </a:solidFill>
              </a:rPr>
              <a:t> </a:t>
            </a:r>
            <a:r>
              <a:rPr lang="en-US" sz="2800" b="1" dirty="0">
                <a:solidFill>
                  <a:srgbClr val="FFFF00"/>
                </a:solidFill>
              </a:rPr>
              <a:t>Vẽ phác hình mảng để xác định vị trí họa tiết và hình thức trang trí chiếc áo</a:t>
            </a:r>
            <a:endParaRPr lang="en-US" sz="2800" b="1" dirty="0">
              <a:solidFill>
                <a:srgbClr val="FFFF00"/>
              </a:solidFill>
              <a:latin typeface="kaka"/>
            </a:endParaRPr>
          </a:p>
          <a:p>
            <a:pPr>
              <a:defRPr/>
            </a:pPr>
            <a:endParaRPr lang="vi-VN" sz="2400" dirty="0"/>
          </a:p>
        </p:txBody>
      </p:sp>
      <p:sp>
        <p:nvSpPr>
          <p:cNvPr id="13" name="SW5TpYsTr5OyB">
            <a:extLst>
              <a:ext uri="{FF2B5EF4-FFF2-40B4-BE49-F238E27FC236}">
                <a16:creationId xmlns:a16="http://schemas.microsoft.com/office/drawing/2014/main" id="{F9D069A6-9ADF-4D80-A453-AAE95C84386B}"/>
              </a:ext>
            </a:extLst>
          </p:cNvPr>
          <p:cNvSpPr/>
          <p:nvPr/>
        </p:nvSpPr>
        <p:spPr>
          <a:xfrm>
            <a:off x="3838576" y="5651501"/>
            <a:ext cx="6697663" cy="993775"/>
          </a:xfrm>
          <a:prstGeom prst="rect">
            <a:avLst/>
          </a:prstGeom>
          <a:solidFill>
            <a:schemeClr val="accent6">
              <a:lumMod val="75000"/>
            </a:schemeClr>
          </a:solidFill>
          <a:ln w="25400" cap="sq">
            <a:solidFill>
              <a:srgbClr val="2683C6"/>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spcBef>
                <a:spcPct val="10000"/>
              </a:spcBef>
              <a:defRPr/>
            </a:pPr>
            <a:r>
              <a:rPr lang="en-US" sz="2800" b="1" dirty="0">
                <a:solidFill>
                  <a:srgbClr val="FFFF00"/>
                </a:solidFill>
              </a:rPr>
              <a:t>Vẽ màu cho họa tiết và nền áo, hoàn thiện sản phẩm</a:t>
            </a:r>
            <a:endParaRPr lang="en-US" sz="2800" b="1" dirty="0">
              <a:solidFill>
                <a:srgbClr val="FFFF00"/>
              </a:solidFill>
              <a:latin typeface="kaka"/>
            </a:endParaRPr>
          </a:p>
        </p:txBody>
      </p:sp>
      <p:sp>
        <p:nvSpPr>
          <p:cNvPr id="12" name="R4IvbSpqtbFyy">
            <a:extLst>
              <a:ext uri="{FF2B5EF4-FFF2-40B4-BE49-F238E27FC236}">
                <a16:creationId xmlns:a16="http://schemas.microsoft.com/office/drawing/2014/main" id="{843090C7-21F4-46E7-BC5E-23C4F2924BC1}"/>
              </a:ext>
            </a:extLst>
          </p:cNvPr>
          <p:cNvSpPr/>
          <p:nvPr/>
        </p:nvSpPr>
        <p:spPr>
          <a:xfrm>
            <a:off x="3836989" y="4246563"/>
            <a:ext cx="6656387" cy="836612"/>
          </a:xfrm>
          <a:prstGeom prst="rect">
            <a:avLst/>
          </a:prstGeom>
          <a:solidFill>
            <a:schemeClr val="accent6">
              <a:lumMod val="50000"/>
            </a:schemeClr>
          </a:solidFill>
          <a:ln w="25400" cap="sq">
            <a:solidFill>
              <a:srgbClr val="2683C6"/>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US" sz="2800" b="1" dirty="0">
                <a:solidFill>
                  <a:srgbClr val="FFFF00"/>
                </a:solidFill>
              </a:rPr>
              <a:t>Vẽ hình họa tiết</a:t>
            </a:r>
            <a:endParaRPr lang="vi-VN" sz="2800" b="1" dirty="0">
              <a:solidFill>
                <a:srgbClr val="FFFF00"/>
              </a:solidFill>
            </a:endParaRPr>
          </a:p>
        </p:txBody>
      </p:sp>
      <p:cxnSp>
        <p:nvCxnSpPr>
          <p:cNvPr id="3" name="Straight Arrow Connector 2">
            <a:extLst>
              <a:ext uri="{FF2B5EF4-FFF2-40B4-BE49-F238E27FC236}">
                <a16:creationId xmlns:a16="http://schemas.microsoft.com/office/drawing/2014/main" id="{BC341276-E77E-4023-B20A-7B509FD63BFC}"/>
              </a:ext>
            </a:extLst>
          </p:cNvPr>
          <p:cNvCxnSpPr>
            <a:cxnSpLocks/>
            <a:stCxn id="9" idx="3"/>
            <a:endCxn id="10" idx="1"/>
          </p:cNvCxnSpPr>
          <p:nvPr/>
        </p:nvCxnSpPr>
        <p:spPr>
          <a:xfrm flipV="1">
            <a:off x="2481263" y="1416050"/>
            <a:ext cx="1314450" cy="2432050"/>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14" name="Straight Arrow Connector 13">
            <a:extLst>
              <a:ext uri="{FF2B5EF4-FFF2-40B4-BE49-F238E27FC236}">
                <a16:creationId xmlns:a16="http://schemas.microsoft.com/office/drawing/2014/main" id="{36176891-B9EC-43A4-AE6A-430E0931BB74}"/>
              </a:ext>
            </a:extLst>
          </p:cNvPr>
          <p:cNvCxnSpPr>
            <a:cxnSpLocks/>
            <a:stCxn id="9" idx="3"/>
            <a:endCxn id="11" idx="1"/>
          </p:cNvCxnSpPr>
          <p:nvPr/>
        </p:nvCxnSpPr>
        <p:spPr>
          <a:xfrm flipV="1">
            <a:off x="2481264" y="3094038"/>
            <a:ext cx="1341437" cy="754062"/>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16" name="Straight Arrow Connector 15">
            <a:extLst>
              <a:ext uri="{FF2B5EF4-FFF2-40B4-BE49-F238E27FC236}">
                <a16:creationId xmlns:a16="http://schemas.microsoft.com/office/drawing/2014/main" id="{9BF1EE01-73F0-4640-A0C1-C690794C8F76}"/>
              </a:ext>
            </a:extLst>
          </p:cNvPr>
          <p:cNvCxnSpPr>
            <a:cxnSpLocks/>
            <a:stCxn id="9" idx="3"/>
            <a:endCxn id="12" idx="1"/>
          </p:cNvCxnSpPr>
          <p:nvPr/>
        </p:nvCxnSpPr>
        <p:spPr>
          <a:xfrm>
            <a:off x="2481264" y="3848101"/>
            <a:ext cx="1355725" cy="815975"/>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23" name="Straight Arrow Connector 22">
            <a:extLst>
              <a:ext uri="{FF2B5EF4-FFF2-40B4-BE49-F238E27FC236}">
                <a16:creationId xmlns:a16="http://schemas.microsoft.com/office/drawing/2014/main" id="{8F1C6F63-0E1E-43EF-8DC9-347C53CA966E}"/>
              </a:ext>
            </a:extLst>
          </p:cNvPr>
          <p:cNvCxnSpPr>
            <a:cxnSpLocks/>
            <a:stCxn id="9" idx="3"/>
            <a:endCxn id="13" idx="1"/>
          </p:cNvCxnSpPr>
          <p:nvPr/>
        </p:nvCxnSpPr>
        <p:spPr>
          <a:xfrm>
            <a:off x="2481263" y="3848100"/>
            <a:ext cx="1357312" cy="2300288"/>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sp>
        <p:nvSpPr>
          <p:cNvPr id="34" name="PmLkVFhKSqWK1">
            <a:extLst>
              <a:ext uri="{FF2B5EF4-FFF2-40B4-BE49-F238E27FC236}">
                <a16:creationId xmlns:a16="http://schemas.microsoft.com/office/drawing/2014/main" id="{78489D95-52F5-40F3-B95E-B0834F002401}"/>
              </a:ext>
            </a:extLst>
          </p:cNvPr>
          <p:cNvSpPr/>
          <p:nvPr/>
        </p:nvSpPr>
        <p:spPr>
          <a:xfrm>
            <a:off x="1524000" y="68264"/>
            <a:ext cx="9144000" cy="509587"/>
          </a:xfrm>
          <a:prstGeom prst="rect">
            <a:avLst/>
          </a:prstGeom>
          <a:solidFill>
            <a:schemeClr val="accent2"/>
          </a:solidFill>
          <a:ln w="9525"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lgn="ctr">
              <a:defRPr/>
            </a:pPr>
            <a:r>
              <a:rPr lang="en-US" sz="3000" b="1" dirty="0">
                <a:solidFill>
                  <a:srgbClr val="FFFF00"/>
                </a:solidFill>
                <a:latin typeface="Times New Roman" panose="02020603050405020304" pitchFamily="18" charset="0"/>
                <a:cs typeface="Times New Roman" panose="02020603050405020304" pitchFamily="18" charset="0"/>
              </a:rPr>
              <a:t>3. Cách tạo hình và thiết kế bộ trang phục với họa tiết</a:t>
            </a:r>
          </a:p>
        </p:txBody>
      </p:sp>
    </p:spTree>
    <p:extLst>
      <p:ext uri="{BB962C8B-B14F-4D97-AF65-F5344CB8AC3E}">
        <p14:creationId xmlns:p14="http://schemas.microsoft.com/office/powerpoint/2010/main" val="4222556365"/>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2000" fill="hold"/>
                                        <p:tgtEl>
                                          <p:spTgt spid="10"/>
                                        </p:tgtEl>
                                        <p:attrNameLst>
                                          <p:attrName>ppt_x</p:attrName>
                                        </p:attrNameLst>
                                      </p:cBhvr>
                                      <p:tavLst>
                                        <p:tav tm="0">
                                          <p:val>
                                            <p:strVal val="1+#ppt_w/2"/>
                                          </p:val>
                                        </p:tav>
                                        <p:tav tm="100000">
                                          <p:val>
                                            <p:strVal val="#ppt_x"/>
                                          </p:val>
                                        </p:tav>
                                      </p:tavLst>
                                    </p:anim>
                                    <p:anim calcmode="lin" valueType="num">
                                      <p:cBhvr additive="base">
                                        <p:cTn id="13" dur="2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2000" fill="hold"/>
                                        <p:tgtEl>
                                          <p:spTgt spid="11"/>
                                        </p:tgtEl>
                                        <p:attrNameLst>
                                          <p:attrName>ppt_x</p:attrName>
                                        </p:attrNameLst>
                                      </p:cBhvr>
                                      <p:tavLst>
                                        <p:tav tm="0">
                                          <p:val>
                                            <p:strVal val="1+#ppt_w/2"/>
                                          </p:val>
                                        </p:tav>
                                        <p:tav tm="100000">
                                          <p:val>
                                            <p:strVal val="#ppt_x"/>
                                          </p:val>
                                        </p:tav>
                                      </p:tavLst>
                                    </p:anim>
                                    <p:anim calcmode="lin" valueType="num">
                                      <p:cBhvr additive="base">
                                        <p:cTn id="19" dur="2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2000" fill="hold"/>
                                        <p:tgtEl>
                                          <p:spTgt spid="12"/>
                                        </p:tgtEl>
                                        <p:attrNameLst>
                                          <p:attrName>ppt_x</p:attrName>
                                        </p:attrNameLst>
                                      </p:cBhvr>
                                      <p:tavLst>
                                        <p:tav tm="0">
                                          <p:val>
                                            <p:strVal val="1+#ppt_w/2"/>
                                          </p:val>
                                        </p:tav>
                                        <p:tav tm="100000">
                                          <p:val>
                                            <p:strVal val="#ppt_x"/>
                                          </p:val>
                                        </p:tav>
                                      </p:tavLst>
                                    </p:anim>
                                    <p:anim calcmode="lin" valueType="num">
                                      <p:cBhvr additive="base">
                                        <p:cTn id="25" dur="2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2000" fill="hold"/>
                                        <p:tgtEl>
                                          <p:spTgt spid="13"/>
                                        </p:tgtEl>
                                        <p:attrNameLst>
                                          <p:attrName>ppt_x</p:attrName>
                                        </p:attrNameLst>
                                      </p:cBhvr>
                                      <p:tavLst>
                                        <p:tav tm="0">
                                          <p:val>
                                            <p:strVal val="1+#ppt_w/2"/>
                                          </p:val>
                                        </p:tav>
                                        <p:tav tm="100000">
                                          <p:val>
                                            <p:strVal val="#ppt_x"/>
                                          </p:val>
                                        </p:tav>
                                      </p:tavLst>
                                    </p:anim>
                                    <p:anim calcmode="lin" valueType="num">
                                      <p:cBhvr additive="base">
                                        <p:cTn id="31" dur="2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17AD4-A08B-4CE4-AEA4-F508422CC654}"/>
              </a:ext>
            </a:extLst>
          </p:cNvPr>
          <p:cNvSpPr>
            <a:spLocks noGrp="1"/>
          </p:cNvSpPr>
          <p:nvPr>
            <p:ph type="title"/>
          </p:nvPr>
        </p:nvSpPr>
        <p:spPr>
          <a:xfrm>
            <a:off x="1562100" y="58738"/>
            <a:ext cx="7886700" cy="825500"/>
          </a:xfrm>
        </p:spPr>
        <p:txBody>
          <a:bodyPr rtlCol="0">
            <a:normAutofit/>
          </a:bodyPr>
          <a:lstStyle/>
          <a:p>
            <a:pPr>
              <a:defRPr/>
            </a:pPr>
            <a:r>
              <a:rPr lang="en-US" sz="3000" b="1"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4. </a:t>
            </a:r>
            <a:r>
              <a:rPr lang="vi-VN" sz="3000" b="1" dirty="0">
                <a:solidFill>
                  <a:schemeClr val="tx1">
                    <a:lumMod val="85000"/>
                    <a:lumOff val="15000"/>
                  </a:schemeClr>
                </a:solidFill>
                <a:ea typeface="Calibri" panose="020F0502020204030204" pitchFamily="34" charset="0"/>
                <a:cs typeface="Times New Roman" panose="02020603050405020304" pitchFamily="18" charset="0"/>
              </a:rPr>
              <a:t>HOẠT ĐỘNG VẬN DỤNG</a:t>
            </a:r>
            <a:endParaRPr lang="en-US" dirty="0">
              <a:solidFill>
                <a:schemeClr val="tx1">
                  <a:lumMod val="85000"/>
                  <a:lumOff val="15000"/>
                </a:schemeClr>
              </a:solidFill>
            </a:endParaRPr>
          </a:p>
        </p:txBody>
      </p:sp>
      <p:sp>
        <p:nvSpPr>
          <p:cNvPr id="7" name="Title 1">
            <a:extLst>
              <a:ext uri="{FF2B5EF4-FFF2-40B4-BE49-F238E27FC236}">
                <a16:creationId xmlns:a16="http://schemas.microsoft.com/office/drawing/2014/main" id="{A21A60B2-44E3-4473-82BC-3AA87B8FF990}"/>
              </a:ext>
            </a:extLst>
          </p:cNvPr>
          <p:cNvSpPr txBox="1">
            <a:spLocks/>
          </p:cNvSpPr>
          <p:nvPr/>
        </p:nvSpPr>
        <p:spPr bwMode="auto">
          <a:xfrm>
            <a:off x="4114800" y="804864"/>
            <a:ext cx="46482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eaLnBrk="1" fontAlgn="auto" hangingPunct="1">
              <a:spcAft>
                <a:spcPts val="0"/>
              </a:spcAft>
              <a:defRPr/>
            </a:pPr>
            <a:r>
              <a:rPr lang="en-US" sz="2400" b="1" dirty="0" err="1">
                <a:solidFill>
                  <a:schemeClr val="tx1">
                    <a:lumMod val="85000"/>
                    <a:lumOff val="15000"/>
                  </a:schemeClr>
                </a:solidFill>
                <a:latin typeface="Times New Roman" panose="02020603050405020304" pitchFamily="18" charset="0"/>
                <a:cs typeface="Times New Roman" panose="02020603050405020304" pitchFamily="18" charset="0"/>
              </a:rPr>
              <a:t>Sản</a:t>
            </a:r>
            <a:r>
              <a:rPr lang="en-US" sz="2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cs typeface="Times New Roman" panose="02020603050405020304" pitchFamily="18" charset="0"/>
              </a:rPr>
              <a:t>phẩm</a:t>
            </a:r>
            <a:r>
              <a:rPr lang="en-US" sz="2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cs typeface="Times New Roman" panose="02020603050405020304" pitchFamily="18" charset="0"/>
              </a:rPr>
              <a:t>trên</a:t>
            </a:r>
            <a:r>
              <a:rPr lang="en-US" sz="2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cs typeface="Times New Roman" panose="02020603050405020304" pitchFamily="18" charset="0"/>
              </a:rPr>
              <a:t>thị</a:t>
            </a:r>
            <a:r>
              <a:rPr lang="en-US" sz="2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cs typeface="Times New Roman" panose="02020603050405020304" pitchFamily="18" charset="0"/>
              </a:rPr>
              <a:t>trường</a:t>
            </a:r>
            <a:endParaRPr lang="en-US" sz="2800" dirty="0">
              <a:solidFill>
                <a:schemeClr val="tx1">
                  <a:lumMod val="85000"/>
                  <a:lumOff val="15000"/>
                </a:schemeClr>
              </a:solidFill>
            </a:endParaRPr>
          </a:p>
        </p:txBody>
      </p:sp>
      <p:pic>
        <p:nvPicPr>
          <p:cNvPr id="33796" name="Picture 6" descr="Quạt cầm tay hoạ tiết hoa phong cách dân tộ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00" y="1671638"/>
            <a:ext cx="24003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10" descr="Vỏ gối thổ Cẩm dân tộc Mô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2100" y="4376738"/>
            <a:ext cx="24003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12" descr="Túi xách gỗ hoạ tiết dân tộ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3838" y="3957638"/>
            <a:ext cx="2900362"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8" descr="Băng đô thắt nút in họa tiết thổ cẩm phong cách dân tộ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1671638"/>
            <a:ext cx="24003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9963" y="1671638"/>
            <a:ext cx="31877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92093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7"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37684A4-ABE0-45E4-B2AA-0E56061B6416}"/>
              </a:ext>
            </a:extLst>
          </p:cNvPr>
          <p:cNvSpPr txBox="1">
            <a:spLocks/>
          </p:cNvSpPr>
          <p:nvPr/>
        </p:nvSpPr>
        <p:spPr bwMode="auto">
          <a:xfrm>
            <a:off x="4038600" y="228600"/>
            <a:ext cx="46482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eaLnBrk="1" fontAlgn="auto" hangingPunct="1">
              <a:spcAft>
                <a:spcPts val="0"/>
              </a:spcAft>
              <a:defRPr/>
            </a:pPr>
            <a:r>
              <a:rPr lang="en-US" sz="2400" b="1" dirty="0" err="1">
                <a:solidFill>
                  <a:schemeClr val="tx1">
                    <a:lumMod val="85000"/>
                    <a:lumOff val="15000"/>
                  </a:schemeClr>
                </a:solidFill>
                <a:latin typeface="Times New Roman" panose="02020603050405020304" pitchFamily="18" charset="0"/>
                <a:cs typeface="Times New Roman" panose="02020603050405020304" pitchFamily="18" charset="0"/>
              </a:rPr>
              <a:t>Sản</a:t>
            </a:r>
            <a:r>
              <a:rPr lang="en-US" sz="2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cs typeface="Times New Roman" panose="02020603050405020304" pitchFamily="18" charset="0"/>
              </a:rPr>
              <a:t>phẩm</a:t>
            </a:r>
            <a:r>
              <a:rPr lang="en-US" sz="2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cs typeface="Times New Roman" panose="02020603050405020304" pitchFamily="18" charset="0"/>
              </a:rPr>
              <a:t>học</a:t>
            </a:r>
            <a:r>
              <a:rPr lang="en-US" sz="2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cs typeface="Times New Roman" panose="02020603050405020304" pitchFamily="18" charset="0"/>
              </a:rPr>
              <a:t>sinh</a:t>
            </a:r>
            <a:r>
              <a:rPr lang="en-US" sz="2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cs typeface="Times New Roman" panose="02020603050405020304" pitchFamily="18" charset="0"/>
              </a:rPr>
              <a:t>làm</a:t>
            </a:r>
            <a:endParaRPr lang="en-US" sz="2800" dirty="0">
              <a:solidFill>
                <a:schemeClr val="tx1">
                  <a:lumMod val="85000"/>
                  <a:lumOff val="15000"/>
                </a:schemeClr>
              </a:solidFill>
            </a:endParaRPr>
          </a:p>
        </p:txBody>
      </p:sp>
      <p:pic>
        <p:nvPicPr>
          <p:cNvPr id="34819" name="Picture 5" descr="Bài vẽ: trang trí trang phục áo dài có sử dụng họa tiết của MT VN thời kỳ  cổ đại Thầy Hải hướng dẫ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33476"/>
            <a:ext cx="4116388"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088" y="1136651"/>
            <a:ext cx="3003550" cy="556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140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C4CE46-9912-4307-9C92-62293083589A}"/>
              </a:ext>
            </a:extLst>
          </p:cNvPr>
          <p:cNvSpPr>
            <a:spLocks noGrp="1"/>
          </p:cNvSpPr>
          <p:nvPr>
            <p:ph idx="1"/>
          </p:nvPr>
        </p:nvSpPr>
        <p:spPr>
          <a:xfrm>
            <a:off x="1638300" y="152400"/>
            <a:ext cx="8915400" cy="3778250"/>
          </a:xfrm>
        </p:spPr>
        <p:txBody>
          <a:bodyPr rtlCol="0">
            <a:noAutofit/>
          </a:bodyPr>
          <a:lstStyle/>
          <a:p>
            <a:pPr marL="0" indent="0" algn="ctr">
              <a:lnSpc>
                <a:spcPct val="150000"/>
              </a:lnSpc>
              <a:buNone/>
              <a:defRPr/>
            </a:pPr>
            <a:r>
              <a:rPr lang="en-US" sz="2500" b="1" dirty="0" err="1">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Gợi</a:t>
            </a:r>
            <a:r>
              <a:rPr lang="en-US" sz="2500" b="1" dirty="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ý </a:t>
            </a:r>
            <a:r>
              <a:rPr lang="en-US" sz="2500" b="1" dirty="0" err="1">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mở</a:t>
            </a:r>
            <a:r>
              <a:rPr lang="en-US" sz="2500" b="1" dirty="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500" b="1" dirty="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sz="2500" dirty="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HS tạo những trang phục có hoạ tiết dân tộc trình diễn trong những dịp 20/11, 26/3 cùng với các hoạt động đoàn đội của nhà trường.</a:t>
            </a:r>
            <a:endParaRPr lang="en-US" sz="2500" dirty="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257175" indent="-257175" algn="ctr">
              <a:lnSpc>
                <a:spcPct val="150000"/>
              </a:lnSpc>
              <a:buFont typeface="Times New Roman" panose="02020603050405020304" pitchFamily="18" charset="0"/>
              <a:buChar char="-"/>
              <a:defRPr/>
            </a:pPr>
            <a:r>
              <a:rPr lang="vi-VN" sz="2500" dirty="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GV yêu cầu HS thảo luận nhóm: </a:t>
            </a:r>
            <a:endParaRPr lang="en-US" sz="2500" dirty="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257175" indent="-257175" algn="ctr">
              <a:lnSpc>
                <a:spcPct val="150000"/>
              </a:lnSpc>
              <a:buFont typeface="Times New Roman" panose="02020603050405020304" pitchFamily="18" charset="0"/>
              <a:buChar char="-"/>
              <a:defRPr/>
            </a:pPr>
            <a:r>
              <a:rPr lang="vi-VN" sz="2500" dirty="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HS thảo luận, ghi vào giấy học tập</a:t>
            </a:r>
            <a:endParaRPr lang="en-US" sz="2500" dirty="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257175" indent="-257175" algn="ctr">
              <a:lnSpc>
                <a:spcPct val="150000"/>
              </a:lnSpc>
              <a:buFont typeface="Times New Roman" panose="02020603050405020304" pitchFamily="18" charset="0"/>
              <a:buChar char="-"/>
              <a:defRPr/>
            </a:pPr>
            <a:r>
              <a:rPr lang="vi-VN" sz="2500" dirty="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HS trả lời câu lệnh, đưa ra đáp án</a:t>
            </a:r>
            <a:endParaRPr lang="en-US" sz="2500" dirty="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257175" indent="-257175" algn="ctr">
              <a:lnSpc>
                <a:spcPct val="150000"/>
              </a:lnSpc>
              <a:buFont typeface="Times New Roman" panose="02020603050405020304" pitchFamily="18" charset="0"/>
              <a:buChar char="-"/>
              <a:defRPr/>
            </a:pPr>
            <a:r>
              <a:rPr lang="vi-VN" sz="2500" dirty="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GV nhận xét, đánh giá, chuẩn kiến thức bài học: GV chiếu bằng Bài giảng Powerpoint:</a:t>
            </a:r>
            <a:r>
              <a:rPr lang="en-US" sz="2500" dirty="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THIET KE  </a:t>
            </a:r>
            <a:r>
              <a:rPr lang="vi-VN" sz="2500" dirty="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TRANG PHUC VOI HOA TIET DAN TOC.PPT với các hình ảnh về sản phẩm có ứng dụng hoạ tiết dân tộc.                                                                                                                                                                                      </a:t>
            </a:r>
            <a:endParaRPr lang="en-US" sz="2500" dirty="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ctr">
              <a:buFont typeface="Wingdings 3" charset="2"/>
              <a:buChar char=""/>
              <a:defRPr/>
            </a:pPr>
            <a:endParaRPr lang="en-US" sz="25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4291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2" descr="VẼ TRANH ĐỀ TÀI : VẼ HOA LÁ CÁCH ĐIỆU - HỌA TIẾT CÁCH ĐIỆU mới nhất 2022 -  Vẽ.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0"/>
            <a:ext cx="4081463"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Bảo tồn, phát huy trang phục truyền thống các dân tộc thiểu số Việt Nam -  Bài 1: Tìm hiểu hoa văn, họa tiết các dân tộc nhóm H'Mông – Da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535363"/>
            <a:ext cx="419100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descr="MĨ THUẬT 6] CHÉP HỌA TIẾT TRANG TRÍ DÂN TỘC | THCS Nguyễn Du Q.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7488" y="109538"/>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8" descr="NTO - Con rồng trong văn hóa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2488" y="3241676"/>
            <a:ext cx="4597400"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3182938" y="2979739"/>
            <a:ext cx="762000" cy="523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2800" b="1">
                <a:solidFill>
                  <a:srgbClr val="FFFF00"/>
                </a:solidFill>
                <a:latin typeface="Cambria" panose="02040503050406030204" pitchFamily="18" charset="0"/>
                <a:ea typeface="Cambria" panose="02040503050406030204" pitchFamily="18" charset="0"/>
              </a:rPr>
              <a:t>1</a:t>
            </a:r>
            <a:endParaRPr lang="en-US" altLang="en-US" sz="2800" b="1">
              <a:solidFill>
                <a:srgbClr val="FFFF00"/>
              </a:solidFill>
              <a:latin typeface="Cambria" panose="02040503050406030204" pitchFamily="18" charset="0"/>
              <a:ea typeface="Cambria" panose="02040503050406030204" pitchFamily="18" charset="0"/>
            </a:endParaRPr>
          </a:p>
        </p:txBody>
      </p:sp>
      <p:sp>
        <p:nvSpPr>
          <p:cNvPr id="9" name="Rectangle 8"/>
          <p:cNvSpPr>
            <a:spLocks noChangeArrowheads="1"/>
          </p:cNvSpPr>
          <p:nvPr/>
        </p:nvSpPr>
        <p:spPr bwMode="auto">
          <a:xfrm>
            <a:off x="8167688" y="2898776"/>
            <a:ext cx="762000" cy="523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2800" b="1">
                <a:solidFill>
                  <a:srgbClr val="FFFF00"/>
                </a:solidFill>
                <a:latin typeface="Cambria" panose="02040503050406030204" pitchFamily="18" charset="0"/>
                <a:ea typeface="Cambria" panose="02040503050406030204" pitchFamily="18" charset="0"/>
              </a:rPr>
              <a:t>2</a:t>
            </a:r>
            <a:endParaRPr lang="en-US" altLang="en-US" sz="2800" b="1">
              <a:solidFill>
                <a:srgbClr val="FFFF00"/>
              </a:solidFill>
              <a:latin typeface="Cambria" panose="02040503050406030204" pitchFamily="18" charset="0"/>
              <a:ea typeface="Cambria" panose="02040503050406030204" pitchFamily="18" charset="0"/>
            </a:endParaRPr>
          </a:p>
        </p:txBody>
      </p:sp>
      <p:sp>
        <p:nvSpPr>
          <p:cNvPr id="10" name="Rectangle 9"/>
          <p:cNvSpPr>
            <a:spLocks noChangeArrowheads="1"/>
          </p:cNvSpPr>
          <p:nvPr/>
        </p:nvSpPr>
        <p:spPr bwMode="auto">
          <a:xfrm>
            <a:off x="3160713" y="6299200"/>
            <a:ext cx="762000" cy="5222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2800" b="1">
                <a:solidFill>
                  <a:srgbClr val="FFFF00"/>
                </a:solidFill>
                <a:latin typeface="Cambria" panose="02040503050406030204" pitchFamily="18" charset="0"/>
                <a:ea typeface="Cambria" panose="02040503050406030204" pitchFamily="18" charset="0"/>
              </a:rPr>
              <a:t>3</a:t>
            </a:r>
            <a:endParaRPr lang="en-US" altLang="en-US" sz="2800" b="1">
              <a:solidFill>
                <a:srgbClr val="FFFF00"/>
              </a:solidFill>
              <a:latin typeface="Cambria" panose="02040503050406030204" pitchFamily="18" charset="0"/>
              <a:ea typeface="Cambria" panose="02040503050406030204" pitchFamily="18" charset="0"/>
            </a:endParaRPr>
          </a:p>
        </p:txBody>
      </p:sp>
      <p:sp>
        <p:nvSpPr>
          <p:cNvPr id="11" name="Rectangle 10"/>
          <p:cNvSpPr>
            <a:spLocks noChangeArrowheads="1"/>
          </p:cNvSpPr>
          <p:nvPr/>
        </p:nvSpPr>
        <p:spPr bwMode="auto">
          <a:xfrm>
            <a:off x="8001000" y="6226175"/>
            <a:ext cx="762000" cy="5222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2800" b="1">
                <a:solidFill>
                  <a:srgbClr val="FFFF00"/>
                </a:solidFill>
                <a:latin typeface="Cambria" panose="02040503050406030204" pitchFamily="18" charset="0"/>
                <a:ea typeface="Cambria" panose="02040503050406030204" pitchFamily="18" charset="0"/>
              </a:rPr>
              <a:t>4</a:t>
            </a:r>
            <a:endParaRPr lang="en-US" altLang="en-US" sz="2800" b="1">
              <a:solidFill>
                <a:srgbClr val="FFFF00"/>
              </a:solidFill>
              <a:latin typeface="Cambria" panose="02040503050406030204" pitchFamily="18" charset="0"/>
              <a:ea typeface="Cambria" panose="02040503050406030204" pitchFamily="18" charset="0"/>
            </a:endParaRPr>
          </a:p>
        </p:txBody>
      </p:sp>
      <p:pic>
        <p:nvPicPr>
          <p:cNvPr id="6"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76" y="-63500"/>
            <a:ext cx="5934075" cy="35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82938" y="3460750"/>
            <a:ext cx="5345112"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a:spLocks noChangeArrowheads="1"/>
          </p:cNvSpPr>
          <p:nvPr/>
        </p:nvSpPr>
        <p:spPr bwMode="auto">
          <a:xfrm>
            <a:off x="9255125" y="971550"/>
            <a:ext cx="762000" cy="5222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2800" b="1">
                <a:solidFill>
                  <a:srgbClr val="FFFF00"/>
                </a:solidFill>
                <a:latin typeface="Cambria" panose="02040503050406030204" pitchFamily="18" charset="0"/>
                <a:ea typeface="Cambria" panose="02040503050406030204" pitchFamily="18" charset="0"/>
              </a:rPr>
              <a:t>5</a:t>
            </a:r>
            <a:endParaRPr lang="en-US" altLang="en-US" sz="2800" b="1">
              <a:solidFill>
                <a:srgbClr val="FFFF00"/>
              </a:solidFill>
              <a:latin typeface="Cambria" panose="02040503050406030204" pitchFamily="18" charset="0"/>
              <a:ea typeface="Cambria" panose="02040503050406030204" pitchFamily="18" charset="0"/>
            </a:endParaRPr>
          </a:p>
        </p:txBody>
      </p:sp>
      <p:sp>
        <p:nvSpPr>
          <p:cNvPr id="19" name="Rectangle 18"/>
          <p:cNvSpPr>
            <a:spLocks noChangeArrowheads="1"/>
          </p:cNvSpPr>
          <p:nvPr/>
        </p:nvSpPr>
        <p:spPr bwMode="auto">
          <a:xfrm>
            <a:off x="9009063" y="4554539"/>
            <a:ext cx="762000" cy="5222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2800" b="1">
                <a:solidFill>
                  <a:srgbClr val="FFFF00"/>
                </a:solidFill>
                <a:latin typeface="Cambria" panose="02040503050406030204" pitchFamily="18" charset="0"/>
                <a:ea typeface="Cambria" panose="02040503050406030204" pitchFamily="18" charset="0"/>
              </a:rPr>
              <a:t>6</a:t>
            </a:r>
            <a:endParaRPr lang="en-US" altLang="en-US" sz="2800" b="1">
              <a:solidFill>
                <a:srgbClr val="FFFF00"/>
              </a:solidFill>
              <a:latin typeface="Cambria" panose="02040503050406030204" pitchFamily="18" charset="0"/>
              <a:ea typeface="Cambria" panose="02040503050406030204" pitchFamily="18" charset="0"/>
            </a:endParaRPr>
          </a:p>
        </p:txBody>
      </p:sp>
      <p:pic>
        <p:nvPicPr>
          <p:cNvPr id="35858" name="Picture 18" descr="Tải họa tiết dân tộc vector đẹp file AI, EPS, SVG, PNG miễn phí"/>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50989" y="-20638"/>
            <a:ext cx="4276725"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0" name="Picture 20" descr="Những 'bức tranh' độc đáo trên vải thổ cẩm của người Thái ở Nghệ An | HTX  Sản Xuất Và Dịch Vụ Hoa Ban Xan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27714" y="3249614"/>
            <a:ext cx="4840287"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a:spLocks noChangeArrowheads="1"/>
          </p:cNvSpPr>
          <p:nvPr/>
        </p:nvSpPr>
        <p:spPr bwMode="auto">
          <a:xfrm>
            <a:off x="5854700" y="1384301"/>
            <a:ext cx="762000" cy="523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2800" b="1">
                <a:solidFill>
                  <a:srgbClr val="FFFF00"/>
                </a:solidFill>
                <a:latin typeface="Cambria" panose="02040503050406030204" pitchFamily="18" charset="0"/>
                <a:ea typeface="Cambria" panose="02040503050406030204" pitchFamily="18" charset="0"/>
              </a:rPr>
              <a:t>7</a:t>
            </a:r>
            <a:endParaRPr lang="en-US" altLang="en-US" sz="2800" b="1">
              <a:solidFill>
                <a:srgbClr val="FFFF00"/>
              </a:solidFill>
              <a:latin typeface="Cambria" panose="02040503050406030204" pitchFamily="18" charset="0"/>
              <a:ea typeface="Cambria" panose="02040503050406030204" pitchFamily="18" charset="0"/>
            </a:endParaRPr>
          </a:p>
        </p:txBody>
      </p:sp>
      <p:sp>
        <p:nvSpPr>
          <p:cNvPr id="23" name="Rectangle 22"/>
          <p:cNvSpPr>
            <a:spLocks noChangeArrowheads="1"/>
          </p:cNvSpPr>
          <p:nvPr/>
        </p:nvSpPr>
        <p:spPr bwMode="auto">
          <a:xfrm>
            <a:off x="5054600" y="4711700"/>
            <a:ext cx="762000" cy="5222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2800" b="1">
                <a:solidFill>
                  <a:srgbClr val="FFFF00"/>
                </a:solidFill>
                <a:latin typeface="Cambria" panose="02040503050406030204" pitchFamily="18" charset="0"/>
                <a:ea typeface="Cambria" panose="02040503050406030204" pitchFamily="18" charset="0"/>
              </a:rPr>
              <a:t>8</a:t>
            </a:r>
            <a:endParaRPr lang="en-US" altLang="en-US" sz="2800" b="1">
              <a:solidFill>
                <a:srgbClr val="FFFF00"/>
              </a:solidFill>
              <a:latin typeface="Cambria" panose="02040503050406030204" pitchFamily="18" charset="0"/>
              <a:ea typeface="Cambria" panose="02040503050406030204" pitchFamily="18" charset="0"/>
            </a:endParaRPr>
          </a:p>
        </p:txBody>
      </p:sp>
      <p:sp>
        <p:nvSpPr>
          <p:cNvPr id="70" name="Rectangle 69"/>
          <p:cNvSpPr>
            <a:spLocks noChangeArrowheads="1"/>
          </p:cNvSpPr>
          <p:nvPr/>
        </p:nvSpPr>
        <p:spPr bwMode="auto">
          <a:xfrm>
            <a:off x="4148139" y="2833689"/>
            <a:ext cx="4968875" cy="954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2800" b="1">
                <a:solidFill>
                  <a:srgbClr val="FFFF00"/>
                </a:solidFill>
                <a:latin typeface="Cambria" panose="02040503050406030204" pitchFamily="18" charset="0"/>
                <a:ea typeface="Cambria" panose="02040503050406030204" pitchFamily="18" charset="0"/>
              </a:rPr>
              <a:t>XEM LẠI NHA!!!</a:t>
            </a:r>
          </a:p>
          <a:p>
            <a:pPr algn="ctr"/>
            <a:r>
              <a:rPr lang="vi-VN" altLang="en-US" sz="2800" b="1">
                <a:solidFill>
                  <a:srgbClr val="FFFF00"/>
                </a:solidFill>
                <a:latin typeface="Cambria" panose="02040503050406030204" pitchFamily="18" charset="0"/>
                <a:ea typeface="Cambria" panose="02040503050406030204" pitchFamily="18" charset="0"/>
              </a:rPr>
              <a:t>QUAN SÁT THẬT KĨ NÀO!!</a:t>
            </a:r>
            <a:endParaRPr lang="en-US" altLang="en-US" sz="2800" b="1">
              <a:solidFill>
                <a:srgbClr val="FFFF00"/>
              </a:solidFill>
              <a:latin typeface="Cambria" panose="02040503050406030204" pitchFamily="18" charset="0"/>
              <a:ea typeface="Cambria" panose="02040503050406030204" pitchFamily="18" charset="0"/>
            </a:endParaRPr>
          </a:p>
        </p:txBody>
      </p:sp>
      <p:pic>
        <p:nvPicPr>
          <p:cNvPr id="71" name="Picture 2" descr="VẼ TRANH ĐỀ TÀI : VẼ HOA LÁ CÁCH ĐIỆU - HỌA TIẾT CÁCH ĐIỆU mới nhất 2022 -  Vẽ.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3363" y="-33338"/>
            <a:ext cx="4081463" cy="306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4" descr="Bảo tồn, phát huy trang phục truyền thống các dân tộc thiểu số Việt Nam -  Bài 1: Tìm hiểu hoa văn, họa tiết các dân tộc nhóm H'Mông – Da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3363" y="3500438"/>
            <a:ext cx="4191001"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6" descr="MĨ THUẬT 6] CHÉP HỌA TIẾT TRANG TRÍ DÂN TỘC | THCS Nguyễn Du Q.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6850" y="74613"/>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8" descr="NTO - Con rồng trong văn hóa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3438" y="3206750"/>
            <a:ext cx="4595812"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Rectangle 74"/>
          <p:cNvSpPr>
            <a:spLocks noChangeArrowheads="1"/>
          </p:cNvSpPr>
          <p:nvPr/>
        </p:nvSpPr>
        <p:spPr bwMode="auto">
          <a:xfrm>
            <a:off x="3163888" y="2946400"/>
            <a:ext cx="762000" cy="5222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2800" b="1">
                <a:solidFill>
                  <a:srgbClr val="FFFF00"/>
                </a:solidFill>
                <a:latin typeface="Cambria" panose="02040503050406030204" pitchFamily="18" charset="0"/>
                <a:ea typeface="Cambria" panose="02040503050406030204" pitchFamily="18" charset="0"/>
              </a:rPr>
              <a:t>1</a:t>
            </a:r>
            <a:endParaRPr lang="en-US" altLang="en-US" sz="2800" b="1">
              <a:solidFill>
                <a:srgbClr val="FFFF00"/>
              </a:solidFill>
              <a:latin typeface="Cambria" panose="02040503050406030204" pitchFamily="18" charset="0"/>
              <a:ea typeface="Cambria" panose="02040503050406030204" pitchFamily="18" charset="0"/>
            </a:endParaRPr>
          </a:p>
        </p:txBody>
      </p:sp>
      <p:sp>
        <p:nvSpPr>
          <p:cNvPr id="76" name="Rectangle 75"/>
          <p:cNvSpPr>
            <a:spLocks noChangeArrowheads="1"/>
          </p:cNvSpPr>
          <p:nvPr/>
        </p:nvSpPr>
        <p:spPr bwMode="auto">
          <a:xfrm>
            <a:off x="8147050" y="2865439"/>
            <a:ext cx="762000" cy="523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2800" b="1">
                <a:solidFill>
                  <a:srgbClr val="FFFF00"/>
                </a:solidFill>
                <a:latin typeface="Cambria" panose="02040503050406030204" pitchFamily="18" charset="0"/>
                <a:ea typeface="Cambria" panose="02040503050406030204" pitchFamily="18" charset="0"/>
              </a:rPr>
              <a:t>2</a:t>
            </a:r>
            <a:endParaRPr lang="en-US" altLang="en-US" sz="2800" b="1">
              <a:solidFill>
                <a:srgbClr val="FFFF00"/>
              </a:solidFill>
              <a:latin typeface="Cambria" panose="02040503050406030204" pitchFamily="18" charset="0"/>
              <a:ea typeface="Cambria" panose="02040503050406030204" pitchFamily="18" charset="0"/>
            </a:endParaRPr>
          </a:p>
        </p:txBody>
      </p:sp>
      <p:sp>
        <p:nvSpPr>
          <p:cNvPr id="77" name="Rectangle 76"/>
          <p:cNvSpPr>
            <a:spLocks noChangeArrowheads="1"/>
          </p:cNvSpPr>
          <p:nvPr/>
        </p:nvSpPr>
        <p:spPr bwMode="auto">
          <a:xfrm>
            <a:off x="3140075" y="6264276"/>
            <a:ext cx="762000" cy="523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2800" b="1">
                <a:solidFill>
                  <a:srgbClr val="FFFF00"/>
                </a:solidFill>
                <a:latin typeface="Cambria" panose="02040503050406030204" pitchFamily="18" charset="0"/>
                <a:ea typeface="Cambria" panose="02040503050406030204" pitchFamily="18" charset="0"/>
              </a:rPr>
              <a:t>3</a:t>
            </a:r>
            <a:endParaRPr lang="en-US" altLang="en-US" sz="2800" b="1">
              <a:solidFill>
                <a:srgbClr val="FFFF00"/>
              </a:solidFill>
              <a:latin typeface="Cambria" panose="02040503050406030204" pitchFamily="18" charset="0"/>
              <a:ea typeface="Cambria" panose="02040503050406030204" pitchFamily="18" charset="0"/>
            </a:endParaRPr>
          </a:p>
        </p:txBody>
      </p:sp>
      <p:sp>
        <p:nvSpPr>
          <p:cNvPr id="78" name="Rectangle 77"/>
          <p:cNvSpPr>
            <a:spLocks noChangeArrowheads="1"/>
          </p:cNvSpPr>
          <p:nvPr/>
        </p:nvSpPr>
        <p:spPr bwMode="auto">
          <a:xfrm>
            <a:off x="7980363" y="6191251"/>
            <a:ext cx="762000" cy="523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2800" b="1">
                <a:solidFill>
                  <a:srgbClr val="FFFF00"/>
                </a:solidFill>
                <a:latin typeface="Cambria" panose="02040503050406030204" pitchFamily="18" charset="0"/>
                <a:ea typeface="Cambria" panose="02040503050406030204" pitchFamily="18" charset="0"/>
              </a:rPr>
              <a:t>4</a:t>
            </a:r>
            <a:endParaRPr lang="en-US" altLang="en-US" sz="2800" b="1">
              <a:solidFill>
                <a:srgbClr val="FFFF00"/>
              </a:solidFill>
              <a:latin typeface="Cambria" panose="02040503050406030204" pitchFamily="18" charset="0"/>
              <a:ea typeface="Cambria" panose="02040503050406030204" pitchFamily="18" charset="0"/>
            </a:endParaRPr>
          </a:p>
        </p:txBody>
      </p:sp>
      <p:pic>
        <p:nvPicPr>
          <p:cNvPr id="79" name="Picture 7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7689" y="49213"/>
            <a:ext cx="5934075"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7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63889" y="3427413"/>
            <a:ext cx="5343525"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80"/>
          <p:cNvSpPr>
            <a:spLocks noChangeArrowheads="1"/>
          </p:cNvSpPr>
          <p:nvPr/>
        </p:nvSpPr>
        <p:spPr bwMode="auto">
          <a:xfrm>
            <a:off x="9234488" y="936626"/>
            <a:ext cx="762000" cy="523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2800" b="1">
                <a:solidFill>
                  <a:srgbClr val="FFFF00"/>
                </a:solidFill>
                <a:latin typeface="Cambria" panose="02040503050406030204" pitchFamily="18" charset="0"/>
                <a:ea typeface="Cambria" panose="02040503050406030204" pitchFamily="18" charset="0"/>
              </a:rPr>
              <a:t>5</a:t>
            </a:r>
            <a:endParaRPr lang="en-US" altLang="en-US" sz="2800" b="1">
              <a:solidFill>
                <a:srgbClr val="FFFF00"/>
              </a:solidFill>
              <a:latin typeface="Cambria" panose="02040503050406030204" pitchFamily="18" charset="0"/>
              <a:ea typeface="Cambria" panose="02040503050406030204" pitchFamily="18" charset="0"/>
            </a:endParaRPr>
          </a:p>
        </p:txBody>
      </p:sp>
      <p:sp>
        <p:nvSpPr>
          <p:cNvPr id="82" name="Rectangle 81"/>
          <p:cNvSpPr>
            <a:spLocks noChangeArrowheads="1"/>
          </p:cNvSpPr>
          <p:nvPr/>
        </p:nvSpPr>
        <p:spPr bwMode="auto">
          <a:xfrm>
            <a:off x="8988425" y="4519614"/>
            <a:ext cx="762000" cy="523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2800" b="1">
                <a:solidFill>
                  <a:srgbClr val="FFFF00"/>
                </a:solidFill>
                <a:latin typeface="Cambria" panose="02040503050406030204" pitchFamily="18" charset="0"/>
                <a:ea typeface="Cambria" panose="02040503050406030204" pitchFamily="18" charset="0"/>
              </a:rPr>
              <a:t>6</a:t>
            </a:r>
            <a:endParaRPr lang="en-US" altLang="en-US" sz="2800" b="1">
              <a:solidFill>
                <a:srgbClr val="FFFF00"/>
              </a:solidFill>
              <a:latin typeface="Cambria" panose="02040503050406030204" pitchFamily="18" charset="0"/>
              <a:ea typeface="Cambria" panose="02040503050406030204" pitchFamily="18" charset="0"/>
            </a:endParaRPr>
          </a:p>
        </p:txBody>
      </p:sp>
      <p:pic>
        <p:nvPicPr>
          <p:cNvPr id="83" name="Picture 18" descr="Tải họa tiết dân tộc vector đẹp file AI, EPS, SVG, PNG miễn phí"/>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5588" y="-22225"/>
            <a:ext cx="4278312"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20" descr="Những 'bức tranh' độc đáo trên vải thổ cẩm của người Thái ở Nghệ An | HTX  Sản Xuất Và Dịch Vụ Hoa Ban Xan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02300" y="3179764"/>
            <a:ext cx="4840288"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Rectangle 84"/>
          <p:cNvSpPr>
            <a:spLocks noChangeArrowheads="1"/>
          </p:cNvSpPr>
          <p:nvPr/>
        </p:nvSpPr>
        <p:spPr bwMode="auto">
          <a:xfrm>
            <a:off x="5834063" y="1350964"/>
            <a:ext cx="762000" cy="5222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2800" b="1">
                <a:solidFill>
                  <a:srgbClr val="FFFF00"/>
                </a:solidFill>
                <a:latin typeface="Cambria" panose="02040503050406030204" pitchFamily="18" charset="0"/>
                <a:ea typeface="Cambria" panose="02040503050406030204" pitchFamily="18" charset="0"/>
              </a:rPr>
              <a:t>7</a:t>
            </a:r>
            <a:endParaRPr lang="en-US" altLang="en-US" sz="2800" b="1">
              <a:solidFill>
                <a:srgbClr val="FFFF00"/>
              </a:solidFill>
              <a:latin typeface="Cambria" panose="02040503050406030204" pitchFamily="18" charset="0"/>
              <a:ea typeface="Cambria" panose="02040503050406030204" pitchFamily="18" charset="0"/>
            </a:endParaRPr>
          </a:p>
        </p:txBody>
      </p:sp>
      <p:sp>
        <p:nvSpPr>
          <p:cNvPr id="86" name="Rectangle 85"/>
          <p:cNvSpPr>
            <a:spLocks noChangeArrowheads="1"/>
          </p:cNvSpPr>
          <p:nvPr/>
        </p:nvSpPr>
        <p:spPr bwMode="auto">
          <a:xfrm>
            <a:off x="5033963" y="4676776"/>
            <a:ext cx="762000" cy="523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2800" b="1">
                <a:solidFill>
                  <a:srgbClr val="FFFF00"/>
                </a:solidFill>
                <a:latin typeface="Cambria" panose="02040503050406030204" pitchFamily="18" charset="0"/>
                <a:ea typeface="Cambria" panose="02040503050406030204" pitchFamily="18" charset="0"/>
              </a:rPr>
              <a:t>8</a:t>
            </a:r>
            <a:endParaRPr lang="en-US" altLang="en-US" sz="2800" b="1">
              <a:solidFill>
                <a:srgbClr val="FFFF00"/>
              </a:solidFill>
              <a:latin typeface="Cambria" panose="02040503050406030204" pitchFamily="18" charset="0"/>
              <a:ea typeface="Cambria" panose="02040503050406030204" pitchFamily="18" charset="0"/>
            </a:endParaRPr>
          </a:p>
        </p:txBody>
      </p:sp>
      <p:sp>
        <p:nvSpPr>
          <p:cNvPr id="87" name="Rectangle 86">
            <a:extLst>
              <a:ext uri="{FF2B5EF4-FFF2-40B4-BE49-F238E27FC236}">
                <a16:creationId xmlns:a16="http://schemas.microsoft.com/office/drawing/2014/main" id="{3C5F02C0-25B6-40D8-BE53-C429F285519B}"/>
              </a:ext>
            </a:extLst>
          </p:cNvPr>
          <p:cNvSpPr/>
          <p:nvPr/>
        </p:nvSpPr>
        <p:spPr>
          <a:xfrm>
            <a:off x="2311401" y="-44450"/>
            <a:ext cx="6794809" cy="769441"/>
          </a:xfrm>
          <a:prstGeom prst="rect">
            <a:avLst/>
          </a:prstGeom>
          <a:solidFill>
            <a:schemeClr val="accent1">
              <a:lumMod val="50000"/>
            </a:schemeClr>
          </a:solidFill>
        </p:spPr>
        <p:txBody>
          <a:bodyPr wrap="none">
            <a:spAutoFit/>
          </a:bodyPr>
          <a:lstStyle/>
          <a:p>
            <a:pPr>
              <a:defRPr/>
            </a:pPr>
            <a:r>
              <a:rPr lang="vi-VN" sz="4400" b="1" dirty="0">
                <a:solidFill>
                  <a:srgbClr val="FFFF00"/>
                </a:solidFill>
                <a:latin typeface="Cambria" panose="02040503050406030204" pitchFamily="18" charset="0"/>
                <a:ea typeface="Cambria" panose="02040503050406030204" pitchFamily="18" charset="0"/>
              </a:rPr>
              <a:t>Chúng ta có 30 giây nhé!!!</a:t>
            </a:r>
            <a:endParaRPr lang="en-US" sz="4400" b="1" dirty="0">
              <a:solidFill>
                <a:srgbClr val="FFFF00"/>
              </a:solidFill>
              <a:latin typeface="Cambria" panose="02040503050406030204" pitchFamily="18" charset="0"/>
              <a:ea typeface="Cambria" panose="02040503050406030204" pitchFamily="18" charset="0"/>
            </a:endParaRPr>
          </a:p>
        </p:txBody>
      </p:sp>
      <p:sp>
        <p:nvSpPr>
          <p:cNvPr id="88" name="Rectangle 87"/>
          <p:cNvSpPr>
            <a:spLocks noChangeArrowheads="1"/>
          </p:cNvSpPr>
          <p:nvPr/>
        </p:nvSpPr>
        <p:spPr bwMode="auto">
          <a:xfrm>
            <a:off x="4624388" y="2393950"/>
            <a:ext cx="2628900" cy="7683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altLang="en-US" sz="4400" b="1" dirty="0">
                <a:solidFill>
                  <a:srgbClr val="FFFF00"/>
                </a:solidFill>
                <a:latin typeface="Cambria" panose="02040503050406030204" pitchFamily="18" charset="0"/>
                <a:ea typeface="Cambria" panose="02040503050406030204" pitchFamily="18" charset="0"/>
              </a:rPr>
              <a:t>Bắt đầu!!</a:t>
            </a:r>
            <a:endParaRPr lang="en-US" altLang="en-US" sz="4400" b="1" dirty="0">
              <a:solidFill>
                <a:srgbClr val="FFFF00"/>
              </a:solidFill>
              <a:latin typeface="Cambria" panose="02040503050406030204" pitchFamily="18" charset="0"/>
              <a:ea typeface="Cambria" panose="02040503050406030204" pitchFamily="18" charset="0"/>
            </a:endParaRPr>
          </a:p>
        </p:txBody>
      </p:sp>
      <p:sp>
        <p:nvSpPr>
          <p:cNvPr id="100" name="WordArt 22"/>
          <p:cNvSpPr>
            <a:spLocks noChangeArrowheads="1" noChangeShapeType="1" noTextEdit="1"/>
          </p:cNvSpPr>
          <p:nvPr/>
        </p:nvSpPr>
        <p:spPr bwMode="auto">
          <a:xfrm>
            <a:off x="5462588" y="4076700"/>
            <a:ext cx="838200"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30</a:t>
            </a:r>
          </a:p>
        </p:txBody>
      </p:sp>
      <p:sp>
        <p:nvSpPr>
          <p:cNvPr id="101" name="WordArt 22"/>
          <p:cNvSpPr>
            <a:spLocks noChangeArrowheads="1" noChangeShapeType="1" noTextEdit="1"/>
          </p:cNvSpPr>
          <p:nvPr/>
        </p:nvSpPr>
        <p:spPr bwMode="auto">
          <a:xfrm>
            <a:off x="5462588" y="4076700"/>
            <a:ext cx="838200"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29</a:t>
            </a:r>
          </a:p>
        </p:txBody>
      </p:sp>
      <p:sp>
        <p:nvSpPr>
          <p:cNvPr id="102" name="WordArt 22"/>
          <p:cNvSpPr>
            <a:spLocks noChangeArrowheads="1" noChangeShapeType="1" noTextEdit="1"/>
          </p:cNvSpPr>
          <p:nvPr/>
        </p:nvSpPr>
        <p:spPr bwMode="auto">
          <a:xfrm>
            <a:off x="5462588" y="4076700"/>
            <a:ext cx="838200"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28</a:t>
            </a:r>
          </a:p>
        </p:txBody>
      </p:sp>
      <p:sp>
        <p:nvSpPr>
          <p:cNvPr id="103" name="WordArt 22"/>
          <p:cNvSpPr>
            <a:spLocks noChangeArrowheads="1" noChangeShapeType="1" noTextEdit="1"/>
          </p:cNvSpPr>
          <p:nvPr/>
        </p:nvSpPr>
        <p:spPr bwMode="auto">
          <a:xfrm>
            <a:off x="5462588" y="4076700"/>
            <a:ext cx="838200"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27</a:t>
            </a:r>
          </a:p>
        </p:txBody>
      </p:sp>
      <p:sp>
        <p:nvSpPr>
          <p:cNvPr id="104" name="WordArt 22"/>
          <p:cNvSpPr>
            <a:spLocks noChangeArrowheads="1" noChangeShapeType="1" noTextEdit="1"/>
          </p:cNvSpPr>
          <p:nvPr/>
        </p:nvSpPr>
        <p:spPr bwMode="auto">
          <a:xfrm>
            <a:off x="5468938" y="4057650"/>
            <a:ext cx="838200"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26</a:t>
            </a:r>
          </a:p>
        </p:txBody>
      </p:sp>
      <p:sp>
        <p:nvSpPr>
          <p:cNvPr id="105" name="WordArt 22"/>
          <p:cNvSpPr>
            <a:spLocks noChangeArrowheads="1" noChangeShapeType="1" noTextEdit="1"/>
          </p:cNvSpPr>
          <p:nvPr/>
        </p:nvSpPr>
        <p:spPr bwMode="auto">
          <a:xfrm>
            <a:off x="5476875" y="4079875"/>
            <a:ext cx="838200"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25</a:t>
            </a:r>
          </a:p>
        </p:txBody>
      </p:sp>
      <p:sp>
        <p:nvSpPr>
          <p:cNvPr id="106" name="WordArt 22"/>
          <p:cNvSpPr>
            <a:spLocks noChangeArrowheads="1" noChangeShapeType="1" noTextEdit="1"/>
          </p:cNvSpPr>
          <p:nvPr/>
        </p:nvSpPr>
        <p:spPr bwMode="auto">
          <a:xfrm>
            <a:off x="5462588" y="4076700"/>
            <a:ext cx="838200"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24</a:t>
            </a:r>
          </a:p>
        </p:txBody>
      </p:sp>
      <p:sp>
        <p:nvSpPr>
          <p:cNvPr id="107" name="WordArt 22"/>
          <p:cNvSpPr>
            <a:spLocks noChangeArrowheads="1" noChangeShapeType="1" noTextEdit="1"/>
          </p:cNvSpPr>
          <p:nvPr/>
        </p:nvSpPr>
        <p:spPr bwMode="auto">
          <a:xfrm>
            <a:off x="5454650" y="4079875"/>
            <a:ext cx="838200"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23</a:t>
            </a:r>
          </a:p>
        </p:txBody>
      </p:sp>
      <p:sp>
        <p:nvSpPr>
          <p:cNvPr id="108" name="WordArt 22"/>
          <p:cNvSpPr>
            <a:spLocks noChangeArrowheads="1" noChangeShapeType="1" noTextEdit="1"/>
          </p:cNvSpPr>
          <p:nvPr/>
        </p:nvSpPr>
        <p:spPr bwMode="auto">
          <a:xfrm>
            <a:off x="5448300" y="4057650"/>
            <a:ext cx="838200"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22</a:t>
            </a:r>
          </a:p>
        </p:txBody>
      </p:sp>
      <p:sp>
        <p:nvSpPr>
          <p:cNvPr id="109" name="WordArt 22"/>
          <p:cNvSpPr>
            <a:spLocks noChangeArrowheads="1" noChangeShapeType="1" noTextEdit="1"/>
          </p:cNvSpPr>
          <p:nvPr/>
        </p:nvSpPr>
        <p:spPr bwMode="auto">
          <a:xfrm>
            <a:off x="5434013" y="4067175"/>
            <a:ext cx="838200"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21</a:t>
            </a:r>
          </a:p>
        </p:txBody>
      </p:sp>
      <p:sp>
        <p:nvSpPr>
          <p:cNvPr id="110" name="WordArt 22"/>
          <p:cNvSpPr>
            <a:spLocks noChangeArrowheads="1" noChangeShapeType="1" noTextEdit="1"/>
          </p:cNvSpPr>
          <p:nvPr/>
        </p:nvSpPr>
        <p:spPr bwMode="auto">
          <a:xfrm>
            <a:off x="5497513" y="4076700"/>
            <a:ext cx="838200"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20</a:t>
            </a:r>
          </a:p>
        </p:txBody>
      </p:sp>
      <p:sp>
        <p:nvSpPr>
          <p:cNvPr id="111" name="WordArt 22"/>
          <p:cNvSpPr>
            <a:spLocks noChangeArrowheads="1" noChangeShapeType="1" noTextEdit="1"/>
          </p:cNvSpPr>
          <p:nvPr/>
        </p:nvSpPr>
        <p:spPr bwMode="auto">
          <a:xfrm>
            <a:off x="5526088" y="4067175"/>
            <a:ext cx="838200"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19</a:t>
            </a:r>
          </a:p>
        </p:txBody>
      </p:sp>
      <p:sp>
        <p:nvSpPr>
          <p:cNvPr id="112" name="WordArt 22"/>
          <p:cNvSpPr>
            <a:spLocks noChangeArrowheads="1" noChangeShapeType="1" noTextEdit="1"/>
          </p:cNvSpPr>
          <p:nvPr/>
        </p:nvSpPr>
        <p:spPr bwMode="auto">
          <a:xfrm>
            <a:off x="5518150" y="4060825"/>
            <a:ext cx="838200"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18</a:t>
            </a:r>
          </a:p>
        </p:txBody>
      </p:sp>
      <p:sp>
        <p:nvSpPr>
          <p:cNvPr id="113" name="WordArt 22"/>
          <p:cNvSpPr>
            <a:spLocks noChangeArrowheads="1" noChangeShapeType="1" noTextEdit="1"/>
          </p:cNvSpPr>
          <p:nvPr/>
        </p:nvSpPr>
        <p:spPr bwMode="auto">
          <a:xfrm>
            <a:off x="5468938" y="4071938"/>
            <a:ext cx="838200"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17</a:t>
            </a:r>
          </a:p>
        </p:txBody>
      </p:sp>
      <p:sp>
        <p:nvSpPr>
          <p:cNvPr id="114" name="WordArt 22"/>
          <p:cNvSpPr>
            <a:spLocks noChangeArrowheads="1" noChangeShapeType="1" noTextEdit="1"/>
          </p:cNvSpPr>
          <p:nvPr/>
        </p:nvSpPr>
        <p:spPr bwMode="auto">
          <a:xfrm>
            <a:off x="5454650" y="4076700"/>
            <a:ext cx="838200"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16</a:t>
            </a:r>
          </a:p>
        </p:txBody>
      </p:sp>
      <p:sp>
        <p:nvSpPr>
          <p:cNvPr id="115" name="WordArt 22"/>
          <p:cNvSpPr>
            <a:spLocks noChangeArrowheads="1" noChangeShapeType="1" noTextEdit="1"/>
          </p:cNvSpPr>
          <p:nvPr/>
        </p:nvSpPr>
        <p:spPr bwMode="auto">
          <a:xfrm>
            <a:off x="5468938" y="4079875"/>
            <a:ext cx="838200"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15</a:t>
            </a:r>
          </a:p>
        </p:txBody>
      </p:sp>
      <p:sp>
        <p:nvSpPr>
          <p:cNvPr id="116" name="WordArt 22"/>
          <p:cNvSpPr>
            <a:spLocks noChangeArrowheads="1" noChangeShapeType="1" noTextEdit="1"/>
          </p:cNvSpPr>
          <p:nvPr/>
        </p:nvSpPr>
        <p:spPr bwMode="auto">
          <a:xfrm>
            <a:off x="5454650" y="4079875"/>
            <a:ext cx="838200"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14</a:t>
            </a:r>
          </a:p>
        </p:txBody>
      </p:sp>
      <p:sp>
        <p:nvSpPr>
          <p:cNvPr id="117" name="WordArt 22"/>
          <p:cNvSpPr>
            <a:spLocks noChangeArrowheads="1" noChangeShapeType="1" noTextEdit="1"/>
          </p:cNvSpPr>
          <p:nvPr/>
        </p:nvSpPr>
        <p:spPr bwMode="auto">
          <a:xfrm>
            <a:off x="5448300" y="4071938"/>
            <a:ext cx="838200"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13</a:t>
            </a:r>
          </a:p>
        </p:txBody>
      </p:sp>
      <p:sp>
        <p:nvSpPr>
          <p:cNvPr id="118" name="WordArt 22"/>
          <p:cNvSpPr>
            <a:spLocks noChangeArrowheads="1" noChangeShapeType="1" noTextEdit="1"/>
          </p:cNvSpPr>
          <p:nvPr/>
        </p:nvSpPr>
        <p:spPr bwMode="auto">
          <a:xfrm>
            <a:off x="5468938" y="4089400"/>
            <a:ext cx="838200"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12</a:t>
            </a:r>
          </a:p>
        </p:txBody>
      </p:sp>
      <p:sp>
        <p:nvSpPr>
          <p:cNvPr id="119" name="WordArt 22"/>
          <p:cNvSpPr>
            <a:spLocks noChangeArrowheads="1" noChangeShapeType="1" noTextEdit="1"/>
          </p:cNvSpPr>
          <p:nvPr/>
        </p:nvSpPr>
        <p:spPr bwMode="auto">
          <a:xfrm>
            <a:off x="5387975" y="4089400"/>
            <a:ext cx="838200"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11</a:t>
            </a:r>
          </a:p>
        </p:txBody>
      </p:sp>
      <p:sp>
        <p:nvSpPr>
          <p:cNvPr id="120" name="WordArt 22"/>
          <p:cNvSpPr>
            <a:spLocks noChangeArrowheads="1" noChangeShapeType="1" noTextEdit="1"/>
          </p:cNvSpPr>
          <p:nvPr/>
        </p:nvSpPr>
        <p:spPr bwMode="auto">
          <a:xfrm>
            <a:off x="5505450" y="4071938"/>
            <a:ext cx="838200"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10</a:t>
            </a:r>
          </a:p>
        </p:txBody>
      </p:sp>
      <p:sp>
        <p:nvSpPr>
          <p:cNvPr id="121" name="WordArt 22"/>
          <p:cNvSpPr>
            <a:spLocks noChangeArrowheads="1" noChangeShapeType="1" noTextEdit="1"/>
          </p:cNvSpPr>
          <p:nvPr/>
        </p:nvSpPr>
        <p:spPr bwMode="auto">
          <a:xfrm>
            <a:off x="5683250" y="4062413"/>
            <a:ext cx="623888"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9</a:t>
            </a:r>
          </a:p>
        </p:txBody>
      </p:sp>
      <p:sp>
        <p:nvSpPr>
          <p:cNvPr id="122" name="WordArt 22"/>
          <p:cNvSpPr>
            <a:spLocks noChangeArrowheads="1" noChangeShapeType="1" noTextEdit="1"/>
          </p:cNvSpPr>
          <p:nvPr/>
        </p:nvSpPr>
        <p:spPr bwMode="auto">
          <a:xfrm>
            <a:off x="5651500" y="4038600"/>
            <a:ext cx="623888"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8</a:t>
            </a:r>
          </a:p>
        </p:txBody>
      </p:sp>
      <p:sp>
        <p:nvSpPr>
          <p:cNvPr id="123" name="WordArt 22"/>
          <p:cNvSpPr>
            <a:spLocks noChangeArrowheads="1" noChangeShapeType="1" noTextEdit="1"/>
          </p:cNvSpPr>
          <p:nvPr/>
        </p:nvSpPr>
        <p:spPr bwMode="auto">
          <a:xfrm>
            <a:off x="5645150" y="4105275"/>
            <a:ext cx="623888"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7</a:t>
            </a:r>
          </a:p>
        </p:txBody>
      </p:sp>
      <p:sp>
        <p:nvSpPr>
          <p:cNvPr id="124" name="WordArt 22"/>
          <p:cNvSpPr>
            <a:spLocks noChangeArrowheads="1" noChangeShapeType="1" noTextEdit="1"/>
          </p:cNvSpPr>
          <p:nvPr/>
        </p:nvSpPr>
        <p:spPr bwMode="auto">
          <a:xfrm>
            <a:off x="5556251" y="4089400"/>
            <a:ext cx="625475"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6</a:t>
            </a:r>
          </a:p>
        </p:txBody>
      </p:sp>
      <p:sp>
        <p:nvSpPr>
          <p:cNvPr id="125" name="WordArt 22"/>
          <p:cNvSpPr>
            <a:spLocks noChangeArrowheads="1" noChangeShapeType="1" noTextEdit="1"/>
          </p:cNvSpPr>
          <p:nvPr/>
        </p:nvSpPr>
        <p:spPr bwMode="auto">
          <a:xfrm>
            <a:off x="5653089" y="4078288"/>
            <a:ext cx="623887"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5</a:t>
            </a:r>
          </a:p>
        </p:txBody>
      </p:sp>
      <p:sp>
        <p:nvSpPr>
          <p:cNvPr id="126" name="WordArt 22"/>
          <p:cNvSpPr>
            <a:spLocks noChangeArrowheads="1" noChangeShapeType="1" noTextEdit="1"/>
          </p:cNvSpPr>
          <p:nvPr/>
        </p:nvSpPr>
        <p:spPr bwMode="auto">
          <a:xfrm>
            <a:off x="5497514" y="4105275"/>
            <a:ext cx="625475"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4</a:t>
            </a:r>
          </a:p>
        </p:txBody>
      </p:sp>
      <p:sp>
        <p:nvSpPr>
          <p:cNvPr id="127" name="WordArt 22"/>
          <p:cNvSpPr>
            <a:spLocks noChangeArrowheads="1" noChangeShapeType="1" noTextEdit="1"/>
          </p:cNvSpPr>
          <p:nvPr/>
        </p:nvSpPr>
        <p:spPr bwMode="auto">
          <a:xfrm>
            <a:off x="5546726" y="4078288"/>
            <a:ext cx="625475"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3</a:t>
            </a:r>
          </a:p>
        </p:txBody>
      </p:sp>
      <p:sp>
        <p:nvSpPr>
          <p:cNvPr id="128" name="WordArt 22"/>
          <p:cNvSpPr>
            <a:spLocks noChangeArrowheads="1" noChangeShapeType="1" noTextEdit="1"/>
          </p:cNvSpPr>
          <p:nvPr/>
        </p:nvSpPr>
        <p:spPr bwMode="auto">
          <a:xfrm>
            <a:off x="5505451" y="4105275"/>
            <a:ext cx="625475"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2</a:t>
            </a:r>
          </a:p>
        </p:txBody>
      </p:sp>
      <p:sp>
        <p:nvSpPr>
          <p:cNvPr id="129" name="WordArt 22"/>
          <p:cNvSpPr>
            <a:spLocks noChangeArrowheads="1" noChangeShapeType="1" noTextEdit="1"/>
          </p:cNvSpPr>
          <p:nvPr/>
        </p:nvSpPr>
        <p:spPr bwMode="auto">
          <a:xfrm>
            <a:off x="5472114" y="4122738"/>
            <a:ext cx="623887"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FF00"/>
                </a:solidFill>
                <a:latin typeface="Cambria" panose="02040503050406030204" pitchFamily="18" charset="0"/>
                <a:ea typeface="Cambria" panose="02040503050406030204" pitchFamily="18" charset="0"/>
              </a:rPr>
              <a:t>1</a:t>
            </a:r>
          </a:p>
        </p:txBody>
      </p:sp>
      <p:pic>
        <p:nvPicPr>
          <p:cNvPr id="130" name="Picture 33" descr="zwIwlgCiXtag4M"/>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87487" y="6078539"/>
            <a:ext cx="1296988"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 name="Rectangle 130"/>
          <p:cNvSpPr>
            <a:spLocks noChangeArrowheads="1"/>
          </p:cNvSpPr>
          <p:nvPr/>
        </p:nvSpPr>
        <p:spPr bwMode="auto">
          <a:xfrm>
            <a:off x="3698293" y="4035425"/>
            <a:ext cx="51764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HẾT THỜI GIAN</a:t>
            </a:r>
            <a:endParaRPr lang="en-US" altLang="en-US" sz="5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7112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par>
                          <p:cTn id="17" fill="hold" nodeType="afterGroup">
                            <p:stCondLst>
                              <p:cond delay="500"/>
                            </p:stCondLst>
                            <p:childTnLst>
                              <p:par>
                                <p:cTn id="18" presetID="20" presetClass="exit" presetSubtype="0" fill="hold" grpId="1" nodeType="afterEffect">
                                  <p:stCondLst>
                                    <p:cond delay="3000"/>
                                  </p:stCondLst>
                                  <p:childTnLst>
                                    <p:animEffect transition="out" filter="wedge">
                                      <p:cBhvr>
                                        <p:cTn id="19" dur="2000"/>
                                        <p:tgtEl>
                                          <p:spTgt spid="8"/>
                                        </p:tgtEl>
                                      </p:cBhvr>
                                    </p:animEffect>
                                    <p:set>
                                      <p:cBhvr>
                                        <p:cTn id="20" dur="1" fill="hold">
                                          <p:stCondLst>
                                            <p:cond delay="1999"/>
                                          </p:stCondLst>
                                        </p:cTn>
                                        <p:tgtEl>
                                          <p:spTgt spid="8"/>
                                        </p:tgtEl>
                                        <p:attrNameLst>
                                          <p:attrName>style.visibility</p:attrName>
                                        </p:attrNameLst>
                                      </p:cBhvr>
                                      <p:to>
                                        <p:strVal val="hidden"/>
                                      </p:to>
                                    </p:set>
                                  </p:childTnLst>
                                </p:cTn>
                              </p:par>
                              <p:par>
                                <p:cTn id="21" presetID="20" presetClass="exit" presetSubtype="0" fill="hold" grpId="1" nodeType="withEffect">
                                  <p:stCondLst>
                                    <p:cond delay="3000"/>
                                  </p:stCondLst>
                                  <p:childTnLst>
                                    <p:animEffect transition="out" filter="wedge">
                                      <p:cBhvr>
                                        <p:cTn id="22" dur="2000"/>
                                        <p:tgtEl>
                                          <p:spTgt spid="9"/>
                                        </p:tgtEl>
                                      </p:cBhvr>
                                    </p:animEffect>
                                    <p:set>
                                      <p:cBhvr>
                                        <p:cTn id="23" dur="1" fill="hold">
                                          <p:stCondLst>
                                            <p:cond delay="1999"/>
                                          </p:stCondLst>
                                        </p:cTn>
                                        <p:tgtEl>
                                          <p:spTgt spid="9"/>
                                        </p:tgtEl>
                                        <p:attrNameLst>
                                          <p:attrName>style.visibility</p:attrName>
                                        </p:attrNameLst>
                                      </p:cBhvr>
                                      <p:to>
                                        <p:strVal val="hidden"/>
                                      </p:to>
                                    </p:set>
                                  </p:childTnLst>
                                </p:cTn>
                              </p:par>
                              <p:par>
                                <p:cTn id="24" presetID="20" presetClass="exit" presetSubtype="0" fill="hold" grpId="1" nodeType="withEffect">
                                  <p:stCondLst>
                                    <p:cond delay="3000"/>
                                  </p:stCondLst>
                                  <p:childTnLst>
                                    <p:animEffect transition="out" filter="wedge">
                                      <p:cBhvr>
                                        <p:cTn id="25" dur="2000"/>
                                        <p:tgtEl>
                                          <p:spTgt spid="10"/>
                                        </p:tgtEl>
                                      </p:cBhvr>
                                    </p:animEffect>
                                    <p:set>
                                      <p:cBhvr>
                                        <p:cTn id="26" dur="1" fill="hold">
                                          <p:stCondLst>
                                            <p:cond delay="1999"/>
                                          </p:stCondLst>
                                        </p:cTn>
                                        <p:tgtEl>
                                          <p:spTgt spid="10"/>
                                        </p:tgtEl>
                                        <p:attrNameLst>
                                          <p:attrName>style.visibility</p:attrName>
                                        </p:attrNameLst>
                                      </p:cBhvr>
                                      <p:to>
                                        <p:strVal val="hidden"/>
                                      </p:to>
                                    </p:set>
                                  </p:childTnLst>
                                </p:cTn>
                              </p:par>
                              <p:par>
                                <p:cTn id="27" presetID="20" presetClass="exit" presetSubtype="0" fill="hold" grpId="1" nodeType="withEffect">
                                  <p:stCondLst>
                                    <p:cond delay="3000"/>
                                  </p:stCondLst>
                                  <p:childTnLst>
                                    <p:animEffect transition="out" filter="wedge">
                                      <p:cBhvr>
                                        <p:cTn id="28" dur="2000"/>
                                        <p:tgtEl>
                                          <p:spTgt spid="11"/>
                                        </p:tgtEl>
                                      </p:cBhvr>
                                    </p:animEffect>
                                    <p:set>
                                      <p:cBhvr>
                                        <p:cTn id="29" dur="1" fill="hold">
                                          <p:stCondLst>
                                            <p:cond delay="1999"/>
                                          </p:stCondLst>
                                        </p:cTn>
                                        <p:tgtEl>
                                          <p:spTgt spid="11"/>
                                        </p:tgtEl>
                                        <p:attrNameLst>
                                          <p:attrName>style.visibility</p:attrName>
                                        </p:attrNameLst>
                                      </p:cBhvr>
                                      <p:to>
                                        <p:strVal val="hidden"/>
                                      </p:to>
                                    </p:set>
                                  </p:childTnLst>
                                </p:cTn>
                              </p:par>
                              <p:par>
                                <p:cTn id="30" presetID="20" presetClass="exit" presetSubtype="0" fill="hold" nodeType="withEffect">
                                  <p:stCondLst>
                                    <p:cond delay="3000"/>
                                  </p:stCondLst>
                                  <p:childTnLst>
                                    <p:animEffect transition="out" filter="wedge">
                                      <p:cBhvr>
                                        <p:cTn id="31" dur="2000"/>
                                        <p:tgtEl>
                                          <p:spTgt spid="35842"/>
                                        </p:tgtEl>
                                      </p:cBhvr>
                                    </p:animEffect>
                                    <p:set>
                                      <p:cBhvr>
                                        <p:cTn id="32" dur="1" fill="hold">
                                          <p:stCondLst>
                                            <p:cond delay="1999"/>
                                          </p:stCondLst>
                                        </p:cTn>
                                        <p:tgtEl>
                                          <p:spTgt spid="35842"/>
                                        </p:tgtEl>
                                        <p:attrNameLst>
                                          <p:attrName>style.visibility</p:attrName>
                                        </p:attrNameLst>
                                      </p:cBhvr>
                                      <p:to>
                                        <p:strVal val="hidden"/>
                                      </p:to>
                                    </p:set>
                                  </p:childTnLst>
                                </p:cTn>
                              </p:par>
                              <p:par>
                                <p:cTn id="33" presetID="20" presetClass="exit" presetSubtype="0" fill="hold" nodeType="withEffect">
                                  <p:stCondLst>
                                    <p:cond delay="3000"/>
                                  </p:stCondLst>
                                  <p:childTnLst>
                                    <p:animEffect transition="out" filter="wedge">
                                      <p:cBhvr>
                                        <p:cTn id="34" dur="2000"/>
                                        <p:tgtEl>
                                          <p:spTgt spid="35844"/>
                                        </p:tgtEl>
                                      </p:cBhvr>
                                    </p:animEffect>
                                    <p:set>
                                      <p:cBhvr>
                                        <p:cTn id="35" dur="1" fill="hold">
                                          <p:stCondLst>
                                            <p:cond delay="1999"/>
                                          </p:stCondLst>
                                        </p:cTn>
                                        <p:tgtEl>
                                          <p:spTgt spid="35844"/>
                                        </p:tgtEl>
                                        <p:attrNameLst>
                                          <p:attrName>style.visibility</p:attrName>
                                        </p:attrNameLst>
                                      </p:cBhvr>
                                      <p:to>
                                        <p:strVal val="hidden"/>
                                      </p:to>
                                    </p:set>
                                  </p:childTnLst>
                                </p:cTn>
                              </p:par>
                              <p:par>
                                <p:cTn id="36" presetID="20" presetClass="exit" presetSubtype="0" fill="hold" nodeType="withEffect">
                                  <p:stCondLst>
                                    <p:cond delay="3000"/>
                                  </p:stCondLst>
                                  <p:childTnLst>
                                    <p:animEffect transition="out" filter="wedge">
                                      <p:cBhvr>
                                        <p:cTn id="37" dur="2000"/>
                                        <p:tgtEl>
                                          <p:spTgt spid="35846"/>
                                        </p:tgtEl>
                                      </p:cBhvr>
                                    </p:animEffect>
                                    <p:set>
                                      <p:cBhvr>
                                        <p:cTn id="38" dur="1" fill="hold">
                                          <p:stCondLst>
                                            <p:cond delay="1999"/>
                                          </p:stCondLst>
                                        </p:cTn>
                                        <p:tgtEl>
                                          <p:spTgt spid="35846"/>
                                        </p:tgtEl>
                                        <p:attrNameLst>
                                          <p:attrName>style.visibility</p:attrName>
                                        </p:attrNameLst>
                                      </p:cBhvr>
                                      <p:to>
                                        <p:strVal val="hidden"/>
                                      </p:to>
                                    </p:set>
                                  </p:childTnLst>
                                </p:cTn>
                              </p:par>
                              <p:par>
                                <p:cTn id="39" presetID="20" presetClass="exit" presetSubtype="0" fill="hold" nodeType="withEffect">
                                  <p:stCondLst>
                                    <p:cond delay="3000"/>
                                  </p:stCondLst>
                                  <p:childTnLst>
                                    <p:animEffect transition="out" filter="wedge">
                                      <p:cBhvr>
                                        <p:cTn id="40" dur="2000"/>
                                        <p:tgtEl>
                                          <p:spTgt spid="35848"/>
                                        </p:tgtEl>
                                      </p:cBhvr>
                                    </p:animEffect>
                                    <p:set>
                                      <p:cBhvr>
                                        <p:cTn id="41" dur="1" fill="hold">
                                          <p:stCondLst>
                                            <p:cond delay="1999"/>
                                          </p:stCondLst>
                                        </p:cTn>
                                        <p:tgtEl>
                                          <p:spTgt spid="35848"/>
                                        </p:tgtEl>
                                        <p:attrNameLst>
                                          <p:attrName>style.visibility</p:attrName>
                                        </p:attrNameLst>
                                      </p:cBhvr>
                                      <p:to>
                                        <p:strVal val="hidden"/>
                                      </p:to>
                                    </p:set>
                                  </p:childTnLst>
                                </p:cTn>
                              </p:par>
                            </p:childTnLst>
                          </p:cTn>
                        </p:par>
                        <p:par>
                          <p:cTn id="42" fill="hold" nodeType="afterGroup">
                            <p:stCondLst>
                              <p:cond delay="5500"/>
                            </p:stCondLst>
                            <p:childTnLst>
                              <p:par>
                                <p:cTn id="43" presetID="21" presetClass="entr" presetSubtype="1"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heel(1)">
                                      <p:cBhvr>
                                        <p:cTn id="45" dur="2000"/>
                                        <p:tgtEl>
                                          <p:spTgt spid="6"/>
                                        </p:tgtEl>
                                      </p:cBhvr>
                                    </p:animEffect>
                                  </p:childTnLst>
                                </p:cTn>
                              </p:par>
                              <p:par>
                                <p:cTn id="46" presetID="21" presetClass="entr" presetSubtype="1"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heel(1)">
                                      <p:cBhvr>
                                        <p:cTn id="48" dur="2000"/>
                                        <p:tgtEl>
                                          <p:spTgt spid="12"/>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par>
                                <p:cTn id="55" presetID="20" presetClass="exit" presetSubtype="0" fill="hold" grpId="1" nodeType="withEffect">
                                  <p:stCondLst>
                                    <p:cond delay="3000"/>
                                  </p:stCondLst>
                                  <p:childTnLst>
                                    <p:animEffect transition="out" filter="wedge">
                                      <p:cBhvr>
                                        <p:cTn id="56" dur="2000"/>
                                        <p:tgtEl>
                                          <p:spTgt spid="19"/>
                                        </p:tgtEl>
                                      </p:cBhvr>
                                    </p:animEffect>
                                    <p:set>
                                      <p:cBhvr>
                                        <p:cTn id="57" dur="1" fill="hold">
                                          <p:stCondLst>
                                            <p:cond delay="1999"/>
                                          </p:stCondLst>
                                        </p:cTn>
                                        <p:tgtEl>
                                          <p:spTgt spid="19"/>
                                        </p:tgtEl>
                                        <p:attrNameLst>
                                          <p:attrName>style.visibility</p:attrName>
                                        </p:attrNameLst>
                                      </p:cBhvr>
                                      <p:to>
                                        <p:strVal val="hidden"/>
                                      </p:to>
                                    </p:set>
                                  </p:childTnLst>
                                </p:cTn>
                              </p:par>
                              <p:par>
                                <p:cTn id="58" presetID="20" presetClass="exit" presetSubtype="0" fill="hold" grpId="1" nodeType="withEffect">
                                  <p:stCondLst>
                                    <p:cond delay="3000"/>
                                  </p:stCondLst>
                                  <p:childTnLst>
                                    <p:animEffect transition="out" filter="wedge">
                                      <p:cBhvr>
                                        <p:cTn id="59" dur="2000"/>
                                        <p:tgtEl>
                                          <p:spTgt spid="18"/>
                                        </p:tgtEl>
                                      </p:cBhvr>
                                    </p:animEffect>
                                    <p:set>
                                      <p:cBhvr>
                                        <p:cTn id="60" dur="1" fill="hold">
                                          <p:stCondLst>
                                            <p:cond delay="1999"/>
                                          </p:stCondLst>
                                        </p:cTn>
                                        <p:tgtEl>
                                          <p:spTgt spid="18"/>
                                        </p:tgtEl>
                                        <p:attrNameLst>
                                          <p:attrName>style.visibility</p:attrName>
                                        </p:attrNameLst>
                                      </p:cBhvr>
                                      <p:to>
                                        <p:strVal val="hidden"/>
                                      </p:to>
                                    </p:set>
                                  </p:childTnLst>
                                </p:cTn>
                              </p:par>
                            </p:childTnLst>
                          </p:cTn>
                        </p:par>
                        <p:par>
                          <p:cTn id="61" fill="hold" nodeType="afterGroup">
                            <p:stCondLst>
                              <p:cond delay="10500"/>
                            </p:stCondLst>
                            <p:childTnLst>
                              <p:par>
                                <p:cTn id="62" presetID="12" presetClass="exit" presetSubtype="4" fill="hold" nodeType="afterEffect">
                                  <p:stCondLst>
                                    <p:cond delay="0"/>
                                  </p:stCondLst>
                                  <p:childTnLst>
                                    <p:anim calcmode="lin" valueType="num">
                                      <p:cBhvr additive="base">
                                        <p:cTn id="63" dur="500"/>
                                        <p:tgtEl>
                                          <p:spTgt spid="6"/>
                                        </p:tgtEl>
                                        <p:attrNameLst>
                                          <p:attrName>ppt_y</p:attrName>
                                        </p:attrNameLst>
                                      </p:cBhvr>
                                      <p:tavLst>
                                        <p:tav tm="0">
                                          <p:val>
                                            <p:strVal val="#ppt_y"/>
                                          </p:val>
                                        </p:tav>
                                        <p:tav tm="100000">
                                          <p:val>
                                            <p:strVal val="#ppt_y+#ppt_h*1.125000"/>
                                          </p:val>
                                        </p:tav>
                                      </p:tavLst>
                                    </p:anim>
                                    <p:animEffect transition="out" filter="wipe(down)">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childTnLst>
                          </p:cTn>
                        </p:par>
                        <p:par>
                          <p:cTn id="66" fill="hold" nodeType="afterGroup">
                            <p:stCondLst>
                              <p:cond delay="11000"/>
                            </p:stCondLst>
                            <p:childTnLst>
                              <p:par>
                                <p:cTn id="67" presetID="12" presetClass="exit" presetSubtype="4" fill="hold" nodeType="afterEffect">
                                  <p:stCondLst>
                                    <p:cond delay="0"/>
                                  </p:stCondLst>
                                  <p:childTnLst>
                                    <p:anim calcmode="lin" valueType="num">
                                      <p:cBhvr additive="base">
                                        <p:cTn id="68" dur="500"/>
                                        <p:tgtEl>
                                          <p:spTgt spid="12"/>
                                        </p:tgtEl>
                                        <p:attrNameLst>
                                          <p:attrName>ppt_y</p:attrName>
                                        </p:attrNameLst>
                                      </p:cBhvr>
                                      <p:tavLst>
                                        <p:tav tm="0">
                                          <p:val>
                                            <p:strVal val="#ppt_y"/>
                                          </p:val>
                                        </p:tav>
                                        <p:tav tm="100000">
                                          <p:val>
                                            <p:strVal val="#ppt_y+#ppt_h*1.125000"/>
                                          </p:val>
                                        </p:tav>
                                      </p:tavLst>
                                    </p:anim>
                                    <p:animEffect transition="out" filter="wipe(down)">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par>
                                <p:cTn id="71" presetID="14" presetClass="entr" presetSubtype="10" fill="hold" nodeType="withEffect">
                                  <p:stCondLst>
                                    <p:cond delay="0"/>
                                  </p:stCondLst>
                                  <p:childTnLst>
                                    <p:set>
                                      <p:cBhvr>
                                        <p:cTn id="72" dur="1" fill="hold">
                                          <p:stCondLst>
                                            <p:cond delay="0"/>
                                          </p:stCondLst>
                                        </p:cTn>
                                        <p:tgtEl>
                                          <p:spTgt spid="35860"/>
                                        </p:tgtEl>
                                        <p:attrNameLst>
                                          <p:attrName>style.visibility</p:attrName>
                                        </p:attrNameLst>
                                      </p:cBhvr>
                                      <p:to>
                                        <p:strVal val="visible"/>
                                      </p:to>
                                    </p:set>
                                    <p:animEffect transition="in" filter="randombar(horizontal)">
                                      <p:cBhvr>
                                        <p:cTn id="73" dur="500"/>
                                        <p:tgtEl>
                                          <p:spTgt spid="35860"/>
                                        </p:tgtEl>
                                      </p:cBhvr>
                                    </p:animEffect>
                                  </p:childTnLst>
                                </p:cTn>
                              </p:par>
                              <p:par>
                                <p:cTn id="74" presetID="14" presetClass="entr" presetSubtype="10" fill="hold" nodeType="withEffect">
                                  <p:stCondLst>
                                    <p:cond delay="0"/>
                                  </p:stCondLst>
                                  <p:childTnLst>
                                    <p:set>
                                      <p:cBhvr>
                                        <p:cTn id="75" dur="1" fill="hold">
                                          <p:stCondLst>
                                            <p:cond delay="0"/>
                                          </p:stCondLst>
                                        </p:cTn>
                                        <p:tgtEl>
                                          <p:spTgt spid="35858"/>
                                        </p:tgtEl>
                                        <p:attrNameLst>
                                          <p:attrName>style.visibility</p:attrName>
                                        </p:attrNameLst>
                                      </p:cBhvr>
                                      <p:to>
                                        <p:strVal val="visible"/>
                                      </p:to>
                                    </p:set>
                                    <p:animEffect transition="in" filter="randombar(horizontal)">
                                      <p:cBhvr>
                                        <p:cTn id="76" dur="500"/>
                                        <p:tgtEl>
                                          <p:spTgt spid="35858"/>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barn(inVertical)">
                                      <p:cBhvr>
                                        <p:cTn id="79" dur="500"/>
                                        <p:tgtEl>
                                          <p:spTgt spid="22"/>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barn(inVertical)">
                                      <p:cBhvr>
                                        <p:cTn id="82" dur="500"/>
                                        <p:tgtEl>
                                          <p:spTgt spid="23"/>
                                        </p:tgtEl>
                                      </p:cBhvr>
                                    </p:animEffect>
                                  </p:childTnLst>
                                </p:cTn>
                              </p:par>
                            </p:childTnLst>
                          </p:cTn>
                        </p:par>
                        <p:par>
                          <p:cTn id="83" fill="hold" nodeType="afterGroup">
                            <p:stCondLst>
                              <p:cond delay="11500"/>
                            </p:stCondLst>
                            <p:childTnLst>
                              <p:par>
                                <p:cTn id="84" presetID="53" presetClass="exit" presetSubtype="32" fill="hold" nodeType="afterEffect">
                                  <p:stCondLst>
                                    <p:cond delay="3000"/>
                                  </p:stCondLst>
                                  <p:childTnLst>
                                    <p:anim calcmode="lin" valueType="num">
                                      <p:cBhvr>
                                        <p:cTn id="85" dur="500"/>
                                        <p:tgtEl>
                                          <p:spTgt spid="35860"/>
                                        </p:tgtEl>
                                        <p:attrNameLst>
                                          <p:attrName>ppt_w</p:attrName>
                                        </p:attrNameLst>
                                      </p:cBhvr>
                                      <p:tavLst>
                                        <p:tav tm="0">
                                          <p:val>
                                            <p:strVal val="ppt_w"/>
                                          </p:val>
                                        </p:tav>
                                        <p:tav tm="100000">
                                          <p:val>
                                            <p:fltVal val="0"/>
                                          </p:val>
                                        </p:tav>
                                      </p:tavLst>
                                    </p:anim>
                                    <p:anim calcmode="lin" valueType="num">
                                      <p:cBhvr>
                                        <p:cTn id="86" dur="500"/>
                                        <p:tgtEl>
                                          <p:spTgt spid="35860"/>
                                        </p:tgtEl>
                                        <p:attrNameLst>
                                          <p:attrName>ppt_h</p:attrName>
                                        </p:attrNameLst>
                                      </p:cBhvr>
                                      <p:tavLst>
                                        <p:tav tm="0">
                                          <p:val>
                                            <p:strVal val="ppt_h"/>
                                          </p:val>
                                        </p:tav>
                                        <p:tav tm="100000">
                                          <p:val>
                                            <p:fltVal val="0"/>
                                          </p:val>
                                        </p:tav>
                                      </p:tavLst>
                                    </p:anim>
                                    <p:animEffect transition="out" filter="fade">
                                      <p:cBhvr>
                                        <p:cTn id="87" dur="500"/>
                                        <p:tgtEl>
                                          <p:spTgt spid="35860"/>
                                        </p:tgtEl>
                                      </p:cBhvr>
                                    </p:animEffect>
                                    <p:set>
                                      <p:cBhvr>
                                        <p:cTn id="88" dur="1" fill="hold">
                                          <p:stCondLst>
                                            <p:cond delay="499"/>
                                          </p:stCondLst>
                                        </p:cTn>
                                        <p:tgtEl>
                                          <p:spTgt spid="35860"/>
                                        </p:tgtEl>
                                        <p:attrNameLst>
                                          <p:attrName>style.visibility</p:attrName>
                                        </p:attrNameLst>
                                      </p:cBhvr>
                                      <p:to>
                                        <p:strVal val="hidden"/>
                                      </p:to>
                                    </p:set>
                                  </p:childTnLst>
                                </p:cTn>
                              </p:par>
                              <p:par>
                                <p:cTn id="89" presetID="53" presetClass="exit" presetSubtype="32" fill="hold" nodeType="withEffect">
                                  <p:stCondLst>
                                    <p:cond delay="3000"/>
                                  </p:stCondLst>
                                  <p:childTnLst>
                                    <p:anim calcmode="lin" valueType="num">
                                      <p:cBhvr>
                                        <p:cTn id="90" dur="500"/>
                                        <p:tgtEl>
                                          <p:spTgt spid="35858"/>
                                        </p:tgtEl>
                                        <p:attrNameLst>
                                          <p:attrName>ppt_w</p:attrName>
                                        </p:attrNameLst>
                                      </p:cBhvr>
                                      <p:tavLst>
                                        <p:tav tm="0">
                                          <p:val>
                                            <p:strVal val="ppt_w"/>
                                          </p:val>
                                        </p:tav>
                                        <p:tav tm="100000">
                                          <p:val>
                                            <p:fltVal val="0"/>
                                          </p:val>
                                        </p:tav>
                                      </p:tavLst>
                                    </p:anim>
                                    <p:anim calcmode="lin" valueType="num">
                                      <p:cBhvr>
                                        <p:cTn id="91" dur="500"/>
                                        <p:tgtEl>
                                          <p:spTgt spid="35858"/>
                                        </p:tgtEl>
                                        <p:attrNameLst>
                                          <p:attrName>ppt_h</p:attrName>
                                        </p:attrNameLst>
                                      </p:cBhvr>
                                      <p:tavLst>
                                        <p:tav tm="0">
                                          <p:val>
                                            <p:strVal val="ppt_h"/>
                                          </p:val>
                                        </p:tav>
                                        <p:tav tm="100000">
                                          <p:val>
                                            <p:fltVal val="0"/>
                                          </p:val>
                                        </p:tav>
                                      </p:tavLst>
                                    </p:anim>
                                    <p:animEffect transition="out" filter="fade">
                                      <p:cBhvr>
                                        <p:cTn id="92" dur="500"/>
                                        <p:tgtEl>
                                          <p:spTgt spid="35858"/>
                                        </p:tgtEl>
                                      </p:cBhvr>
                                    </p:animEffect>
                                    <p:set>
                                      <p:cBhvr>
                                        <p:cTn id="93" dur="1" fill="hold">
                                          <p:stCondLst>
                                            <p:cond delay="499"/>
                                          </p:stCondLst>
                                        </p:cTn>
                                        <p:tgtEl>
                                          <p:spTgt spid="35858"/>
                                        </p:tgtEl>
                                        <p:attrNameLst>
                                          <p:attrName>style.visibility</p:attrName>
                                        </p:attrNameLst>
                                      </p:cBhvr>
                                      <p:to>
                                        <p:strVal val="hidden"/>
                                      </p:to>
                                    </p:set>
                                  </p:childTnLst>
                                </p:cTn>
                              </p:par>
                              <p:par>
                                <p:cTn id="94" presetID="53" presetClass="exit" presetSubtype="32" fill="hold" grpId="1" nodeType="withEffect">
                                  <p:stCondLst>
                                    <p:cond delay="3000"/>
                                  </p:stCondLst>
                                  <p:childTnLst>
                                    <p:anim calcmode="lin" valueType="num">
                                      <p:cBhvr>
                                        <p:cTn id="95" dur="500"/>
                                        <p:tgtEl>
                                          <p:spTgt spid="22"/>
                                        </p:tgtEl>
                                        <p:attrNameLst>
                                          <p:attrName>ppt_w</p:attrName>
                                        </p:attrNameLst>
                                      </p:cBhvr>
                                      <p:tavLst>
                                        <p:tav tm="0">
                                          <p:val>
                                            <p:strVal val="ppt_w"/>
                                          </p:val>
                                        </p:tav>
                                        <p:tav tm="100000">
                                          <p:val>
                                            <p:fltVal val="0"/>
                                          </p:val>
                                        </p:tav>
                                      </p:tavLst>
                                    </p:anim>
                                    <p:anim calcmode="lin" valueType="num">
                                      <p:cBhvr>
                                        <p:cTn id="96" dur="500"/>
                                        <p:tgtEl>
                                          <p:spTgt spid="22"/>
                                        </p:tgtEl>
                                        <p:attrNameLst>
                                          <p:attrName>ppt_h</p:attrName>
                                        </p:attrNameLst>
                                      </p:cBhvr>
                                      <p:tavLst>
                                        <p:tav tm="0">
                                          <p:val>
                                            <p:strVal val="ppt_h"/>
                                          </p:val>
                                        </p:tav>
                                        <p:tav tm="100000">
                                          <p:val>
                                            <p:fltVal val="0"/>
                                          </p:val>
                                        </p:tav>
                                      </p:tavLst>
                                    </p:anim>
                                    <p:animEffect transition="out" filter="fade">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par>
                                <p:cTn id="99" presetID="53" presetClass="exit" presetSubtype="32" fill="hold" grpId="1" nodeType="withEffect">
                                  <p:stCondLst>
                                    <p:cond delay="3000"/>
                                  </p:stCondLst>
                                  <p:childTnLst>
                                    <p:anim calcmode="lin" valueType="num">
                                      <p:cBhvr>
                                        <p:cTn id="100" dur="500"/>
                                        <p:tgtEl>
                                          <p:spTgt spid="23"/>
                                        </p:tgtEl>
                                        <p:attrNameLst>
                                          <p:attrName>ppt_w</p:attrName>
                                        </p:attrNameLst>
                                      </p:cBhvr>
                                      <p:tavLst>
                                        <p:tav tm="0">
                                          <p:val>
                                            <p:strVal val="ppt_w"/>
                                          </p:val>
                                        </p:tav>
                                        <p:tav tm="100000">
                                          <p:val>
                                            <p:fltVal val="0"/>
                                          </p:val>
                                        </p:tav>
                                      </p:tavLst>
                                    </p:anim>
                                    <p:anim calcmode="lin" valueType="num">
                                      <p:cBhvr>
                                        <p:cTn id="101" dur="500"/>
                                        <p:tgtEl>
                                          <p:spTgt spid="23"/>
                                        </p:tgtEl>
                                        <p:attrNameLst>
                                          <p:attrName>ppt_h</p:attrName>
                                        </p:attrNameLst>
                                      </p:cBhvr>
                                      <p:tavLst>
                                        <p:tav tm="0">
                                          <p:val>
                                            <p:strVal val="ppt_h"/>
                                          </p:val>
                                        </p:tav>
                                        <p:tav tm="100000">
                                          <p:val>
                                            <p:fltVal val="0"/>
                                          </p:val>
                                        </p:tav>
                                      </p:tavLst>
                                    </p:anim>
                                    <p:animEffect transition="out" filter="fade">
                                      <p:cBhvr>
                                        <p:cTn id="102" dur="500"/>
                                        <p:tgtEl>
                                          <p:spTgt spid="23"/>
                                        </p:tgtEl>
                                      </p:cBhvr>
                                    </p:animEffect>
                                    <p:set>
                                      <p:cBhvr>
                                        <p:cTn id="103" dur="1" fill="hold">
                                          <p:stCondLst>
                                            <p:cond delay="499"/>
                                          </p:stCondLst>
                                        </p:cTn>
                                        <p:tgtEl>
                                          <p:spTgt spid="23"/>
                                        </p:tgtEl>
                                        <p:attrNameLst>
                                          <p:attrName>style.visibility</p:attrName>
                                        </p:attrNameLst>
                                      </p:cBhvr>
                                      <p:to>
                                        <p:strVal val="hidden"/>
                                      </p:to>
                                    </p:set>
                                  </p:childTnLst>
                                </p:cTn>
                              </p:par>
                            </p:childTnLst>
                          </p:cTn>
                        </p:par>
                        <p:par>
                          <p:cTn id="104" fill="hold" nodeType="afterGroup">
                            <p:stCondLst>
                              <p:cond delay="15000"/>
                            </p:stCondLst>
                            <p:childTnLst>
                              <p:par>
                                <p:cTn id="105" presetID="16" presetClass="entr" presetSubtype="21" fill="hold" grpId="0" nodeType="afterEffect">
                                  <p:stCondLst>
                                    <p:cond delay="0"/>
                                  </p:stCondLst>
                                  <p:iterate type="lt">
                                    <p:tmPct val="0"/>
                                  </p:iterate>
                                  <p:childTnLst>
                                    <p:set>
                                      <p:cBhvr>
                                        <p:cTn id="106" dur="1" fill="hold">
                                          <p:stCondLst>
                                            <p:cond delay="0"/>
                                          </p:stCondLst>
                                        </p:cTn>
                                        <p:tgtEl>
                                          <p:spTgt spid="70"/>
                                        </p:tgtEl>
                                        <p:attrNameLst>
                                          <p:attrName>style.visibility</p:attrName>
                                        </p:attrNameLst>
                                      </p:cBhvr>
                                      <p:to>
                                        <p:strVal val="visible"/>
                                      </p:to>
                                    </p:set>
                                    <p:animEffect transition="in" filter="barn(inVertical)">
                                      <p:cBhvr>
                                        <p:cTn id="107" dur="500"/>
                                        <p:tgtEl>
                                          <p:spTgt spid="70"/>
                                        </p:tgtEl>
                                      </p:cBhvr>
                                    </p:animEffect>
                                  </p:childTnLst>
                                </p:cTn>
                              </p:par>
                            </p:childTnLst>
                          </p:cTn>
                        </p:par>
                        <p:par>
                          <p:cTn id="108" fill="hold" nodeType="afterGroup">
                            <p:stCondLst>
                              <p:cond delay="15500"/>
                            </p:stCondLst>
                            <p:childTnLst>
                              <p:par>
                                <p:cTn id="109" presetID="56" presetClass="exit" presetSubtype="0" fill="hold" grpId="1" nodeType="afterEffect">
                                  <p:stCondLst>
                                    <p:cond delay="2000"/>
                                  </p:stCondLst>
                                  <p:iterate type="lt">
                                    <p:tmPct val="10000"/>
                                  </p:iterate>
                                  <p:childTnLst>
                                    <p:anim from="(ppt_w)" to="(-ppt_w*2)" calcmode="lin" valueType="num">
                                      <p:cBhvr rctx="PPT">
                                        <p:cTn id="110" dur="500" autoRev="1">
                                          <p:stCondLst>
                                            <p:cond delay="0"/>
                                          </p:stCondLst>
                                        </p:cTn>
                                        <p:tgtEl>
                                          <p:spTgt spid="70"/>
                                        </p:tgtEl>
                                        <p:attrNameLst>
                                          <p:attrName>ppt_w</p:attrName>
                                        </p:attrNameLst>
                                      </p:cBhvr>
                                    </p:anim>
                                    <p:anim by="(ppt_w*0.50)" calcmode="lin" valueType="num">
                                      <p:cBhvr>
                                        <p:cTn id="111" dur="500" decel="50000" autoRev="1">
                                          <p:stCondLst>
                                            <p:cond delay="0"/>
                                          </p:stCondLst>
                                        </p:cTn>
                                        <p:tgtEl>
                                          <p:spTgt spid="70"/>
                                        </p:tgtEl>
                                        <p:attrNameLst>
                                          <p:attrName>ppt_x</p:attrName>
                                        </p:attrNameLst>
                                      </p:cBhvr>
                                    </p:anim>
                                    <p:anim from="(ppt_y)" to="(1+ppt_h/2)" calcmode="lin" valueType="num">
                                      <p:cBhvr>
                                        <p:cTn id="112" dur="1000">
                                          <p:stCondLst>
                                            <p:cond delay="0"/>
                                          </p:stCondLst>
                                        </p:cTn>
                                        <p:tgtEl>
                                          <p:spTgt spid="70"/>
                                        </p:tgtEl>
                                        <p:attrNameLst>
                                          <p:attrName>ppt_y</p:attrName>
                                        </p:attrNameLst>
                                      </p:cBhvr>
                                    </p:anim>
                                    <p:animRot by="21600000">
                                      <p:cBhvr>
                                        <p:cTn id="113" dur="1000">
                                          <p:stCondLst>
                                            <p:cond delay="0"/>
                                          </p:stCondLst>
                                        </p:cTn>
                                        <p:tgtEl>
                                          <p:spTgt spid="70"/>
                                        </p:tgtEl>
                                        <p:attrNameLst>
                                          <p:attrName>r</p:attrName>
                                        </p:attrNameLst>
                                      </p:cBhvr>
                                    </p:animRot>
                                    <p:set>
                                      <p:cBhvr>
                                        <p:cTn id="114" dur="1" fill="hold">
                                          <p:stCondLst>
                                            <p:cond delay="999"/>
                                          </p:stCondLst>
                                        </p:cTn>
                                        <p:tgtEl>
                                          <p:spTgt spid="70"/>
                                        </p:tgtEl>
                                        <p:attrNameLst>
                                          <p:attrName>style.visibility</p:attrName>
                                        </p:attrNameLst>
                                      </p:cBhvr>
                                      <p:to>
                                        <p:strVal val="hidden"/>
                                      </p:to>
                                    </p:set>
                                  </p:childTnLst>
                                </p:cTn>
                              </p:par>
                            </p:childTnLst>
                          </p:cTn>
                        </p:par>
                        <p:par>
                          <p:cTn id="115" fill="hold" nodeType="afterGroup">
                            <p:stCondLst>
                              <p:cond delay="21400"/>
                            </p:stCondLst>
                            <p:childTnLst>
                              <p:par>
                                <p:cTn id="116" presetID="21" presetClass="entr" presetSubtype="1" fill="hold" nodeType="afterEffect">
                                  <p:stCondLst>
                                    <p:cond delay="0"/>
                                  </p:stCondLst>
                                  <p:childTnLst>
                                    <p:set>
                                      <p:cBhvr>
                                        <p:cTn id="117" dur="1" fill="hold">
                                          <p:stCondLst>
                                            <p:cond delay="0"/>
                                          </p:stCondLst>
                                        </p:cTn>
                                        <p:tgtEl>
                                          <p:spTgt spid="71"/>
                                        </p:tgtEl>
                                        <p:attrNameLst>
                                          <p:attrName>style.visibility</p:attrName>
                                        </p:attrNameLst>
                                      </p:cBhvr>
                                      <p:to>
                                        <p:strVal val="visible"/>
                                      </p:to>
                                    </p:set>
                                    <p:animEffect transition="in" filter="wheel(1)">
                                      <p:cBhvr>
                                        <p:cTn id="118" dur="2000"/>
                                        <p:tgtEl>
                                          <p:spTgt spid="71"/>
                                        </p:tgtEl>
                                      </p:cBhvr>
                                    </p:animEffect>
                                  </p:childTnLst>
                                </p:cTn>
                              </p:par>
                              <p:par>
                                <p:cTn id="119" presetID="21" presetClass="entr" presetSubtype="1" fill="hold" nodeType="withEffect">
                                  <p:stCondLst>
                                    <p:cond delay="0"/>
                                  </p:stCondLst>
                                  <p:childTnLst>
                                    <p:set>
                                      <p:cBhvr>
                                        <p:cTn id="120" dur="1" fill="hold">
                                          <p:stCondLst>
                                            <p:cond delay="0"/>
                                          </p:stCondLst>
                                        </p:cTn>
                                        <p:tgtEl>
                                          <p:spTgt spid="72"/>
                                        </p:tgtEl>
                                        <p:attrNameLst>
                                          <p:attrName>style.visibility</p:attrName>
                                        </p:attrNameLst>
                                      </p:cBhvr>
                                      <p:to>
                                        <p:strVal val="visible"/>
                                      </p:to>
                                    </p:set>
                                    <p:animEffect transition="in" filter="wheel(1)">
                                      <p:cBhvr>
                                        <p:cTn id="121" dur="2000"/>
                                        <p:tgtEl>
                                          <p:spTgt spid="72"/>
                                        </p:tgtEl>
                                      </p:cBhvr>
                                    </p:animEffect>
                                  </p:childTnLst>
                                </p:cTn>
                              </p:par>
                              <p:par>
                                <p:cTn id="122" presetID="21" presetClass="entr" presetSubtype="1" fill="hold" nodeType="withEffect">
                                  <p:stCondLst>
                                    <p:cond delay="0"/>
                                  </p:stCondLst>
                                  <p:childTnLst>
                                    <p:set>
                                      <p:cBhvr>
                                        <p:cTn id="123" dur="1" fill="hold">
                                          <p:stCondLst>
                                            <p:cond delay="0"/>
                                          </p:stCondLst>
                                        </p:cTn>
                                        <p:tgtEl>
                                          <p:spTgt spid="73"/>
                                        </p:tgtEl>
                                        <p:attrNameLst>
                                          <p:attrName>style.visibility</p:attrName>
                                        </p:attrNameLst>
                                      </p:cBhvr>
                                      <p:to>
                                        <p:strVal val="visible"/>
                                      </p:to>
                                    </p:set>
                                    <p:animEffect transition="in" filter="wheel(1)">
                                      <p:cBhvr>
                                        <p:cTn id="124" dur="2000"/>
                                        <p:tgtEl>
                                          <p:spTgt spid="73"/>
                                        </p:tgtEl>
                                      </p:cBhvr>
                                    </p:animEffect>
                                  </p:childTnLst>
                                </p:cTn>
                              </p:par>
                              <p:par>
                                <p:cTn id="125" presetID="21" presetClass="entr" presetSubtype="1" fill="hold" nodeType="withEffect">
                                  <p:stCondLst>
                                    <p:cond delay="0"/>
                                  </p:stCondLst>
                                  <p:childTnLst>
                                    <p:set>
                                      <p:cBhvr>
                                        <p:cTn id="126" dur="1" fill="hold">
                                          <p:stCondLst>
                                            <p:cond delay="0"/>
                                          </p:stCondLst>
                                        </p:cTn>
                                        <p:tgtEl>
                                          <p:spTgt spid="74"/>
                                        </p:tgtEl>
                                        <p:attrNameLst>
                                          <p:attrName>style.visibility</p:attrName>
                                        </p:attrNameLst>
                                      </p:cBhvr>
                                      <p:to>
                                        <p:strVal val="visible"/>
                                      </p:to>
                                    </p:set>
                                    <p:animEffect transition="in" filter="wheel(1)">
                                      <p:cBhvr>
                                        <p:cTn id="127" dur="2000"/>
                                        <p:tgtEl>
                                          <p:spTgt spid="74"/>
                                        </p:tgtEl>
                                      </p:cBhvr>
                                    </p:animEffect>
                                  </p:childTnLst>
                                </p:cTn>
                              </p:par>
                              <p:par>
                                <p:cTn id="128" presetID="16" presetClass="entr" presetSubtype="21" fill="hold" grpId="0" nodeType="withEffect">
                                  <p:stCondLst>
                                    <p:cond delay="0"/>
                                  </p:stCondLst>
                                  <p:childTnLst>
                                    <p:set>
                                      <p:cBhvr>
                                        <p:cTn id="129" dur="1" fill="hold">
                                          <p:stCondLst>
                                            <p:cond delay="0"/>
                                          </p:stCondLst>
                                        </p:cTn>
                                        <p:tgtEl>
                                          <p:spTgt spid="75"/>
                                        </p:tgtEl>
                                        <p:attrNameLst>
                                          <p:attrName>style.visibility</p:attrName>
                                        </p:attrNameLst>
                                      </p:cBhvr>
                                      <p:to>
                                        <p:strVal val="visible"/>
                                      </p:to>
                                    </p:set>
                                    <p:animEffect transition="in" filter="barn(inVertical)">
                                      <p:cBhvr>
                                        <p:cTn id="130" dur="500"/>
                                        <p:tgtEl>
                                          <p:spTgt spid="75"/>
                                        </p:tgtEl>
                                      </p:cBhvr>
                                    </p:animEffect>
                                  </p:childTnLst>
                                </p:cTn>
                              </p:par>
                              <p:par>
                                <p:cTn id="131" presetID="16" presetClass="entr" presetSubtype="21" fill="hold" grpId="0" nodeType="withEffect">
                                  <p:stCondLst>
                                    <p:cond delay="0"/>
                                  </p:stCondLst>
                                  <p:childTnLst>
                                    <p:set>
                                      <p:cBhvr>
                                        <p:cTn id="132" dur="1" fill="hold">
                                          <p:stCondLst>
                                            <p:cond delay="0"/>
                                          </p:stCondLst>
                                        </p:cTn>
                                        <p:tgtEl>
                                          <p:spTgt spid="76"/>
                                        </p:tgtEl>
                                        <p:attrNameLst>
                                          <p:attrName>style.visibility</p:attrName>
                                        </p:attrNameLst>
                                      </p:cBhvr>
                                      <p:to>
                                        <p:strVal val="visible"/>
                                      </p:to>
                                    </p:set>
                                    <p:animEffect transition="in" filter="barn(inVertical)">
                                      <p:cBhvr>
                                        <p:cTn id="133" dur="500"/>
                                        <p:tgtEl>
                                          <p:spTgt spid="76"/>
                                        </p:tgtEl>
                                      </p:cBhvr>
                                    </p:animEffect>
                                  </p:childTnLst>
                                </p:cTn>
                              </p:par>
                              <p:par>
                                <p:cTn id="134" presetID="16" presetClass="entr" presetSubtype="21" fill="hold" grpId="0" nodeType="withEffect">
                                  <p:stCondLst>
                                    <p:cond delay="0"/>
                                  </p:stCondLst>
                                  <p:childTnLst>
                                    <p:set>
                                      <p:cBhvr>
                                        <p:cTn id="135" dur="1" fill="hold">
                                          <p:stCondLst>
                                            <p:cond delay="0"/>
                                          </p:stCondLst>
                                        </p:cTn>
                                        <p:tgtEl>
                                          <p:spTgt spid="77"/>
                                        </p:tgtEl>
                                        <p:attrNameLst>
                                          <p:attrName>style.visibility</p:attrName>
                                        </p:attrNameLst>
                                      </p:cBhvr>
                                      <p:to>
                                        <p:strVal val="visible"/>
                                      </p:to>
                                    </p:set>
                                    <p:animEffect transition="in" filter="barn(inVertical)">
                                      <p:cBhvr>
                                        <p:cTn id="136" dur="500"/>
                                        <p:tgtEl>
                                          <p:spTgt spid="77"/>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78"/>
                                        </p:tgtEl>
                                        <p:attrNameLst>
                                          <p:attrName>style.visibility</p:attrName>
                                        </p:attrNameLst>
                                      </p:cBhvr>
                                      <p:to>
                                        <p:strVal val="visible"/>
                                      </p:to>
                                    </p:set>
                                    <p:animEffect transition="in" filter="barn(inVertical)">
                                      <p:cBhvr>
                                        <p:cTn id="139" dur="500"/>
                                        <p:tgtEl>
                                          <p:spTgt spid="78"/>
                                        </p:tgtEl>
                                      </p:cBhvr>
                                    </p:animEffect>
                                  </p:childTnLst>
                                </p:cTn>
                              </p:par>
                            </p:childTnLst>
                          </p:cTn>
                        </p:par>
                        <p:par>
                          <p:cTn id="140" fill="hold" nodeType="afterGroup">
                            <p:stCondLst>
                              <p:cond delay="23400"/>
                            </p:stCondLst>
                            <p:childTnLst>
                              <p:par>
                                <p:cTn id="141" presetID="20" presetClass="exit" presetSubtype="0" fill="hold" grpId="1" nodeType="afterEffect">
                                  <p:stCondLst>
                                    <p:cond delay="3000"/>
                                  </p:stCondLst>
                                  <p:childTnLst>
                                    <p:animEffect transition="out" filter="wedge">
                                      <p:cBhvr>
                                        <p:cTn id="142" dur="2000"/>
                                        <p:tgtEl>
                                          <p:spTgt spid="75"/>
                                        </p:tgtEl>
                                      </p:cBhvr>
                                    </p:animEffect>
                                    <p:set>
                                      <p:cBhvr>
                                        <p:cTn id="143" dur="1" fill="hold">
                                          <p:stCondLst>
                                            <p:cond delay="1999"/>
                                          </p:stCondLst>
                                        </p:cTn>
                                        <p:tgtEl>
                                          <p:spTgt spid="75"/>
                                        </p:tgtEl>
                                        <p:attrNameLst>
                                          <p:attrName>style.visibility</p:attrName>
                                        </p:attrNameLst>
                                      </p:cBhvr>
                                      <p:to>
                                        <p:strVal val="hidden"/>
                                      </p:to>
                                    </p:set>
                                  </p:childTnLst>
                                </p:cTn>
                              </p:par>
                              <p:par>
                                <p:cTn id="144" presetID="20" presetClass="exit" presetSubtype="0" fill="hold" grpId="1" nodeType="withEffect">
                                  <p:stCondLst>
                                    <p:cond delay="3000"/>
                                  </p:stCondLst>
                                  <p:childTnLst>
                                    <p:animEffect transition="out" filter="wedge">
                                      <p:cBhvr>
                                        <p:cTn id="145" dur="2000"/>
                                        <p:tgtEl>
                                          <p:spTgt spid="76"/>
                                        </p:tgtEl>
                                      </p:cBhvr>
                                    </p:animEffect>
                                    <p:set>
                                      <p:cBhvr>
                                        <p:cTn id="146" dur="1" fill="hold">
                                          <p:stCondLst>
                                            <p:cond delay="1999"/>
                                          </p:stCondLst>
                                        </p:cTn>
                                        <p:tgtEl>
                                          <p:spTgt spid="76"/>
                                        </p:tgtEl>
                                        <p:attrNameLst>
                                          <p:attrName>style.visibility</p:attrName>
                                        </p:attrNameLst>
                                      </p:cBhvr>
                                      <p:to>
                                        <p:strVal val="hidden"/>
                                      </p:to>
                                    </p:set>
                                  </p:childTnLst>
                                </p:cTn>
                              </p:par>
                              <p:par>
                                <p:cTn id="147" presetID="20" presetClass="exit" presetSubtype="0" fill="hold" grpId="1" nodeType="withEffect">
                                  <p:stCondLst>
                                    <p:cond delay="3000"/>
                                  </p:stCondLst>
                                  <p:childTnLst>
                                    <p:animEffect transition="out" filter="wedge">
                                      <p:cBhvr>
                                        <p:cTn id="148" dur="2000"/>
                                        <p:tgtEl>
                                          <p:spTgt spid="77"/>
                                        </p:tgtEl>
                                      </p:cBhvr>
                                    </p:animEffect>
                                    <p:set>
                                      <p:cBhvr>
                                        <p:cTn id="149" dur="1" fill="hold">
                                          <p:stCondLst>
                                            <p:cond delay="1999"/>
                                          </p:stCondLst>
                                        </p:cTn>
                                        <p:tgtEl>
                                          <p:spTgt spid="77"/>
                                        </p:tgtEl>
                                        <p:attrNameLst>
                                          <p:attrName>style.visibility</p:attrName>
                                        </p:attrNameLst>
                                      </p:cBhvr>
                                      <p:to>
                                        <p:strVal val="hidden"/>
                                      </p:to>
                                    </p:set>
                                  </p:childTnLst>
                                </p:cTn>
                              </p:par>
                              <p:par>
                                <p:cTn id="150" presetID="20" presetClass="exit" presetSubtype="0" fill="hold" grpId="1" nodeType="withEffect">
                                  <p:stCondLst>
                                    <p:cond delay="3000"/>
                                  </p:stCondLst>
                                  <p:childTnLst>
                                    <p:animEffect transition="out" filter="wedge">
                                      <p:cBhvr>
                                        <p:cTn id="151" dur="2000"/>
                                        <p:tgtEl>
                                          <p:spTgt spid="78"/>
                                        </p:tgtEl>
                                      </p:cBhvr>
                                    </p:animEffect>
                                    <p:set>
                                      <p:cBhvr>
                                        <p:cTn id="152" dur="1" fill="hold">
                                          <p:stCondLst>
                                            <p:cond delay="1999"/>
                                          </p:stCondLst>
                                        </p:cTn>
                                        <p:tgtEl>
                                          <p:spTgt spid="78"/>
                                        </p:tgtEl>
                                        <p:attrNameLst>
                                          <p:attrName>style.visibility</p:attrName>
                                        </p:attrNameLst>
                                      </p:cBhvr>
                                      <p:to>
                                        <p:strVal val="hidden"/>
                                      </p:to>
                                    </p:set>
                                  </p:childTnLst>
                                </p:cTn>
                              </p:par>
                              <p:par>
                                <p:cTn id="153" presetID="20" presetClass="exit" presetSubtype="0" fill="hold" nodeType="withEffect">
                                  <p:stCondLst>
                                    <p:cond delay="3000"/>
                                  </p:stCondLst>
                                  <p:childTnLst>
                                    <p:animEffect transition="out" filter="wedge">
                                      <p:cBhvr>
                                        <p:cTn id="154" dur="2000"/>
                                        <p:tgtEl>
                                          <p:spTgt spid="71"/>
                                        </p:tgtEl>
                                      </p:cBhvr>
                                    </p:animEffect>
                                    <p:set>
                                      <p:cBhvr>
                                        <p:cTn id="155" dur="1" fill="hold">
                                          <p:stCondLst>
                                            <p:cond delay="1999"/>
                                          </p:stCondLst>
                                        </p:cTn>
                                        <p:tgtEl>
                                          <p:spTgt spid="71"/>
                                        </p:tgtEl>
                                        <p:attrNameLst>
                                          <p:attrName>style.visibility</p:attrName>
                                        </p:attrNameLst>
                                      </p:cBhvr>
                                      <p:to>
                                        <p:strVal val="hidden"/>
                                      </p:to>
                                    </p:set>
                                  </p:childTnLst>
                                </p:cTn>
                              </p:par>
                              <p:par>
                                <p:cTn id="156" presetID="20" presetClass="exit" presetSubtype="0" fill="hold" nodeType="withEffect">
                                  <p:stCondLst>
                                    <p:cond delay="3000"/>
                                  </p:stCondLst>
                                  <p:childTnLst>
                                    <p:animEffect transition="out" filter="wedge">
                                      <p:cBhvr>
                                        <p:cTn id="157" dur="2000"/>
                                        <p:tgtEl>
                                          <p:spTgt spid="72"/>
                                        </p:tgtEl>
                                      </p:cBhvr>
                                    </p:animEffect>
                                    <p:set>
                                      <p:cBhvr>
                                        <p:cTn id="158" dur="1" fill="hold">
                                          <p:stCondLst>
                                            <p:cond delay="1999"/>
                                          </p:stCondLst>
                                        </p:cTn>
                                        <p:tgtEl>
                                          <p:spTgt spid="72"/>
                                        </p:tgtEl>
                                        <p:attrNameLst>
                                          <p:attrName>style.visibility</p:attrName>
                                        </p:attrNameLst>
                                      </p:cBhvr>
                                      <p:to>
                                        <p:strVal val="hidden"/>
                                      </p:to>
                                    </p:set>
                                  </p:childTnLst>
                                </p:cTn>
                              </p:par>
                              <p:par>
                                <p:cTn id="159" presetID="20" presetClass="exit" presetSubtype="0" fill="hold" nodeType="withEffect">
                                  <p:stCondLst>
                                    <p:cond delay="3000"/>
                                  </p:stCondLst>
                                  <p:childTnLst>
                                    <p:animEffect transition="out" filter="wedge">
                                      <p:cBhvr>
                                        <p:cTn id="160" dur="2000"/>
                                        <p:tgtEl>
                                          <p:spTgt spid="73"/>
                                        </p:tgtEl>
                                      </p:cBhvr>
                                    </p:animEffect>
                                    <p:set>
                                      <p:cBhvr>
                                        <p:cTn id="161" dur="1" fill="hold">
                                          <p:stCondLst>
                                            <p:cond delay="1999"/>
                                          </p:stCondLst>
                                        </p:cTn>
                                        <p:tgtEl>
                                          <p:spTgt spid="73"/>
                                        </p:tgtEl>
                                        <p:attrNameLst>
                                          <p:attrName>style.visibility</p:attrName>
                                        </p:attrNameLst>
                                      </p:cBhvr>
                                      <p:to>
                                        <p:strVal val="hidden"/>
                                      </p:to>
                                    </p:set>
                                  </p:childTnLst>
                                </p:cTn>
                              </p:par>
                              <p:par>
                                <p:cTn id="162" presetID="20" presetClass="exit" presetSubtype="0" fill="hold" nodeType="withEffect">
                                  <p:stCondLst>
                                    <p:cond delay="3000"/>
                                  </p:stCondLst>
                                  <p:childTnLst>
                                    <p:animEffect transition="out" filter="wedge">
                                      <p:cBhvr>
                                        <p:cTn id="163" dur="2000"/>
                                        <p:tgtEl>
                                          <p:spTgt spid="74"/>
                                        </p:tgtEl>
                                      </p:cBhvr>
                                    </p:animEffect>
                                    <p:set>
                                      <p:cBhvr>
                                        <p:cTn id="164" dur="1" fill="hold">
                                          <p:stCondLst>
                                            <p:cond delay="1999"/>
                                          </p:stCondLst>
                                        </p:cTn>
                                        <p:tgtEl>
                                          <p:spTgt spid="74"/>
                                        </p:tgtEl>
                                        <p:attrNameLst>
                                          <p:attrName>style.visibility</p:attrName>
                                        </p:attrNameLst>
                                      </p:cBhvr>
                                      <p:to>
                                        <p:strVal val="hidden"/>
                                      </p:to>
                                    </p:set>
                                  </p:childTnLst>
                                </p:cTn>
                              </p:par>
                            </p:childTnLst>
                          </p:cTn>
                        </p:par>
                        <p:par>
                          <p:cTn id="165" fill="hold" nodeType="afterGroup">
                            <p:stCondLst>
                              <p:cond delay="28400"/>
                            </p:stCondLst>
                            <p:childTnLst>
                              <p:par>
                                <p:cTn id="166" presetID="21" presetClass="entr" presetSubtype="1" fill="hold" nodeType="afterEffect">
                                  <p:stCondLst>
                                    <p:cond delay="0"/>
                                  </p:stCondLst>
                                  <p:childTnLst>
                                    <p:set>
                                      <p:cBhvr>
                                        <p:cTn id="167" dur="1" fill="hold">
                                          <p:stCondLst>
                                            <p:cond delay="0"/>
                                          </p:stCondLst>
                                        </p:cTn>
                                        <p:tgtEl>
                                          <p:spTgt spid="79"/>
                                        </p:tgtEl>
                                        <p:attrNameLst>
                                          <p:attrName>style.visibility</p:attrName>
                                        </p:attrNameLst>
                                      </p:cBhvr>
                                      <p:to>
                                        <p:strVal val="visible"/>
                                      </p:to>
                                    </p:set>
                                    <p:animEffect transition="in" filter="wheel(1)">
                                      <p:cBhvr>
                                        <p:cTn id="168" dur="2000"/>
                                        <p:tgtEl>
                                          <p:spTgt spid="79"/>
                                        </p:tgtEl>
                                      </p:cBhvr>
                                    </p:animEffect>
                                  </p:childTnLst>
                                </p:cTn>
                              </p:par>
                              <p:par>
                                <p:cTn id="169" presetID="21" presetClass="entr" presetSubtype="1" fill="hold" nodeType="withEffect">
                                  <p:stCondLst>
                                    <p:cond delay="0"/>
                                  </p:stCondLst>
                                  <p:childTnLst>
                                    <p:set>
                                      <p:cBhvr>
                                        <p:cTn id="170" dur="1" fill="hold">
                                          <p:stCondLst>
                                            <p:cond delay="0"/>
                                          </p:stCondLst>
                                        </p:cTn>
                                        <p:tgtEl>
                                          <p:spTgt spid="80"/>
                                        </p:tgtEl>
                                        <p:attrNameLst>
                                          <p:attrName>style.visibility</p:attrName>
                                        </p:attrNameLst>
                                      </p:cBhvr>
                                      <p:to>
                                        <p:strVal val="visible"/>
                                      </p:to>
                                    </p:set>
                                    <p:animEffect transition="in" filter="wheel(1)">
                                      <p:cBhvr>
                                        <p:cTn id="171" dur="2000"/>
                                        <p:tgtEl>
                                          <p:spTgt spid="80"/>
                                        </p:tgtEl>
                                      </p:cBhvr>
                                    </p:animEffect>
                                  </p:childTnLst>
                                </p:cTn>
                              </p:par>
                              <p:par>
                                <p:cTn id="172" presetID="16" presetClass="entr" presetSubtype="21" fill="hold" grpId="0"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barn(inVertical)">
                                      <p:cBhvr>
                                        <p:cTn id="174" dur="500"/>
                                        <p:tgtEl>
                                          <p:spTgt spid="81"/>
                                        </p:tgtEl>
                                      </p:cBhvr>
                                    </p:animEffect>
                                  </p:childTnLst>
                                </p:cTn>
                              </p:par>
                              <p:par>
                                <p:cTn id="175" presetID="16" presetClass="entr" presetSubtype="21" fill="hold" grpId="0" nodeType="withEffect">
                                  <p:stCondLst>
                                    <p:cond delay="0"/>
                                  </p:stCondLst>
                                  <p:childTnLst>
                                    <p:set>
                                      <p:cBhvr>
                                        <p:cTn id="176" dur="1" fill="hold">
                                          <p:stCondLst>
                                            <p:cond delay="0"/>
                                          </p:stCondLst>
                                        </p:cTn>
                                        <p:tgtEl>
                                          <p:spTgt spid="82"/>
                                        </p:tgtEl>
                                        <p:attrNameLst>
                                          <p:attrName>style.visibility</p:attrName>
                                        </p:attrNameLst>
                                      </p:cBhvr>
                                      <p:to>
                                        <p:strVal val="visible"/>
                                      </p:to>
                                    </p:set>
                                    <p:animEffect transition="in" filter="barn(inVertical)">
                                      <p:cBhvr>
                                        <p:cTn id="177" dur="500"/>
                                        <p:tgtEl>
                                          <p:spTgt spid="82"/>
                                        </p:tgtEl>
                                      </p:cBhvr>
                                    </p:animEffect>
                                  </p:childTnLst>
                                </p:cTn>
                              </p:par>
                              <p:par>
                                <p:cTn id="178" presetID="20" presetClass="exit" presetSubtype="0" fill="hold" grpId="1" nodeType="withEffect">
                                  <p:stCondLst>
                                    <p:cond delay="3000"/>
                                  </p:stCondLst>
                                  <p:childTnLst>
                                    <p:animEffect transition="out" filter="wedge">
                                      <p:cBhvr>
                                        <p:cTn id="179" dur="2000"/>
                                        <p:tgtEl>
                                          <p:spTgt spid="82"/>
                                        </p:tgtEl>
                                      </p:cBhvr>
                                    </p:animEffect>
                                    <p:set>
                                      <p:cBhvr>
                                        <p:cTn id="180" dur="1" fill="hold">
                                          <p:stCondLst>
                                            <p:cond delay="1999"/>
                                          </p:stCondLst>
                                        </p:cTn>
                                        <p:tgtEl>
                                          <p:spTgt spid="82"/>
                                        </p:tgtEl>
                                        <p:attrNameLst>
                                          <p:attrName>style.visibility</p:attrName>
                                        </p:attrNameLst>
                                      </p:cBhvr>
                                      <p:to>
                                        <p:strVal val="hidden"/>
                                      </p:to>
                                    </p:set>
                                  </p:childTnLst>
                                </p:cTn>
                              </p:par>
                              <p:par>
                                <p:cTn id="181" presetID="20" presetClass="exit" presetSubtype="0" fill="hold" grpId="1" nodeType="withEffect">
                                  <p:stCondLst>
                                    <p:cond delay="3000"/>
                                  </p:stCondLst>
                                  <p:childTnLst>
                                    <p:animEffect transition="out" filter="wedge">
                                      <p:cBhvr>
                                        <p:cTn id="182" dur="2000"/>
                                        <p:tgtEl>
                                          <p:spTgt spid="81"/>
                                        </p:tgtEl>
                                      </p:cBhvr>
                                    </p:animEffect>
                                    <p:set>
                                      <p:cBhvr>
                                        <p:cTn id="183" dur="1" fill="hold">
                                          <p:stCondLst>
                                            <p:cond delay="1999"/>
                                          </p:stCondLst>
                                        </p:cTn>
                                        <p:tgtEl>
                                          <p:spTgt spid="81"/>
                                        </p:tgtEl>
                                        <p:attrNameLst>
                                          <p:attrName>style.visibility</p:attrName>
                                        </p:attrNameLst>
                                      </p:cBhvr>
                                      <p:to>
                                        <p:strVal val="hidden"/>
                                      </p:to>
                                    </p:set>
                                  </p:childTnLst>
                                </p:cTn>
                              </p:par>
                            </p:childTnLst>
                          </p:cTn>
                        </p:par>
                        <p:par>
                          <p:cTn id="184" fill="hold" nodeType="afterGroup">
                            <p:stCondLst>
                              <p:cond delay="33400"/>
                            </p:stCondLst>
                            <p:childTnLst>
                              <p:par>
                                <p:cTn id="185" presetID="12" presetClass="exit" presetSubtype="4" fill="hold" nodeType="afterEffect">
                                  <p:stCondLst>
                                    <p:cond delay="0"/>
                                  </p:stCondLst>
                                  <p:childTnLst>
                                    <p:anim calcmode="lin" valueType="num">
                                      <p:cBhvr additive="base">
                                        <p:cTn id="186" dur="500"/>
                                        <p:tgtEl>
                                          <p:spTgt spid="79"/>
                                        </p:tgtEl>
                                        <p:attrNameLst>
                                          <p:attrName>ppt_y</p:attrName>
                                        </p:attrNameLst>
                                      </p:cBhvr>
                                      <p:tavLst>
                                        <p:tav tm="0">
                                          <p:val>
                                            <p:strVal val="#ppt_y"/>
                                          </p:val>
                                        </p:tav>
                                        <p:tav tm="100000">
                                          <p:val>
                                            <p:strVal val="#ppt_y+#ppt_h*1.125000"/>
                                          </p:val>
                                        </p:tav>
                                      </p:tavLst>
                                    </p:anim>
                                    <p:animEffect transition="out" filter="wipe(down)">
                                      <p:cBhvr>
                                        <p:cTn id="187" dur="500"/>
                                        <p:tgtEl>
                                          <p:spTgt spid="79"/>
                                        </p:tgtEl>
                                      </p:cBhvr>
                                    </p:animEffect>
                                    <p:set>
                                      <p:cBhvr>
                                        <p:cTn id="188" dur="1" fill="hold">
                                          <p:stCondLst>
                                            <p:cond delay="499"/>
                                          </p:stCondLst>
                                        </p:cTn>
                                        <p:tgtEl>
                                          <p:spTgt spid="79"/>
                                        </p:tgtEl>
                                        <p:attrNameLst>
                                          <p:attrName>style.visibility</p:attrName>
                                        </p:attrNameLst>
                                      </p:cBhvr>
                                      <p:to>
                                        <p:strVal val="hidden"/>
                                      </p:to>
                                    </p:set>
                                  </p:childTnLst>
                                </p:cTn>
                              </p:par>
                            </p:childTnLst>
                          </p:cTn>
                        </p:par>
                        <p:par>
                          <p:cTn id="189" fill="hold" nodeType="afterGroup">
                            <p:stCondLst>
                              <p:cond delay="33900"/>
                            </p:stCondLst>
                            <p:childTnLst>
                              <p:par>
                                <p:cTn id="190" presetID="12" presetClass="exit" presetSubtype="4" fill="hold" nodeType="afterEffect">
                                  <p:stCondLst>
                                    <p:cond delay="0"/>
                                  </p:stCondLst>
                                  <p:childTnLst>
                                    <p:anim calcmode="lin" valueType="num">
                                      <p:cBhvr additive="base">
                                        <p:cTn id="191" dur="500"/>
                                        <p:tgtEl>
                                          <p:spTgt spid="80"/>
                                        </p:tgtEl>
                                        <p:attrNameLst>
                                          <p:attrName>ppt_y</p:attrName>
                                        </p:attrNameLst>
                                      </p:cBhvr>
                                      <p:tavLst>
                                        <p:tav tm="0">
                                          <p:val>
                                            <p:strVal val="#ppt_y"/>
                                          </p:val>
                                        </p:tav>
                                        <p:tav tm="100000">
                                          <p:val>
                                            <p:strVal val="#ppt_y+#ppt_h*1.125000"/>
                                          </p:val>
                                        </p:tav>
                                      </p:tavLst>
                                    </p:anim>
                                    <p:animEffect transition="out" filter="wipe(down)">
                                      <p:cBhvr>
                                        <p:cTn id="192" dur="500"/>
                                        <p:tgtEl>
                                          <p:spTgt spid="80"/>
                                        </p:tgtEl>
                                      </p:cBhvr>
                                    </p:animEffect>
                                    <p:set>
                                      <p:cBhvr>
                                        <p:cTn id="193" dur="1" fill="hold">
                                          <p:stCondLst>
                                            <p:cond delay="499"/>
                                          </p:stCondLst>
                                        </p:cTn>
                                        <p:tgtEl>
                                          <p:spTgt spid="80"/>
                                        </p:tgtEl>
                                        <p:attrNameLst>
                                          <p:attrName>style.visibility</p:attrName>
                                        </p:attrNameLst>
                                      </p:cBhvr>
                                      <p:to>
                                        <p:strVal val="hidden"/>
                                      </p:to>
                                    </p:set>
                                  </p:childTnLst>
                                </p:cTn>
                              </p:par>
                              <p:par>
                                <p:cTn id="194" presetID="14" presetClass="entr" presetSubtype="10" fill="hold" nodeType="withEffect">
                                  <p:stCondLst>
                                    <p:cond delay="0"/>
                                  </p:stCondLst>
                                  <p:childTnLst>
                                    <p:set>
                                      <p:cBhvr>
                                        <p:cTn id="195" dur="1" fill="hold">
                                          <p:stCondLst>
                                            <p:cond delay="0"/>
                                          </p:stCondLst>
                                        </p:cTn>
                                        <p:tgtEl>
                                          <p:spTgt spid="84"/>
                                        </p:tgtEl>
                                        <p:attrNameLst>
                                          <p:attrName>style.visibility</p:attrName>
                                        </p:attrNameLst>
                                      </p:cBhvr>
                                      <p:to>
                                        <p:strVal val="visible"/>
                                      </p:to>
                                    </p:set>
                                    <p:animEffect transition="in" filter="randombar(horizontal)">
                                      <p:cBhvr>
                                        <p:cTn id="196" dur="500"/>
                                        <p:tgtEl>
                                          <p:spTgt spid="84"/>
                                        </p:tgtEl>
                                      </p:cBhvr>
                                    </p:animEffect>
                                  </p:childTnLst>
                                </p:cTn>
                              </p:par>
                              <p:par>
                                <p:cTn id="197" presetID="14" presetClass="entr" presetSubtype="10" fill="hold" nodeType="withEffect">
                                  <p:stCondLst>
                                    <p:cond delay="0"/>
                                  </p:stCondLst>
                                  <p:childTnLst>
                                    <p:set>
                                      <p:cBhvr>
                                        <p:cTn id="198" dur="1" fill="hold">
                                          <p:stCondLst>
                                            <p:cond delay="0"/>
                                          </p:stCondLst>
                                        </p:cTn>
                                        <p:tgtEl>
                                          <p:spTgt spid="83"/>
                                        </p:tgtEl>
                                        <p:attrNameLst>
                                          <p:attrName>style.visibility</p:attrName>
                                        </p:attrNameLst>
                                      </p:cBhvr>
                                      <p:to>
                                        <p:strVal val="visible"/>
                                      </p:to>
                                    </p:set>
                                    <p:animEffect transition="in" filter="randombar(horizontal)">
                                      <p:cBhvr>
                                        <p:cTn id="199" dur="500"/>
                                        <p:tgtEl>
                                          <p:spTgt spid="83"/>
                                        </p:tgtEl>
                                      </p:cBhvr>
                                    </p:animEffect>
                                  </p:childTnLst>
                                </p:cTn>
                              </p:par>
                              <p:par>
                                <p:cTn id="200" presetID="16" presetClass="entr" presetSubtype="21" fill="hold" grpId="0" nodeType="withEffect">
                                  <p:stCondLst>
                                    <p:cond delay="0"/>
                                  </p:stCondLst>
                                  <p:childTnLst>
                                    <p:set>
                                      <p:cBhvr>
                                        <p:cTn id="201" dur="1" fill="hold">
                                          <p:stCondLst>
                                            <p:cond delay="0"/>
                                          </p:stCondLst>
                                        </p:cTn>
                                        <p:tgtEl>
                                          <p:spTgt spid="85"/>
                                        </p:tgtEl>
                                        <p:attrNameLst>
                                          <p:attrName>style.visibility</p:attrName>
                                        </p:attrNameLst>
                                      </p:cBhvr>
                                      <p:to>
                                        <p:strVal val="visible"/>
                                      </p:to>
                                    </p:set>
                                    <p:animEffect transition="in" filter="barn(inVertical)">
                                      <p:cBhvr>
                                        <p:cTn id="202" dur="500"/>
                                        <p:tgtEl>
                                          <p:spTgt spid="85"/>
                                        </p:tgtEl>
                                      </p:cBhvr>
                                    </p:animEffect>
                                  </p:childTnLst>
                                </p:cTn>
                              </p:par>
                              <p:par>
                                <p:cTn id="203" presetID="16" presetClass="entr" presetSubtype="21" fill="hold" grpId="0" nodeType="withEffect">
                                  <p:stCondLst>
                                    <p:cond delay="0"/>
                                  </p:stCondLst>
                                  <p:childTnLst>
                                    <p:set>
                                      <p:cBhvr>
                                        <p:cTn id="204" dur="1" fill="hold">
                                          <p:stCondLst>
                                            <p:cond delay="0"/>
                                          </p:stCondLst>
                                        </p:cTn>
                                        <p:tgtEl>
                                          <p:spTgt spid="86"/>
                                        </p:tgtEl>
                                        <p:attrNameLst>
                                          <p:attrName>style.visibility</p:attrName>
                                        </p:attrNameLst>
                                      </p:cBhvr>
                                      <p:to>
                                        <p:strVal val="visible"/>
                                      </p:to>
                                    </p:set>
                                    <p:animEffect transition="in" filter="barn(inVertical)">
                                      <p:cBhvr>
                                        <p:cTn id="205" dur="500"/>
                                        <p:tgtEl>
                                          <p:spTgt spid="86"/>
                                        </p:tgtEl>
                                      </p:cBhvr>
                                    </p:animEffect>
                                  </p:childTnLst>
                                </p:cTn>
                              </p:par>
                            </p:childTnLst>
                          </p:cTn>
                        </p:par>
                        <p:par>
                          <p:cTn id="206" fill="hold" nodeType="afterGroup">
                            <p:stCondLst>
                              <p:cond delay="34400"/>
                            </p:stCondLst>
                            <p:childTnLst>
                              <p:par>
                                <p:cTn id="207" presetID="53" presetClass="exit" presetSubtype="32" fill="hold" nodeType="afterEffect">
                                  <p:stCondLst>
                                    <p:cond delay="3000"/>
                                  </p:stCondLst>
                                  <p:childTnLst>
                                    <p:anim calcmode="lin" valueType="num">
                                      <p:cBhvr>
                                        <p:cTn id="208" dur="500"/>
                                        <p:tgtEl>
                                          <p:spTgt spid="84"/>
                                        </p:tgtEl>
                                        <p:attrNameLst>
                                          <p:attrName>ppt_w</p:attrName>
                                        </p:attrNameLst>
                                      </p:cBhvr>
                                      <p:tavLst>
                                        <p:tav tm="0">
                                          <p:val>
                                            <p:strVal val="ppt_w"/>
                                          </p:val>
                                        </p:tav>
                                        <p:tav tm="100000">
                                          <p:val>
                                            <p:fltVal val="0"/>
                                          </p:val>
                                        </p:tav>
                                      </p:tavLst>
                                    </p:anim>
                                    <p:anim calcmode="lin" valueType="num">
                                      <p:cBhvr>
                                        <p:cTn id="209" dur="500"/>
                                        <p:tgtEl>
                                          <p:spTgt spid="84"/>
                                        </p:tgtEl>
                                        <p:attrNameLst>
                                          <p:attrName>ppt_h</p:attrName>
                                        </p:attrNameLst>
                                      </p:cBhvr>
                                      <p:tavLst>
                                        <p:tav tm="0">
                                          <p:val>
                                            <p:strVal val="ppt_h"/>
                                          </p:val>
                                        </p:tav>
                                        <p:tav tm="100000">
                                          <p:val>
                                            <p:fltVal val="0"/>
                                          </p:val>
                                        </p:tav>
                                      </p:tavLst>
                                    </p:anim>
                                    <p:animEffect transition="out" filter="fade">
                                      <p:cBhvr>
                                        <p:cTn id="210" dur="500"/>
                                        <p:tgtEl>
                                          <p:spTgt spid="84"/>
                                        </p:tgtEl>
                                      </p:cBhvr>
                                    </p:animEffect>
                                    <p:set>
                                      <p:cBhvr>
                                        <p:cTn id="211" dur="1" fill="hold">
                                          <p:stCondLst>
                                            <p:cond delay="499"/>
                                          </p:stCondLst>
                                        </p:cTn>
                                        <p:tgtEl>
                                          <p:spTgt spid="84"/>
                                        </p:tgtEl>
                                        <p:attrNameLst>
                                          <p:attrName>style.visibility</p:attrName>
                                        </p:attrNameLst>
                                      </p:cBhvr>
                                      <p:to>
                                        <p:strVal val="hidden"/>
                                      </p:to>
                                    </p:set>
                                  </p:childTnLst>
                                </p:cTn>
                              </p:par>
                              <p:par>
                                <p:cTn id="212" presetID="53" presetClass="exit" presetSubtype="32" fill="hold" nodeType="withEffect">
                                  <p:stCondLst>
                                    <p:cond delay="3000"/>
                                  </p:stCondLst>
                                  <p:childTnLst>
                                    <p:anim calcmode="lin" valueType="num">
                                      <p:cBhvr>
                                        <p:cTn id="213" dur="500"/>
                                        <p:tgtEl>
                                          <p:spTgt spid="83"/>
                                        </p:tgtEl>
                                        <p:attrNameLst>
                                          <p:attrName>ppt_w</p:attrName>
                                        </p:attrNameLst>
                                      </p:cBhvr>
                                      <p:tavLst>
                                        <p:tav tm="0">
                                          <p:val>
                                            <p:strVal val="ppt_w"/>
                                          </p:val>
                                        </p:tav>
                                        <p:tav tm="100000">
                                          <p:val>
                                            <p:fltVal val="0"/>
                                          </p:val>
                                        </p:tav>
                                      </p:tavLst>
                                    </p:anim>
                                    <p:anim calcmode="lin" valueType="num">
                                      <p:cBhvr>
                                        <p:cTn id="214" dur="500"/>
                                        <p:tgtEl>
                                          <p:spTgt spid="83"/>
                                        </p:tgtEl>
                                        <p:attrNameLst>
                                          <p:attrName>ppt_h</p:attrName>
                                        </p:attrNameLst>
                                      </p:cBhvr>
                                      <p:tavLst>
                                        <p:tav tm="0">
                                          <p:val>
                                            <p:strVal val="ppt_h"/>
                                          </p:val>
                                        </p:tav>
                                        <p:tav tm="100000">
                                          <p:val>
                                            <p:fltVal val="0"/>
                                          </p:val>
                                        </p:tav>
                                      </p:tavLst>
                                    </p:anim>
                                    <p:animEffect transition="out" filter="fade">
                                      <p:cBhvr>
                                        <p:cTn id="215" dur="500"/>
                                        <p:tgtEl>
                                          <p:spTgt spid="83"/>
                                        </p:tgtEl>
                                      </p:cBhvr>
                                    </p:animEffect>
                                    <p:set>
                                      <p:cBhvr>
                                        <p:cTn id="216" dur="1" fill="hold">
                                          <p:stCondLst>
                                            <p:cond delay="499"/>
                                          </p:stCondLst>
                                        </p:cTn>
                                        <p:tgtEl>
                                          <p:spTgt spid="83"/>
                                        </p:tgtEl>
                                        <p:attrNameLst>
                                          <p:attrName>style.visibility</p:attrName>
                                        </p:attrNameLst>
                                      </p:cBhvr>
                                      <p:to>
                                        <p:strVal val="hidden"/>
                                      </p:to>
                                    </p:set>
                                  </p:childTnLst>
                                </p:cTn>
                              </p:par>
                              <p:par>
                                <p:cTn id="217" presetID="53" presetClass="exit" presetSubtype="32" fill="hold" grpId="1" nodeType="withEffect">
                                  <p:stCondLst>
                                    <p:cond delay="3000"/>
                                  </p:stCondLst>
                                  <p:childTnLst>
                                    <p:anim calcmode="lin" valueType="num">
                                      <p:cBhvr>
                                        <p:cTn id="218" dur="500"/>
                                        <p:tgtEl>
                                          <p:spTgt spid="85"/>
                                        </p:tgtEl>
                                        <p:attrNameLst>
                                          <p:attrName>ppt_w</p:attrName>
                                        </p:attrNameLst>
                                      </p:cBhvr>
                                      <p:tavLst>
                                        <p:tav tm="0">
                                          <p:val>
                                            <p:strVal val="ppt_w"/>
                                          </p:val>
                                        </p:tav>
                                        <p:tav tm="100000">
                                          <p:val>
                                            <p:fltVal val="0"/>
                                          </p:val>
                                        </p:tav>
                                      </p:tavLst>
                                    </p:anim>
                                    <p:anim calcmode="lin" valueType="num">
                                      <p:cBhvr>
                                        <p:cTn id="219" dur="500"/>
                                        <p:tgtEl>
                                          <p:spTgt spid="85"/>
                                        </p:tgtEl>
                                        <p:attrNameLst>
                                          <p:attrName>ppt_h</p:attrName>
                                        </p:attrNameLst>
                                      </p:cBhvr>
                                      <p:tavLst>
                                        <p:tav tm="0">
                                          <p:val>
                                            <p:strVal val="ppt_h"/>
                                          </p:val>
                                        </p:tav>
                                        <p:tav tm="100000">
                                          <p:val>
                                            <p:fltVal val="0"/>
                                          </p:val>
                                        </p:tav>
                                      </p:tavLst>
                                    </p:anim>
                                    <p:animEffect transition="out" filter="fade">
                                      <p:cBhvr>
                                        <p:cTn id="220" dur="500"/>
                                        <p:tgtEl>
                                          <p:spTgt spid="85"/>
                                        </p:tgtEl>
                                      </p:cBhvr>
                                    </p:animEffect>
                                    <p:set>
                                      <p:cBhvr>
                                        <p:cTn id="221" dur="1" fill="hold">
                                          <p:stCondLst>
                                            <p:cond delay="499"/>
                                          </p:stCondLst>
                                        </p:cTn>
                                        <p:tgtEl>
                                          <p:spTgt spid="85"/>
                                        </p:tgtEl>
                                        <p:attrNameLst>
                                          <p:attrName>style.visibility</p:attrName>
                                        </p:attrNameLst>
                                      </p:cBhvr>
                                      <p:to>
                                        <p:strVal val="hidden"/>
                                      </p:to>
                                    </p:set>
                                  </p:childTnLst>
                                </p:cTn>
                              </p:par>
                              <p:par>
                                <p:cTn id="222" presetID="53" presetClass="exit" presetSubtype="32" fill="hold" grpId="1" nodeType="withEffect">
                                  <p:stCondLst>
                                    <p:cond delay="3000"/>
                                  </p:stCondLst>
                                  <p:childTnLst>
                                    <p:anim calcmode="lin" valueType="num">
                                      <p:cBhvr>
                                        <p:cTn id="223" dur="500"/>
                                        <p:tgtEl>
                                          <p:spTgt spid="86"/>
                                        </p:tgtEl>
                                        <p:attrNameLst>
                                          <p:attrName>ppt_w</p:attrName>
                                        </p:attrNameLst>
                                      </p:cBhvr>
                                      <p:tavLst>
                                        <p:tav tm="0">
                                          <p:val>
                                            <p:strVal val="ppt_w"/>
                                          </p:val>
                                        </p:tav>
                                        <p:tav tm="100000">
                                          <p:val>
                                            <p:fltVal val="0"/>
                                          </p:val>
                                        </p:tav>
                                      </p:tavLst>
                                    </p:anim>
                                    <p:anim calcmode="lin" valueType="num">
                                      <p:cBhvr>
                                        <p:cTn id="224" dur="500"/>
                                        <p:tgtEl>
                                          <p:spTgt spid="86"/>
                                        </p:tgtEl>
                                        <p:attrNameLst>
                                          <p:attrName>ppt_h</p:attrName>
                                        </p:attrNameLst>
                                      </p:cBhvr>
                                      <p:tavLst>
                                        <p:tav tm="0">
                                          <p:val>
                                            <p:strVal val="ppt_h"/>
                                          </p:val>
                                        </p:tav>
                                        <p:tav tm="100000">
                                          <p:val>
                                            <p:fltVal val="0"/>
                                          </p:val>
                                        </p:tav>
                                      </p:tavLst>
                                    </p:anim>
                                    <p:animEffect transition="out" filter="fade">
                                      <p:cBhvr>
                                        <p:cTn id="225" dur="500"/>
                                        <p:tgtEl>
                                          <p:spTgt spid="86"/>
                                        </p:tgtEl>
                                      </p:cBhvr>
                                    </p:animEffect>
                                    <p:set>
                                      <p:cBhvr>
                                        <p:cTn id="226" dur="1" fill="hold">
                                          <p:stCondLst>
                                            <p:cond delay="499"/>
                                          </p:stCondLst>
                                        </p:cTn>
                                        <p:tgtEl>
                                          <p:spTgt spid="86"/>
                                        </p:tgtEl>
                                        <p:attrNameLst>
                                          <p:attrName>style.visibility</p:attrName>
                                        </p:attrNameLst>
                                      </p:cBhvr>
                                      <p:to>
                                        <p:strVal val="hidden"/>
                                      </p:to>
                                    </p:set>
                                  </p:childTnLst>
                                </p:cTn>
                              </p:par>
                              <p:par>
                                <p:cTn id="227" presetID="16" presetClass="entr" presetSubtype="21" fill="hold" grpId="0" nodeType="withEffect">
                                  <p:stCondLst>
                                    <p:cond delay="3000"/>
                                  </p:stCondLst>
                                  <p:childTnLst>
                                    <p:set>
                                      <p:cBhvr>
                                        <p:cTn id="228" dur="1" fill="hold">
                                          <p:stCondLst>
                                            <p:cond delay="0"/>
                                          </p:stCondLst>
                                        </p:cTn>
                                        <p:tgtEl>
                                          <p:spTgt spid="87"/>
                                        </p:tgtEl>
                                        <p:attrNameLst>
                                          <p:attrName>style.visibility</p:attrName>
                                        </p:attrNameLst>
                                      </p:cBhvr>
                                      <p:to>
                                        <p:strVal val="visible"/>
                                      </p:to>
                                    </p:set>
                                    <p:animEffect transition="in" filter="barn(inVertical)">
                                      <p:cBhvr>
                                        <p:cTn id="229" dur="500"/>
                                        <p:tgtEl>
                                          <p:spTgt spid="87"/>
                                        </p:tgtEl>
                                      </p:cBhvr>
                                    </p:animEffect>
                                  </p:childTnLst>
                                </p:cTn>
                              </p:par>
                            </p:childTnLst>
                          </p:cTn>
                        </p:par>
                        <p:par>
                          <p:cTn id="230" fill="hold" nodeType="afterGroup">
                            <p:stCondLst>
                              <p:cond delay="37900"/>
                            </p:stCondLst>
                            <p:childTnLst>
                              <p:par>
                                <p:cTn id="231" presetID="16" presetClass="entr" presetSubtype="21" fill="hold" grpId="0" nodeType="afterEffect">
                                  <p:stCondLst>
                                    <p:cond delay="1000"/>
                                  </p:stCondLst>
                                  <p:childTnLst>
                                    <p:set>
                                      <p:cBhvr>
                                        <p:cTn id="232" dur="1" fill="hold">
                                          <p:stCondLst>
                                            <p:cond delay="0"/>
                                          </p:stCondLst>
                                        </p:cTn>
                                        <p:tgtEl>
                                          <p:spTgt spid="88"/>
                                        </p:tgtEl>
                                        <p:attrNameLst>
                                          <p:attrName>style.visibility</p:attrName>
                                        </p:attrNameLst>
                                      </p:cBhvr>
                                      <p:to>
                                        <p:strVal val="visible"/>
                                      </p:to>
                                    </p:set>
                                    <p:animEffect transition="in" filter="barn(inVertical)">
                                      <p:cBhvr>
                                        <p:cTn id="233" dur="500"/>
                                        <p:tgtEl>
                                          <p:spTgt spid="88"/>
                                        </p:tgtEl>
                                      </p:cBhvr>
                                    </p:animEffect>
                                  </p:childTnLst>
                                </p:cTn>
                              </p:par>
                            </p:childTnLst>
                          </p:cTn>
                        </p:par>
                        <p:par>
                          <p:cTn id="234" fill="hold" nodeType="afterGroup">
                            <p:stCondLst>
                              <p:cond delay="39400"/>
                            </p:stCondLst>
                            <p:childTnLst>
                              <p:par>
                                <p:cTn id="235" presetID="13" presetClass="entr" presetSubtype="16" fill="hold" nodeType="afterEffect">
                                  <p:stCondLst>
                                    <p:cond delay="0"/>
                                  </p:stCondLst>
                                  <p:childTnLst>
                                    <p:set>
                                      <p:cBhvr>
                                        <p:cTn id="236" dur="1" fill="hold">
                                          <p:stCondLst>
                                            <p:cond delay="0"/>
                                          </p:stCondLst>
                                        </p:cTn>
                                        <p:tgtEl>
                                          <p:spTgt spid="100"/>
                                        </p:tgtEl>
                                        <p:attrNameLst>
                                          <p:attrName>style.visibility</p:attrName>
                                        </p:attrNameLst>
                                      </p:cBhvr>
                                      <p:to>
                                        <p:strVal val="visible"/>
                                      </p:to>
                                    </p:set>
                                    <p:animEffect transition="in" filter="plus(in)">
                                      <p:cBhvr>
                                        <p:cTn id="237" dur="1000"/>
                                        <p:tgtEl>
                                          <p:spTgt spid="100"/>
                                        </p:tgtEl>
                                      </p:cBhvr>
                                    </p:animEffect>
                                  </p:childTnLst>
                                </p:cTn>
                              </p:par>
                            </p:childTnLst>
                          </p:cTn>
                        </p:par>
                        <p:par>
                          <p:cTn id="238" fill="hold" nodeType="afterGroup">
                            <p:stCondLst>
                              <p:cond delay="40400"/>
                            </p:stCondLst>
                            <p:childTnLst>
                              <p:par>
                                <p:cTn id="239" presetID="8" presetClass="exit" presetSubtype="16" fill="hold" nodeType="afterEffect">
                                  <p:stCondLst>
                                    <p:cond delay="1000"/>
                                  </p:stCondLst>
                                  <p:childTnLst>
                                    <p:animEffect transition="out" filter="diamond(in)">
                                      <p:cBhvr>
                                        <p:cTn id="240" dur="1000"/>
                                        <p:tgtEl>
                                          <p:spTgt spid="100"/>
                                        </p:tgtEl>
                                      </p:cBhvr>
                                    </p:animEffect>
                                    <p:set>
                                      <p:cBhvr>
                                        <p:cTn id="241" dur="1" fill="hold">
                                          <p:stCondLst>
                                            <p:cond delay="999"/>
                                          </p:stCondLst>
                                        </p:cTn>
                                        <p:tgtEl>
                                          <p:spTgt spid="100"/>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2" name="camera.wav"/>
                                        </p:tgtEl>
                                      </p:cMediaNode>
                                    </p:audio>
                                  </p:subTnLst>
                                </p:cTn>
                              </p:par>
                            </p:childTnLst>
                          </p:cTn>
                        </p:par>
                        <p:par>
                          <p:cTn id="242" fill="hold" nodeType="afterGroup">
                            <p:stCondLst>
                              <p:cond delay="42400"/>
                            </p:stCondLst>
                            <p:childTnLst>
                              <p:par>
                                <p:cTn id="243" presetID="13" presetClass="entr" presetSubtype="16" fill="hold" nodeType="afterEffect">
                                  <p:stCondLst>
                                    <p:cond delay="0"/>
                                  </p:stCondLst>
                                  <p:childTnLst>
                                    <p:set>
                                      <p:cBhvr>
                                        <p:cTn id="244" dur="1" fill="hold">
                                          <p:stCondLst>
                                            <p:cond delay="0"/>
                                          </p:stCondLst>
                                        </p:cTn>
                                        <p:tgtEl>
                                          <p:spTgt spid="101"/>
                                        </p:tgtEl>
                                        <p:attrNameLst>
                                          <p:attrName>style.visibility</p:attrName>
                                        </p:attrNameLst>
                                      </p:cBhvr>
                                      <p:to>
                                        <p:strVal val="visible"/>
                                      </p:to>
                                    </p:set>
                                    <p:animEffect transition="in" filter="plus(in)">
                                      <p:cBhvr>
                                        <p:cTn id="245" dur="1000"/>
                                        <p:tgtEl>
                                          <p:spTgt spid="101"/>
                                        </p:tgtEl>
                                      </p:cBhvr>
                                    </p:animEffect>
                                  </p:childTnLst>
                                </p:cTn>
                              </p:par>
                            </p:childTnLst>
                          </p:cTn>
                        </p:par>
                        <p:par>
                          <p:cTn id="246" fill="hold" nodeType="afterGroup">
                            <p:stCondLst>
                              <p:cond delay="43400"/>
                            </p:stCondLst>
                            <p:childTnLst>
                              <p:par>
                                <p:cTn id="247" presetID="8" presetClass="exit" presetSubtype="16" fill="hold" nodeType="afterEffect">
                                  <p:stCondLst>
                                    <p:cond delay="1000"/>
                                  </p:stCondLst>
                                  <p:childTnLst>
                                    <p:animEffect transition="out" filter="diamond(in)">
                                      <p:cBhvr>
                                        <p:cTn id="248" dur="1000"/>
                                        <p:tgtEl>
                                          <p:spTgt spid="101"/>
                                        </p:tgtEl>
                                      </p:cBhvr>
                                    </p:animEffect>
                                    <p:set>
                                      <p:cBhvr>
                                        <p:cTn id="249" dur="1" fill="hold">
                                          <p:stCondLst>
                                            <p:cond delay="999"/>
                                          </p:stCondLst>
                                        </p:cTn>
                                        <p:tgtEl>
                                          <p:spTgt spid="101"/>
                                        </p:tgtEl>
                                        <p:attrNameLst>
                                          <p:attrName>style.visibility</p:attrName>
                                        </p:attrNameLst>
                                      </p:cBhvr>
                                      <p:to>
                                        <p:strVal val="hidden"/>
                                      </p:to>
                                    </p:set>
                                  </p:childTnLst>
                                  <p:subTnLst>
                                    <p:audio>
                                      <p:cMediaNode>
                                        <p:cTn display="0" masterRel="sameClick">
                                          <p:stCondLst>
                                            <p:cond evt="begin" delay="0">
                                              <p:tn val="247"/>
                                            </p:cond>
                                          </p:stCondLst>
                                          <p:endCondLst>
                                            <p:cond evt="onStopAudio" delay="0">
                                              <p:tgtEl>
                                                <p:sldTgt/>
                                              </p:tgtEl>
                                            </p:cond>
                                          </p:endCondLst>
                                        </p:cTn>
                                        <p:tgtEl>
                                          <p:sndTgt r:embed="rId2" name="camera.wav"/>
                                        </p:tgtEl>
                                      </p:cMediaNode>
                                    </p:audio>
                                  </p:subTnLst>
                                </p:cTn>
                              </p:par>
                            </p:childTnLst>
                          </p:cTn>
                        </p:par>
                        <p:par>
                          <p:cTn id="250" fill="hold" nodeType="afterGroup">
                            <p:stCondLst>
                              <p:cond delay="45400"/>
                            </p:stCondLst>
                            <p:childTnLst>
                              <p:par>
                                <p:cTn id="251" presetID="13" presetClass="entr" presetSubtype="16" fill="hold" nodeType="afterEffect">
                                  <p:stCondLst>
                                    <p:cond delay="0"/>
                                  </p:stCondLst>
                                  <p:childTnLst>
                                    <p:set>
                                      <p:cBhvr>
                                        <p:cTn id="252" dur="1" fill="hold">
                                          <p:stCondLst>
                                            <p:cond delay="0"/>
                                          </p:stCondLst>
                                        </p:cTn>
                                        <p:tgtEl>
                                          <p:spTgt spid="102"/>
                                        </p:tgtEl>
                                        <p:attrNameLst>
                                          <p:attrName>style.visibility</p:attrName>
                                        </p:attrNameLst>
                                      </p:cBhvr>
                                      <p:to>
                                        <p:strVal val="visible"/>
                                      </p:to>
                                    </p:set>
                                    <p:animEffect transition="in" filter="plus(in)">
                                      <p:cBhvr>
                                        <p:cTn id="253" dur="1000"/>
                                        <p:tgtEl>
                                          <p:spTgt spid="102"/>
                                        </p:tgtEl>
                                      </p:cBhvr>
                                    </p:animEffect>
                                  </p:childTnLst>
                                </p:cTn>
                              </p:par>
                            </p:childTnLst>
                          </p:cTn>
                        </p:par>
                        <p:par>
                          <p:cTn id="254" fill="hold" nodeType="afterGroup">
                            <p:stCondLst>
                              <p:cond delay="46400"/>
                            </p:stCondLst>
                            <p:childTnLst>
                              <p:par>
                                <p:cTn id="255" presetID="8" presetClass="exit" presetSubtype="16" fill="hold" nodeType="afterEffect">
                                  <p:stCondLst>
                                    <p:cond delay="1000"/>
                                  </p:stCondLst>
                                  <p:childTnLst>
                                    <p:animEffect transition="out" filter="diamond(in)">
                                      <p:cBhvr>
                                        <p:cTn id="256" dur="1000"/>
                                        <p:tgtEl>
                                          <p:spTgt spid="102"/>
                                        </p:tgtEl>
                                      </p:cBhvr>
                                    </p:animEffect>
                                    <p:set>
                                      <p:cBhvr>
                                        <p:cTn id="257" dur="1" fill="hold">
                                          <p:stCondLst>
                                            <p:cond delay="999"/>
                                          </p:stCondLst>
                                        </p:cTn>
                                        <p:tgtEl>
                                          <p:spTgt spid="102"/>
                                        </p:tgtEl>
                                        <p:attrNameLst>
                                          <p:attrName>style.visibility</p:attrName>
                                        </p:attrNameLst>
                                      </p:cBhvr>
                                      <p:to>
                                        <p:strVal val="hidden"/>
                                      </p:to>
                                    </p:set>
                                  </p:childTnLst>
                                  <p:subTnLst>
                                    <p:audio>
                                      <p:cMediaNode>
                                        <p:cTn display="0" masterRel="sameClick">
                                          <p:stCondLst>
                                            <p:cond evt="begin" delay="0">
                                              <p:tn val="255"/>
                                            </p:cond>
                                          </p:stCondLst>
                                          <p:endCondLst>
                                            <p:cond evt="onStopAudio" delay="0">
                                              <p:tgtEl>
                                                <p:sldTgt/>
                                              </p:tgtEl>
                                            </p:cond>
                                          </p:endCondLst>
                                        </p:cTn>
                                        <p:tgtEl>
                                          <p:sndTgt r:embed="rId2" name="camera.wav"/>
                                        </p:tgtEl>
                                      </p:cMediaNode>
                                    </p:audio>
                                  </p:subTnLst>
                                </p:cTn>
                              </p:par>
                            </p:childTnLst>
                          </p:cTn>
                        </p:par>
                        <p:par>
                          <p:cTn id="258" fill="hold" nodeType="afterGroup">
                            <p:stCondLst>
                              <p:cond delay="48400"/>
                            </p:stCondLst>
                            <p:childTnLst>
                              <p:par>
                                <p:cTn id="259" presetID="13" presetClass="entr" presetSubtype="16" fill="hold" nodeType="afterEffect">
                                  <p:stCondLst>
                                    <p:cond delay="0"/>
                                  </p:stCondLst>
                                  <p:childTnLst>
                                    <p:set>
                                      <p:cBhvr>
                                        <p:cTn id="260" dur="1" fill="hold">
                                          <p:stCondLst>
                                            <p:cond delay="0"/>
                                          </p:stCondLst>
                                        </p:cTn>
                                        <p:tgtEl>
                                          <p:spTgt spid="103"/>
                                        </p:tgtEl>
                                        <p:attrNameLst>
                                          <p:attrName>style.visibility</p:attrName>
                                        </p:attrNameLst>
                                      </p:cBhvr>
                                      <p:to>
                                        <p:strVal val="visible"/>
                                      </p:to>
                                    </p:set>
                                    <p:animEffect transition="in" filter="plus(in)">
                                      <p:cBhvr>
                                        <p:cTn id="261" dur="1000"/>
                                        <p:tgtEl>
                                          <p:spTgt spid="103"/>
                                        </p:tgtEl>
                                      </p:cBhvr>
                                    </p:animEffect>
                                  </p:childTnLst>
                                </p:cTn>
                              </p:par>
                            </p:childTnLst>
                          </p:cTn>
                        </p:par>
                        <p:par>
                          <p:cTn id="262" fill="hold" nodeType="afterGroup">
                            <p:stCondLst>
                              <p:cond delay="49400"/>
                            </p:stCondLst>
                            <p:childTnLst>
                              <p:par>
                                <p:cTn id="263" presetID="8" presetClass="exit" presetSubtype="16" fill="hold" nodeType="afterEffect">
                                  <p:stCondLst>
                                    <p:cond delay="1000"/>
                                  </p:stCondLst>
                                  <p:childTnLst>
                                    <p:animEffect transition="out" filter="diamond(in)">
                                      <p:cBhvr>
                                        <p:cTn id="264" dur="1000"/>
                                        <p:tgtEl>
                                          <p:spTgt spid="103"/>
                                        </p:tgtEl>
                                      </p:cBhvr>
                                    </p:animEffect>
                                    <p:set>
                                      <p:cBhvr>
                                        <p:cTn id="265" dur="1" fill="hold">
                                          <p:stCondLst>
                                            <p:cond delay="999"/>
                                          </p:stCondLst>
                                        </p:cTn>
                                        <p:tgtEl>
                                          <p:spTgt spid="103"/>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2" name="camera.wav"/>
                                        </p:tgtEl>
                                      </p:cMediaNode>
                                    </p:audio>
                                  </p:subTnLst>
                                </p:cTn>
                              </p:par>
                            </p:childTnLst>
                          </p:cTn>
                        </p:par>
                        <p:par>
                          <p:cTn id="266" fill="hold" nodeType="afterGroup">
                            <p:stCondLst>
                              <p:cond delay="51400"/>
                            </p:stCondLst>
                            <p:childTnLst>
                              <p:par>
                                <p:cTn id="267" presetID="13" presetClass="entr" presetSubtype="16" fill="hold" nodeType="afterEffect">
                                  <p:stCondLst>
                                    <p:cond delay="0"/>
                                  </p:stCondLst>
                                  <p:childTnLst>
                                    <p:set>
                                      <p:cBhvr>
                                        <p:cTn id="268" dur="1" fill="hold">
                                          <p:stCondLst>
                                            <p:cond delay="0"/>
                                          </p:stCondLst>
                                        </p:cTn>
                                        <p:tgtEl>
                                          <p:spTgt spid="104"/>
                                        </p:tgtEl>
                                        <p:attrNameLst>
                                          <p:attrName>style.visibility</p:attrName>
                                        </p:attrNameLst>
                                      </p:cBhvr>
                                      <p:to>
                                        <p:strVal val="visible"/>
                                      </p:to>
                                    </p:set>
                                    <p:animEffect transition="in" filter="plus(in)">
                                      <p:cBhvr>
                                        <p:cTn id="269" dur="1000"/>
                                        <p:tgtEl>
                                          <p:spTgt spid="104"/>
                                        </p:tgtEl>
                                      </p:cBhvr>
                                    </p:animEffect>
                                  </p:childTnLst>
                                </p:cTn>
                              </p:par>
                            </p:childTnLst>
                          </p:cTn>
                        </p:par>
                        <p:par>
                          <p:cTn id="270" fill="hold" nodeType="afterGroup">
                            <p:stCondLst>
                              <p:cond delay="52400"/>
                            </p:stCondLst>
                            <p:childTnLst>
                              <p:par>
                                <p:cTn id="271" presetID="8" presetClass="exit" presetSubtype="16" fill="hold" nodeType="afterEffect">
                                  <p:stCondLst>
                                    <p:cond delay="1000"/>
                                  </p:stCondLst>
                                  <p:childTnLst>
                                    <p:animEffect transition="out" filter="diamond(in)">
                                      <p:cBhvr>
                                        <p:cTn id="272" dur="1000"/>
                                        <p:tgtEl>
                                          <p:spTgt spid="104"/>
                                        </p:tgtEl>
                                      </p:cBhvr>
                                    </p:animEffect>
                                    <p:set>
                                      <p:cBhvr>
                                        <p:cTn id="273" dur="1" fill="hold">
                                          <p:stCondLst>
                                            <p:cond delay="999"/>
                                          </p:stCondLst>
                                        </p:cTn>
                                        <p:tgtEl>
                                          <p:spTgt spid="104"/>
                                        </p:tgtEl>
                                        <p:attrNameLst>
                                          <p:attrName>style.visibility</p:attrName>
                                        </p:attrNameLst>
                                      </p:cBhvr>
                                      <p:to>
                                        <p:strVal val="hidden"/>
                                      </p:to>
                                    </p:set>
                                  </p:childTnLst>
                                  <p:subTnLst>
                                    <p:audio>
                                      <p:cMediaNode>
                                        <p:cTn display="0" masterRel="sameClick">
                                          <p:stCondLst>
                                            <p:cond evt="begin" delay="0">
                                              <p:tn val="271"/>
                                            </p:cond>
                                          </p:stCondLst>
                                          <p:endCondLst>
                                            <p:cond evt="onStopAudio" delay="0">
                                              <p:tgtEl>
                                                <p:sldTgt/>
                                              </p:tgtEl>
                                            </p:cond>
                                          </p:endCondLst>
                                        </p:cTn>
                                        <p:tgtEl>
                                          <p:sndTgt r:embed="rId2" name="camera.wav"/>
                                        </p:tgtEl>
                                      </p:cMediaNode>
                                    </p:audio>
                                  </p:subTnLst>
                                </p:cTn>
                              </p:par>
                            </p:childTnLst>
                          </p:cTn>
                        </p:par>
                        <p:par>
                          <p:cTn id="274" fill="hold" nodeType="afterGroup">
                            <p:stCondLst>
                              <p:cond delay="54400"/>
                            </p:stCondLst>
                            <p:childTnLst>
                              <p:par>
                                <p:cTn id="275" presetID="13" presetClass="entr" presetSubtype="16" fill="hold" nodeType="afterEffect">
                                  <p:stCondLst>
                                    <p:cond delay="0"/>
                                  </p:stCondLst>
                                  <p:childTnLst>
                                    <p:set>
                                      <p:cBhvr>
                                        <p:cTn id="276" dur="1" fill="hold">
                                          <p:stCondLst>
                                            <p:cond delay="0"/>
                                          </p:stCondLst>
                                        </p:cTn>
                                        <p:tgtEl>
                                          <p:spTgt spid="105"/>
                                        </p:tgtEl>
                                        <p:attrNameLst>
                                          <p:attrName>style.visibility</p:attrName>
                                        </p:attrNameLst>
                                      </p:cBhvr>
                                      <p:to>
                                        <p:strVal val="visible"/>
                                      </p:to>
                                    </p:set>
                                    <p:animEffect transition="in" filter="plus(in)">
                                      <p:cBhvr>
                                        <p:cTn id="277" dur="1000"/>
                                        <p:tgtEl>
                                          <p:spTgt spid="105"/>
                                        </p:tgtEl>
                                      </p:cBhvr>
                                    </p:animEffect>
                                  </p:childTnLst>
                                </p:cTn>
                              </p:par>
                            </p:childTnLst>
                          </p:cTn>
                        </p:par>
                        <p:par>
                          <p:cTn id="278" fill="hold" nodeType="afterGroup">
                            <p:stCondLst>
                              <p:cond delay="55400"/>
                            </p:stCondLst>
                            <p:childTnLst>
                              <p:par>
                                <p:cTn id="279" presetID="8" presetClass="exit" presetSubtype="16" fill="hold" nodeType="afterEffect">
                                  <p:stCondLst>
                                    <p:cond delay="1000"/>
                                  </p:stCondLst>
                                  <p:childTnLst>
                                    <p:animEffect transition="out" filter="diamond(in)">
                                      <p:cBhvr>
                                        <p:cTn id="280" dur="1000"/>
                                        <p:tgtEl>
                                          <p:spTgt spid="105"/>
                                        </p:tgtEl>
                                      </p:cBhvr>
                                    </p:animEffect>
                                    <p:set>
                                      <p:cBhvr>
                                        <p:cTn id="281" dur="1" fill="hold">
                                          <p:stCondLst>
                                            <p:cond delay="999"/>
                                          </p:stCondLst>
                                        </p:cTn>
                                        <p:tgtEl>
                                          <p:spTgt spid="105"/>
                                        </p:tgtEl>
                                        <p:attrNameLst>
                                          <p:attrName>style.visibility</p:attrName>
                                        </p:attrNameLst>
                                      </p:cBhvr>
                                      <p:to>
                                        <p:strVal val="hidden"/>
                                      </p:to>
                                    </p:set>
                                  </p:childTnLst>
                                  <p:subTnLst>
                                    <p:audio>
                                      <p:cMediaNode>
                                        <p:cTn display="0" masterRel="sameClick">
                                          <p:stCondLst>
                                            <p:cond evt="begin" delay="0">
                                              <p:tn val="279"/>
                                            </p:cond>
                                          </p:stCondLst>
                                          <p:endCondLst>
                                            <p:cond evt="onStopAudio" delay="0">
                                              <p:tgtEl>
                                                <p:sldTgt/>
                                              </p:tgtEl>
                                            </p:cond>
                                          </p:endCondLst>
                                        </p:cTn>
                                        <p:tgtEl>
                                          <p:sndTgt r:embed="rId2" name="camera.wav"/>
                                        </p:tgtEl>
                                      </p:cMediaNode>
                                    </p:audio>
                                  </p:subTnLst>
                                </p:cTn>
                              </p:par>
                            </p:childTnLst>
                          </p:cTn>
                        </p:par>
                        <p:par>
                          <p:cTn id="282" fill="hold" nodeType="afterGroup">
                            <p:stCondLst>
                              <p:cond delay="57400"/>
                            </p:stCondLst>
                            <p:childTnLst>
                              <p:par>
                                <p:cTn id="283" presetID="13" presetClass="entr" presetSubtype="16" fill="hold" nodeType="afterEffect">
                                  <p:stCondLst>
                                    <p:cond delay="0"/>
                                  </p:stCondLst>
                                  <p:childTnLst>
                                    <p:set>
                                      <p:cBhvr>
                                        <p:cTn id="284" dur="1" fill="hold">
                                          <p:stCondLst>
                                            <p:cond delay="0"/>
                                          </p:stCondLst>
                                        </p:cTn>
                                        <p:tgtEl>
                                          <p:spTgt spid="106"/>
                                        </p:tgtEl>
                                        <p:attrNameLst>
                                          <p:attrName>style.visibility</p:attrName>
                                        </p:attrNameLst>
                                      </p:cBhvr>
                                      <p:to>
                                        <p:strVal val="visible"/>
                                      </p:to>
                                    </p:set>
                                    <p:animEffect transition="in" filter="plus(in)">
                                      <p:cBhvr>
                                        <p:cTn id="285" dur="1000"/>
                                        <p:tgtEl>
                                          <p:spTgt spid="106"/>
                                        </p:tgtEl>
                                      </p:cBhvr>
                                    </p:animEffect>
                                  </p:childTnLst>
                                </p:cTn>
                              </p:par>
                            </p:childTnLst>
                          </p:cTn>
                        </p:par>
                        <p:par>
                          <p:cTn id="286" fill="hold" nodeType="afterGroup">
                            <p:stCondLst>
                              <p:cond delay="58400"/>
                            </p:stCondLst>
                            <p:childTnLst>
                              <p:par>
                                <p:cTn id="287" presetID="8" presetClass="exit" presetSubtype="16" fill="hold" nodeType="afterEffect">
                                  <p:stCondLst>
                                    <p:cond delay="1000"/>
                                  </p:stCondLst>
                                  <p:childTnLst>
                                    <p:animEffect transition="out" filter="diamond(in)">
                                      <p:cBhvr>
                                        <p:cTn id="288" dur="1000"/>
                                        <p:tgtEl>
                                          <p:spTgt spid="106"/>
                                        </p:tgtEl>
                                      </p:cBhvr>
                                    </p:animEffect>
                                    <p:set>
                                      <p:cBhvr>
                                        <p:cTn id="289" dur="1" fill="hold">
                                          <p:stCondLst>
                                            <p:cond delay="999"/>
                                          </p:stCondLst>
                                        </p:cTn>
                                        <p:tgtEl>
                                          <p:spTgt spid="106"/>
                                        </p:tgtEl>
                                        <p:attrNameLst>
                                          <p:attrName>style.visibility</p:attrName>
                                        </p:attrNameLst>
                                      </p:cBhvr>
                                      <p:to>
                                        <p:strVal val="hidden"/>
                                      </p:to>
                                    </p:set>
                                  </p:childTnLst>
                                  <p:subTnLst>
                                    <p:audio>
                                      <p:cMediaNode>
                                        <p:cTn display="0" masterRel="sameClick">
                                          <p:stCondLst>
                                            <p:cond evt="begin" delay="0">
                                              <p:tn val="287"/>
                                            </p:cond>
                                          </p:stCondLst>
                                          <p:endCondLst>
                                            <p:cond evt="onStopAudio" delay="0">
                                              <p:tgtEl>
                                                <p:sldTgt/>
                                              </p:tgtEl>
                                            </p:cond>
                                          </p:endCondLst>
                                        </p:cTn>
                                        <p:tgtEl>
                                          <p:sndTgt r:embed="rId2" name="camera.wav"/>
                                        </p:tgtEl>
                                      </p:cMediaNode>
                                    </p:audio>
                                  </p:subTnLst>
                                </p:cTn>
                              </p:par>
                            </p:childTnLst>
                          </p:cTn>
                        </p:par>
                        <p:par>
                          <p:cTn id="290" fill="hold" nodeType="afterGroup">
                            <p:stCondLst>
                              <p:cond delay="60400"/>
                            </p:stCondLst>
                            <p:childTnLst>
                              <p:par>
                                <p:cTn id="291" presetID="13" presetClass="entr" presetSubtype="16" fill="hold" nodeType="afterEffect">
                                  <p:stCondLst>
                                    <p:cond delay="0"/>
                                  </p:stCondLst>
                                  <p:childTnLst>
                                    <p:set>
                                      <p:cBhvr>
                                        <p:cTn id="292" dur="1" fill="hold">
                                          <p:stCondLst>
                                            <p:cond delay="0"/>
                                          </p:stCondLst>
                                        </p:cTn>
                                        <p:tgtEl>
                                          <p:spTgt spid="107"/>
                                        </p:tgtEl>
                                        <p:attrNameLst>
                                          <p:attrName>style.visibility</p:attrName>
                                        </p:attrNameLst>
                                      </p:cBhvr>
                                      <p:to>
                                        <p:strVal val="visible"/>
                                      </p:to>
                                    </p:set>
                                    <p:animEffect transition="in" filter="plus(in)">
                                      <p:cBhvr>
                                        <p:cTn id="293" dur="1000"/>
                                        <p:tgtEl>
                                          <p:spTgt spid="107"/>
                                        </p:tgtEl>
                                      </p:cBhvr>
                                    </p:animEffect>
                                  </p:childTnLst>
                                </p:cTn>
                              </p:par>
                            </p:childTnLst>
                          </p:cTn>
                        </p:par>
                        <p:par>
                          <p:cTn id="294" fill="hold" nodeType="afterGroup">
                            <p:stCondLst>
                              <p:cond delay="61400"/>
                            </p:stCondLst>
                            <p:childTnLst>
                              <p:par>
                                <p:cTn id="295" presetID="8" presetClass="exit" presetSubtype="16" fill="hold" nodeType="afterEffect">
                                  <p:stCondLst>
                                    <p:cond delay="1000"/>
                                  </p:stCondLst>
                                  <p:childTnLst>
                                    <p:animEffect transition="out" filter="diamond(in)">
                                      <p:cBhvr>
                                        <p:cTn id="296" dur="1000"/>
                                        <p:tgtEl>
                                          <p:spTgt spid="107"/>
                                        </p:tgtEl>
                                      </p:cBhvr>
                                    </p:animEffect>
                                    <p:set>
                                      <p:cBhvr>
                                        <p:cTn id="297" dur="1" fill="hold">
                                          <p:stCondLst>
                                            <p:cond delay="999"/>
                                          </p:stCondLst>
                                        </p:cTn>
                                        <p:tgtEl>
                                          <p:spTgt spid="107"/>
                                        </p:tgtEl>
                                        <p:attrNameLst>
                                          <p:attrName>style.visibility</p:attrName>
                                        </p:attrNameLst>
                                      </p:cBhvr>
                                      <p:to>
                                        <p:strVal val="hidden"/>
                                      </p:to>
                                    </p:set>
                                  </p:childTnLst>
                                  <p:subTnLst>
                                    <p:audio>
                                      <p:cMediaNode>
                                        <p:cTn display="0" masterRel="sameClick">
                                          <p:stCondLst>
                                            <p:cond evt="begin" delay="0">
                                              <p:tn val="295"/>
                                            </p:cond>
                                          </p:stCondLst>
                                          <p:endCondLst>
                                            <p:cond evt="onStopAudio" delay="0">
                                              <p:tgtEl>
                                                <p:sldTgt/>
                                              </p:tgtEl>
                                            </p:cond>
                                          </p:endCondLst>
                                        </p:cTn>
                                        <p:tgtEl>
                                          <p:sndTgt r:embed="rId2" name="camera.wav"/>
                                        </p:tgtEl>
                                      </p:cMediaNode>
                                    </p:audio>
                                  </p:subTnLst>
                                </p:cTn>
                              </p:par>
                            </p:childTnLst>
                          </p:cTn>
                        </p:par>
                        <p:par>
                          <p:cTn id="298" fill="hold" nodeType="afterGroup">
                            <p:stCondLst>
                              <p:cond delay="63400"/>
                            </p:stCondLst>
                            <p:childTnLst>
                              <p:par>
                                <p:cTn id="299" presetID="13" presetClass="entr" presetSubtype="16" fill="hold" nodeType="afterEffect">
                                  <p:stCondLst>
                                    <p:cond delay="0"/>
                                  </p:stCondLst>
                                  <p:childTnLst>
                                    <p:set>
                                      <p:cBhvr>
                                        <p:cTn id="300" dur="1" fill="hold">
                                          <p:stCondLst>
                                            <p:cond delay="0"/>
                                          </p:stCondLst>
                                        </p:cTn>
                                        <p:tgtEl>
                                          <p:spTgt spid="108"/>
                                        </p:tgtEl>
                                        <p:attrNameLst>
                                          <p:attrName>style.visibility</p:attrName>
                                        </p:attrNameLst>
                                      </p:cBhvr>
                                      <p:to>
                                        <p:strVal val="visible"/>
                                      </p:to>
                                    </p:set>
                                    <p:animEffect transition="in" filter="plus(in)">
                                      <p:cBhvr>
                                        <p:cTn id="301" dur="1000"/>
                                        <p:tgtEl>
                                          <p:spTgt spid="108"/>
                                        </p:tgtEl>
                                      </p:cBhvr>
                                    </p:animEffect>
                                  </p:childTnLst>
                                </p:cTn>
                              </p:par>
                            </p:childTnLst>
                          </p:cTn>
                        </p:par>
                        <p:par>
                          <p:cTn id="302" fill="hold" nodeType="afterGroup">
                            <p:stCondLst>
                              <p:cond delay="64400"/>
                            </p:stCondLst>
                            <p:childTnLst>
                              <p:par>
                                <p:cTn id="303" presetID="8" presetClass="exit" presetSubtype="16" fill="hold" nodeType="afterEffect">
                                  <p:stCondLst>
                                    <p:cond delay="1000"/>
                                  </p:stCondLst>
                                  <p:childTnLst>
                                    <p:animEffect transition="out" filter="diamond(in)">
                                      <p:cBhvr>
                                        <p:cTn id="304" dur="1000"/>
                                        <p:tgtEl>
                                          <p:spTgt spid="108"/>
                                        </p:tgtEl>
                                      </p:cBhvr>
                                    </p:animEffect>
                                    <p:set>
                                      <p:cBhvr>
                                        <p:cTn id="305" dur="1" fill="hold">
                                          <p:stCondLst>
                                            <p:cond delay="999"/>
                                          </p:stCondLst>
                                        </p:cTn>
                                        <p:tgtEl>
                                          <p:spTgt spid="108"/>
                                        </p:tgtEl>
                                        <p:attrNameLst>
                                          <p:attrName>style.visibility</p:attrName>
                                        </p:attrNameLst>
                                      </p:cBhvr>
                                      <p:to>
                                        <p:strVal val="hidden"/>
                                      </p:to>
                                    </p:set>
                                  </p:childTnLst>
                                  <p:subTnLst>
                                    <p:audio>
                                      <p:cMediaNode>
                                        <p:cTn display="0" masterRel="sameClick">
                                          <p:stCondLst>
                                            <p:cond evt="begin" delay="0">
                                              <p:tn val="303"/>
                                            </p:cond>
                                          </p:stCondLst>
                                          <p:endCondLst>
                                            <p:cond evt="onStopAudio" delay="0">
                                              <p:tgtEl>
                                                <p:sldTgt/>
                                              </p:tgtEl>
                                            </p:cond>
                                          </p:endCondLst>
                                        </p:cTn>
                                        <p:tgtEl>
                                          <p:sndTgt r:embed="rId2" name="camera.wav"/>
                                        </p:tgtEl>
                                      </p:cMediaNode>
                                    </p:audio>
                                  </p:subTnLst>
                                </p:cTn>
                              </p:par>
                            </p:childTnLst>
                          </p:cTn>
                        </p:par>
                        <p:par>
                          <p:cTn id="306" fill="hold" nodeType="afterGroup">
                            <p:stCondLst>
                              <p:cond delay="66400"/>
                            </p:stCondLst>
                            <p:childTnLst>
                              <p:par>
                                <p:cTn id="307" presetID="13" presetClass="entr" presetSubtype="16" fill="hold" nodeType="afterEffect">
                                  <p:stCondLst>
                                    <p:cond delay="0"/>
                                  </p:stCondLst>
                                  <p:childTnLst>
                                    <p:set>
                                      <p:cBhvr>
                                        <p:cTn id="308" dur="1" fill="hold">
                                          <p:stCondLst>
                                            <p:cond delay="0"/>
                                          </p:stCondLst>
                                        </p:cTn>
                                        <p:tgtEl>
                                          <p:spTgt spid="109"/>
                                        </p:tgtEl>
                                        <p:attrNameLst>
                                          <p:attrName>style.visibility</p:attrName>
                                        </p:attrNameLst>
                                      </p:cBhvr>
                                      <p:to>
                                        <p:strVal val="visible"/>
                                      </p:to>
                                    </p:set>
                                    <p:animEffect transition="in" filter="plus(in)">
                                      <p:cBhvr>
                                        <p:cTn id="309" dur="1000"/>
                                        <p:tgtEl>
                                          <p:spTgt spid="109"/>
                                        </p:tgtEl>
                                      </p:cBhvr>
                                    </p:animEffect>
                                  </p:childTnLst>
                                </p:cTn>
                              </p:par>
                            </p:childTnLst>
                          </p:cTn>
                        </p:par>
                        <p:par>
                          <p:cTn id="310" fill="hold" nodeType="afterGroup">
                            <p:stCondLst>
                              <p:cond delay="67400"/>
                            </p:stCondLst>
                            <p:childTnLst>
                              <p:par>
                                <p:cTn id="311" presetID="8" presetClass="exit" presetSubtype="16" fill="hold" nodeType="afterEffect">
                                  <p:stCondLst>
                                    <p:cond delay="1000"/>
                                  </p:stCondLst>
                                  <p:childTnLst>
                                    <p:animEffect transition="out" filter="diamond(in)">
                                      <p:cBhvr>
                                        <p:cTn id="312" dur="1000"/>
                                        <p:tgtEl>
                                          <p:spTgt spid="109"/>
                                        </p:tgtEl>
                                      </p:cBhvr>
                                    </p:animEffect>
                                    <p:set>
                                      <p:cBhvr>
                                        <p:cTn id="313" dur="1" fill="hold">
                                          <p:stCondLst>
                                            <p:cond delay="999"/>
                                          </p:stCondLst>
                                        </p:cTn>
                                        <p:tgtEl>
                                          <p:spTgt spid="109"/>
                                        </p:tgtEl>
                                        <p:attrNameLst>
                                          <p:attrName>style.visibility</p:attrName>
                                        </p:attrNameLst>
                                      </p:cBhvr>
                                      <p:to>
                                        <p:strVal val="hidden"/>
                                      </p:to>
                                    </p:set>
                                  </p:childTnLst>
                                  <p:subTnLst>
                                    <p:audio>
                                      <p:cMediaNode>
                                        <p:cTn display="0" masterRel="sameClick">
                                          <p:stCondLst>
                                            <p:cond evt="begin" delay="0">
                                              <p:tn val="311"/>
                                            </p:cond>
                                          </p:stCondLst>
                                          <p:endCondLst>
                                            <p:cond evt="onStopAudio" delay="0">
                                              <p:tgtEl>
                                                <p:sldTgt/>
                                              </p:tgtEl>
                                            </p:cond>
                                          </p:endCondLst>
                                        </p:cTn>
                                        <p:tgtEl>
                                          <p:sndTgt r:embed="rId2" name="camera.wav"/>
                                        </p:tgtEl>
                                      </p:cMediaNode>
                                    </p:audio>
                                  </p:subTnLst>
                                </p:cTn>
                              </p:par>
                            </p:childTnLst>
                          </p:cTn>
                        </p:par>
                        <p:par>
                          <p:cTn id="314" fill="hold" nodeType="afterGroup">
                            <p:stCondLst>
                              <p:cond delay="69400"/>
                            </p:stCondLst>
                            <p:childTnLst>
                              <p:par>
                                <p:cTn id="315" presetID="13" presetClass="entr" presetSubtype="16" fill="hold" nodeType="afterEffect">
                                  <p:stCondLst>
                                    <p:cond delay="0"/>
                                  </p:stCondLst>
                                  <p:childTnLst>
                                    <p:set>
                                      <p:cBhvr>
                                        <p:cTn id="316" dur="1" fill="hold">
                                          <p:stCondLst>
                                            <p:cond delay="0"/>
                                          </p:stCondLst>
                                        </p:cTn>
                                        <p:tgtEl>
                                          <p:spTgt spid="110"/>
                                        </p:tgtEl>
                                        <p:attrNameLst>
                                          <p:attrName>style.visibility</p:attrName>
                                        </p:attrNameLst>
                                      </p:cBhvr>
                                      <p:to>
                                        <p:strVal val="visible"/>
                                      </p:to>
                                    </p:set>
                                    <p:animEffect transition="in" filter="plus(in)">
                                      <p:cBhvr>
                                        <p:cTn id="317" dur="1000"/>
                                        <p:tgtEl>
                                          <p:spTgt spid="110"/>
                                        </p:tgtEl>
                                      </p:cBhvr>
                                    </p:animEffect>
                                  </p:childTnLst>
                                </p:cTn>
                              </p:par>
                            </p:childTnLst>
                          </p:cTn>
                        </p:par>
                        <p:par>
                          <p:cTn id="318" fill="hold" nodeType="afterGroup">
                            <p:stCondLst>
                              <p:cond delay="70400"/>
                            </p:stCondLst>
                            <p:childTnLst>
                              <p:par>
                                <p:cTn id="319" presetID="8" presetClass="exit" presetSubtype="16" fill="hold" nodeType="afterEffect">
                                  <p:stCondLst>
                                    <p:cond delay="1000"/>
                                  </p:stCondLst>
                                  <p:childTnLst>
                                    <p:animEffect transition="out" filter="diamond(in)">
                                      <p:cBhvr>
                                        <p:cTn id="320" dur="1000"/>
                                        <p:tgtEl>
                                          <p:spTgt spid="110"/>
                                        </p:tgtEl>
                                      </p:cBhvr>
                                    </p:animEffect>
                                    <p:set>
                                      <p:cBhvr>
                                        <p:cTn id="321" dur="1" fill="hold">
                                          <p:stCondLst>
                                            <p:cond delay="999"/>
                                          </p:stCondLst>
                                        </p:cTn>
                                        <p:tgtEl>
                                          <p:spTgt spid="110"/>
                                        </p:tgtEl>
                                        <p:attrNameLst>
                                          <p:attrName>style.visibility</p:attrName>
                                        </p:attrNameLst>
                                      </p:cBhvr>
                                      <p:to>
                                        <p:strVal val="hidden"/>
                                      </p:to>
                                    </p:set>
                                  </p:childTnLst>
                                  <p:subTnLst>
                                    <p:audio>
                                      <p:cMediaNode>
                                        <p:cTn display="0" masterRel="sameClick">
                                          <p:stCondLst>
                                            <p:cond evt="begin" delay="0">
                                              <p:tn val="319"/>
                                            </p:cond>
                                          </p:stCondLst>
                                          <p:endCondLst>
                                            <p:cond evt="onStopAudio" delay="0">
                                              <p:tgtEl>
                                                <p:sldTgt/>
                                              </p:tgtEl>
                                            </p:cond>
                                          </p:endCondLst>
                                        </p:cTn>
                                        <p:tgtEl>
                                          <p:sndTgt r:embed="rId2" name="camera.wav"/>
                                        </p:tgtEl>
                                      </p:cMediaNode>
                                    </p:audio>
                                  </p:subTnLst>
                                </p:cTn>
                              </p:par>
                            </p:childTnLst>
                          </p:cTn>
                        </p:par>
                        <p:par>
                          <p:cTn id="322" fill="hold" nodeType="afterGroup">
                            <p:stCondLst>
                              <p:cond delay="72400"/>
                            </p:stCondLst>
                            <p:childTnLst>
                              <p:par>
                                <p:cTn id="323" presetID="13" presetClass="entr" presetSubtype="16" fill="hold" nodeType="afterEffect">
                                  <p:stCondLst>
                                    <p:cond delay="0"/>
                                  </p:stCondLst>
                                  <p:childTnLst>
                                    <p:set>
                                      <p:cBhvr>
                                        <p:cTn id="324" dur="1" fill="hold">
                                          <p:stCondLst>
                                            <p:cond delay="0"/>
                                          </p:stCondLst>
                                        </p:cTn>
                                        <p:tgtEl>
                                          <p:spTgt spid="111"/>
                                        </p:tgtEl>
                                        <p:attrNameLst>
                                          <p:attrName>style.visibility</p:attrName>
                                        </p:attrNameLst>
                                      </p:cBhvr>
                                      <p:to>
                                        <p:strVal val="visible"/>
                                      </p:to>
                                    </p:set>
                                    <p:animEffect transition="in" filter="plus(in)">
                                      <p:cBhvr>
                                        <p:cTn id="325" dur="1000"/>
                                        <p:tgtEl>
                                          <p:spTgt spid="111"/>
                                        </p:tgtEl>
                                      </p:cBhvr>
                                    </p:animEffect>
                                  </p:childTnLst>
                                </p:cTn>
                              </p:par>
                            </p:childTnLst>
                          </p:cTn>
                        </p:par>
                        <p:par>
                          <p:cTn id="326" fill="hold" nodeType="afterGroup">
                            <p:stCondLst>
                              <p:cond delay="73400"/>
                            </p:stCondLst>
                            <p:childTnLst>
                              <p:par>
                                <p:cTn id="327" presetID="8" presetClass="exit" presetSubtype="16" fill="hold" nodeType="afterEffect">
                                  <p:stCondLst>
                                    <p:cond delay="1000"/>
                                  </p:stCondLst>
                                  <p:childTnLst>
                                    <p:animEffect transition="out" filter="diamond(in)">
                                      <p:cBhvr>
                                        <p:cTn id="328" dur="1000"/>
                                        <p:tgtEl>
                                          <p:spTgt spid="111"/>
                                        </p:tgtEl>
                                      </p:cBhvr>
                                    </p:animEffect>
                                    <p:set>
                                      <p:cBhvr>
                                        <p:cTn id="329" dur="1" fill="hold">
                                          <p:stCondLst>
                                            <p:cond delay="999"/>
                                          </p:stCondLst>
                                        </p:cTn>
                                        <p:tgtEl>
                                          <p:spTgt spid="111"/>
                                        </p:tgtEl>
                                        <p:attrNameLst>
                                          <p:attrName>style.visibility</p:attrName>
                                        </p:attrNameLst>
                                      </p:cBhvr>
                                      <p:to>
                                        <p:strVal val="hidden"/>
                                      </p:to>
                                    </p:set>
                                  </p:childTnLst>
                                  <p:subTnLst>
                                    <p:audio>
                                      <p:cMediaNode>
                                        <p:cTn display="0" masterRel="sameClick">
                                          <p:stCondLst>
                                            <p:cond evt="begin" delay="0">
                                              <p:tn val="327"/>
                                            </p:cond>
                                          </p:stCondLst>
                                          <p:endCondLst>
                                            <p:cond evt="onStopAudio" delay="0">
                                              <p:tgtEl>
                                                <p:sldTgt/>
                                              </p:tgtEl>
                                            </p:cond>
                                          </p:endCondLst>
                                        </p:cTn>
                                        <p:tgtEl>
                                          <p:sndTgt r:embed="rId2" name="camera.wav"/>
                                        </p:tgtEl>
                                      </p:cMediaNode>
                                    </p:audio>
                                  </p:subTnLst>
                                </p:cTn>
                              </p:par>
                            </p:childTnLst>
                          </p:cTn>
                        </p:par>
                        <p:par>
                          <p:cTn id="330" fill="hold" nodeType="afterGroup">
                            <p:stCondLst>
                              <p:cond delay="75400"/>
                            </p:stCondLst>
                            <p:childTnLst>
                              <p:par>
                                <p:cTn id="331" presetID="13" presetClass="entr" presetSubtype="16" fill="hold" nodeType="afterEffect">
                                  <p:stCondLst>
                                    <p:cond delay="0"/>
                                  </p:stCondLst>
                                  <p:childTnLst>
                                    <p:set>
                                      <p:cBhvr>
                                        <p:cTn id="332" dur="1" fill="hold">
                                          <p:stCondLst>
                                            <p:cond delay="0"/>
                                          </p:stCondLst>
                                        </p:cTn>
                                        <p:tgtEl>
                                          <p:spTgt spid="112"/>
                                        </p:tgtEl>
                                        <p:attrNameLst>
                                          <p:attrName>style.visibility</p:attrName>
                                        </p:attrNameLst>
                                      </p:cBhvr>
                                      <p:to>
                                        <p:strVal val="visible"/>
                                      </p:to>
                                    </p:set>
                                    <p:animEffect transition="in" filter="plus(in)">
                                      <p:cBhvr>
                                        <p:cTn id="333" dur="1000"/>
                                        <p:tgtEl>
                                          <p:spTgt spid="112"/>
                                        </p:tgtEl>
                                      </p:cBhvr>
                                    </p:animEffect>
                                  </p:childTnLst>
                                </p:cTn>
                              </p:par>
                            </p:childTnLst>
                          </p:cTn>
                        </p:par>
                        <p:par>
                          <p:cTn id="334" fill="hold" nodeType="afterGroup">
                            <p:stCondLst>
                              <p:cond delay="76400"/>
                            </p:stCondLst>
                            <p:childTnLst>
                              <p:par>
                                <p:cTn id="335" presetID="8" presetClass="exit" presetSubtype="16" fill="hold" nodeType="afterEffect">
                                  <p:stCondLst>
                                    <p:cond delay="1000"/>
                                  </p:stCondLst>
                                  <p:childTnLst>
                                    <p:animEffect transition="out" filter="diamond(in)">
                                      <p:cBhvr>
                                        <p:cTn id="336" dur="1000"/>
                                        <p:tgtEl>
                                          <p:spTgt spid="112"/>
                                        </p:tgtEl>
                                      </p:cBhvr>
                                    </p:animEffect>
                                    <p:set>
                                      <p:cBhvr>
                                        <p:cTn id="337" dur="1" fill="hold">
                                          <p:stCondLst>
                                            <p:cond delay="999"/>
                                          </p:stCondLst>
                                        </p:cTn>
                                        <p:tgtEl>
                                          <p:spTgt spid="112"/>
                                        </p:tgtEl>
                                        <p:attrNameLst>
                                          <p:attrName>style.visibility</p:attrName>
                                        </p:attrNameLst>
                                      </p:cBhvr>
                                      <p:to>
                                        <p:strVal val="hidden"/>
                                      </p:to>
                                    </p:set>
                                  </p:childTnLst>
                                  <p:subTnLst>
                                    <p:audio>
                                      <p:cMediaNode>
                                        <p:cTn display="0" masterRel="sameClick">
                                          <p:stCondLst>
                                            <p:cond evt="begin" delay="0">
                                              <p:tn val="335"/>
                                            </p:cond>
                                          </p:stCondLst>
                                          <p:endCondLst>
                                            <p:cond evt="onStopAudio" delay="0">
                                              <p:tgtEl>
                                                <p:sldTgt/>
                                              </p:tgtEl>
                                            </p:cond>
                                          </p:endCondLst>
                                        </p:cTn>
                                        <p:tgtEl>
                                          <p:sndTgt r:embed="rId2" name="camera.wav"/>
                                        </p:tgtEl>
                                      </p:cMediaNode>
                                    </p:audio>
                                  </p:subTnLst>
                                </p:cTn>
                              </p:par>
                            </p:childTnLst>
                          </p:cTn>
                        </p:par>
                        <p:par>
                          <p:cTn id="338" fill="hold" nodeType="afterGroup">
                            <p:stCondLst>
                              <p:cond delay="78400"/>
                            </p:stCondLst>
                            <p:childTnLst>
                              <p:par>
                                <p:cTn id="339" presetID="13" presetClass="entr" presetSubtype="16" fill="hold" nodeType="afterEffect">
                                  <p:stCondLst>
                                    <p:cond delay="0"/>
                                  </p:stCondLst>
                                  <p:childTnLst>
                                    <p:set>
                                      <p:cBhvr>
                                        <p:cTn id="340" dur="1" fill="hold">
                                          <p:stCondLst>
                                            <p:cond delay="0"/>
                                          </p:stCondLst>
                                        </p:cTn>
                                        <p:tgtEl>
                                          <p:spTgt spid="113"/>
                                        </p:tgtEl>
                                        <p:attrNameLst>
                                          <p:attrName>style.visibility</p:attrName>
                                        </p:attrNameLst>
                                      </p:cBhvr>
                                      <p:to>
                                        <p:strVal val="visible"/>
                                      </p:to>
                                    </p:set>
                                    <p:animEffect transition="in" filter="plus(in)">
                                      <p:cBhvr>
                                        <p:cTn id="341" dur="1000"/>
                                        <p:tgtEl>
                                          <p:spTgt spid="113"/>
                                        </p:tgtEl>
                                      </p:cBhvr>
                                    </p:animEffect>
                                  </p:childTnLst>
                                </p:cTn>
                              </p:par>
                            </p:childTnLst>
                          </p:cTn>
                        </p:par>
                        <p:par>
                          <p:cTn id="342" fill="hold" nodeType="afterGroup">
                            <p:stCondLst>
                              <p:cond delay="79400"/>
                            </p:stCondLst>
                            <p:childTnLst>
                              <p:par>
                                <p:cTn id="343" presetID="8" presetClass="exit" presetSubtype="16" fill="hold" nodeType="afterEffect">
                                  <p:stCondLst>
                                    <p:cond delay="1000"/>
                                  </p:stCondLst>
                                  <p:childTnLst>
                                    <p:animEffect transition="out" filter="diamond(in)">
                                      <p:cBhvr>
                                        <p:cTn id="344" dur="1000"/>
                                        <p:tgtEl>
                                          <p:spTgt spid="113"/>
                                        </p:tgtEl>
                                      </p:cBhvr>
                                    </p:animEffect>
                                    <p:set>
                                      <p:cBhvr>
                                        <p:cTn id="345" dur="1" fill="hold">
                                          <p:stCondLst>
                                            <p:cond delay="999"/>
                                          </p:stCondLst>
                                        </p:cTn>
                                        <p:tgtEl>
                                          <p:spTgt spid="113"/>
                                        </p:tgtEl>
                                        <p:attrNameLst>
                                          <p:attrName>style.visibility</p:attrName>
                                        </p:attrNameLst>
                                      </p:cBhvr>
                                      <p:to>
                                        <p:strVal val="hidden"/>
                                      </p:to>
                                    </p:set>
                                  </p:childTnLst>
                                  <p:subTnLst>
                                    <p:audio>
                                      <p:cMediaNode>
                                        <p:cTn display="0" masterRel="sameClick">
                                          <p:stCondLst>
                                            <p:cond evt="begin" delay="0">
                                              <p:tn val="343"/>
                                            </p:cond>
                                          </p:stCondLst>
                                          <p:endCondLst>
                                            <p:cond evt="onStopAudio" delay="0">
                                              <p:tgtEl>
                                                <p:sldTgt/>
                                              </p:tgtEl>
                                            </p:cond>
                                          </p:endCondLst>
                                        </p:cTn>
                                        <p:tgtEl>
                                          <p:sndTgt r:embed="rId2" name="camera.wav"/>
                                        </p:tgtEl>
                                      </p:cMediaNode>
                                    </p:audio>
                                  </p:subTnLst>
                                </p:cTn>
                              </p:par>
                            </p:childTnLst>
                          </p:cTn>
                        </p:par>
                        <p:par>
                          <p:cTn id="346" fill="hold" nodeType="afterGroup">
                            <p:stCondLst>
                              <p:cond delay="81400"/>
                            </p:stCondLst>
                            <p:childTnLst>
                              <p:par>
                                <p:cTn id="347" presetID="13" presetClass="entr" presetSubtype="16" fill="hold" nodeType="afterEffect">
                                  <p:stCondLst>
                                    <p:cond delay="0"/>
                                  </p:stCondLst>
                                  <p:childTnLst>
                                    <p:set>
                                      <p:cBhvr>
                                        <p:cTn id="348" dur="1" fill="hold">
                                          <p:stCondLst>
                                            <p:cond delay="0"/>
                                          </p:stCondLst>
                                        </p:cTn>
                                        <p:tgtEl>
                                          <p:spTgt spid="114"/>
                                        </p:tgtEl>
                                        <p:attrNameLst>
                                          <p:attrName>style.visibility</p:attrName>
                                        </p:attrNameLst>
                                      </p:cBhvr>
                                      <p:to>
                                        <p:strVal val="visible"/>
                                      </p:to>
                                    </p:set>
                                    <p:animEffect transition="in" filter="plus(in)">
                                      <p:cBhvr>
                                        <p:cTn id="349" dur="1000"/>
                                        <p:tgtEl>
                                          <p:spTgt spid="114"/>
                                        </p:tgtEl>
                                      </p:cBhvr>
                                    </p:animEffect>
                                  </p:childTnLst>
                                </p:cTn>
                              </p:par>
                            </p:childTnLst>
                          </p:cTn>
                        </p:par>
                        <p:par>
                          <p:cTn id="350" fill="hold" nodeType="afterGroup">
                            <p:stCondLst>
                              <p:cond delay="82400"/>
                            </p:stCondLst>
                            <p:childTnLst>
                              <p:par>
                                <p:cTn id="351" presetID="8" presetClass="exit" presetSubtype="16" fill="hold" nodeType="afterEffect">
                                  <p:stCondLst>
                                    <p:cond delay="1000"/>
                                  </p:stCondLst>
                                  <p:childTnLst>
                                    <p:animEffect transition="out" filter="diamond(in)">
                                      <p:cBhvr>
                                        <p:cTn id="352" dur="1000"/>
                                        <p:tgtEl>
                                          <p:spTgt spid="114"/>
                                        </p:tgtEl>
                                      </p:cBhvr>
                                    </p:animEffect>
                                    <p:set>
                                      <p:cBhvr>
                                        <p:cTn id="353" dur="1" fill="hold">
                                          <p:stCondLst>
                                            <p:cond delay="999"/>
                                          </p:stCondLst>
                                        </p:cTn>
                                        <p:tgtEl>
                                          <p:spTgt spid="114"/>
                                        </p:tgtEl>
                                        <p:attrNameLst>
                                          <p:attrName>style.visibility</p:attrName>
                                        </p:attrNameLst>
                                      </p:cBhvr>
                                      <p:to>
                                        <p:strVal val="hidden"/>
                                      </p:to>
                                    </p:set>
                                  </p:childTnLst>
                                  <p:subTnLst>
                                    <p:audio>
                                      <p:cMediaNode>
                                        <p:cTn display="0" masterRel="sameClick">
                                          <p:stCondLst>
                                            <p:cond evt="begin" delay="0">
                                              <p:tn val="351"/>
                                            </p:cond>
                                          </p:stCondLst>
                                          <p:endCondLst>
                                            <p:cond evt="onStopAudio" delay="0">
                                              <p:tgtEl>
                                                <p:sldTgt/>
                                              </p:tgtEl>
                                            </p:cond>
                                          </p:endCondLst>
                                        </p:cTn>
                                        <p:tgtEl>
                                          <p:sndTgt r:embed="rId2" name="camera.wav"/>
                                        </p:tgtEl>
                                      </p:cMediaNode>
                                    </p:audio>
                                  </p:subTnLst>
                                </p:cTn>
                              </p:par>
                            </p:childTnLst>
                          </p:cTn>
                        </p:par>
                        <p:par>
                          <p:cTn id="354" fill="hold" nodeType="afterGroup">
                            <p:stCondLst>
                              <p:cond delay="84400"/>
                            </p:stCondLst>
                            <p:childTnLst>
                              <p:par>
                                <p:cTn id="355" presetID="13" presetClass="entr" presetSubtype="16" fill="hold" nodeType="afterEffect">
                                  <p:stCondLst>
                                    <p:cond delay="0"/>
                                  </p:stCondLst>
                                  <p:childTnLst>
                                    <p:set>
                                      <p:cBhvr>
                                        <p:cTn id="356" dur="1" fill="hold">
                                          <p:stCondLst>
                                            <p:cond delay="0"/>
                                          </p:stCondLst>
                                        </p:cTn>
                                        <p:tgtEl>
                                          <p:spTgt spid="115"/>
                                        </p:tgtEl>
                                        <p:attrNameLst>
                                          <p:attrName>style.visibility</p:attrName>
                                        </p:attrNameLst>
                                      </p:cBhvr>
                                      <p:to>
                                        <p:strVal val="visible"/>
                                      </p:to>
                                    </p:set>
                                    <p:animEffect transition="in" filter="plus(in)">
                                      <p:cBhvr>
                                        <p:cTn id="357" dur="1000"/>
                                        <p:tgtEl>
                                          <p:spTgt spid="115"/>
                                        </p:tgtEl>
                                      </p:cBhvr>
                                    </p:animEffect>
                                  </p:childTnLst>
                                </p:cTn>
                              </p:par>
                            </p:childTnLst>
                          </p:cTn>
                        </p:par>
                        <p:par>
                          <p:cTn id="358" fill="hold" nodeType="afterGroup">
                            <p:stCondLst>
                              <p:cond delay="85400"/>
                            </p:stCondLst>
                            <p:childTnLst>
                              <p:par>
                                <p:cTn id="359" presetID="8" presetClass="exit" presetSubtype="16" fill="hold" nodeType="afterEffect">
                                  <p:stCondLst>
                                    <p:cond delay="1000"/>
                                  </p:stCondLst>
                                  <p:childTnLst>
                                    <p:animEffect transition="out" filter="diamond(in)">
                                      <p:cBhvr>
                                        <p:cTn id="360" dur="1000"/>
                                        <p:tgtEl>
                                          <p:spTgt spid="115"/>
                                        </p:tgtEl>
                                      </p:cBhvr>
                                    </p:animEffect>
                                    <p:set>
                                      <p:cBhvr>
                                        <p:cTn id="361" dur="1" fill="hold">
                                          <p:stCondLst>
                                            <p:cond delay="999"/>
                                          </p:stCondLst>
                                        </p:cTn>
                                        <p:tgtEl>
                                          <p:spTgt spid="115"/>
                                        </p:tgtEl>
                                        <p:attrNameLst>
                                          <p:attrName>style.visibility</p:attrName>
                                        </p:attrNameLst>
                                      </p:cBhvr>
                                      <p:to>
                                        <p:strVal val="hidden"/>
                                      </p:to>
                                    </p:set>
                                  </p:childTnLst>
                                  <p:subTnLst>
                                    <p:audio>
                                      <p:cMediaNode>
                                        <p:cTn display="0" masterRel="sameClick">
                                          <p:stCondLst>
                                            <p:cond evt="begin" delay="0">
                                              <p:tn val="359"/>
                                            </p:cond>
                                          </p:stCondLst>
                                          <p:endCondLst>
                                            <p:cond evt="onStopAudio" delay="0">
                                              <p:tgtEl>
                                                <p:sldTgt/>
                                              </p:tgtEl>
                                            </p:cond>
                                          </p:endCondLst>
                                        </p:cTn>
                                        <p:tgtEl>
                                          <p:sndTgt r:embed="rId2" name="camera.wav"/>
                                        </p:tgtEl>
                                      </p:cMediaNode>
                                    </p:audio>
                                  </p:subTnLst>
                                </p:cTn>
                              </p:par>
                            </p:childTnLst>
                          </p:cTn>
                        </p:par>
                        <p:par>
                          <p:cTn id="362" fill="hold" nodeType="afterGroup">
                            <p:stCondLst>
                              <p:cond delay="87400"/>
                            </p:stCondLst>
                            <p:childTnLst>
                              <p:par>
                                <p:cTn id="363" presetID="13" presetClass="entr" presetSubtype="16" fill="hold" nodeType="afterEffect">
                                  <p:stCondLst>
                                    <p:cond delay="0"/>
                                  </p:stCondLst>
                                  <p:childTnLst>
                                    <p:set>
                                      <p:cBhvr>
                                        <p:cTn id="364" dur="1" fill="hold">
                                          <p:stCondLst>
                                            <p:cond delay="0"/>
                                          </p:stCondLst>
                                        </p:cTn>
                                        <p:tgtEl>
                                          <p:spTgt spid="116"/>
                                        </p:tgtEl>
                                        <p:attrNameLst>
                                          <p:attrName>style.visibility</p:attrName>
                                        </p:attrNameLst>
                                      </p:cBhvr>
                                      <p:to>
                                        <p:strVal val="visible"/>
                                      </p:to>
                                    </p:set>
                                    <p:animEffect transition="in" filter="plus(in)">
                                      <p:cBhvr>
                                        <p:cTn id="365" dur="1000"/>
                                        <p:tgtEl>
                                          <p:spTgt spid="116"/>
                                        </p:tgtEl>
                                      </p:cBhvr>
                                    </p:animEffect>
                                  </p:childTnLst>
                                </p:cTn>
                              </p:par>
                            </p:childTnLst>
                          </p:cTn>
                        </p:par>
                        <p:par>
                          <p:cTn id="366" fill="hold" nodeType="afterGroup">
                            <p:stCondLst>
                              <p:cond delay="88400"/>
                            </p:stCondLst>
                            <p:childTnLst>
                              <p:par>
                                <p:cTn id="367" presetID="8" presetClass="exit" presetSubtype="16" fill="hold" nodeType="afterEffect">
                                  <p:stCondLst>
                                    <p:cond delay="1000"/>
                                  </p:stCondLst>
                                  <p:childTnLst>
                                    <p:animEffect transition="out" filter="diamond(in)">
                                      <p:cBhvr>
                                        <p:cTn id="368" dur="1000"/>
                                        <p:tgtEl>
                                          <p:spTgt spid="116"/>
                                        </p:tgtEl>
                                      </p:cBhvr>
                                    </p:animEffect>
                                    <p:set>
                                      <p:cBhvr>
                                        <p:cTn id="369" dur="1" fill="hold">
                                          <p:stCondLst>
                                            <p:cond delay="999"/>
                                          </p:stCondLst>
                                        </p:cTn>
                                        <p:tgtEl>
                                          <p:spTgt spid="116"/>
                                        </p:tgtEl>
                                        <p:attrNameLst>
                                          <p:attrName>style.visibility</p:attrName>
                                        </p:attrNameLst>
                                      </p:cBhvr>
                                      <p:to>
                                        <p:strVal val="hidden"/>
                                      </p:to>
                                    </p:set>
                                  </p:childTnLst>
                                  <p:subTnLst>
                                    <p:audio>
                                      <p:cMediaNode>
                                        <p:cTn display="0" masterRel="sameClick">
                                          <p:stCondLst>
                                            <p:cond evt="begin" delay="0">
                                              <p:tn val="367"/>
                                            </p:cond>
                                          </p:stCondLst>
                                          <p:endCondLst>
                                            <p:cond evt="onStopAudio" delay="0">
                                              <p:tgtEl>
                                                <p:sldTgt/>
                                              </p:tgtEl>
                                            </p:cond>
                                          </p:endCondLst>
                                        </p:cTn>
                                        <p:tgtEl>
                                          <p:sndTgt r:embed="rId2" name="camera.wav"/>
                                        </p:tgtEl>
                                      </p:cMediaNode>
                                    </p:audio>
                                  </p:subTnLst>
                                </p:cTn>
                              </p:par>
                            </p:childTnLst>
                          </p:cTn>
                        </p:par>
                        <p:par>
                          <p:cTn id="370" fill="hold" nodeType="afterGroup">
                            <p:stCondLst>
                              <p:cond delay="90400"/>
                            </p:stCondLst>
                            <p:childTnLst>
                              <p:par>
                                <p:cTn id="371" presetID="13" presetClass="entr" presetSubtype="16" fill="hold" nodeType="afterEffect">
                                  <p:stCondLst>
                                    <p:cond delay="0"/>
                                  </p:stCondLst>
                                  <p:childTnLst>
                                    <p:set>
                                      <p:cBhvr>
                                        <p:cTn id="372" dur="1" fill="hold">
                                          <p:stCondLst>
                                            <p:cond delay="0"/>
                                          </p:stCondLst>
                                        </p:cTn>
                                        <p:tgtEl>
                                          <p:spTgt spid="117"/>
                                        </p:tgtEl>
                                        <p:attrNameLst>
                                          <p:attrName>style.visibility</p:attrName>
                                        </p:attrNameLst>
                                      </p:cBhvr>
                                      <p:to>
                                        <p:strVal val="visible"/>
                                      </p:to>
                                    </p:set>
                                    <p:animEffect transition="in" filter="plus(in)">
                                      <p:cBhvr>
                                        <p:cTn id="373" dur="1000"/>
                                        <p:tgtEl>
                                          <p:spTgt spid="117"/>
                                        </p:tgtEl>
                                      </p:cBhvr>
                                    </p:animEffect>
                                  </p:childTnLst>
                                </p:cTn>
                              </p:par>
                            </p:childTnLst>
                          </p:cTn>
                        </p:par>
                        <p:par>
                          <p:cTn id="374" fill="hold" nodeType="afterGroup">
                            <p:stCondLst>
                              <p:cond delay="91400"/>
                            </p:stCondLst>
                            <p:childTnLst>
                              <p:par>
                                <p:cTn id="375" presetID="8" presetClass="exit" presetSubtype="16" fill="hold" nodeType="afterEffect">
                                  <p:stCondLst>
                                    <p:cond delay="1000"/>
                                  </p:stCondLst>
                                  <p:childTnLst>
                                    <p:animEffect transition="out" filter="diamond(in)">
                                      <p:cBhvr>
                                        <p:cTn id="376" dur="1000"/>
                                        <p:tgtEl>
                                          <p:spTgt spid="117"/>
                                        </p:tgtEl>
                                      </p:cBhvr>
                                    </p:animEffect>
                                    <p:set>
                                      <p:cBhvr>
                                        <p:cTn id="377" dur="1" fill="hold">
                                          <p:stCondLst>
                                            <p:cond delay="999"/>
                                          </p:stCondLst>
                                        </p:cTn>
                                        <p:tgtEl>
                                          <p:spTgt spid="117"/>
                                        </p:tgtEl>
                                        <p:attrNameLst>
                                          <p:attrName>style.visibility</p:attrName>
                                        </p:attrNameLst>
                                      </p:cBhvr>
                                      <p:to>
                                        <p:strVal val="hidden"/>
                                      </p:to>
                                    </p:set>
                                  </p:childTnLst>
                                  <p:subTnLst>
                                    <p:audio>
                                      <p:cMediaNode>
                                        <p:cTn display="0" masterRel="sameClick">
                                          <p:stCondLst>
                                            <p:cond evt="begin" delay="0">
                                              <p:tn val="375"/>
                                            </p:cond>
                                          </p:stCondLst>
                                          <p:endCondLst>
                                            <p:cond evt="onStopAudio" delay="0">
                                              <p:tgtEl>
                                                <p:sldTgt/>
                                              </p:tgtEl>
                                            </p:cond>
                                          </p:endCondLst>
                                        </p:cTn>
                                        <p:tgtEl>
                                          <p:sndTgt r:embed="rId2" name="camera.wav"/>
                                        </p:tgtEl>
                                      </p:cMediaNode>
                                    </p:audio>
                                  </p:subTnLst>
                                </p:cTn>
                              </p:par>
                            </p:childTnLst>
                          </p:cTn>
                        </p:par>
                        <p:par>
                          <p:cTn id="378" fill="hold" nodeType="afterGroup">
                            <p:stCondLst>
                              <p:cond delay="93400"/>
                            </p:stCondLst>
                            <p:childTnLst>
                              <p:par>
                                <p:cTn id="379" presetID="13" presetClass="entr" presetSubtype="16" fill="hold" nodeType="afterEffect">
                                  <p:stCondLst>
                                    <p:cond delay="0"/>
                                  </p:stCondLst>
                                  <p:childTnLst>
                                    <p:set>
                                      <p:cBhvr>
                                        <p:cTn id="380" dur="1" fill="hold">
                                          <p:stCondLst>
                                            <p:cond delay="0"/>
                                          </p:stCondLst>
                                        </p:cTn>
                                        <p:tgtEl>
                                          <p:spTgt spid="118"/>
                                        </p:tgtEl>
                                        <p:attrNameLst>
                                          <p:attrName>style.visibility</p:attrName>
                                        </p:attrNameLst>
                                      </p:cBhvr>
                                      <p:to>
                                        <p:strVal val="visible"/>
                                      </p:to>
                                    </p:set>
                                    <p:animEffect transition="in" filter="plus(in)">
                                      <p:cBhvr>
                                        <p:cTn id="381" dur="1000"/>
                                        <p:tgtEl>
                                          <p:spTgt spid="118"/>
                                        </p:tgtEl>
                                      </p:cBhvr>
                                    </p:animEffect>
                                  </p:childTnLst>
                                </p:cTn>
                              </p:par>
                            </p:childTnLst>
                          </p:cTn>
                        </p:par>
                        <p:par>
                          <p:cTn id="382" fill="hold" nodeType="afterGroup">
                            <p:stCondLst>
                              <p:cond delay="94400"/>
                            </p:stCondLst>
                            <p:childTnLst>
                              <p:par>
                                <p:cTn id="383" presetID="8" presetClass="exit" presetSubtype="16" fill="hold" nodeType="afterEffect">
                                  <p:stCondLst>
                                    <p:cond delay="1000"/>
                                  </p:stCondLst>
                                  <p:childTnLst>
                                    <p:animEffect transition="out" filter="diamond(in)">
                                      <p:cBhvr>
                                        <p:cTn id="384" dur="1000"/>
                                        <p:tgtEl>
                                          <p:spTgt spid="118"/>
                                        </p:tgtEl>
                                      </p:cBhvr>
                                    </p:animEffect>
                                    <p:set>
                                      <p:cBhvr>
                                        <p:cTn id="385" dur="1" fill="hold">
                                          <p:stCondLst>
                                            <p:cond delay="999"/>
                                          </p:stCondLst>
                                        </p:cTn>
                                        <p:tgtEl>
                                          <p:spTgt spid="118"/>
                                        </p:tgtEl>
                                        <p:attrNameLst>
                                          <p:attrName>style.visibility</p:attrName>
                                        </p:attrNameLst>
                                      </p:cBhvr>
                                      <p:to>
                                        <p:strVal val="hidden"/>
                                      </p:to>
                                    </p:set>
                                  </p:childTnLst>
                                  <p:subTnLst>
                                    <p:audio>
                                      <p:cMediaNode>
                                        <p:cTn display="0" masterRel="sameClick">
                                          <p:stCondLst>
                                            <p:cond evt="begin" delay="0">
                                              <p:tn val="383"/>
                                            </p:cond>
                                          </p:stCondLst>
                                          <p:endCondLst>
                                            <p:cond evt="onStopAudio" delay="0">
                                              <p:tgtEl>
                                                <p:sldTgt/>
                                              </p:tgtEl>
                                            </p:cond>
                                          </p:endCondLst>
                                        </p:cTn>
                                        <p:tgtEl>
                                          <p:sndTgt r:embed="rId2" name="camera.wav"/>
                                        </p:tgtEl>
                                      </p:cMediaNode>
                                    </p:audio>
                                  </p:subTnLst>
                                </p:cTn>
                              </p:par>
                            </p:childTnLst>
                          </p:cTn>
                        </p:par>
                        <p:par>
                          <p:cTn id="386" fill="hold" nodeType="afterGroup">
                            <p:stCondLst>
                              <p:cond delay="96400"/>
                            </p:stCondLst>
                            <p:childTnLst>
                              <p:par>
                                <p:cTn id="387" presetID="13" presetClass="entr" presetSubtype="16" fill="hold" nodeType="afterEffect">
                                  <p:stCondLst>
                                    <p:cond delay="0"/>
                                  </p:stCondLst>
                                  <p:childTnLst>
                                    <p:set>
                                      <p:cBhvr>
                                        <p:cTn id="388" dur="1" fill="hold">
                                          <p:stCondLst>
                                            <p:cond delay="0"/>
                                          </p:stCondLst>
                                        </p:cTn>
                                        <p:tgtEl>
                                          <p:spTgt spid="119"/>
                                        </p:tgtEl>
                                        <p:attrNameLst>
                                          <p:attrName>style.visibility</p:attrName>
                                        </p:attrNameLst>
                                      </p:cBhvr>
                                      <p:to>
                                        <p:strVal val="visible"/>
                                      </p:to>
                                    </p:set>
                                    <p:animEffect transition="in" filter="plus(in)">
                                      <p:cBhvr>
                                        <p:cTn id="389" dur="1000"/>
                                        <p:tgtEl>
                                          <p:spTgt spid="119"/>
                                        </p:tgtEl>
                                      </p:cBhvr>
                                    </p:animEffect>
                                  </p:childTnLst>
                                </p:cTn>
                              </p:par>
                            </p:childTnLst>
                          </p:cTn>
                        </p:par>
                        <p:par>
                          <p:cTn id="390" fill="hold" nodeType="afterGroup">
                            <p:stCondLst>
                              <p:cond delay="97400"/>
                            </p:stCondLst>
                            <p:childTnLst>
                              <p:par>
                                <p:cTn id="391" presetID="8" presetClass="exit" presetSubtype="16" fill="hold" nodeType="afterEffect">
                                  <p:stCondLst>
                                    <p:cond delay="1000"/>
                                  </p:stCondLst>
                                  <p:childTnLst>
                                    <p:animEffect transition="out" filter="diamond(in)">
                                      <p:cBhvr>
                                        <p:cTn id="392" dur="1000"/>
                                        <p:tgtEl>
                                          <p:spTgt spid="119"/>
                                        </p:tgtEl>
                                      </p:cBhvr>
                                    </p:animEffect>
                                    <p:set>
                                      <p:cBhvr>
                                        <p:cTn id="393" dur="1" fill="hold">
                                          <p:stCondLst>
                                            <p:cond delay="999"/>
                                          </p:stCondLst>
                                        </p:cTn>
                                        <p:tgtEl>
                                          <p:spTgt spid="119"/>
                                        </p:tgtEl>
                                        <p:attrNameLst>
                                          <p:attrName>style.visibility</p:attrName>
                                        </p:attrNameLst>
                                      </p:cBhvr>
                                      <p:to>
                                        <p:strVal val="hidden"/>
                                      </p:to>
                                    </p:set>
                                  </p:childTnLst>
                                  <p:subTnLst>
                                    <p:audio>
                                      <p:cMediaNode>
                                        <p:cTn display="0" masterRel="sameClick">
                                          <p:stCondLst>
                                            <p:cond evt="begin" delay="0">
                                              <p:tn val="391"/>
                                            </p:cond>
                                          </p:stCondLst>
                                          <p:endCondLst>
                                            <p:cond evt="onStopAudio" delay="0">
                                              <p:tgtEl>
                                                <p:sldTgt/>
                                              </p:tgtEl>
                                            </p:cond>
                                          </p:endCondLst>
                                        </p:cTn>
                                        <p:tgtEl>
                                          <p:sndTgt r:embed="rId2" name="camera.wav"/>
                                        </p:tgtEl>
                                      </p:cMediaNode>
                                    </p:audio>
                                  </p:subTnLst>
                                </p:cTn>
                              </p:par>
                            </p:childTnLst>
                          </p:cTn>
                        </p:par>
                        <p:par>
                          <p:cTn id="394" fill="hold" nodeType="afterGroup">
                            <p:stCondLst>
                              <p:cond delay="99400"/>
                            </p:stCondLst>
                            <p:childTnLst>
                              <p:par>
                                <p:cTn id="395" presetID="13" presetClass="entr" presetSubtype="16" fill="hold" nodeType="afterEffect">
                                  <p:stCondLst>
                                    <p:cond delay="0"/>
                                  </p:stCondLst>
                                  <p:childTnLst>
                                    <p:set>
                                      <p:cBhvr>
                                        <p:cTn id="396" dur="1" fill="hold">
                                          <p:stCondLst>
                                            <p:cond delay="0"/>
                                          </p:stCondLst>
                                        </p:cTn>
                                        <p:tgtEl>
                                          <p:spTgt spid="120"/>
                                        </p:tgtEl>
                                        <p:attrNameLst>
                                          <p:attrName>style.visibility</p:attrName>
                                        </p:attrNameLst>
                                      </p:cBhvr>
                                      <p:to>
                                        <p:strVal val="visible"/>
                                      </p:to>
                                    </p:set>
                                    <p:animEffect transition="in" filter="plus(in)">
                                      <p:cBhvr>
                                        <p:cTn id="397" dur="1000"/>
                                        <p:tgtEl>
                                          <p:spTgt spid="120"/>
                                        </p:tgtEl>
                                      </p:cBhvr>
                                    </p:animEffect>
                                  </p:childTnLst>
                                </p:cTn>
                              </p:par>
                            </p:childTnLst>
                          </p:cTn>
                        </p:par>
                        <p:par>
                          <p:cTn id="398" fill="hold" nodeType="afterGroup">
                            <p:stCondLst>
                              <p:cond delay="100400"/>
                            </p:stCondLst>
                            <p:childTnLst>
                              <p:par>
                                <p:cTn id="399" presetID="8" presetClass="exit" presetSubtype="16" fill="hold" nodeType="afterEffect">
                                  <p:stCondLst>
                                    <p:cond delay="1000"/>
                                  </p:stCondLst>
                                  <p:childTnLst>
                                    <p:animEffect transition="out" filter="diamond(in)">
                                      <p:cBhvr>
                                        <p:cTn id="400" dur="1000"/>
                                        <p:tgtEl>
                                          <p:spTgt spid="120"/>
                                        </p:tgtEl>
                                      </p:cBhvr>
                                    </p:animEffect>
                                    <p:set>
                                      <p:cBhvr>
                                        <p:cTn id="401" dur="1" fill="hold">
                                          <p:stCondLst>
                                            <p:cond delay="999"/>
                                          </p:stCondLst>
                                        </p:cTn>
                                        <p:tgtEl>
                                          <p:spTgt spid="120"/>
                                        </p:tgtEl>
                                        <p:attrNameLst>
                                          <p:attrName>style.visibility</p:attrName>
                                        </p:attrNameLst>
                                      </p:cBhvr>
                                      <p:to>
                                        <p:strVal val="hidden"/>
                                      </p:to>
                                    </p:set>
                                  </p:childTnLst>
                                  <p:subTnLst>
                                    <p:audio>
                                      <p:cMediaNode>
                                        <p:cTn display="0" masterRel="sameClick">
                                          <p:stCondLst>
                                            <p:cond evt="begin" delay="0">
                                              <p:tn val="399"/>
                                            </p:cond>
                                          </p:stCondLst>
                                          <p:endCondLst>
                                            <p:cond evt="onStopAudio" delay="0">
                                              <p:tgtEl>
                                                <p:sldTgt/>
                                              </p:tgtEl>
                                            </p:cond>
                                          </p:endCondLst>
                                        </p:cTn>
                                        <p:tgtEl>
                                          <p:sndTgt r:embed="rId2" name="camera.wav"/>
                                        </p:tgtEl>
                                      </p:cMediaNode>
                                    </p:audio>
                                  </p:subTnLst>
                                </p:cTn>
                              </p:par>
                            </p:childTnLst>
                          </p:cTn>
                        </p:par>
                        <p:par>
                          <p:cTn id="402" fill="hold" nodeType="afterGroup">
                            <p:stCondLst>
                              <p:cond delay="102400"/>
                            </p:stCondLst>
                            <p:childTnLst>
                              <p:par>
                                <p:cTn id="403" presetID="13" presetClass="entr" presetSubtype="16" fill="hold" nodeType="afterEffect">
                                  <p:stCondLst>
                                    <p:cond delay="0"/>
                                  </p:stCondLst>
                                  <p:childTnLst>
                                    <p:set>
                                      <p:cBhvr>
                                        <p:cTn id="404" dur="1" fill="hold">
                                          <p:stCondLst>
                                            <p:cond delay="0"/>
                                          </p:stCondLst>
                                        </p:cTn>
                                        <p:tgtEl>
                                          <p:spTgt spid="121"/>
                                        </p:tgtEl>
                                        <p:attrNameLst>
                                          <p:attrName>style.visibility</p:attrName>
                                        </p:attrNameLst>
                                      </p:cBhvr>
                                      <p:to>
                                        <p:strVal val="visible"/>
                                      </p:to>
                                    </p:set>
                                    <p:animEffect transition="in" filter="plus(in)">
                                      <p:cBhvr>
                                        <p:cTn id="405" dur="1000"/>
                                        <p:tgtEl>
                                          <p:spTgt spid="121"/>
                                        </p:tgtEl>
                                      </p:cBhvr>
                                    </p:animEffect>
                                  </p:childTnLst>
                                </p:cTn>
                              </p:par>
                            </p:childTnLst>
                          </p:cTn>
                        </p:par>
                        <p:par>
                          <p:cTn id="406" fill="hold" nodeType="afterGroup">
                            <p:stCondLst>
                              <p:cond delay="103400"/>
                            </p:stCondLst>
                            <p:childTnLst>
                              <p:par>
                                <p:cTn id="407" presetID="8" presetClass="exit" presetSubtype="16" fill="hold" nodeType="afterEffect">
                                  <p:stCondLst>
                                    <p:cond delay="1000"/>
                                  </p:stCondLst>
                                  <p:childTnLst>
                                    <p:animEffect transition="out" filter="diamond(in)">
                                      <p:cBhvr>
                                        <p:cTn id="408" dur="1000"/>
                                        <p:tgtEl>
                                          <p:spTgt spid="121"/>
                                        </p:tgtEl>
                                      </p:cBhvr>
                                    </p:animEffect>
                                    <p:set>
                                      <p:cBhvr>
                                        <p:cTn id="409" dur="1" fill="hold">
                                          <p:stCondLst>
                                            <p:cond delay="999"/>
                                          </p:stCondLst>
                                        </p:cTn>
                                        <p:tgtEl>
                                          <p:spTgt spid="121"/>
                                        </p:tgtEl>
                                        <p:attrNameLst>
                                          <p:attrName>style.visibility</p:attrName>
                                        </p:attrNameLst>
                                      </p:cBhvr>
                                      <p:to>
                                        <p:strVal val="hidden"/>
                                      </p:to>
                                    </p:set>
                                  </p:childTnLst>
                                  <p:subTnLst>
                                    <p:audio>
                                      <p:cMediaNode>
                                        <p:cTn display="0" masterRel="sameClick">
                                          <p:stCondLst>
                                            <p:cond evt="begin" delay="0">
                                              <p:tn val="407"/>
                                            </p:cond>
                                          </p:stCondLst>
                                          <p:endCondLst>
                                            <p:cond evt="onStopAudio" delay="0">
                                              <p:tgtEl>
                                                <p:sldTgt/>
                                              </p:tgtEl>
                                            </p:cond>
                                          </p:endCondLst>
                                        </p:cTn>
                                        <p:tgtEl>
                                          <p:sndTgt r:embed="rId2" name="camera.wav"/>
                                        </p:tgtEl>
                                      </p:cMediaNode>
                                    </p:audio>
                                  </p:subTnLst>
                                </p:cTn>
                              </p:par>
                            </p:childTnLst>
                          </p:cTn>
                        </p:par>
                        <p:par>
                          <p:cTn id="410" fill="hold" nodeType="afterGroup">
                            <p:stCondLst>
                              <p:cond delay="105400"/>
                            </p:stCondLst>
                            <p:childTnLst>
                              <p:par>
                                <p:cTn id="411" presetID="13" presetClass="entr" presetSubtype="16" fill="hold" nodeType="afterEffect">
                                  <p:stCondLst>
                                    <p:cond delay="0"/>
                                  </p:stCondLst>
                                  <p:childTnLst>
                                    <p:set>
                                      <p:cBhvr>
                                        <p:cTn id="412" dur="1" fill="hold">
                                          <p:stCondLst>
                                            <p:cond delay="0"/>
                                          </p:stCondLst>
                                        </p:cTn>
                                        <p:tgtEl>
                                          <p:spTgt spid="122"/>
                                        </p:tgtEl>
                                        <p:attrNameLst>
                                          <p:attrName>style.visibility</p:attrName>
                                        </p:attrNameLst>
                                      </p:cBhvr>
                                      <p:to>
                                        <p:strVal val="visible"/>
                                      </p:to>
                                    </p:set>
                                    <p:animEffect transition="in" filter="plus(in)">
                                      <p:cBhvr>
                                        <p:cTn id="413" dur="1000"/>
                                        <p:tgtEl>
                                          <p:spTgt spid="122"/>
                                        </p:tgtEl>
                                      </p:cBhvr>
                                    </p:animEffect>
                                  </p:childTnLst>
                                </p:cTn>
                              </p:par>
                            </p:childTnLst>
                          </p:cTn>
                        </p:par>
                        <p:par>
                          <p:cTn id="414" fill="hold" nodeType="afterGroup">
                            <p:stCondLst>
                              <p:cond delay="106400"/>
                            </p:stCondLst>
                            <p:childTnLst>
                              <p:par>
                                <p:cTn id="415" presetID="8" presetClass="exit" presetSubtype="16" fill="hold" nodeType="afterEffect">
                                  <p:stCondLst>
                                    <p:cond delay="1000"/>
                                  </p:stCondLst>
                                  <p:childTnLst>
                                    <p:animEffect transition="out" filter="diamond(in)">
                                      <p:cBhvr>
                                        <p:cTn id="416" dur="1000"/>
                                        <p:tgtEl>
                                          <p:spTgt spid="122"/>
                                        </p:tgtEl>
                                      </p:cBhvr>
                                    </p:animEffect>
                                    <p:set>
                                      <p:cBhvr>
                                        <p:cTn id="417" dur="1" fill="hold">
                                          <p:stCondLst>
                                            <p:cond delay="999"/>
                                          </p:stCondLst>
                                        </p:cTn>
                                        <p:tgtEl>
                                          <p:spTgt spid="122"/>
                                        </p:tgtEl>
                                        <p:attrNameLst>
                                          <p:attrName>style.visibility</p:attrName>
                                        </p:attrNameLst>
                                      </p:cBhvr>
                                      <p:to>
                                        <p:strVal val="hidden"/>
                                      </p:to>
                                    </p:set>
                                  </p:childTnLst>
                                  <p:subTnLst>
                                    <p:audio>
                                      <p:cMediaNode>
                                        <p:cTn display="0" masterRel="sameClick">
                                          <p:stCondLst>
                                            <p:cond evt="begin" delay="0">
                                              <p:tn val="415"/>
                                            </p:cond>
                                          </p:stCondLst>
                                          <p:endCondLst>
                                            <p:cond evt="onStopAudio" delay="0">
                                              <p:tgtEl>
                                                <p:sldTgt/>
                                              </p:tgtEl>
                                            </p:cond>
                                          </p:endCondLst>
                                        </p:cTn>
                                        <p:tgtEl>
                                          <p:sndTgt r:embed="rId2" name="camera.wav"/>
                                        </p:tgtEl>
                                      </p:cMediaNode>
                                    </p:audio>
                                  </p:subTnLst>
                                </p:cTn>
                              </p:par>
                            </p:childTnLst>
                          </p:cTn>
                        </p:par>
                        <p:par>
                          <p:cTn id="418" fill="hold" nodeType="afterGroup">
                            <p:stCondLst>
                              <p:cond delay="108400"/>
                            </p:stCondLst>
                            <p:childTnLst>
                              <p:par>
                                <p:cTn id="419" presetID="13" presetClass="entr" presetSubtype="16" fill="hold" nodeType="afterEffect">
                                  <p:stCondLst>
                                    <p:cond delay="0"/>
                                  </p:stCondLst>
                                  <p:childTnLst>
                                    <p:set>
                                      <p:cBhvr>
                                        <p:cTn id="420" dur="1" fill="hold">
                                          <p:stCondLst>
                                            <p:cond delay="0"/>
                                          </p:stCondLst>
                                        </p:cTn>
                                        <p:tgtEl>
                                          <p:spTgt spid="123"/>
                                        </p:tgtEl>
                                        <p:attrNameLst>
                                          <p:attrName>style.visibility</p:attrName>
                                        </p:attrNameLst>
                                      </p:cBhvr>
                                      <p:to>
                                        <p:strVal val="visible"/>
                                      </p:to>
                                    </p:set>
                                    <p:animEffect transition="in" filter="plus(in)">
                                      <p:cBhvr>
                                        <p:cTn id="421" dur="1000"/>
                                        <p:tgtEl>
                                          <p:spTgt spid="123"/>
                                        </p:tgtEl>
                                      </p:cBhvr>
                                    </p:animEffect>
                                  </p:childTnLst>
                                </p:cTn>
                              </p:par>
                            </p:childTnLst>
                          </p:cTn>
                        </p:par>
                        <p:par>
                          <p:cTn id="422" fill="hold" nodeType="afterGroup">
                            <p:stCondLst>
                              <p:cond delay="109400"/>
                            </p:stCondLst>
                            <p:childTnLst>
                              <p:par>
                                <p:cTn id="423" presetID="8" presetClass="exit" presetSubtype="16" fill="hold" nodeType="afterEffect">
                                  <p:stCondLst>
                                    <p:cond delay="1000"/>
                                  </p:stCondLst>
                                  <p:childTnLst>
                                    <p:animEffect transition="out" filter="diamond(in)">
                                      <p:cBhvr>
                                        <p:cTn id="424" dur="1000"/>
                                        <p:tgtEl>
                                          <p:spTgt spid="123"/>
                                        </p:tgtEl>
                                      </p:cBhvr>
                                    </p:animEffect>
                                    <p:set>
                                      <p:cBhvr>
                                        <p:cTn id="425" dur="1" fill="hold">
                                          <p:stCondLst>
                                            <p:cond delay="999"/>
                                          </p:stCondLst>
                                        </p:cTn>
                                        <p:tgtEl>
                                          <p:spTgt spid="123"/>
                                        </p:tgtEl>
                                        <p:attrNameLst>
                                          <p:attrName>style.visibility</p:attrName>
                                        </p:attrNameLst>
                                      </p:cBhvr>
                                      <p:to>
                                        <p:strVal val="hidden"/>
                                      </p:to>
                                    </p:set>
                                  </p:childTnLst>
                                  <p:subTnLst>
                                    <p:audio>
                                      <p:cMediaNode>
                                        <p:cTn display="0" masterRel="sameClick">
                                          <p:stCondLst>
                                            <p:cond evt="begin" delay="0">
                                              <p:tn val="423"/>
                                            </p:cond>
                                          </p:stCondLst>
                                          <p:endCondLst>
                                            <p:cond evt="onStopAudio" delay="0">
                                              <p:tgtEl>
                                                <p:sldTgt/>
                                              </p:tgtEl>
                                            </p:cond>
                                          </p:endCondLst>
                                        </p:cTn>
                                        <p:tgtEl>
                                          <p:sndTgt r:embed="rId2" name="camera.wav"/>
                                        </p:tgtEl>
                                      </p:cMediaNode>
                                    </p:audio>
                                  </p:subTnLst>
                                </p:cTn>
                              </p:par>
                            </p:childTnLst>
                          </p:cTn>
                        </p:par>
                        <p:par>
                          <p:cTn id="426" fill="hold" nodeType="afterGroup">
                            <p:stCondLst>
                              <p:cond delay="111400"/>
                            </p:stCondLst>
                            <p:childTnLst>
                              <p:par>
                                <p:cTn id="427" presetID="13" presetClass="entr" presetSubtype="16" fill="hold" nodeType="afterEffect">
                                  <p:stCondLst>
                                    <p:cond delay="0"/>
                                  </p:stCondLst>
                                  <p:childTnLst>
                                    <p:set>
                                      <p:cBhvr>
                                        <p:cTn id="428" dur="1" fill="hold">
                                          <p:stCondLst>
                                            <p:cond delay="0"/>
                                          </p:stCondLst>
                                        </p:cTn>
                                        <p:tgtEl>
                                          <p:spTgt spid="124"/>
                                        </p:tgtEl>
                                        <p:attrNameLst>
                                          <p:attrName>style.visibility</p:attrName>
                                        </p:attrNameLst>
                                      </p:cBhvr>
                                      <p:to>
                                        <p:strVal val="visible"/>
                                      </p:to>
                                    </p:set>
                                    <p:animEffect transition="in" filter="plus(in)">
                                      <p:cBhvr>
                                        <p:cTn id="429" dur="1000"/>
                                        <p:tgtEl>
                                          <p:spTgt spid="124"/>
                                        </p:tgtEl>
                                      </p:cBhvr>
                                    </p:animEffect>
                                  </p:childTnLst>
                                </p:cTn>
                              </p:par>
                            </p:childTnLst>
                          </p:cTn>
                        </p:par>
                        <p:par>
                          <p:cTn id="430" fill="hold" nodeType="afterGroup">
                            <p:stCondLst>
                              <p:cond delay="112400"/>
                            </p:stCondLst>
                            <p:childTnLst>
                              <p:par>
                                <p:cTn id="431" presetID="8" presetClass="exit" presetSubtype="16" fill="hold" nodeType="afterEffect">
                                  <p:stCondLst>
                                    <p:cond delay="1000"/>
                                  </p:stCondLst>
                                  <p:childTnLst>
                                    <p:animEffect transition="out" filter="diamond(in)">
                                      <p:cBhvr>
                                        <p:cTn id="432" dur="1000"/>
                                        <p:tgtEl>
                                          <p:spTgt spid="124"/>
                                        </p:tgtEl>
                                      </p:cBhvr>
                                    </p:animEffect>
                                    <p:set>
                                      <p:cBhvr>
                                        <p:cTn id="433" dur="1" fill="hold">
                                          <p:stCondLst>
                                            <p:cond delay="999"/>
                                          </p:stCondLst>
                                        </p:cTn>
                                        <p:tgtEl>
                                          <p:spTgt spid="124"/>
                                        </p:tgtEl>
                                        <p:attrNameLst>
                                          <p:attrName>style.visibility</p:attrName>
                                        </p:attrNameLst>
                                      </p:cBhvr>
                                      <p:to>
                                        <p:strVal val="hidden"/>
                                      </p:to>
                                    </p:set>
                                  </p:childTnLst>
                                  <p:subTnLst>
                                    <p:audio>
                                      <p:cMediaNode>
                                        <p:cTn display="0" masterRel="sameClick">
                                          <p:stCondLst>
                                            <p:cond evt="begin" delay="0">
                                              <p:tn val="431"/>
                                            </p:cond>
                                          </p:stCondLst>
                                          <p:endCondLst>
                                            <p:cond evt="onStopAudio" delay="0">
                                              <p:tgtEl>
                                                <p:sldTgt/>
                                              </p:tgtEl>
                                            </p:cond>
                                          </p:endCondLst>
                                        </p:cTn>
                                        <p:tgtEl>
                                          <p:sndTgt r:embed="rId2" name="camera.wav"/>
                                        </p:tgtEl>
                                      </p:cMediaNode>
                                    </p:audio>
                                  </p:subTnLst>
                                </p:cTn>
                              </p:par>
                            </p:childTnLst>
                          </p:cTn>
                        </p:par>
                        <p:par>
                          <p:cTn id="434" fill="hold" nodeType="afterGroup">
                            <p:stCondLst>
                              <p:cond delay="114400"/>
                            </p:stCondLst>
                            <p:childTnLst>
                              <p:par>
                                <p:cTn id="435" presetID="13" presetClass="entr" presetSubtype="16" fill="hold" nodeType="afterEffect">
                                  <p:stCondLst>
                                    <p:cond delay="0"/>
                                  </p:stCondLst>
                                  <p:childTnLst>
                                    <p:set>
                                      <p:cBhvr>
                                        <p:cTn id="436" dur="1" fill="hold">
                                          <p:stCondLst>
                                            <p:cond delay="0"/>
                                          </p:stCondLst>
                                        </p:cTn>
                                        <p:tgtEl>
                                          <p:spTgt spid="125"/>
                                        </p:tgtEl>
                                        <p:attrNameLst>
                                          <p:attrName>style.visibility</p:attrName>
                                        </p:attrNameLst>
                                      </p:cBhvr>
                                      <p:to>
                                        <p:strVal val="visible"/>
                                      </p:to>
                                    </p:set>
                                    <p:animEffect transition="in" filter="plus(in)">
                                      <p:cBhvr>
                                        <p:cTn id="437" dur="1000"/>
                                        <p:tgtEl>
                                          <p:spTgt spid="125"/>
                                        </p:tgtEl>
                                      </p:cBhvr>
                                    </p:animEffect>
                                  </p:childTnLst>
                                </p:cTn>
                              </p:par>
                            </p:childTnLst>
                          </p:cTn>
                        </p:par>
                        <p:par>
                          <p:cTn id="438" fill="hold" nodeType="afterGroup">
                            <p:stCondLst>
                              <p:cond delay="115400"/>
                            </p:stCondLst>
                            <p:childTnLst>
                              <p:par>
                                <p:cTn id="439" presetID="8" presetClass="exit" presetSubtype="16" fill="hold" nodeType="afterEffect">
                                  <p:stCondLst>
                                    <p:cond delay="1000"/>
                                  </p:stCondLst>
                                  <p:childTnLst>
                                    <p:animEffect transition="out" filter="diamond(in)">
                                      <p:cBhvr>
                                        <p:cTn id="440" dur="1000"/>
                                        <p:tgtEl>
                                          <p:spTgt spid="125"/>
                                        </p:tgtEl>
                                      </p:cBhvr>
                                    </p:animEffect>
                                    <p:set>
                                      <p:cBhvr>
                                        <p:cTn id="441" dur="1" fill="hold">
                                          <p:stCondLst>
                                            <p:cond delay="999"/>
                                          </p:stCondLst>
                                        </p:cTn>
                                        <p:tgtEl>
                                          <p:spTgt spid="125"/>
                                        </p:tgtEl>
                                        <p:attrNameLst>
                                          <p:attrName>style.visibility</p:attrName>
                                        </p:attrNameLst>
                                      </p:cBhvr>
                                      <p:to>
                                        <p:strVal val="hidden"/>
                                      </p:to>
                                    </p:set>
                                  </p:childTnLst>
                                  <p:subTnLst>
                                    <p:audio>
                                      <p:cMediaNode>
                                        <p:cTn display="0" masterRel="sameClick">
                                          <p:stCondLst>
                                            <p:cond evt="begin" delay="0">
                                              <p:tn val="439"/>
                                            </p:cond>
                                          </p:stCondLst>
                                          <p:endCondLst>
                                            <p:cond evt="onStopAudio" delay="0">
                                              <p:tgtEl>
                                                <p:sldTgt/>
                                              </p:tgtEl>
                                            </p:cond>
                                          </p:endCondLst>
                                        </p:cTn>
                                        <p:tgtEl>
                                          <p:sndTgt r:embed="rId2" name="camera.wav"/>
                                        </p:tgtEl>
                                      </p:cMediaNode>
                                    </p:audio>
                                  </p:subTnLst>
                                </p:cTn>
                              </p:par>
                            </p:childTnLst>
                          </p:cTn>
                        </p:par>
                        <p:par>
                          <p:cTn id="442" fill="hold" nodeType="afterGroup">
                            <p:stCondLst>
                              <p:cond delay="117400"/>
                            </p:stCondLst>
                            <p:childTnLst>
                              <p:par>
                                <p:cTn id="443" presetID="13" presetClass="entr" presetSubtype="16" fill="hold" nodeType="afterEffect">
                                  <p:stCondLst>
                                    <p:cond delay="0"/>
                                  </p:stCondLst>
                                  <p:childTnLst>
                                    <p:set>
                                      <p:cBhvr>
                                        <p:cTn id="444" dur="1" fill="hold">
                                          <p:stCondLst>
                                            <p:cond delay="0"/>
                                          </p:stCondLst>
                                        </p:cTn>
                                        <p:tgtEl>
                                          <p:spTgt spid="126"/>
                                        </p:tgtEl>
                                        <p:attrNameLst>
                                          <p:attrName>style.visibility</p:attrName>
                                        </p:attrNameLst>
                                      </p:cBhvr>
                                      <p:to>
                                        <p:strVal val="visible"/>
                                      </p:to>
                                    </p:set>
                                    <p:animEffect transition="in" filter="plus(in)">
                                      <p:cBhvr>
                                        <p:cTn id="445" dur="1000"/>
                                        <p:tgtEl>
                                          <p:spTgt spid="126"/>
                                        </p:tgtEl>
                                      </p:cBhvr>
                                    </p:animEffect>
                                  </p:childTnLst>
                                </p:cTn>
                              </p:par>
                            </p:childTnLst>
                          </p:cTn>
                        </p:par>
                        <p:par>
                          <p:cTn id="446" fill="hold" nodeType="afterGroup">
                            <p:stCondLst>
                              <p:cond delay="118400"/>
                            </p:stCondLst>
                            <p:childTnLst>
                              <p:par>
                                <p:cTn id="447" presetID="8" presetClass="exit" presetSubtype="16" fill="hold" nodeType="afterEffect">
                                  <p:stCondLst>
                                    <p:cond delay="1000"/>
                                  </p:stCondLst>
                                  <p:childTnLst>
                                    <p:animEffect transition="out" filter="diamond(in)">
                                      <p:cBhvr>
                                        <p:cTn id="448" dur="1000"/>
                                        <p:tgtEl>
                                          <p:spTgt spid="126"/>
                                        </p:tgtEl>
                                      </p:cBhvr>
                                    </p:animEffect>
                                    <p:set>
                                      <p:cBhvr>
                                        <p:cTn id="449" dur="1" fill="hold">
                                          <p:stCondLst>
                                            <p:cond delay="999"/>
                                          </p:stCondLst>
                                        </p:cTn>
                                        <p:tgtEl>
                                          <p:spTgt spid="126"/>
                                        </p:tgtEl>
                                        <p:attrNameLst>
                                          <p:attrName>style.visibility</p:attrName>
                                        </p:attrNameLst>
                                      </p:cBhvr>
                                      <p:to>
                                        <p:strVal val="hidden"/>
                                      </p:to>
                                    </p:set>
                                  </p:childTnLst>
                                  <p:subTnLst>
                                    <p:audio>
                                      <p:cMediaNode>
                                        <p:cTn display="0" masterRel="sameClick">
                                          <p:stCondLst>
                                            <p:cond evt="begin" delay="0">
                                              <p:tn val="447"/>
                                            </p:cond>
                                          </p:stCondLst>
                                          <p:endCondLst>
                                            <p:cond evt="onStopAudio" delay="0">
                                              <p:tgtEl>
                                                <p:sldTgt/>
                                              </p:tgtEl>
                                            </p:cond>
                                          </p:endCondLst>
                                        </p:cTn>
                                        <p:tgtEl>
                                          <p:sndTgt r:embed="rId2" name="camera.wav"/>
                                        </p:tgtEl>
                                      </p:cMediaNode>
                                    </p:audio>
                                  </p:subTnLst>
                                </p:cTn>
                              </p:par>
                            </p:childTnLst>
                          </p:cTn>
                        </p:par>
                        <p:par>
                          <p:cTn id="450" fill="hold" nodeType="afterGroup">
                            <p:stCondLst>
                              <p:cond delay="120400"/>
                            </p:stCondLst>
                            <p:childTnLst>
                              <p:par>
                                <p:cTn id="451" presetID="13" presetClass="entr" presetSubtype="16" fill="hold" nodeType="afterEffect">
                                  <p:stCondLst>
                                    <p:cond delay="0"/>
                                  </p:stCondLst>
                                  <p:childTnLst>
                                    <p:set>
                                      <p:cBhvr>
                                        <p:cTn id="452" dur="1" fill="hold">
                                          <p:stCondLst>
                                            <p:cond delay="0"/>
                                          </p:stCondLst>
                                        </p:cTn>
                                        <p:tgtEl>
                                          <p:spTgt spid="127"/>
                                        </p:tgtEl>
                                        <p:attrNameLst>
                                          <p:attrName>style.visibility</p:attrName>
                                        </p:attrNameLst>
                                      </p:cBhvr>
                                      <p:to>
                                        <p:strVal val="visible"/>
                                      </p:to>
                                    </p:set>
                                    <p:animEffect transition="in" filter="plus(in)">
                                      <p:cBhvr>
                                        <p:cTn id="453" dur="1000"/>
                                        <p:tgtEl>
                                          <p:spTgt spid="127"/>
                                        </p:tgtEl>
                                      </p:cBhvr>
                                    </p:animEffect>
                                  </p:childTnLst>
                                </p:cTn>
                              </p:par>
                            </p:childTnLst>
                          </p:cTn>
                        </p:par>
                        <p:par>
                          <p:cTn id="454" fill="hold" nodeType="afterGroup">
                            <p:stCondLst>
                              <p:cond delay="121400"/>
                            </p:stCondLst>
                            <p:childTnLst>
                              <p:par>
                                <p:cTn id="455" presetID="8" presetClass="exit" presetSubtype="16" fill="hold" nodeType="afterEffect">
                                  <p:stCondLst>
                                    <p:cond delay="1000"/>
                                  </p:stCondLst>
                                  <p:childTnLst>
                                    <p:animEffect transition="out" filter="diamond(in)">
                                      <p:cBhvr>
                                        <p:cTn id="456" dur="1000"/>
                                        <p:tgtEl>
                                          <p:spTgt spid="127"/>
                                        </p:tgtEl>
                                      </p:cBhvr>
                                    </p:animEffect>
                                    <p:set>
                                      <p:cBhvr>
                                        <p:cTn id="457" dur="1" fill="hold">
                                          <p:stCondLst>
                                            <p:cond delay="999"/>
                                          </p:stCondLst>
                                        </p:cTn>
                                        <p:tgtEl>
                                          <p:spTgt spid="127"/>
                                        </p:tgtEl>
                                        <p:attrNameLst>
                                          <p:attrName>style.visibility</p:attrName>
                                        </p:attrNameLst>
                                      </p:cBhvr>
                                      <p:to>
                                        <p:strVal val="hidden"/>
                                      </p:to>
                                    </p:set>
                                  </p:childTnLst>
                                  <p:subTnLst>
                                    <p:audio>
                                      <p:cMediaNode>
                                        <p:cTn display="0" masterRel="sameClick">
                                          <p:stCondLst>
                                            <p:cond evt="begin" delay="0">
                                              <p:tn val="455"/>
                                            </p:cond>
                                          </p:stCondLst>
                                          <p:endCondLst>
                                            <p:cond evt="onStopAudio" delay="0">
                                              <p:tgtEl>
                                                <p:sldTgt/>
                                              </p:tgtEl>
                                            </p:cond>
                                          </p:endCondLst>
                                        </p:cTn>
                                        <p:tgtEl>
                                          <p:sndTgt r:embed="rId2" name="camera.wav"/>
                                        </p:tgtEl>
                                      </p:cMediaNode>
                                    </p:audio>
                                  </p:subTnLst>
                                </p:cTn>
                              </p:par>
                            </p:childTnLst>
                          </p:cTn>
                        </p:par>
                        <p:par>
                          <p:cTn id="458" fill="hold" nodeType="afterGroup">
                            <p:stCondLst>
                              <p:cond delay="123400"/>
                            </p:stCondLst>
                            <p:childTnLst>
                              <p:par>
                                <p:cTn id="459" presetID="13" presetClass="entr" presetSubtype="16" fill="hold" nodeType="afterEffect">
                                  <p:stCondLst>
                                    <p:cond delay="0"/>
                                  </p:stCondLst>
                                  <p:childTnLst>
                                    <p:set>
                                      <p:cBhvr>
                                        <p:cTn id="460" dur="1" fill="hold">
                                          <p:stCondLst>
                                            <p:cond delay="0"/>
                                          </p:stCondLst>
                                        </p:cTn>
                                        <p:tgtEl>
                                          <p:spTgt spid="128"/>
                                        </p:tgtEl>
                                        <p:attrNameLst>
                                          <p:attrName>style.visibility</p:attrName>
                                        </p:attrNameLst>
                                      </p:cBhvr>
                                      <p:to>
                                        <p:strVal val="visible"/>
                                      </p:to>
                                    </p:set>
                                    <p:animEffect transition="in" filter="plus(in)">
                                      <p:cBhvr>
                                        <p:cTn id="461" dur="1000"/>
                                        <p:tgtEl>
                                          <p:spTgt spid="128"/>
                                        </p:tgtEl>
                                      </p:cBhvr>
                                    </p:animEffect>
                                  </p:childTnLst>
                                </p:cTn>
                              </p:par>
                            </p:childTnLst>
                          </p:cTn>
                        </p:par>
                        <p:par>
                          <p:cTn id="462" fill="hold" nodeType="afterGroup">
                            <p:stCondLst>
                              <p:cond delay="124400"/>
                            </p:stCondLst>
                            <p:childTnLst>
                              <p:par>
                                <p:cTn id="463" presetID="8" presetClass="exit" presetSubtype="16" fill="hold" nodeType="afterEffect">
                                  <p:stCondLst>
                                    <p:cond delay="1000"/>
                                  </p:stCondLst>
                                  <p:childTnLst>
                                    <p:animEffect transition="out" filter="diamond(in)">
                                      <p:cBhvr>
                                        <p:cTn id="464" dur="1000"/>
                                        <p:tgtEl>
                                          <p:spTgt spid="128"/>
                                        </p:tgtEl>
                                      </p:cBhvr>
                                    </p:animEffect>
                                    <p:set>
                                      <p:cBhvr>
                                        <p:cTn id="465" dur="1" fill="hold">
                                          <p:stCondLst>
                                            <p:cond delay="999"/>
                                          </p:stCondLst>
                                        </p:cTn>
                                        <p:tgtEl>
                                          <p:spTgt spid="128"/>
                                        </p:tgtEl>
                                        <p:attrNameLst>
                                          <p:attrName>style.visibility</p:attrName>
                                        </p:attrNameLst>
                                      </p:cBhvr>
                                      <p:to>
                                        <p:strVal val="hidden"/>
                                      </p:to>
                                    </p:set>
                                  </p:childTnLst>
                                  <p:subTnLst>
                                    <p:audio>
                                      <p:cMediaNode>
                                        <p:cTn display="0" masterRel="sameClick">
                                          <p:stCondLst>
                                            <p:cond evt="begin" delay="0">
                                              <p:tn val="463"/>
                                            </p:cond>
                                          </p:stCondLst>
                                          <p:endCondLst>
                                            <p:cond evt="onStopAudio" delay="0">
                                              <p:tgtEl>
                                                <p:sldTgt/>
                                              </p:tgtEl>
                                            </p:cond>
                                          </p:endCondLst>
                                        </p:cTn>
                                        <p:tgtEl>
                                          <p:sndTgt r:embed="rId2" name="camera.wav"/>
                                        </p:tgtEl>
                                      </p:cMediaNode>
                                    </p:audio>
                                  </p:subTnLst>
                                </p:cTn>
                              </p:par>
                            </p:childTnLst>
                          </p:cTn>
                        </p:par>
                        <p:par>
                          <p:cTn id="466" fill="hold" nodeType="afterGroup">
                            <p:stCondLst>
                              <p:cond delay="126400"/>
                            </p:stCondLst>
                            <p:childTnLst>
                              <p:par>
                                <p:cTn id="467" presetID="13" presetClass="entr" presetSubtype="16" fill="hold" nodeType="afterEffect">
                                  <p:stCondLst>
                                    <p:cond delay="0"/>
                                  </p:stCondLst>
                                  <p:childTnLst>
                                    <p:set>
                                      <p:cBhvr>
                                        <p:cTn id="468" dur="1" fill="hold">
                                          <p:stCondLst>
                                            <p:cond delay="0"/>
                                          </p:stCondLst>
                                        </p:cTn>
                                        <p:tgtEl>
                                          <p:spTgt spid="129"/>
                                        </p:tgtEl>
                                        <p:attrNameLst>
                                          <p:attrName>style.visibility</p:attrName>
                                        </p:attrNameLst>
                                      </p:cBhvr>
                                      <p:to>
                                        <p:strVal val="visible"/>
                                      </p:to>
                                    </p:set>
                                    <p:animEffect transition="in" filter="plus(in)">
                                      <p:cBhvr>
                                        <p:cTn id="469" dur="1000"/>
                                        <p:tgtEl>
                                          <p:spTgt spid="129"/>
                                        </p:tgtEl>
                                      </p:cBhvr>
                                    </p:animEffect>
                                  </p:childTnLst>
                                </p:cTn>
                              </p:par>
                            </p:childTnLst>
                          </p:cTn>
                        </p:par>
                        <p:par>
                          <p:cTn id="470" fill="hold" nodeType="afterGroup">
                            <p:stCondLst>
                              <p:cond delay="127400"/>
                            </p:stCondLst>
                            <p:childTnLst>
                              <p:par>
                                <p:cTn id="471" presetID="8" presetClass="exit" presetSubtype="16" fill="hold" nodeType="afterEffect">
                                  <p:stCondLst>
                                    <p:cond delay="1000"/>
                                  </p:stCondLst>
                                  <p:childTnLst>
                                    <p:animEffect transition="out" filter="diamond(in)">
                                      <p:cBhvr>
                                        <p:cTn id="472" dur="1000"/>
                                        <p:tgtEl>
                                          <p:spTgt spid="129"/>
                                        </p:tgtEl>
                                      </p:cBhvr>
                                    </p:animEffect>
                                    <p:set>
                                      <p:cBhvr>
                                        <p:cTn id="473" dur="1" fill="hold">
                                          <p:stCondLst>
                                            <p:cond delay="999"/>
                                          </p:stCondLst>
                                        </p:cTn>
                                        <p:tgtEl>
                                          <p:spTgt spid="129"/>
                                        </p:tgtEl>
                                        <p:attrNameLst>
                                          <p:attrName>style.visibility</p:attrName>
                                        </p:attrNameLst>
                                      </p:cBhvr>
                                      <p:to>
                                        <p:strVal val="hidden"/>
                                      </p:to>
                                    </p:set>
                                  </p:childTnLst>
                                  <p:subTnLst>
                                    <p:audio>
                                      <p:cMediaNode>
                                        <p:cTn display="0" masterRel="sameClick">
                                          <p:stCondLst>
                                            <p:cond evt="begin" delay="0">
                                              <p:tn val="471"/>
                                            </p:cond>
                                          </p:stCondLst>
                                          <p:endCondLst>
                                            <p:cond evt="onStopAudio" delay="0">
                                              <p:tgtEl>
                                                <p:sldTgt/>
                                              </p:tgtEl>
                                            </p:cond>
                                          </p:endCondLst>
                                        </p:cTn>
                                        <p:tgtEl>
                                          <p:sndTgt r:embed="rId2" name="camera.wav"/>
                                        </p:tgtEl>
                                      </p:cMediaNode>
                                    </p:audio>
                                  </p:subTnLst>
                                </p:cTn>
                              </p:par>
                            </p:childTnLst>
                          </p:cTn>
                        </p:par>
                        <p:par>
                          <p:cTn id="474" fill="hold" nodeType="afterGroup">
                            <p:stCondLst>
                              <p:cond delay="129400"/>
                            </p:stCondLst>
                            <p:childTnLst>
                              <p:par>
                                <p:cTn id="475" presetID="20" presetClass="entr" presetSubtype="0" fill="hold" nodeType="afterEffect">
                                  <p:stCondLst>
                                    <p:cond delay="0"/>
                                  </p:stCondLst>
                                  <p:childTnLst>
                                    <p:set>
                                      <p:cBhvr>
                                        <p:cTn id="476" dur="1" fill="hold">
                                          <p:stCondLst>
                                            <p:cond delay="0"/>
                                          </p:stCondLst>
                                        </p:cTn>
                                        <p:tgtEl>
                                          <p:spTgt spid="130"/>
                                        </p:tgtEl>
                                        <p:attrNameLst>
                                          <p:attrName>style.visibility</p:attrName>
                                        </p:attrNameLst>
                                      </p:cBhvr>
                                      <p:to>
                                        <p:strVal val="visible"/>
                                      </p:to>
                                    </p:set>
                                    <p:animEffect transition="in" filter="wedge">
                                      <p:cBhvr>
                                        <p:cTn id="477" dur="2000"/>
                                        <p:tgtEl>
                                          <p:spTgt spid="130"/>
                                        </p:tgtEl>
                                      </p:cBhvr>
                                    </p:animEffect>
                                  </p:childTnLst>
                                  <p:subTnLst>
                                    <p:audio>
                                      <p:cMediaNode>
                                        <p:cTn display="0" masterRel="sameClick">
                                          <p:stCondLst>
                                            <p:cond evt="begin" delay="0">
                                              <p:tn val="475"/>
                                            </p:cond>
                                          </p:stCondLst>
                                          <p:endCondLst>
                                            <p:cond evt="onStopAudio" delay="0">
                                              <p:tgtEl>
                                                <p:sldTgt/>
                                              </p:tgtEl>
                                            </p:cond>
                                          </p:endCondLst>
                                        </p:cTn>
                                        <p:tgtEl>
                                          <p:sndTgt r:embed="rId3" name="CHUONG1].wav"/>
                                        </p:tgtEl>
                                      </p:cMediaNode>
                                    </p:audio>
                                  </p:subTnLst>
                                </p:cTn>
                              </p:par>
                              <p:par>
                                <p:cTn id="478" presetID="33" presetClass="emph" presetSubtype="0" fill="remove" nodeType="withEffect">
                                  <p:stCondLst>
                                    <p:cond delay="0"/>
                                  </p:stCondLst>
                                  <p:childTnLst>
                                    <p:animClr clrSpc="rgb" dir="cw">
                                      <p:cBhvr override="childStyle">
                                        <p:cTn id="479" dur="1500" accel="50000" autoRev="1" fill="hold" tmFilter="0, 0; .33333, 1; 1, 1">
                                          <p:stCondLst>
                                            <p:cond delay="0"/>
                                          </p:stCondLst>
                                        </p:cTn>
                                        <p:tgtEl>
                                          <p:spTgt spid="130"/>
                                        </p:tgtEl>
                                        <p:attrNameLst>
                                          <p:attrName>style.color</p:attrName>
                                        </p:attrNameLst>
                                      </p:cBhvr>
                                      <p:to>
                                        <a:schemeClr val="accent2"/>
                                      </p:to>
                                    </p:animClr>
                                    <p:animClr clrSpc="rgb" dir="cw">
                                      <p:cBhvr>
                                        <p:cTn id="480" dur="1500" accel="50000" autoRev="1" fill="hold" tmFilter="0, 0; .33333, 1; 1, 1">
                                          <p:stCondLst>
                                            <p:cond delay="0"/>
                                          </p:stCondLst>
                                        </p:cTn>
                                        <p:tgtEl>
                                          <p:spTgt spid="130"/>
                                        </p:tgtEl>
                                        <p:attrNameLst>
                                          <p:attrName>fillcolor</p:attrName>
                                        </p:attrNameLst>
                                      </p:cBhvr>
                                      <p:to>
                                        <a:schemeClr val="accent2"/>
                                      </p:to>
                                    </p:animClr>
                                    <p:set>
                                      <p:cBhvr>
                                        <p:cTn id="481" dur="3000" fill="hold"/>
                                        <p:tgtEl>
                                          <p:spTgt spid="130"/>
                                        </p:tgtEl>
                                        <p:attrNameLst>
                                          <p:attrName>fill.type</p:attrName>
                                        </p:attrNameLst>
                                      </p:cBhvr>
                                      <p:to>
                                        <p:strVal val="solid"/>
                                      </p:to>
                                    </p:set>
                                    <p:set>
                                      <p:cBhvr>
                                        <p:cTn id="482" dur="3000" fill="hold"/>
                                        <p:tgtEl>
                                          <p:spTgt spid="130"/>
                                        </p:tgtEl>
                                        <p:attrNameLst>
                                          <p:attrName>fill.on</p:attrName>
                                        </p:attrNameLst>
                                      </p:cBhvr>
                                      <p:to>
                                        <p:strVal val="true"/>
                                      </p:to>
                                    </p:set>
                                    <p:animScale>
                                      <p:cBhvr>
                                        <p:cTn id="483" dur="1500" accel="50000" autoRev="1" fill="hold" tmFilter="0, 0; .33333, 1; 1, 1">
                                          <p:stCondLst>
                                            <p:cond delay="0"/>
                                          </p:stCondLst>
                                        </p:cTn>
                                        <p:tgtEl>
                                          <p:spTgt spid="130"/>
                                        </p:tgtEl>
                                      </p:cBhvr>
                                      <p:from x="100000" y="100000"/>
                                      <p:to x="100000" y="140000"/>
                                    </p:animScale>
                                  </p:childTnLst>
                                </p:cTn>
                              </p:par>
                            </p:childTnLst>
                          </p:cTn>
                        </p:par>
                        <p:par>
                          <p:cTn id="484" fill="hold" nodeType="afterGroup">
                            <p:stCondLst>
                              <p:cond delay="132400"/>
                            </p:stCondLst>
                            <p:childTnLst>
                              <p:par>
                                <p:cTn id="485" presetID="14" presetClass="entr" presetSubtype="10" fill="hold" grpId="0" nodeType="afterEffect">
                                  <p:stCondLst>
                                    <p:cond delay="0"/>
                                  </p:stCondLst>
                                  <p:childTnLst>
                                    <p:set>
                                      <p:cBhvr>
                                        <p:cTn id="486" dur="1" fill="hold">
                                          <p:stCondLst>
                                            <p:cond delay="0"/>
                                          </p:stCondLst>
                                        </p:cTn>
                                        <p:tgtEl>
                                          <p:spTgt spid="131"/>
                                        </p:tgtEl>
                                        <p:attrNameLst>
                                          <p:attrName>style.visibility</p:attrName>
                                        </p:attrNameLst>
                                      </p:cBhvr>
                                      <p:to>
                                        <p:strVal val="visible"/>
                                      </p:to>
                                    </p:set>
                                    <p:animEffect transition="in" filter="randombar(horizontal)">
                                      <p:cBhvr>
                                        <p:cTn id="487" dur="500"/>
                                        <p:tgtEl>
                                          <p:spTgt spid="131"/>
                                        </p:tgtEl>
                                      </p:cBhvr>
                                    </p:animEffect>
                                  </p:childTnLst>
                                  <p:subTnLst>
                                    <p:audio>
                                      <p:cMediaNode>
                                        <p:cTn display="0" masterRel="sameClick">
                                          <p:stCondLst>
                                            <p:cond evt="begin" delay="0">
                                              <p:tn val="485"/>
                                            </p:cond>
                                          </p:stCondLst>
                                          <p:endCondLst>
                                            <p:cond evt="onStopAudio" delay="0">
                                              <p:tgtEl>
                                                <p:sldTgt/>
                                              </p:tgtEl>
                                            </p:cond>
                                          </p:endCondLst>
                                        </p:cTn>
                                        <p:tgtEl>
                                          <p:sndTgt r:embed="rId3" name="CHUONG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8" grpId="0" animBg="1"/>
      <p:bldP spid="18" grpId="1" animBg="1"/>
      <p:bldP spid="19" grpId="0" animBg="1"/>
      <p:bldP spid="19" grpId="1" animBg="1"/>
      <p:bldP spid="22" grpId="0" animBg="1"/>
      <p:bldP spid="22" grpId="1" animBg="1"/>
      <p:bldP spid="23" grpId="0" animBg="1"/>
      <p:bldP spid="23" grpId="1" animBg="1"/>
      <p:bldP spid="70" grpId="0" animBg="1"/>
      <p:bldP spid="70" grpId="1" animBg="1"/>
      <p:bldP spid="75" grpId="0" animBg="1"/>
      <p:bldP spid="75" grpId="1" animBg="1"/>
      <p:bldP spid="76" grpId="0" animBg="1"/>
      <p:bldP spid="76" grpId="1" animBg="1"/>
      <p:bldP spid="77" grpId="0" animBg="1"/>
      <p:bldP spid="77" grpId="1" animBg="1"/>
      <p:bldP spid="78" grpId="0" animBg="1"/>
      <p:bldP spid="78" grpId="1" animBg="1"/>
      <p:bldP spid="81" grpId="0" animBg="1"/>
      <p:bldP spid="81" grpId="1" animBg="1"/>
      <p:bldP spid="82" grpId="0" animBg="1"/>
      <p:bldP spid="82" grpId="1" animBg="1"/>
      <p:bldP spid="85" grpId="0" animBg="1"/>
      <p:bldP spid="85" grpId="1" animBg="1"/>
      <p:bldP spid="86" grpId="0" animBg="1"/>
      <p:bldP spid="86" grpId="1" animBg="1"/>
      <p:bldP spid="87" grpId="0" animBg="1"/>
      <p:bldP spid="88" grpId="0" animBg="1"/>
      <p:bldP spid="131"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2" descr="https://i.pinimg.com/564x/6d/5b/29/6d5b29ee61f3b9bae11cf43f9f69f4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1134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6B3981-D40F-47AC-BD9A-B6438F10ABA6}"/>
              </a:ext>
            </a:extLst>
          </p:cNvPr>
          <p:cNvSpPr/>
          <p:nvPr/>
        </p:nvSpPr>
        <p:spPr>
          <a:xfrm>
            <a:off x="953588" y="914400"/>
            <a:ext cx="10685417" cy="1815882"/>
          </a:xfrm>
          <a:prstGeom prst="rect">
            <a:avLst/>
          </a:prstGeom>
        </p:spPr>
        <p:txBody>
          <a:bodyPr wrap="square">
            <a:spAutoFit/>
          </a:bodyPr>
          <a:lstStyle/>
          <a:p>
            <a:pPr algn="just">
              <a:defRPr/>
            </a:pPr>
            <a:r>
              <a:rPr lang="en-US" sz="2800" b="1" dirty="0" err="1">
                <a:solidFill>
                  <a:srgbClr val="FF0000"/>
                </a:solidFill>
                <a:latin typeface="Cambria" panose="02040503050406030204" pitchFamily="18" charset="0"/>
                <a:ea typeface="Cambria" panose="02040503050406030204" pitchFamily="18" charset="0"/>
                <a:cs typeface="Times New Roman" pitchFamily="18" charset="0"/>
              </a:rPr>
              <a:t>Trò</a:t>
            </a:r>
            <a:r>
              <a:rPr lang="en-US" sz="28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FF0000"/>
                </a:solidFill>
                <a:latin typeface="Cambria" panose="02040503050406030204" pitchFamily="18" charset="0"/>
                <a:ea typeface="Cambria" panose="02040503050406030204" pitchFamily="18" charset="0"/>
                <a:cs typeface="Times New Roman" pitchFamily="18" charset="0"/>
              </a:rPr>
              <a:t>chơi</a:t>
            </a:r>
            <a:r>
              <a:rPr lang="en-US" sz="28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FF0000"/>
                </a:solidFill>
                <a:latin typeface="Cambria" panose="02040503050406030204" pitchFamily="18" charset="0"/>
                <a:ea typeface="Cambria" panose="02040503050406030204" pitchFamily="18" charset="0"/>
                <a:cs typeface="Times New Roman" pitchFamily="18" charset="0"/>
              </a:rPr>
              <a:t>Nhanh</a:t>
            </a:r>
            <a:r>
              <a:rPr lang="en-US" sz="2800" b="1" dirty="0">
                <a:solidFill>
                  <a:srgbClr val="FF0000"/>
                </a:solidFill>
                <a:latin typeface="Cambria" panose="02040503050406030204" pitchFamily="18" charset="0"/>
                <a:ea typeface="Cambria" panose="02040503050406030204" pitchFamily="18" charset="0"/>
                <a:cs typeface="Times New Roman" pitchFamily="18" charset="0"/>
              </a:rPr>
              <a:t> </a:t>
            </a:r>
            <a:r>
              <a:rPr lang="vi-VN" sz="2800" b="1" dirty="0">
                <a:solidFill>
                  <a:srgbClr val="FF0000"/>
                </a:solidFill>
                <a:latin typeface="Cambria" panose="02040503050406030204" pitchFamily="18" charset="0"/>
                <a:ea typeface="Cambria" panose="02040503050406030204" pitchFamily="18" charset="0"/>
                <a:cs typeface="Times New Roman" pitchFamily="18" charset="0"/>
              </a:rPr>
              <a:t>như chớp</a:t>
            </a:r>
            <a:r>
              <a:rPr lang="en-US" sz="2800" b="1" dirty="0" smtClean="0">
                <a:solidFill>
                  <a:srgbClr val="FF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Các</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vi-VN" sz="2800" b="1" dirty="0">
                <a:solidFill>
                  <a:srgbClr val="002060"/>
                </a:solidFill>
                <a:latin typeface="Cambria" panose="02040503050406030204" pitchFamily="18" charset="0"/>
                <a:ea typeface="Cambria" panose="02040503050406030204" pitchFamily="18" charset="0"/>
                <a:cs typeface="Times New Roman" pitchFamily="18" charset="0"/>
              </a:rPr>
              <a:t>bạn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cùng</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nhau</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quan</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sát</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một</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số</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loại</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vi-VN" sz="2800" b="1" dirty="0">
                <a:solidFill>
                  <a:srgbClr val="002060"/>
                </a:solidFill>
                <a:latin typeface="Cambria" panose="02040503050406030204" pitchFamily="18" charset="0"/>
                <a:ea typeface="Cambria" panose="02040503050406030204" pitchFamily="18" charset="0"/>
                <a:cs typeface="Times New Roman" pitchFamily="18" charset="0"/>
              </a:rPr>
              <a:t>họa tiết</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Sau</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khi</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quan</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sát</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các</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đội</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cử</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thành</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viên</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nhanh</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tay</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lên</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bảng</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điền</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số</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vào</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các</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cột</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đúng</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quy</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định</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Đội</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nào</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xong</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trước</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đúng</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hết</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sẽ</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thắng</a:t>
            </a:r>
            <a:r>
              <a:rPr lang="en-US"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itchFamily="18" charset="0"/>
              </a:rPr>
              <a:t>cuộc</a:t>
            </a:r>
            <a:endParaRPr lang="en-US" sz="2800" dirty="0">
              <a:solidFill>
                <a:srgbClr val="002060"/>
              </a:solidFill>
              <a:latin typeface="Cambria" panose="02040503050406030204" pitchFamily="18" charset="0"/>
              <a:ea typeface="Cambria" panose="02040503050406030204" pitchFamily="18" charset="0"/>
              <a:cs typeface="Times New Roman" pitchFamily="18" charset="0"/>
            </a:endParaRPr>
          </a:p>
        </p:txBody>
      </p:sp>
      <p:sp>
        <p:nvSpPr>
          <p:cNvPr id="7" name="Rectangle 6">
            <a:extLst>
              <a:ext uri="{FF2B5EF4-FFF2-40B4-BE49-F238E27FC236}">
                <a16:creationId xmlns:a16="http://schemas.microsoft.com/office/drawing/2014/main" id="{B9EF91D7-281F-4BC8-9877-18B42E6ECA45}"/>
              </a:ext>
            </a:extLst>
          </p:cNvPr>
          <p:cNvSpPr/>
          <p:nvPr/>
        </p:nvSpPr>
        <p:spPr>
          <a:xfrm>
            <a:off x="2057401" y="2955926"/>
            <a:ext cx="3197863" cy="523220"/>
          </a:xfrm>
          <a:prstGeom prst="rect">
            <a:avLst/>
          </a:prstGeom>
          <a:solidFill>
            <a:srgbClr val="FFC000"/>
          </a:solidFill>
        </p:spPr>
        <p:txBody>
          <a:bodyPr wrap="none">
            <a:spAutoFit/>
          </a:bodyPr>
          <a:lstStyle/>
          <a:p>
            <a:pPr>
              <a:defRPr/>
            </a:pPr>
            <a:r>
              <a:rPr lang="vi-VN" sz="2800" b="1" dirty="0">
                <a:solidFill>
                  <a:schemeClr val="tx1">
                    <a:lumMod val="95000"/>
                    <a:lumOff val="5000"/>
                  </a:schemeClr>
                </a:solidFill>
                <a:latin typeface="Cambria" panose="02040503050406030204" pitchFamily="18" charset="0"/>
                <a:ea typeface="Cambria" panose="02040503050406030204" pitchFamily="18" charset="0"/>
                <a:cs typeface="Times New Roman" pitchFamily="18" charset="0"/>
              </a:rPr>
              <a:t>Họa tiết miền xuôi</a:t>
            </a:r>
            <a:endParaRPr lang="en-US" sz="2800" dirty="0">
              <a:solidFill>
                <a:schemeClr val="tx1">
                  <a:lumMod val="95000"/>
                  <a:lumOff val="5000"/>
                </a:schemeClr>
              </a:solidFill>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a16="http://schemas.microsoft.com/office/drawing/2014/main" id="{F0D0B40C-6F57-40BA-8C2C-E86F7BB1182E}"/>
              </a:ext>
            </a:extLst>
          </p:cNvPr>
          <p:cNvCxnSpPr/>
          <p:nvPr/>
        </p:nvCxnSpPr>
        <p:spPr>
          <a:xfrm>
            <a:off x="5997575" y="2955926"/>
            <a:ext cx="0" cy="3673475"/>
          </a:xfrm>
          <a:prstGeom prst="line">
            <a:avLst/>
          </a:prstGeom>
        </p:spPr>
        <p:style>
          <a:lnRef idx="1">
            <a:schemeClr val="accent1"/>
          </a:lnRef>
          <a:fillRef idx="0">
            <a:schemeClr val="accent1"/>
          </a:fillRef>
          <a:effectRef idx="0">
            <a:schemeClr val="accent1"/>
          </a:effectRef>
          <a:fontRef idx="minor">
            <a:schemeClr val="tx1"/>
          </a:fontRef>
        </p:style>
      </p:cxnSp>
      <p:sp>
        <p:nvSpPr>
          <p:cNvPr id="6149" name="Rectangle 9"/>
          <p:cNvSpPr>
            <a:spLocks noChangeArrowheads="1"/>
          </p:cNvSpPr>
          <p:nvPr/>
        </p:nvSpPr>
        <p:spPr bwMode="auto">
          <a:xfrm>
            <a:off x="3534455" y="149816"/>
            <a:ext cx="51024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dirty="0">
                <a:solidFill>
                  <a:srgbClr val="FF0000"/>
                </a:solidFill>
                <a:latin typeface="Cambria" panose="02040503050406030204" pitchFamily="18" charset="0"/>
                <a:ea typeface="Cambria" panose="02040503050406030204" pitchFamily="18" charset="0"/>
              </a:rPr>
              <a:t>HOẠT ĐỘNG KHỞI ĐỘNG : </a:t>
            </a:r>
            <a:endParaRPr lang="en-US" altLang="en-US" sz="3200" dirty="0">
              <a:solidFill>
                <a:srgbClr val="FF0000"/>
              </a:solidFill>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7DFB2D47-F1C2-4F30-960A-A7C6C9EC6455}"/>
              </a:ext>
            </a:extLst>
          </p:cNvPr>
          <p:cNvSpPr/>
          <p:nvPr/>
        </p:nvSpPr>
        <p:spPr>
          <a:xfrm>
            <a:off x="6711135" y="2935425"/>
            <a:ext cx="4305859" cy="523220"/>
          </a:xfrm>
          <a:prstGeom prst="rect">
            <a:avLst/>
          </a:prstGeom>
          <a:solidFill>
            <a:srgbClr val="FFC000"/>
          </a:solidFill>
        </p:spPr>
        <p:txBody>
          <a:bodyPr wrap="none">
            <a:spAutoFit/>
          </a:bodyPr>
          <a:lstStyle/>
          <a:p>
            <a:pPr>
              <a:defRPr/>
            </a:pPr>
            <a:r>
              <a:rPr lang="vi-VN" sz="2800" b="1" dirty="0">
                <a:solidFill>
                  <a:schemeClr val="tx1">
                    <a:lumMod val="95000"/>
                    <a:lumOff val="5000"/>
                  </a:schemeClr>
                </a:solidFill>
                <a:latin typeface="Cambria" panose="02040503050406030204" pitchFamily="18" charset="0"/>
                <a:ea typeface="Cambria" panose="02040503050406030204" pitchFamily="18" charset="0"/>
                <a:cs typeface="Times New Roman" pitchFamily="18" charset="0"/>
              </a:rPr>
              <a:t>Họa tiết dân tộc miền núi</a:t>
            </a:r>
            <a:endParaRPr lang="en-US" sz="2800" dirty="0">
              <a:solidFill>
                <a:schemeClr val="tx1">
                  <a:lumMod val="95000"/>
                  <a:lumOff val="5000"/>
                </a:schemeClr>
              </a:solidFill>
              <a:latin typeface="Cambria" panose="02040503050406030204" pitchFamily="18" charset="0"/>
              <a:ea typeface="Cambria" panose="02040503050406030204" pitchFamily="18" charset="0"/>
            </a:endParaRPr>
          </a:p>
        </p:txBody>
      </p:sp>
      <p:pic>
        <p:nvPicPr>
          <p:cNvPr id="25" name="Picture 4" descr="Bảo tồn, phát huy trang phục truyền thống các dân tộc thiểu số Việt Nam -  Bài 1: Tìm hiểu hoa văn, họa tiết các dân tộc nhóm H'Mông – Dao"/>
          <p:cNvPicPr>
            <a:picLocks noChangeAspect="1" noChangeArrowheads="1"/>
          </p:cNvPicPr>
          <p:nvPr/>
        </p:nvPicPr>
        <p:blipFill rotWithShape="1">
          <a:blip r:embed="rId2">
            <a:extLst>
              <a:ext uri="{28A0092B-C50C-407E-A947-70E740481C1C}">
                <a14:useLocalDpi xmlns:a14="http://schemas.microsoft.com/office/drawing/2010/main" val="0"/>
              </a:ext>
            </a:extLst>
          </a:blip>
          <a:srcRect l="9002" t="1775" r="9891" b="1756"/>
          <a:stretch/>
        </p:blipFill>
        <p:spPr bwMode="auto">
          <a:xfrm>
            <a:off x="9426388" y="5198394"/>
            <a:ext cx="1801906" cy="160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1867" y="5153067"/>
            <a:ext cx="2820052" cy="170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8" descr="Tải họa tiết dân tộc vector đẹp file AI, EPS, SVG, P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9530" y="3579907"/>
            <a:ext cx="2205317" cy="150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0" descr="Những 'bức tranh' độc đáo trên vải thổ cẩm của người Thái ở Nghệ An | HTX  Sản Xuất Và Dịch Vụ Hoa Ban Xan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1001" y="3575731"/>
            <a:ext cx="2297164" cy="15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9798" y="3728571"/>
            <a:ext cx="1988483" cy="119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descr="VẼ TRANH ĐỀ TÀI : VẼ HOA LÁ CÁCH ĐIỆU - HỌA TIẾT CÁCH ĐIỆU mới nhất 2022 -  Vẽ.vn"/>
          <p:cNvPicPr>
            <a:picLocks noChangeAspect="1" noChangeArrowheads="1"/>
          </p:cNvPicPr>
          <p:nvPr/>
        </p:nvPicPr>
        <p:blipFill rotWithShape="1">
          <a:blip r:embed="rId7">
            <a:extLst>
              <a:ext uri="{28A0092B-C50C-407E-A947-70E740481C1C}">
                <a14:useLocalDpi xmlns:a14="http://schemas.microsoft.com/office/drawing/2010/main" val="0"/>
              </a:ext>
            </a:extLst>
          </a:blip>
          <a:srcRect l="5009" t="11194" r="4718" b="10163"/>
          <a:stretch/>
        </p:blipFill>
        <p:spPr bwMode="auto">
          <a:xfrm>
            <a:off x="1775011" y="5123331"/>
            <a:ext cx="1976718" cy="129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 descr="MĨ THUẬT 6] CHÉP HỌA TIẾT TRANG TRÍ DÂN TỘC | THCS Nguyễn Du Q.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4673" y="5130707"/>
            <a:ext cx="1729316"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 descr="NTO - Con rồng trong văn hóa Việt Na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38427" y="3717737"/>
            <a:ext cx="1482443" cy="111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a:spLocks noChangeArrowheads="1"/>
          </p:cNvSpPr>
          <p:nvPr/>
        </p:nvSpPr>
        <p:spPr bwMode="auto">
          <a:xfrm>
            <a:off x="3398904" y="6078478"/>
            <a:ext cx="335269" cy="33855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1600" b="1" dirty="0">
                <a:solidFill>
                  <a:srgbClr val="FFFF00"/>
                </a:solidFill>
                <a:latin typeface="Cambria" panose="02040503050406030204" pitchFamily="18" charset="0"/>
                <a:ea typeface="Cambria" panose="02040503050406030204" pitchFamily="18" charset="0"/>
              </a:rPr>
              <a:t>1</a:t>
            </a:r>
            <a:endParaRPr lang="en-US" altLang="en-US" sz="1600" b="1" dirty="0">
              <a:solidFill>
                <a:srgbClr val="FFFF00"/>
              </a:solidFill>
              <a:latin typeface="Cambria" panose="02040503050406030204" pitchFamily="18" charset="0"/>
              <a:ea typeface="Cambria" panose="02040503050406030204" pitchFamily="18" charset="0"/>
            </a:endParaRPr>
          </a:p>
        </p:txBody>
      </p:sp>
      <p:sp>
        <p:nvSpPr>
          <p:cNvPr id="34" name="Rectangle 33"/>
          <p:cNvSpPr>
            <a:spLocks noChangeArrowheads="1"/>
          </p:cNvSpPr>
          <p:nvPr/>
        </p:nvSpPr>
        <p:spPr bwMode="auto">
          <a:xfrm>
            <a:off x="5562013" y="6091925"/>
            <a:ext cx="335269" cy="33855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1600" b="1" dirty="0">
                <a:solidFill>
                  <a:srgbClr val="FFFF00"/>
                </a:solidFill>
                <a:latin typeface="Cambria" panose="02040503050406030204" pitchFamily="18" charset="0"/>
                <a:ea typeface="Cambria" panose="02040503050406030204" pitchFamily="18" charset="0"/>
              </a:rPr>
              <a:t>2</a:t>
            </a:r>
            <a:endParaRPr lang="en-US" altLang="en-US" sz="1600" b="1" dirty="0">
              <a:solidFill>
                <a:srgbClr val="FFFF00"/>
              </a:solidFill>
              <a:latin typeface="Cambria" panose="02040503050406030204" pitchFamily="18" charset="0"/>
              <a:ea typeface="Cambria" panose="02040503050406030204" pitchFamily="18" charset="0"/>
            </a:endParaRPr>
          </a:p>
        </p:txBody>
      </p:sp>
      <p:sp>
        <p:nvSpPr>
          <p:cNvPr id="35" name="Rectangle 34"/>
          <p:cNvSpPr>
            <a:spLocks noChangeArrowheads="1"/>
          </p:cNvSpPr>
          <p:nvPr/>
        </p:nvSpPr>
        <p:spPr bwMode="auto">
          <a:xfrm>
            <a:off x="5567989" y="4491724"/>
            <a:ext cx="335269" cy="33855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1600" b="1" dirty="0">
                <a:solidFill>
                  <a:srgbClr val="FFFF00"/>
                </a:solidFill>
                <a:latin typeface="Cambria" panose="02040503050406030204" pitchFamily="18" charset="0"/>
                <a:ea typeface="Cambria" panose="02040503050406030204" pitchFamily="18" charset="0"/>
              </a:rPr>
              <a:t>4</a:t>
            </a:r>
            <a:endParaRPr lang="en-US" altLang="en-US" sz="1600" b="1" dirty="0">
              <a:solidFill>
                <a:srgbClr val="FFFF00"/>
              </a:solidFill>
              <a:latin typeface="Cambria" panose="02040503050406030204" pitchFamily="18" charset="0"/>
              <a:ea typeface="Cambria" panose="02040503050406030204" pitchFamily="18" charset="0"/>
            </a:endParaRPr>
          </a:p>
        </p:txBody>
      </p:sp>
      <p:sp>
        <p:nvSpPr>
          <p:cNvPr id="36" name="Rectangle 35"/>
          <p:cNvSpPr>
            <a:spLocks noChangeArrowheads="1"/>
          </p:cNvSpPr>
          <p:nvPr/>
        </p:nvSpPr>
        <p:spPr bwMode="auto">
          <a:xfrm>
            <a:off x="3467541" y="4523848"/>
            <a:ext cx="335269" cy="33855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1600" b="1" dirty="0">
                <a:solidFill>
                  <a:srgbClr val="FFFF00"/>
                </a:solidFill>
                <a:latin typeface="Cambria" panose="02040503050406030204" pitchFamily="18" charset="0"/>
                <a:ea typeface="Cambria" panose="02040503050406030204" pitchFamily="18" charset="0"/>
              </a:rPr>
              <a:t>5</a:t>
            </a:r>
            <a:endParaRPr lang="en-US" altLang="en-US" sz="1600" b="1" dirty="0">
              <a:solidFill>
                <a:srgbClr val="FFFF00"/>
              </a:solidFill>
              <a:latin typeface="Cambria" panose="02040503050406030204" pitchFamily="18" charset="0"/>
              <a:ea typeface="Cambria" panose="02040503050406030204" pitchFamily="18" charset="0"/>
            </a:endParaRPr>
          </a:p>
        </p:txBody>
      </p:sp>
      <p:sp>
        <p:nvSpPr>
          <p:cNvPr id="37" name="Rectangle 36"/>
          <p:cNvSpPr>
            <a:spLocks noChangeArrowheads="1"/>
          </p:cNvSpPr>
          <p:nvPr/>
        </p:nvSpPr>
        <p:spPr bwMode="auto">
          <a:xfrm>
            <a:off x="10887790" y="6446061"/>
            <a:ext cx="351803" cy="33855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1600" b="1" dirty="0">
                <a:solidFill>
                  <a:srgbClr val="FFFF00"/>
                </a:solidFill>
                <a:latin typeface="Cambria" panose="02040503050406030204" pitchFamily="18" charset="0"/>
                <a:ea typeface="Cambria" panose="02040503050406030204" pitchFamily="18" charset="0"/>
              </a:rPr>
              <a:t>3</a:t>
            </a:r>
            <a:endParaRPr lang="en-US" altLang="en-US" sz="1600" b="1" dirty="0">
              <a:solidFill>
                <a:srgbClr val="FFFF00"/>
              </a:solidFill>
              <a:latin typeface="Cambria" panose="02040503050406030204" pitchFamily="18" charset="0"/>
              <a:ea typeface="Cambria" panose="02040503050406030204" pitchFamily="18" charset="0"/>
            </a:endParaRPr>
          </a:p>
        </p:txBody>
      </p:sp>
      <p:sp>
        <p:nvSpPr>
          <p:cNvPr id="38" name="Rectangle 37"/>
          <p:cNvSpPr>
            <a:spLocks noChangeArrowheads="1"/>
          </p:cNvSpPr>
          <p:nvPr/>
        </p:nvSpPr>
        <p:spPr bwMode="auto">
          <a:xfrm>
            <a:off x="8859432" y="6419915"/>
            <a:ext cx="351803" cy="33855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1600" b="1" dirty="0">
                <a:solidFill>
                  <a:srgbClr val="FFFF00"/>
                </a:solidFill>
                <a:latin typeface="Cambria" panose="02040503050406030204" pitchFamily="18" charset="0"/>
                <a:ea typeface="Cambria" panose="02040503050406030204" pitchFamily="18" charset="0"/>
              </a:rPr>
              <a:t>6</a:t>
            </a:r>
            <a:endParaRPr lang="en-US" altLang="en-US" sz="1600" b="1" dirty="0">
              <a:solidFill>
                <a:srgbClr val="FFFF00"/>
              </a:solidFill>
              <a:latin typeface="Cambria" panose="02040503050406030204" pitchFamily="18" charset="0"/>
              <a:ea typeface="Cambria" panose="02040503050406030204" pitchFamily="18" charset="0"/>
            </a:endParaRPr>
          </a:p>
        </p:txBody>
      </p:sp>
      <p:sp>
        <p:nvSpPr>
          <p:cNvPr id="39" name="Rectangle 38"/>
          <p:cNvSpPr>
            <a:spLocks noChangeArrowheads="1"/>
          </p:cNvSpPr>
          <p:nvPr/>
        </p:nvSpPr>
        <p:spPr bwMode="auto">
          <a:xfrm>
            <a:off x="10850997" y="4740620"/>
            <a:ext cx="351803" cy="33855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1600" b="1" dirty="0">
                <a:solidFill>
                  <a:srgbClr val="FFFF00"/>
                </a:solidFill>
                <a:latin typeface="Cambria" panose="02040503050406030204" pitchFamily="18" charset="0"/>
                <a:ea typeface="Cambria" panose="02040503050406030204" pitchFamily="18" charset="0"/>
              </a:rPr>
              <a:t>7</a:t>
            </a:r>
            <a:endParaRPr lang="en-US" altLang="en-US" sz="1600" b="1" dirty="0">
              <a:solidFill>
                <a:srgbClr val="FFFF00"/>
              </a:solidFill>
              <a:latin typeface="Cambria" panose="02040503050406030204" pitchFamily="18" charset="0"/>
              <a:ea typeface="Cambria" panose="02040503050406030204" pitchFamily="18" charset="0"/>
            </a:endParaRPr>
          </a:p>
        </p:txBody>
      </p:sp>
      <p:sp>
        <p:nvSpPr>
          <p:cNvPr id="40" name="Rectangle 39"/>
          <p:cNvSpPr>
            <a:spLocks noChangeArrowheads="1"/>
          </p:cNvSpPr>
          <p:nvPr/>
        </p:nvSpPr>
        <p:spPr bwMode="auto">
          <a:xfrm>
            <a:off x="8531939" y="4767046"/>
            <a:ext cx="351803" cy="33855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1600" b="1">
                <a:solidFill>
                  <a:srgbClr val="FFFF00"/>
                </a:solidFill>
                <a:latin typeface="Cambria" panose="02040503050406030204" pitchFamily="18" charset="0"/>
                <a:ea typeface="Cambria" panose="02040503050406030204" pitchFamily="18" charset="0"/>
              </a:rPr>
              <a:t>8</a:t>
            </a:r>
            <a:endParaRPr lang="en-US" altLang="en-US" sz="1600" b="1">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39506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3"/>
          <p:cNvSpPr>
            <a:spLocks noChangeArrowheads="1"/>
          </p:cNvSpPr>
          <p:nvPr/>
        </p:nvSpPr>
        <p:spPr bwMode="auto">
          <a:xfrm>
            <a:off x="2895600" y="147638"/>
            <a:ext cx="6110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3200" b="1">
                <a:solidFill>
                  <a:srgbClr val="FF0000"/>
                </a:solidFill>
                <a:latin typeface="Cambria" panose="02040503050406030204" pitchFamily="18" charset="0"/>
                <a:ea typeface="Cambria" panose="02040503050406030204" pitchFamily="18" charset="0"/>
              </a:rPr>
              <a:t>HỌA TIẾT CÁC DÂN TỘC</a:t>
            </a:r>
            <a:endParaRPr lang="en-US" altLang="en-US" sz="3200" b="1">
              <a:solidFill>
                <a:srgbClr val="FF0000"/>
              </a:solidFill>
              <a:latin typeface="Cambria" panose="02040503050406030204" pitchFamily="18" charset="0"/>
              <a:ea typeface="Cambria" panose="02040503050406030204" pitchFamily="18" charset="0"/>
            </a:endParaRPr>
          </a:p>
        </p:txBody>
      </p:sp>
      <p:pic>
        <p:nvPicPr>
          <p:cNvPr id="717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9776" y="795339"/>
            <a:ext cx="3908425" cy="253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200" y="825501"/>
            <a:ext cx="4078288"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9"/>
          <p:cNvSpPr>
            <a:spLocks noChangeArrowheads="1"/>
          </p:cNvSpPr>
          <p:nvPr/>
        </p:nvSpPr>
        <p:spPr bwMode="auto">
          <a:xfrm>
            <a:off x="3184525" y="3243264"/>
            <a:ext cx="14511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latin typeface="Cambria" panose="02040503050406030204" pitchFamily="18" charset="0"/>
                <a:ea typeface="Cambria" panose="02040503050406030204" pitchFamily="18" charset="0"/>
              </a:rPr>
              <a:t>Dân tộc Dao</a:t>
            </a:r>
          </a:p>
        </p:txBody>
      </p:sp>
      <p:sp>
        <p:nvSpPr>
          <p:cNvPr id="7174" name="Rectangle 10"/>
          <p:cNvSpPr>
            <a:spLocks noChangeArrowheads="1"/>
          </p:cNvSpPr>
          <p:nvPr/>
        </p:nvSpPr>
        <p:spPr bwMode="auto">
          <a:xfrm>
            <a:off x="7200900" y="3322638"/>
            <a:ext cx="1893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latin typeface="Cambria" panose="02040503050406030204" pitchFamily="18" charset="0"/>
                <a:ea typeface="Cambria" panose="02040503050406030204" pitchFamily="18" charset="0"/>
              </a:rPr>
              <a:t>Dân tộc H’ Mông</a:t>
            </a:r>
          </a:p>
        </p:txBody>
      </p:sp>
      <p:pic>
        <p:nvPicPr>
          <p:cNvPr id="7175"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9776" y="3670301"/>
            <a:ext cx="3948113"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Rectangle 13"/>
          <p:cNvSpPr>
            <a:spLocks noChangeArrowheads="1"/>
          </p:cNvSpPr>
          <p:nvPr/>
        </p:nvSpPr>
        <p:spPr bwMode="auto">
          <a:xfrm>
            <a:off x="2009776" y="6329363"/>
            <a:ext cx="3485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latin typeface="Cambria" panose="02040503050406030204" pitchFamily="18" charset="0"/>
                <a:ea typeface="Cambria" panose="02040503050406030204" pitchFamily="18" charset="0"/>
              </a:rPr>
              <a:t>Dân tộc Môn _Khơ me (M nông)</a:t>
            </a:r>
          </a:p>
        </p:txBody>
      </p:sp>
      <p:pic>
        <p:nvPicPr>
          <p:cNvPr id="7177"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6788" y="3713164"/>
            <a:ext cx="3859212"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Rectangle 15"/>
          <p:cNvSpPr>
            <a:spLocks noChangeArrowheads="1"/>
          </p:cNvSpPr>
          <p:nvPr/>
        </p:nvSpPr>
        <p:spPr bwMode="auto">
          <a:xfrm>
            <a:off x="6400801" y="6327775"/>
            <a:ext cx="3601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latin typeface="Cambria" panose="02040503050406030204" pitchFamily="18" charset="0"/>
                <a:ea typeface="Cambria" panose="02040503050406030204" pitchFamily="18" charset="0"/>
              </a:rPr>
              <a:t>Dân tộc Môn _Khơ me (Xơ Đăng)</a:t>
            </a:r>
          </a:p>
        </p:txBody>
      </p:sp>
      <p:pic>
        <p:nvPicPr>
          <p:cNvPr id="30722" name="Picture 2" descr="https://i.pinimg.com/564x/8f/13/5e/8f135e25800db5bd24c02e7260d4caed.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3014" b="100000" l="55496" r="95390"/>
                    </a14:imgEffect>
                  </a14:imgLayer>
                </a14:imgProps>
              </a:ext>
              <a:ext uri="{28A0092B-C50C-407E-A947-70E740481C1C}">
                <a14:useLocalDpi xmlns:a14="http://schemas.microsoft.com/office/drawing/2010/main" val="0"/>
              </a:ext>
            </a:extLst>
          </a:blip>
          <a:srcRect l="56922" t="52551" r="5632"/>
          <a:stretch/>
        </p:blipFill>
        <p:spPr bwMode="auto">
          <a:xfrm>
            <a:off x="10397650" y="4604854"/>
            <a:ext cx="2011680" cy="2548981"/>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https://i.pinimg.com/564x/8f/13/5e/8f135e25800db5bd24c02e7260d4caed.jpg"/>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0" b="35993" l="12057" r="42908"/>
                    </a14:imgEffect>
                  </a14:imgLayer>
                </a14:imgProps>
              </a:ext>
              <a:ext uri="{28A0092B-C50C-407E-A947-70E740481C1C}">
                <a14:useLocalDpi xmlns:a14="http://schemas.microsoft.com/office/drawing/2010/main" val="0"/>
              </a:ext>
            </a:extLst>
          </a:blip>
          <a:srcRect l="10559" r="57830" b="65848"/>
          <a:stretch/>
        </p:blipFill>
        <p:spPr bwMode="auto">
          <a:xfrm>
            <a:off x="-642770" y="-358594"/>
            <a:ext cx="1698171" cy="183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9437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3"/>
          <p:cNvSpPr>
            <a:spLocks noChangeArrowheads="1"/>
          </p:cNvSpPr>
          <p:nvPr/>
        </p:nvSpPr>
        <p:spPr bwMode="auto">
          <a:xfrm>
            <a:off x="2887664" y="96838"/>
            <a:ext cx="6111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3200" b="1">
                <a:solidFill>
                  <a:srgbClr val="FF0000"/>
                </a:solidFill>
                <a:latin typeface="Cambria" panose="02040503050406030204" pitchFamily="18" charset="0"/>
                <a:ea typeface="Cambria" panose="02040503050406030204" pitchFamily="18" charset="0"/>
              </a:rPr>
              <a:t>HỌA TIẾT CÁC DÂN TỘC</a:t>
            </a:r>
            <a:endParaRPr lang="en-US" altLang="en-US" sz="3200" b="1">
              <a:solidFill>
                <a:srgbClr val="FF0000"/>
              </a:solidFill>
              <a:latin typeface="Cambria" panose="02040503050406030204" pitchFamily="18" charset="0"/>
              <a:ea typeface="Cambria" panose="02040503050406030204" pitchFamily="18" charset="0"/>
            </a:endParaRPr>
          </a:p>
        </p:txBody>
      </p:sp>
      <p:pic>
        <p:nvPicPr>
          <p:cNvPr id="819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813" y="736600"/>
            <a:ext cx="41910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6"/>
          <p:cNvSpPr>
            <a:spLocks noChangeArrowheads="1"/>
          </p:cNvSpPr>
          <p:nvPr/>
        </p:nvSpPr>
        <p:spPr bwMode="auto">
          <a:xfrm>
            <a:off x="2720975" y="3444875"/>
            <a:ext cx="18063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latin typeface="Cambria" panose="02040503050406030204" pitchFamily="18" charset="0"/>
                <a:ea typeface="Cambria" panose="02040503050406030204" pitchFamily="18" charset="0"/>
              </a:rPr>
              <a:t>Dân tộc Mường</a:t>
            </a:r>
          </a:p>
        </p:txBody>
      </p:sp>
      <p:sp>
        <p:nvSpPr>
          <p:cNvPr id="8197" name="AutoShape 4" descr="D:\TAP HUAN\H%E1%BB%8CC LI%E1%BB%86U S%E1%BB%90_ NH%C3%93M S%C3%81NG T%E1%BA%A0O\D%C3%A2n t%E1%BB%99c M%C3%B4n _Kh%C6%A1 me(Ba na).webp"/>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b="1">
              <a:latin typeface="Cambria" panose="02040503050406030204" pitchFamily="18" charset="0"/>
              <a:ea typeface="Cambria" panose="02040503050406030204" pitchFamily="18" charset="0"/>
            </a:endParaRPr>
          </a:p>
        </p:txBody>
      </p:sp>
      <p:pic>
        <p:nvPicPr>
          <p:cNvPr id="819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4088" y="785814"/>
            <a:ext cx="41275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9"/>
          <p:cNvSpPr>
            <a:spLocks noChangeArrowheads="1"/>
          </p:cNvSpPr>
          <p:nvPr/>
        </p:nvSpPr>
        <p:spPr bwMode="auto">
          <a:xfrm>
            <a:off x="6553200" y="3443288"/>
            <a:ext cx="32448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latin typeface="Cambria" panose="02040503050406030204" pitchFamily="18" charset="0"/>
                <a:ea typeface="Cambria" panose="02040503050406030204" pitchFamily="18" charset="0"/>
              </a:rPr>
              <a:t>Dân tộc Môn _Khơ me(Ba na)</a:t>
            </a:r>
          </a:p>
        </p:txBody>
      </p:sp>
      <p:sp>
        <p:nvSpPr>
          <p:cNvPr id="8200" name="AutoShape 6" descr="D:\TAP HUAN\H%E1%BB%8CC LI%E1%BB%86U S%E1%BB%90_ NH%C3%93M S%C3%81NG T%E1%BA%A0O\D%C3%A2n t%E1%BB%99c Nam %C4%90%E1%BA%A3o (D%C3%A2n t%E1%BB%99c %C3%8A %C4%90%C3%AA).webp"/>
          <p:cNvSpPr>
            <a:spLocks noChangeAspect="1" noChangeArrowheads="1"/>
          </p:cNvSpPr>
          <p:nvPr/>
        </p:nvSpPr>
        <p:spPr bwMode="auto">
          <a:xfrm>
            <a:off x="6096000" y="342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b="1">
              <a:latin typeface="Cambria" panose="02040503050406030204" pitchFamily="18" charset="0"/>
              <a:ea typeface="Cambria" panose="02040503050406030204" pitchFamily="18" charset="0"/>
            </a:endParaRPr>
          </a:p>
        </p:txBody>
      </p:sp>
      <p:pic>
        <p:nvPicPr>
          <p:cNvPr id="820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8014" y="3733801"/>
            <a:ext cx="4065587"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Rectangle 12"/>
          <p:cNvSpPr>
            <a:spLocks noChangeArrowheads="1"/>
          </p:cNvSpPr>
          <p:nvPr/>
        </p:nvSpPr>
        <p:spPr bwMode="auto">
          <a:xfrm>
            <a:off x="2230439" y="6391275"/>
            <a:ext cx="3549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latin typeface="Cambria" panose="02040503050406030204" pitchFamily="18" charset="0"/>
                <a:ea typeface="Cambria" panose="02040503050406030204" pitchFamily="18" charset="0"/>
              </a:rPr>
              <a:t>Dân tộc Nam Đảo (Dân tộc Ê Đê)</a:t>
            </a:r>
          </a:p>
        </p:txBody>
      </p:sp>
      <p:pic>
        <p:nvPicPr>
          <p:cNvPr id="8203"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4088" y="3762375"/>
            <a:ext cx="41275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4" name="Rectangle 15"/>
          <p:cNvSpPr>
            <a:spLocks noChangeArrowheads="1"/>
          </p:cNvSpPr>
          <p:nvPr/>
        </p:nvSpPr>
        <p:spPr bwMode="auto">
          <a:xfrm>
            <a:off x="6161088" y="6381750"/>
            <a:ext cx="38236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latin typeface="Cambria" panose="02040503050406030204" pitchFamily="18" charset="0"/>
                <a:ea typeface="Cambria" panose="02040503050406030204" pitchFamily="18" charset="0"/>
              </a:rPr>
              <a:t>Dân tộc Nam Đảo (Dân tộc Gia Rai)</a:t>
            </a:r>
          </a:p>
        </p:txBody>
      </p:sp>
      <p:pic>
        <p:nvPicPr>
          <p:cNvPr id="13" name="Picture 2" descr="https://i.pinimg.com/564x/8f/13/5e/8f135e25800db5bd24c02e7260d4caed.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3014" b="100000" l="55496" r="95390"/>
                    </a14:imgEffect>
                  </a14:imgLayer>
                </a14:imgProps>
              </a:ext>
              <a:ext uri="{28A0092B-C50C-407E-A947-70E740481C1C}">
                <a14:useLocalDpi xmlns:a14="http://schemas.microsoft.com/office/drawing/2010/main" val="0"/>
              </a:ext>
            </a:extLst>
          </a:blip>
          <a:srcRect l="56922" t="52551" r="5632"/>
          <a:stretch/>
        </p:blipFill>
        <p:spPr bwMode="auto">
          <a:xfrm>
            <a:off x="10397650" y="4604854"/>
            <a:ext cx="2011680" cy="25489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s://i.pinimg.com/564x/8f/13/5e/8f135e25800db5bd24c02e7260d4caed.jpg"/>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0" b="35993" l="12057" r="42908"/>
                    </a14:imgEffect>
                  </a14:imgLayer>
                </a14:imgProps>
              </a:ext>
              <a:ext uri="{28A0092B-C50C-407E-A947-70E740481C1C}">
                <a14:useLocalDpi xmlns:a14="http://schemas.microsoft.com/office/drawing/2010/main" val="0"/>
              </a:ext>
            </a:extLst>
          </a:blip>
          <a:srcRect l="10559" r="57830" b="65848"/>
          <a:stretch/>
        </p:blipFill>
        <p:spPr bwMode="auto">
          <a:xfrm>
            <a:off x="-642770" y="-358594"/>
            <a:ext cx="1698171" cy="183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6375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2819400" y="228600"/>
            <a:ext cx="6110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3200" b="1">
                <a:solidFill>
                  <a:srgbClr val="FF0000"/>
                </a:solidFill>
                <a:latin typeface="Cambria" panose="02040503050406030204" pitchFamily="18" charset="0"/>
                <a:ea typeface="Cambria" panose="02040503050406030204" pitchFamily="18" charset="0"/>
              </a:rPr>
              <a:t>HỌA TIẾT CÁC DÂN TỘC</a:t>
            </a:r>
            <a:endParaRPr lang="en-US" altLang="en-US" sz="3200" b="1">
              <a:solidFill>
                <a:srgbClr val="FF0000"/>
              </a:solidFill>
              <a:latin typeface="Cambria" panose="02040503050406030204" pitchFamily="18" charset="0"/>
              <a:ea typeface="Cambria" panose="02040503050406030204" pitchFamily="18" charset="0"/>
            </a:endParaRPr>
          </a:p>
        </p:txBody>
      </p:sp>
      <p:pic>
        <p:nvPicPr>
          <p:cNvPr id="921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6" y="776288"/>
            <a:ext cx="4214813"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6"/>
          <p:cNvSpPr>
            <a:spLocks noChangeArrowheads="1"/>
          </p:cNvSpPr>
          <p:nvPr/>
        </p:nvSpPr>
        <p:spPr bwMode="auto">
          <a:xfrm>
            <a:off x="1628776" y="3429000"/>
            <a:ext cx="41004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latin typeface="Cambria" panose="02040503050406030204" pitchFamily="18" charset="0"/>
                <a:ea typeface="Cambria" panose="02040503050406030204" pitchFamily="18" charset="0"/>
              </a:rPr>
              <a:t>Dân tộc Tặng – Miến (Dân tộc Hà Nhì)</a:t>
            </a:r>
          </a:p>
        </p:txBody>
      </p:sp>
      <p:pic>
        <p:nvPicPr>
          <p:cNvPr id="922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3614" y="782638"/>
            <a:ext cx="416242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9"/>
          <p:cNvSpPr>
            <a:spLocks noChangeArrowheads="1"/>
          </p:cNvSpPr>
          <p:nvPr/>
        </p:nvSpPr>
        <p:spPr bwMode="auto">
          <a:xfrm>
            <a:off x="6332539" y="3413125"/>
            <a:ext cx="39593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latin typeface="Cambria" panose="02040503050406030204" pitchFamily="18" charset="0"/>
                <a:ea typeface="Cambria" panose="02040503050406030204" pitchFamily="18" charset="0"/>
              </a:rPr>
              <a:t>Dân tộc Tặng – Miến (Dân tộc Lô Lô)</a:t>
            </a:r>
          </a:p>
        </p:txBody>
      </p:sp>
      <p:pic>
        <p:nvPicPr>
          <p:cNvPr id="922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451" y="3798888"/>
            <a:ext cx="4098925"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Rectangle 12"/>
          <p:cNvSpPr>
            <a:spLocks noChangeArrowheads="1"/>
          </p:cNvSpPr>
          <p:nvPr/>
        </p:nvSpPr>
        <p:spPr bwMode="auto">
          <a:xfrm>
            <a:off x="2362200" y="6426200"/>
            <a:ext cx="19754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latin typeface="Cambria" panose="02040503050406030204" pitchFamily="18" charset="0"/>
                <a:ea typeface="Cambria" panose="02040503050406030204" pitchFamily="18" charset="0"/>
              </a:rPr>
              <a:t>Dân tộc Tày_Thái</a:t>
            </a:r>
          </a:p>
        </p:txBody>
      </p:sp>
      <p:pic>
        <p:nvPicPr>
          <p:cNvPr id="9225"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6464" y="3832226"/>
            <a:ext cx="4219575"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Rectangle 15"/>
          <p:cNvSpPr>
            <a:spLocks noChangeArrowheads="1"/>
          </p:cNvSpPr>
          <p:nvPr/>
        </p:nvSpPr>
        <p:spPr bwMode="auto">
          <a:xfrm>
            <a:off x="7131050" y="6445250"/>
            <a:ext cx="19754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latin typeface="Cambria" panose="02040503050406030204" pitchFamily="18" charset="0"/>
                <a:ea typeface="Cambria" panose="02040503050406030204" pitchFamily="18" charset="0"/>
              </a:rPr>
              <a:t>Dân tộc Thái_Tày</a:t>
            </a:r>
          </a:p>
        </p:txBody>
      </p:sp>
      <p:pic>
        <p:nvPicPr>
          <p:cNvPr id="11" name="Picture 2" descr="https://i.pinimg.com/564x/8f/13/5e/8f135e25800db5bd24c02e7260d4caed.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3014" b="100000" l="55496" r="95390"/>
                    </a14:imgEffect>
                  </a14:imgLayer>
                </a14:imgProps>
              </a:ext>
              <a:ext uri="{28A0092B-C50C-407E-A947-70E740481C1C}">
                <a14:useLocalDpi xmlns:a14="http://schemas.microsoft.com/office/drawing/2010/main" val="0"/>
              </a:ext>
            </a:extLst>
          </a:blip>
          <a:srcRect l="56922" t="52551" r="5632"/>
          <a:stretch/>
        </p:blipFill>
        <p:spPr bwMode="auto">
          <a:xfrm>
            <a:off x="10397650" y="4604854"/>
            <a:ext cx="2011680" cy="25489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i.pinimg.com/564x/8f/13/5e/8f135e25800db5bd24c02e7260d4caed.jpg"/>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0" b="35993" l="12057" r="42908"/>
                    </a14:imgEffect>
                  </a14:imgLayer>
                </a14:imgProps>
              </a:ext>
              <a:ext uri="{28A0092B-C50C-407E-A947-70E740481C1C}">
                <a14:useLocalDpi xmlns:a14="http://schemas.microsoft.com/office/drawing/2010/main" val="0"/>
              </a:ext>
            </a:extLst>
          </a:blip>
          <a:srcRect l="10559" r="57830" b="65848"/>
          <a:stretch/>
        </p:blipFill>
        <p:spPr bwMode="auto">
          <a:xfrm>
            <a:off x="-642770" y="-358594"/>
            <a:ext cx="1698171" cy="183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5619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i.pinimg.com/564x/88/80/44/888044181de35f2277430e023dd7ac5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289" y="940526"/>
            <a:ext cx="4762500" cy="4772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pinimg.com/564x/7c/f3/a0/7cf3a054ad142bd76964b6a3f1b5716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289" y="1405663"/>
            <a:ext cx="3810000" cy="38004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i.pinimg.com/564x/d6/39/13/d6391377ddd1c0c386f19d888d058ac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2946" y="757963"/>
            <a:ext cx="2276475" cy="22860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i.pinimg.com/564x/1e/9f/27/1e9f27ee5cc55bade6701e549b11d08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2293938"/>
            <a:ext cx="4762500" cy="479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4901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52" name="Picture 12" descr="DSTARS-P"/>
          <p:cNvPicPr>
            <a:picLocks noChangeAspect="1" noChangeArrowheads="1" noCrop="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5791200" y="3886200"/>
            <a:ext cx="13144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6013" y="1823104"/>
            <a:ext cx="7593012" cy="4762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
            <a:extLst>
              <a:ext uri="{FF2B5EF4-FFF2-40B4-BE49-F238E27FC236}">
                <a16:creationId xmlns:a16="http://schemas.microsoft.com/office/drawing/2014/main" id="{64257EF8-31EF-4AA4-BB83-245B31A63247}"/>
              </a:ext>
            </a:extLst>
          </p:cNvPr>
          <p:cNvSpPr>
            <a:spLocks noChangeArrowheads="1"/>
          </p:cNvSpPr>
          <p:nvPr/>
        </p:nvSpPr>
        <p:spPr bwMode="auto">
          <a:xfrm>
            <a:off x="1142996" y="219357"/>
            <a:ext cx="1031389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400" b="1" dirty="0">
                <a:solidFill>
                  <a:schemeClr val="accent6">
                    <a:lumMod val="50000"/>
                  </a:schemeClr>
                </a:solidFill>
                <a:latin typeface="Cambria" panose="02040503050406030204" pitchFamily="18" charset="0"/>
                <a:ea typeface="Cambria" panose="02040503050406030204" pitchFamily="18" charset="0"/>
              </a:rPr>
              <a:t>CHỦ ĐỀ : MĨ THUẬT CỦA CÁC DÂN TỘC THIỂU SỐ VIỆT NAM</a:t>
            </a:r>
          </a:p>
          <a:p>
            <a:pPr algn="ctr">
              <a:defRPr/>
            </a:pPr>
            <a:endParaRPr lang="en-US" sz="800" b="1" dirty="0" smtClean="0">
              <a:solidFill>
                <a:srgbClr val="FF0000"/>
              </a:solidFill>
              <a:latin typeface="Cambria" panose="02040503050406030204" pitchFamily="18" charset="0"/>
              <a:ea typeface="Cambria" panose="02040503050406030204" pitchFamily="18" charset="0"/>
            </a:endParaRPr>
          </a:p>
          <a:p>
            <a:pPr algn="ctr">
              <a:defRPr/>
            </a:pPr>
            <a:r>
              <a:rPr lang="en-US" sz="3200" b="1" dirty="0" smtClean="0">
                <a:solidFill>
                  <a:srgbClr val="FF0000"/>
                </a:solidFill>
                <a:latin typeface="Cambria" panose="02040503050406030204" pitchFamily="18" charset="0"/>
                <a:ea typeface="Cambria" panose="02040503050406030204" pitchFamily="18" charset="0"/>
              </a:rPr>
              <a:t>TIẾT 15,16-BÀI </a:t>
            </a:r>
            <a:r>
              <a:rPr lang="en-US" sz="3200" b="1" dirty="0">
                <a:solidFill>
                  <a:srgbClr val="FF0000"/>
                </a:solidFill>
                <a:latin typeface="Cambria" panose="02040503050406030204" pitchFamily="18" charset="0"/>
                <a:ea typeface="Cambria" panose="02040503050406030204" pitchFamily="18" charset="0"/>
              </a:rPr>
              <a:t>8 : </a:t>
            </a:r>
            <a:endParaRPr lang="en-US" sz="3200" b="1" dirty="0" smtClean="0">
              <a:solidFill>
                <a:srgbClr val="FF0000"/>
              </a:solidFill>
              <a:latin typeface="Cambria" panose="02040503050406030204" pitchFamily="18" charset="0"/>
              <a:ea typeface="Cambria" panose="02040503050406030204" pitchFamily="18" charset="0"/>
            </a:endParaRPr>
          </a:p>
          <a:p>
            <a:pPr algn="ctr">
              <a:defRPr/>
            </a:pPr>
            <a:r>
              <a:rPr lang="en-US" sz="3200" b="1" dirty="0" smtClean="0">
                <a:solidFill>
                  <a:srgbClr val="FF0000"/>
                </a:solidFill>
                <a:latin typeface="Cambria" panose="02040503050406030204" pitchFamily="18" charset="0"/>
                <a:ea typeface="Cambria" panose="02040503050406030204" pitchFamily="18" charset="0"/>
              </a:rPr>
              <a:t>THIẾT </a:t>
            </a:r>
            <a:r>
              <a:rPr lang="en-US" sz="3200" b="1" dirty="0">
                <a:solidFill>
                  <a:srgbClr val="FF0000"/>
                </a:solidFill>
                <a:latin typeface="Cambria" panose="02040503050406030204" pitchFamily="18" charset="0"/>
                <a:ea typeface="Cambria" panose="02040503050406030204" pitchFamily="18" charset="0"/>
              </a:rPr>
              <a:t>KẾ TRANG PHỤC VỚI </a:t>
            </a:r>
            <a:r>
              <a:rPr lang="en-US" sz="3200" b="1" dirty="0" smtClean="0">
                <a:solidFill>
                  <a:srgbClr val="FF0000"/>
                </a:solidFill>
                <a:latin typeface="Cambria" panose="02040503050406030204" pitchFamily="18" charset="0"/>
                <a:ea typeface="Cambria" panose="02040503050406030204" pitchFamily="18" charset="0"/>
              </a:rPr>
              <a:t>HỌA </a:t>
            </a:r>
            <a:r>
              <a:rPr lang="en-US" sz="3200" b="1" dirty="0">
                <a:solidFill>
                  <a:srgbClr val="FF0000"/>
                </a:solidFill>
                <a:latin typeface="Cambria" panose="02040503050406030204" pitchFamily="18" charset="0"/>
                <a:ea typeface="Cambria" panose="02040503050406030204" pitchFamily="18" charset="0"/>
              </a:rPr>
              <a:t>TIẾT DÂN TỘC</a:t>
            </a:r>
            <a:endParaRPr lang="en-US" sz="3200" dirty="0">
              <a:solidFill>
                <a:srgbClr val="FF0000"/>
              </a:solidFill>
              <a:latin typeface="Cambria" panose="02040503050406030204" pitchFamily="18" charset="0"/>
              <a:ea typeface="Cambria" panose="02040503050406030204" pitchFamily="18" charset="0"/>
            </a:endParaRPr>
          </a:p>
        </p:txBody>
      </p:sp>
      <p:pic>
        <p:nvPicPr>
          <p:cNvPr id="17" name="Picture 10" descr="https://i.pinimg.com/564x/93/19/1c/93191c78a73e422ba412cce359ba5d8c.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33" b="39241" l="71174" r="99466"/>
                    </a14:imgEffect>
                  </a14:imgLayer>
                </a14:imgProps>
              </a:ext>
              <a:ext uri="{28A0092B-C50C-407E-A947-70E740481C1C}">
                <a14:useLocalDpi xmlns:a14="http://schemas.microsoft.com/office/drawing/2010/main" val="0"/>
              </a:ext>
            </a:extLst>
          </a:blip>
          <a:srcRect l="75721" b="61544"/>
          <a:stretch/>
        </p:blipFill>
        <p:spPr bwMode="auto">
          <a:xfrm>
            <a:off x="10932645" y="0"/>
            <a:ext cx="1299696" cy="11574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 descr="https://i.pinimg.com/564x/db/33/84/db33842c783ba8d1e5d1acbcb4240e53.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3438" b="97161" l="887" r="41312"/>
                    </a14:imgEffect>
                  </a14:imgLayer>
                </a14:imgProps>
              </a:ext>
              <a:ext uri="{28A0092B-C50C-407E-A947-70E740481C1C}">
                <a14:useLocalDpi xmlns:a14="http://schemas.microsoft.com/office/drawing/2010/main" val="0"/>
              </a:ext>
            </a:extLst>
          </a:blip>
          <a:srcRect l="4864" t="34292" r="59592" b="5585"/>
          <a:stretch/>
        </p:blipFill>
        <p:spPr bwMode="auto">
          <a:xfrm>
            <a:off x="0" y="5042648"/>
            <a:ext cx="1909482" cy="1815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046604"/>
      </p:ext>
    </p:extLst>
  </p:cSld>
  <p:clrMapOvr>
    <a:masterClrMapping/>
  </p:clrMapOvr>
  <p:transition spd="slow">
    <p:circle/>
    <p:sndAc>
      <p:stSnd>
        <p:snd r:embed="rId3" name="push.wav"/>
      </p:stSnd>
    </p:sndAc>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1010</Words>
  <Application>Microsoft Office PowerPoint</Application>
  <PresentationFormat>Widescreen</PresentationFormat>
  <Paragraphs>158</Paragraphs>
  <Slides>30</Slides>
  <Notes>5</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Calibri Light</vt:lpstr>
      <vt:lpstr>Cambria</vt:lpstr>
      <vt:lpstr>kaka</vt:lpstr>
      <vt:lpstr>Times New Roman</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Quan sát – nhận thức về hình thức bộ trang phục  Các em quan sát hình để nhận biết các loại trang phục và các kiểu dáng, cách trang trí họa tiết dân tộc: Các loại trang phục như: áo, quần, váy</vt:lpstr>
      <vt:lpstr>Màu sắc và cách trang trí:</vt:lpstr>
      <vt:lpstr>Nét đặc trưng của trang phục là cách trang trí họa tiết hoa văn cầu kì nhưng lại rất hài hòa giữa sự mềm mại và cứng rắn đan xen tạo cho trang phục thêm điểm nhấn và độc đáo.</vt:lpstr>
      <vt:lpstr>PowerPoint Presentation</vt:lpstr>
      <vt:lpstr>PowerPoint Presentation</vt:lpstr>
      <vt:lpstr>PowerPoint Presentation</vt:lpstr>
      <vt:lpstr>PowerPoint Presentation</vt:lpstr>
      <vt:lpstr>Màu sắc họa tiết: có thể chọn nhiều màu nổi để tạo sự nổi bật cho họa tiết  </vt:lpstr>
      <vt:lpstr>PowerPoint Presentation</vt:lpstr>
      <vt:lpstr>PowerPoint Presentation</vt:lpstr>
      <vt:lpstr>PowerPoint Presentation</vt:lpstr>
      <vt:lpstr>4. HOẠT ĐỘNG VẬN DỤNG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Haribefbryggb  g</dc:title>
  <dc:creator>Administrator</dc:creator>
  <cp:lastModifiedBy>Administrator</cp:lastModifiedBy>
  <cp:revision>20</cp:revision>
  <dcterms:created xsi:type="dcterms:W3CDTF">2023-12-21T01:28:30Z</dcterms:created>
  <dcterms:modified xsi:type="dcterms:W3CDTF">2023-12-21T03:45:01Z</dcterms:modified>
</cp:coreProperties>
</file>