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302" r:id="rId2"/>
    <p:sldId id="303" r:id="rId3"/>
    <p:sldId id="322" r:id="rId4"/>
    <p:sldId id="305" r:id="rId5"/>
    <p:sldId id="304" r:id="rId6"/>
    <p:sldId id="307" r:id="rId7"/>
    <p:sldId id="306" r:id="rId8"/>
    <p:sldId id="310" r:id="rId9"/>
    <p:sldId id="313" r:id="rId10"/>
    <p:sldId id="314" r:id="rId11"/>
    <p:sldId id="315" r:id="rId12"/>
    <p:sldId id="316" r:id="rId13"/>
    <p:sldId id="317" r:id="rId14"/>
    <p:sldId id="318" r:id="rId15"/>
    <p:sldId id="319" r:id="rId16"/>
    <p:sldId id="320" r:id="rId17"/>
    <p:sldId id="321" r:id="rId18"/>
    <p:sldId id="282" r:id="rId19"/>
    <p:sldId id="283" r:id="rId20"/>
    <p:sldId id="284" r:id="rId21"/>
    <p:sldId id="323" r:id="rId22"/>
    <p:sldId id="324" r:id="rId23"/>
    <p:sldId id="336" r:id="rId24"/>
    <p:sldId id="325" r:id="rId25"/>
    <p:sldId id="326" r:id="rId26"/>
    <p:sldId id="328" r:id="rId27"/>
    <p:sldId id="327" r:id="rId28"/>
    <p:sldId id="329" r:id="rId29"/>
    <p:sldId id="330" r:id="rId30"/>
    <p:sldId id="331" r:id="rId31"/>
    <p:sldId id="332" r:id="rId32"/>
    <p:sldId id="333" r:id="rId33"/>
    <p:sldId id="335" r:id="rId34"/>
    <p:sldId id="334" r:id="rId35"/>
    <p:sldId id="299" r:id="rId36"/>
    <p:sldId id="311" r:id="rId37"/>
    <p:sldId id="312" r:id="rId38"/>
  </p:sldIdLst>
  <p:sldSz cx="12192000" cy="6858000"/>
  <p:notesSz cx="9144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2"/>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5663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4209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4672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4614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4595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442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352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7889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1334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4022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5096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9271366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4.png"/><Relationship Id="rId7"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6.jpg"/><Relationship Id="rId5" Type="http://schemas.openxmlformats.org/officeDocument/2006/relationships/image" Target="../media/image6.png"/><Relationship Id="rId10" Type="http://schemas.openxmlformats.org/officeDocument/2006/relationships/image" Target="../media/image25.jpg"/><Relationship Id="rId4" Type="http://schemas.openxmlformats.org/officeDocument/2006/relationships/image" Target="../media/image5.gif"/><Relationship Id="rId9" Type="http://schemas.openxmlformats.org/officeDocument/2006/relationships/image" Target="../media/image24.jp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gif"/><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22.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4.png"/><Relationship Id="rId7" Type="http://schemas.openxmlformats.org/officeDocument/2006/relationships/image" Target="../media/image39.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5.gif"/><Relationship Id="rId9" Type="http://schemas.openxmlformats.org/officeDocument/2006/relationships/image" Target="../media/image41.jp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26.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png"/><Relationship Id="rId7" Type="http://schemas.openxmlformats.org/officeDocument/2006/relationships/image" Target="../media/image45.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7.jpg"/><Relationship Id="rId5" Type="http://schemas.microsoft.com/office/2007/relationships/hdphoto" Target="../media/hdphoto1.wdp"/><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50.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9.jp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5.gif"/><Relationship Id="rId7" Type="http://schemas.openxmlformats.org/officeDocument/2006/relationships/image" Target="../media/image52.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1.jpg"/><Relationship Id="rId5" Type="http://schemas.microsoft.com/office/2007/relationships/hdphoto" Target="../media/hdphoto1.wdp"/><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55.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4.jpg"/><Relationship Id="rId5" Type="http://schemas.microsoft.com/office/2007/relationships/hdphoto" Target="../media/hdphoto1.wdp"/><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hyperlink" Target="https://dantocmiennui.vn/54-dan-toc-viet-nam/nguoi-phu-la/120167.html" TargetMode="External"/><Relationship Id="rId3" Type="http://schemas.openxmlformats.org/officeDocument/2006/relationships/image" Target="../media/image5.gif"/><Relationship Id="rId7" Type="http://schemas.openxmlformats.org/officeDocument/2006/relationships/image" Target="../media/image57.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6.jpg"/><Relationship Id="rId5" Type="http://schemas.microsoft.com/office/2007/relationships/hdphoto" Target="../media/hdphoto1.wdp"/><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59.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8.jpg"/><Relationship Id="rId5" Type="http://schemas.microsoft.com/office/2007/relationships/hdphoto" Target="../media/hdphoto1.wdp"/><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3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4.png"/><Relationship Id="rId7" Type="http://schemas.openxmlformats.org/officeDocument/2006/relationships/image" Target="../media/image60.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slide" Target="slide12.xml"/><Relationship Id="rId5" Type="http://schemas.openxmlformats.org/officeDocument/2006/relationships/image" Target="../media/image6.png"/><Relationship Id="rId10" Type="http://schemas.openxmlformats.org/officeDocument/2006/relationships/slide" Target="slide11.xml"/><Relationship Id="rId4" Type="http://schemas.openxmlformats.org/officeDocument/2006/relationships/image" Target="../media/image5.gif"/><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8.jpg"/><Relationship Id="rId5" Type="http://schemas.openxmlformats.org/officeDocument/2006/relationships/image" Target="../media/image6.png"/><Relationship Id="rId10" Type="http://schemas.openxmlformats.org/officeDocument/2006/relationships/image" Target="../media/image17.jpg"/><Relationship Id="rId4" Type="http://schemas.openxmlformats.org/officeDocument/2006/relationships/image" Target="../media/image5.gif"/><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564x/b3/e5/62/b3e56227104294b6adcac600bf51cc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4393" y="-2664390"/>
            <a:ext cx="6863216"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99775" y="1145228"/>
            <a:ext cx="6733045" cy="252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39"/>
          <p:cNvSpPr>
            <a:spLocks noChangeArrowheads="1" noChangeShapeType="1" noTextEdit="1"/>
          </p:cNvSpPr>
          <p:nvPr/>
        </p:nvSpPr>
        <p:spPr bwMode="auto">
          <a:xfrm>
            <a:off x="7727305" y="3513911"/>
            <a:ext cx="2174340" cy="708479"/>
          </a:xfrm>
          <a:prstGeom prst="rect">
            <a:avLst/>
          </a:prstGeom>
        </p:spPr>
        <p:txBody>
          <a:bodyPr wrap="none" fromWordArt="1">
            <a:prstTxWarp prst="textPlain">
              <a:avLst>
                <a:gd name="adj" fmla="val 50000"/>
              </a:avLst>
            </a:prstTxWarp>
          </a:bodyPr>
          <a:lstStyle/>
          <a:p>
            <a:pPr algn="ctr">
              <a:defRPr/>
            </a:pPr>
            <a:r>
              <a:rPr lang="en-US" sz="3600" kern="10" dirty="0">
                <a:ln w="12700" cap="rnd">
                  <a:solidFill>
                    <a:srgbClr val="008000"/>
                  </a:solidFill>
                  <a:prstDash val="sysDot"/>
                  <a:round/>
                  <a:headEnd/>
                  <a:tailEnd/>
                </a:ln>
                <a:solidFill>
                  <a:srgbClr val="0070C0"/>
                </a:solidFill>
                <a:effectLst>
                  <a:outerShdw dist="80322" dir="9693903" sy="50000" kx="2115830" algn="bl" rotWithShape="0">
                    <a:srgbClr val="006600">
                      <a:alpha val="50000"/>
                    </a:srgbClr>
                  </a:outerShdw>
                </a:effectLst>
                <a:latin typeface="Arial"/>
                <a:cs typeface="Arial"/>
              </a:rPr>
              <a:t> </a:t>
            </a:r>
            <a:r>
              <a:rPr lang="en-US" sz="3600" b="1" kern="10" dirty="0">
                <a:ln w="12700" cap="rnd">
                  <a:solidFill>
                    <a:srgbClr val="008000"/>
                  </a:solidFill>
                  <a:prstDash val="sysDot"/>
                  <a:round/>
                  <a:headEnd/>
                  <a:tailEnd/>
                </a:ln>
                <a:solidFill>
                  <a:srgbClr val="FF0000"/>
                </a:solidFill>
                <a:effectLst>
                  <a:outerShdw dist="80322" dir="9693903" sy="50000" kx="2115830" algn="bl" rotWithShape="0">
                    <a:srgbClr val="006600">
                      <a:alpha val="50000"/>
                    </a:srgbClr>
                  </a:outerShdw>
                </a:effectLst>
                <a:latin typeface="Times New Roman" pitchFamily="18" charset="0"/>
                <a:cs typeface="Times New Roman" pitchFamily="18" charset="0"/>
              </a:rPr>
              <a:t>LỚP 8</a:t>
            </a:r>
          </a:p>
        </p:txBody>
      </p:sp>
      <p:sp>
        <p:nvSpPr>
          <p:cNvPr id="7" name="TextBox 2"/>
          <p:cNvSpPr txBox="1">
            <a:spLocks noChangeArrowheads="1"/>
          </p:cNvSpPr>
          <p:nvPr/>
        </p:nvSpPr>
        <p:spPr bwMode="auto">
          <a:xfrm>
            <a:off x="3812178" y="4388946"/>
            <a:ext cx="45676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dirty="0" err="1">
                <a:latin typeface="Times New Roman" panose="02020603050405020304" pitchFamily="18" charset="0"/>
                <a:cs typeface="Times New Roman" panose="02020603050405020304" pitchFamily="18" charset="0"/>
              </a:rPr>
              <a:t>Gv</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Thị</a:t>
            </a:r>
            <a:r>
              <a:rPr lang="en-US" altLang="en-US" sz="2000" b="1" dirty="0">
                <a:latin typeface="Times New Roman" panose="02020603050405020304" pitchFamily="18" charset="0"/>
                <a:cs typeface="Times New Roman" panose="02020603050405020304" pitchFamily="18" charset="0"/>
              </a:rPr>
              <a:t> Thu </a:t>
            </a:r>
            <a:r>
              <a:rPr lang="en-US" altLang="en-US" sz="2000" b="1" dirty="0" err="1">
                <a:latin typeface="Times New Roman" panose="02020603050405020304" pitchFamily="18" charset="0"/>
                <a:cs typeface="Times New Roman" panose="02020603050405020304" pitchFamily="18" charset="0"/>
              </a:rPr>
              <a:t>Thủy</a:t>
            </a:r>
            <a:endParaRPr lang="en-US" altLang="en-US" sz="2000" b="1"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sz="2000" b="1" dirty="0" err="1">
                <a:latin typeface="Times New Roman" panose="02020603050405020304" pitchFamily="18" charset="0"/>
                <a:cs typeface="Times New Roman" panose="02020603050405020304" pitchFamily="18" charset="0"/>
              </a:rPr>
              <a:t>Trường</a:t>
            </a:r>
            <a:r>
              <a:rPr lang="en-US" altLang="en-US" sz="2000" b="1" dirty="0">
                <a:latin typeface="Times New Roman" panose="02020603050405020304" pitchFamily="18" charset="0"/>
                <a:cs typeface="Times New Roman" panose="02020603050405020304" pitchFamily="18" charset="0"/>
              </a:rPr>
              <a:t> THCS </a:t>
            </a:r>
            <a:r>
              <a:rPr lang="en-US" altLang="en-US" sz="2000" b="1" dirty="0" err="1">
                <a:latin typeface="Times New Roman" panose="02020603050405020304" pitchFamily="18" charset="0"/>
                <a:cs typeface="Times New Roman" panose="02020603050405020304" pitchFamily="18" charset="0"/>
              </a:rPr>
              <a:t>Nguyễn</a:t>
            </a:r>
            <a:r>
              <a:rPr lang="en-US" altLang="en-US" sz="2000" b="1" dirty="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Gia</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Thiều</a:t>
            </a:r>
            <a:endParaRPr lang="en-US"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230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62"/>
          <p:cNvSpPr txBox="1">
            <a:spLocks noChangeArrowheads="1"/>
          </p:cNvSpPr>
          <p:nvPr/>
        </p:nvSpPr>
        <p:spPr bwMode="auto">
          <a:xfrm>
            <a:off x="1389017" y="304800"/>
            <a:ext cx="9202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THỬ THÁCH AI NHANH HƠN</a:t>
            </a:r>
            <a:endParaRPr lang="en-US" altLang="en-US"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0" name="Picture 6"/>
          <p:cNvPicPr>
            <a:picLocks noChangeAspect="1"/>
          </p:cNvPicPr>
          <p:nvPr/>
        </p:nvPicPr>
        <p:blipFill>
          <a:blip r:embed="rId7"/>
          <a:srcRect/>
          <a:stretch>
            <a:fillRect/>
          </a:stretch>
        </p:blipFill>
        <p:spPr>
          <a:xfrm>
            <a:off x="685800" y="1524000"/>
            <a:ext cx="2353311" cy="4958687"/>
          </a:xfrm>
          <a:prstGeom prst="rect">
            <a:avLst/>
          </a:prstGeom>
        </p:spPr>
      </p:pic>
      <p:sp>
        <p:nvSpPr>
          <p:cNvPr id="25" name="Rounded Rectangular Callout 24"/>
          <p:cNvSpPr/>
          <p:nvPr/>
        </p:nvSpPr>
        <p:spPr>
          <a:xfrm>
            <a:off x="3505200" y="1066800"/>
            <a:ext cx="6858000" cy="2895600"/>
          </a:xfrm>
          <a:prstGeom prst="wedgeRoundRectCallout">
            <a:avLst>
              <a:gd name="adj1" fmla="val -53982"/>
              <a:gd name="adj2" fmla="val 44922"/>
              <a:gd name="adj3" fmla="val 16667"/>
            </a:avLst>
          </a:prstGeom>
          <a:solidFill>
            <a:srgbClr val="FAF0F0"/>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spcBef>
                <a:spcPts val="100"/>
              </a:spcBef>
            </a:pPr>
            <a:r>
              <a:rPr lang="en-US" sz="3200" b="1"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Trang</a:t>
            </a:r>
            <a:r>
              <a:rPr lang="vi-VN" sz="3200" b="1" i="1" spc="-2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phục</a:t>
            </a:r>
            <a:r>
              <a:rPr lang="vi-VN" sz="3200" b="1" i="1" spc="-5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của</a:t>
            </a:r>
            <a:r>
              <a:rPr lang="vi-VN" sz="3200" b="1" i="1" spc="-3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các</a:t>
            </a:r>
            <a:r>
              <a:rPr lang="vi-VN" sz="3200" b="1" i="1" spc="-3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dân</a:t>
            </a:r>
            <a:r>
              <a:rPr lang="vi-VN" sz="3200" b="1" i="1" spc="-3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tộc</a:t>
            </a:r>
            <a:r>
              <a:rPr lang="vi-VN" sz="3200" b="1" i="1" spc="-20" dirty="0" smtClean="0">
                <a:solidFill>
                  <a:srgbClr val="C00000"/>
                </a:solidFill>
                <a:latin typeface="Cambria" panose="02040503050406030204" pitchFamily="18" charset="0"/>
                <a:ea typeface="Cambria" panose="02040503050406030204" pitchFamily="18" charset="0"/>
                <a:cs typeface="Calibri"/>
              </a:rPr>
              <a:t> </a:t>
            </a:r>
            <a:r>
              <a:rPr lang="vi-VN" sz="3200" b="1" i="1" spc="-25" dirty="0" smtClean="0">
                <a:solidFill>
                  <a:srgbClr val="C00000"/>
                </a:solidFill>
                <a:latin typeface="Cambria" panose="02040503050406030204" pitchFamily="18" charset="0"/>
                <a:ea typeface="Cambria" panose="02040503050406030204" pitchFamily="18" charset="0"/>
                <a:cs typeface="Calibri"/>
              </a:rPr>
              <a:t>ít </a:t>
            </a:r>
            <a:r>
              <a:rPr lang="vi-VN" sz="3200" b="1" i="1" dirty="0" smtClean="0">
                <a:solidFill>
                  <a:srgbClr val="C00000"/>
                </a:solidFill>
                <a:latin typeface="Cambria" panose="02040503050406030204" pitchFamily="18" charset="0"/>
                <a:ea typeface="Cambria" panose="02040503050406030204" pitchFamily="18" charset="0"/>
                <a:cs typeface="Calibri"/>
              </a:rPr>
              <a:t>ng</a:t>
            </a:r>
            <a:r>
              <a:rPr lang="vi-VN" sz="3200" b="1" i="1" dirty="0" smtClean="0">
                <a:solidFill>
                  <a:srgbClr val="C00000"/>
                </a:solidFill>
                <a:latin typeface="Cambria" panose="02040503050406030204" pitchFamily="18" charset="0"/>
                <a:ea typeface="Cambria" panose="02040503050406030204" pitchFamily="18" charset="0"/>
                <a:cs typeface="Arial"/>
              </a:rPr>
              <a:t>ư</a:t>
            </a:r>
            <a:r>
              <a:rPr lang="vi-VN" sz="3200" b="1" i="1" dirty="0" smtClean="0">
                <a:solidFill>
                  <a:srgbClr val="C00000"/>
                </a:solidFill>
                <a:latin typeface="Cambria" panose="02040503050406030204" pitchFamily="18" charset="0"/>
                <a:ea typeface="Cambria" panose="02040503050406030204" pitchFamily="18" charset="0"/>
                <a:cs typeface="Calibri"/>
              </a:rPr>
              <a:t>ời</a:t>
            </a:r>
            <a:r>
              <a:rPr lang="vi-VN" sz="3200" b="1" i="1" spc="-2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ở</a:t>
            </a:r>
            <a:r>
              <a:rPr lang="vi-VN" sz="3200" b="1" i="1" spc="-2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Việt</a:t>
            </a:r>
            <a:r>
              <a:rPr lang="vi-VN" sz="3200" b="1" i="1" spc="-2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nam</a:t>
            </a:r>
            <a:r>
              <a:rPr lang="vi-VN" sz="3200" b="1" i="1" spc="-2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th</a:t>
            </a:r>
            <a:r>
              <a:rPr lang="vi-VN" sz="3200" b="1" i="1" dirty="0" smtClean="0">
                <a:solidFill>
                  <a:srgbClr val="C00000"/>
                </a:solidFill>
                <a:latin typeface="Cambria" panose="02040503050406030204" pitchFamily="18" charset="0"/>
                <a:ea typeface="Cambria" panose="02040503050406030204" pitchFamily="18" charset="0"/>
                <a:cs typeface="Arial"/>
              </a:rPr>
              <a:t>ư</a:t>
            </a:r>
            <a:r>
              <a:rPr lang="vi-VN" sz="3200" b="1" i="1" dirty="0" smtClean="0">
                <a:solidFill>
                  <a:srgbClr val="C00000"/>
                </a:solidFill>
                <a:latin typeface="Cambria" panose="02040503050406030204" pitchFamily="18" charset="0"/>
                <a:ea typeface="Cambria" panose="02040503050406030204" pitchFamily="18" charset="0"/>
                <a:cs typeface="Calibri"/>
              </a:rPr>
              <a:t>ờng</a:t>
            </a:r>
            <a:r>
              <a:rPr lang="vi-VN" sz="3200" b="1" i="1" spc="-3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có</a:t>
            </a:r>
            <a:r>
              <a:rPr lang="vi-VN" sz="3200" b="1" i="1" spc="-2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đặc</a:t>
            </a:r>
            <a:r>
              <a:rPr lang="vi-VN" sz="3200" b="1" i="1" spc="-3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điểm</a:t>
            </a:r>
            <a:r>
              <a:rPr lang="vi-VN" sz="3200" b="1" i="1" spc="-15" dirty="0" smtClean="0">
                <a:solidFill>
                  <a:srgbClr val="C00000"/>
                </a:solidFill>
                <a:latin typeface="Cambria" panose="02040503050406030204" pitchFamily="18" charset="0"/>
                <a:ea typeface="Cambria" panose="02040503050406030204" pitchFamily="18" charset="0"/>
                <a:cs typeface="Calibri"/>
              </a:rPr>
              <a:t> </a:t>
            </a:r>
            <a:r>
              <a:rPr lang="vi-VN" sz="3200" b="1" i="1" spc="-25" dirty="0" smtClean="0">
                <a:solidFill>
                  <a:srgbClr val="C00000"/>
                </a:solidFill>
                <a:latin typeface="Cambria" panose="02040503050406030204" pitchFamily="18" charset="0"/>
                <a:ea typeface="Cambria" panose="02040503050406030204" pitchFamily="18" charset="0"/>
                <a:cs typeface="Calibri"/>
              </a:rPr>
              <a:t>gì?</a:t>
            </a:r>
            <a:endParaRPr lang="en-US" sz="3200" b="1" i="1" spc="-25" dirty="0" smtClean="0">
              <a:solidFill>
                <a:srgbClr val="C00000"/>
              </a:solidFill>
              <a:latin typeface="Cambria" panose="02040503050406030204" pitchFamily="18" charset="0"/>
              <a:ea typeface="Cambria" panose="02040503050406030204" pitchFamily="18" charset="0"/>
              <a:cs typeface="Calibri"/>
            </a:endParaRPr>
          </a:p>
          <a:p>
            <a:pPr marL="12700">
              <a:spcBef>
                <a:spcPts val="105"/>
              </a:spcBef>
            </a:pP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Đáp</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án</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Tahoma"/>
              </a:rPr>
              <a:t>Có</a:t>
            </a:r>
            <a:r>
              <a:rPr lang="en-US" sz="3200" spc="-5" dirty="0" smtClean="0">
                <a:solidFill>
                  <a:schemeClr val="tx1"/>
                </a:solidFill>
                <a:latin typeface="Cambria" panose="02040503050406030204" pitchFamily="18" charset="0"/>
                <a:ea typeface="Cambria" panose="02040503050406030204" pitchFamily="18" charset="0"/>
                <a:cs typeface="Tahoma"/>
              </a:rPr>
              <a:t> </a:t>
            </a:r>
            <a:r>
              <a:rPr lang="en-US" sz="3200" dirty="0" err="1" smtClean="0">
                <a:solidFill>
                  <a:schemeClr val="tx1"/>
                </a:solidFill>
                <a:latin typeface="Cambria" panose="02040503050406030204" pitchFamily="18" charset="0"/>
                <a:ea typeface="Cambria" panose="02040503050406030204" pitchFamily="18" charset="0"/>
                <a:cs typeface="Tahoma"/>
              </a:rPr>
              <a:t>nhiều</a:t>
            </a:r>
            <a:r>
              <a:rPr lang="en-US" sz="3200" spc="-25" dirty="0" smtClean="0">
                <a:solidFill>
                  <a:schemeClr val="tx1"/>
                </a:solidFill>
                <a:latin typeface="Cambria" panose="02040503050406030204" pitchFamily="18" charset="0"/>
                <a:ea typeface="Cambria" panose="02040503050406030204" pitchFamily="18" charset="0"/>
                <a:cs typeface="Tahoma"/>
              </a:rPr>
              <a:t> </a:t>
            </a:r>
            <a:r>
              <a:rPr lang="en-US" sz="3200" dirty="0" err="1" smtClean="0">
                <a:solidFill>
                  <a:schemeClr val="tx1"/>
                </a:solidFill>
                <a:latin typeface="Cambria" panose="02040503050406030204" pitchFamily="18" charset="0"/>
                <a:ea typeface="Cambria" panose="02040503050406030204" pitchFamily="18" charset="0"/>
                <a:cs typeface="Tahoma"/>
              </a:rPr>
              <a:t>màu</a:t>
            </a:r>
            <a:r>
              <a:rPr lang="en-US" sz="3200" spc="-20" dirty="0" smtClean="0">
                <a:solidFill>
                  <a:schemeClr val="tx1"/>
                </a:solidFill>
                <a:latin typeface="Cambria" panose="02040503050406030204" pitchFamily="18" charset="0"/>
                <a:ea typeface="Cambria" panose="02040503050406030204" pitchFamily="18" charset="0"/>
                <a:cs typeface="Tahoma"/>
              </a:rPr>
              <a:t> </a:t>
            </a:r>
            <a:r>
              <a:rPr lang="en-US" sz="3200" dirty="0" err="1" smtClean="0">
                <a:solidFill>
                  <a:schemeClr val="tx1"/>
                </a:solidFill>
                <a:latin typeface="Cambria" panose="02040503050406030204" pitchFamily="18" charset="0"/>
                <a:ea typeface="Cambria" panose="02040503050406030204" pitchFamily="18" charset="0"/>
                <a:cs typeface="Tahoma"/>
              </a:rPr>
              <a:t>sắc</a:t>
            </a:r>
            <a:r>
              <a:rPr lang="en-US" sz="3200" dirty="0" smtClean="0">
                <a:solidFill>
                  <a:schemeClr val="tx1"/>
                </a:solidFill>
                <a:latin typeface="Cambria" panose="02040503050406030204" pitchFamily="18" charset="0"/>
                <a:ea typeface="Cambria" panose="02040503050406030204" pitchFamily="18" charset="0"/>
                <a:cs typeface="Tahoma"/>
              </a:rPr>
              <a:t>,</a:t>
            </a:r>
            <a:r>
              <a:rPr lang="en-US" sz="3200" spc="-10" dirty="0" smtClean="0">
                <a:solidFill>
                  <a:schemeClr val="tx1"/>
                </a:solidFill>
                <a:latin typeface="Cambria" panose="02040503050406030204" pitchFamily="18" charset="0"/>
                <a:ea typeface="Cambria" panose="02040503050406030204" pitchFamily="18" charset="0"/>
                <a:cs typeface="Tahoma"/>
              </a:rPr>
              <a:t> </a:t>
            </a:r>
            <a:r>
              <a:rPr lang="en-US" sz="3200" dirty="0" err="1" smtClean="0">
                <a:solidFill>
                  <a:schemeClr val="tx1"/>
                </a:solidFill>
                <a:latin typeface="Cambria" panose="02040503050406030204" pitchFamily="18" charset="0"/>
                <a:ea typeface="Cambria" panose="02040503050406030204" pitchFamily="18" charset="0"/>
                <a:cs typeface="Tahoma"/>
              </a:rPr>
              <a:t>hoạ</a:t>
            </a:r>
            <a:r>
              <a:rPr lang="en-US" sz="3200" spc="-15" dirty="0" smtClean="0">
                <a:solidFill>
                  <a:schemeClr val="tx1"/>
                </a:solidFill>
                <a:latin typeface="Cambria" panose="02040503050406030204" pitchFamily="18" charset="0"/>
                <a:ea typeface="Cambria" panose="02040503050406030204" pitchFamily="18" charset="0"/>
                <a:cs typeface="Tahoma"/>
              </a:rPr>
              <a:t> </a:t>
            </a:r>
            <a:r>
              <a:rPr lang="en-US" sz="3200" spc="-20" dirty="0" err="1" smtClean="0">
                <a:solidFill>
                  <a:schemeClr val="tx1"/>
                </a:solidFill>
                <a:latin typeface="Cambria" panose="02040503050406030204" pitchFamily="18" charset="0"/>
                <a:ea typeface="Cambria" panose="02040503050406030204" pitchFamily="18" charset="0"/>
                <a:cs typeface="Tahoma"/>
              </a:rPr>
              <a:t>tiết</a:t>
            </a:r>
            <a:endParaRPr lang="en-US" sz="3200" dirty="0" smtClean="0">
              <a:solidFill>
                <a:schemeClr val="tx1"/>
              </a:solidFill>
              <a:latin typeface="Cambria" panose="02040503050406030204" pitchFamily="18" charset="0"/>
              <a:ea typeface="Cambria" panose="02040503050406030204" pitchFamily="18" charset="0"/>
              <a:cs typeface="Tahoma"/>
            </a:endParaRPr>
          </a:p>
          <a:p>
            <a:pPr marL="12700"/>
            <a:r>
              <a:rPr lang="en-US" sz="3200" dirty="0" err="1" smtClean="0">
                <a:solidFill>
                  <a:schemeClr val="tx1"/>
                </a:solidFill>
                <a:latin typeface="Cambria" panose="02040503050406030204" pitchFamily="18" charset="0"/>
                <a:ea typeface="Cambria" panose="02040503050406030204" pitchFamily="18" charset="0"/>
                <a:cs typeface="Tahoma"/>
              </a:rPr>
              <a:t>phong</a:t>
            </a:r>
            <a:r>
              <a:rPr lang="en-US" sz="3200" spc="-25" dirty="0" smtClean="0">
                <a:solidFill>
                  <a:schemeClr val="tx1"/>
                </a:solidFill>
                <a:latin typeface="Cambria" panose="02040503050406030204" pitchFamily="18" charset="0"/>
                <a:ea typeface="Cambria" panose="02040503050406030204" pitchFamily="18" charset="0"/>
                <a:cs typeface="Tahoma"/>
              </a:rPr>
              <a:t> </a:t>
            </a:r>
            <a:r>
              <a:rPr lang="en-US" sz="3200" spc="-25" dirty="0" err="1" smtClean="0">
                <a:solidFill>
                  <a:schemeClr val="tx1"/>
                </a:solidFill>
                <a:latin typeface="Cambria" panose="02040503050406030204" pitchFamily="18" charset="0"/>
                <a:ea typeface="Cambria" panose="02040503050406030204" pitchFamily="18" charset="0"/>
                <a:cs typeface="Tahoma"/>
              </a:rPr>
              <a:t>phú</a:t>
            </a:r>
            <a:endParaRPr lang="en-US" sz="3200" dirty="0">
              <a:solidFill>
                <a:schemeClr val="tx1"/>
              </a:solidFill>
              <a:latin typeface="Cambria" panose="02040503050406030204" pitchFamily="18" charset="0"/>
              <a:ea typeface="Cambria" panose="02040503050406030204" pitchFamily="18" charset="0"/>
              <a:cs typeface="Tahoma"/>
            </a:endParaRPr>
          </a:p>
        </p:txBody>
      </p:sp>
    </p:spTree>
    <p:extLst>
      <p:ext uri="{BB962C8B-B14F-4D97-AF65-F5344CB8AC3E}">
        <p14:creationId xmlns:p14="http://schemas.microsoft.com/office/powerpoint/2010/main" val="78966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1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arn(inVertical)">
                                      <p:cBhvr>
                                        <p:cTn id="12" dur="10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barn(inVertical)">
                                      <p:cBhvr>
                                        <p:cTn id="17" dur="10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62"/>
          <p:cNvSpPr txBox="1">
            <a:spLocks noChangeArrowheads="1"/>
          </p:cNvSpPr>
          <p:nvPr/>
        </p:nvSpPr>
        <p:spPr bwMode="auto">
          <a:xfrm>
            <a:off x="1389017" y="304800"/>
            <a:ext cx="9202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THỬ THÁCH AI NHANH HƠN</a:t>
            </a:r>
            <a:endParaRPr lang="en-US" altLang="en-US"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0" name="Picture 6"/>
          <p:cNvPicPr>
            <a:picLocks noChangeAspect="1"/>
          </p:cNvPicPr>
          <p:nvPr/>
        </p:nvPicPr>
        <p:blipFill>
          <a:blip r:embed="rId7"/>
          <a:srcRect/>
          <a:stretch>
            <a:fillRect/>
          </a:stretch>
        </p:blipFill>
        <p:spPr>
          <a:xfrm>
            <a:off x="685800" y="1524000"/>
            <a:ext cx="2353311" cy="4958687"/>
          </a:xfrm>
          <a:prstGeom prst="rect">
            <a:avLst/>
          </a:prstGeom>
        </p:spPr>
      </p:pic>
      <p:sp>
        <p:nvSpPr>
          <p:cNvPr id="25" name="Rounded Rectangular Callout 24"/>
          <p:cNvSpPr/>
          <p:nvPr/>
        </p:nvSpPr>
        <p:spPr>
          <a:xfrm>
            <a:off x="3505200" y="1066800"/>
            <a:ext cx="6858000" cy="2133600"/>
          </a:xfrm>
          <a:prstGeom prst="wedgeRoundRectCallout">
            <a:avLst>
              <a:gd name="adj1" fmla="val -53982"/>
              <a:gd name="adj2" fmla="val 44922"/>
              <a:gd name="adj3" fmla="val 16667"/>
            </a:avLst>
          </a:prstGeom>
          <a:solidFill>
            <a:srgbClr val="FAF0F0"/>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4139" marR="5080" indent="-91440">
              <a:spcBef>
                <a:spcPts val="105"/>
              </a:spcBef>
            </a:pPr>
            <a:r>
              <a:rPr lang="en-US" sz="3200" b="1" dirty="0" smtClean="0">
                <a:solidFill>
                  <a:srgbClr val="C00000"/>
                </a:solidFill>
                <a:latin typeface="Cambria" panose="02040503050406030204" pitchFamily="18" charset="0"/>
                <a:ea typeface="Cambria" panose="02040503050406030204" pitchFamily="18" charset="0"/>
                <a:cs typeface="Calibri"/>
              </a:rPr>
              <a:t>? </a:t>
            </a:r>
            <a:r>
              <a:rPr lang="en-US" sz="3200" b="1" i="1" dirty="0" err="1">
                <a:solidFill>
                  <a:srgbClr val="C00000"/>
                </a:solidFill>
                <a:latin typeface="Cambria" panose="02040503050406030204" pitchFamily="18" charset="0"/>
                <a:ea typeface="Cambria" panose="02040503050406030204" pitchFamily="18" charset="0"/>
                <a:cs typeface="Calibri"/>
              </a:rPr>
              <a:t>Có</a:t>
            </a:r>
            <a:r>
              <a:rPr lang="en-US" sz="3200" b="1" i="1" spc="10" dirty="0">
                <a:solidFill>
                  <a:srgbClr val="C00000"/>
                </a:solidFill>
                <a:latin typeface="Cambria" panose="02040503050406030204" pitchFamily="18" charset="0"/>
                <a:ea typeface="Cambria" panose="02040503050406030204" pitchFamily="18" charset="0"/>
                <a:cs typeface="Calibri"/>
              </a:rPr>
              <a:t> </a:t>
            </a:r>
            <a:r>
              <a:rPr lang="en-US" sz="3200" b="1" i="1" dirty="0" err="1">
                <a:solidFill>
                  <a:srgbClr val="C00000"/>
                </a:solidFill>
                <a:latin typeface="Cambria" panose="02040503050406030204" pitchFamily="18" charset="0"/>
                <a:ea typeface="Cambria" panose="02040503050406030204" pitchFamily="18" charset="0"/>
                <a:cs typeface="Calibri"/>
              </a:rPr>
              <a:t>những</a:t>
            </a:r>
            <a:r>
              <a:rPr lang="en-US" sz="3200" b="1" i="1" spc="-25" dirty="0">
                <a:solidFill>
                  <a:srgbClr val="C00000"/>
                </a:solidFill>
                <a:latin typeface="Cambria" panose="02040503050406030204" pitchFamily="18" charset="0"/>
                <a:ea typeface="Cambria" panose="02040503050406030204" pitchFamily="18" charset="0"/>
                <a:cs typeface="Calibri"/>
              </a:rPr>
              <a:t> </a:t>
            </a:r>
            <a:r>
              <a:rPr lang="en-US" sz="3200" b="1" i="1" dirty="0" err="1">
                <a:solidFill>
                  <a:srgbClr val="C00000"/>
                </a:solidFill>
                <a:latin typeface="Cambria" panose="02040503050406030204" pitchFamily="18" charset="0"/>
                <a:ea typeface="Cambria" panose="02040503050406030204" pitchFamily="18" charset="0"/>
                <a:cs typeface="Calibri"/>
              </a:rPr>
              <a:t>hình</a:t>
            </a:r>
            <a:r>
              <a:rPr lang="en-US" sz="3200" b="1" i="1" spc="-10" dirty="0">
                <a:solidFill>
                  <a:srgbClr val="C00000"/>
                </a:solidFill>
                <a:latin typeface="Cambria" panose="02040503050406030204" pitchFamily="18" charset="0"/>
                <a:ea typeface="Cambria" panose="02040503050406030204" pitchFamily="18" charset="0"/>
                <a:cs typeface="Calibri"/>
              </a:rPr>
              <a:t> </a:t>
            </a:r>
            <a:r>
              <a:rPr lang="en-US" sz="3200" b="1" i="1" dirty="0" err="1">
                <a:solidFill>
                  <a:srgbClr val="C00000"/>
                </a:solidFill>
                <a:latin typeface="Cambria" panose="02040503050406030204" pitchFamily="18" charset="0"/>
                <a:ea typeface="Cambria" panose="02040503050406030204" pitchFamily="18" charset="0"/>
                <a:cs typeface="Calibri"/>
              </a:rPr>
              <a:t>thức</a:t>
            </a:r>
            <a:r>
              <a:rPr lang="en-US" sz="3200" b="1" i="1" spc="-30" dirty="0">
                <a:solidFill>
                  <a:srgbClr val="C00000"/>
                </a:solidFill>
                <a:latin typeface="Cambria" panose="02040503050406030204" pitchFamily="18" charset="0"/>
                <a:ea typeface="Cambria" panose="02040503050406030204" pitchFamily="18" charset="0"/>
                <a:cs typeface="Calibri"/>
              </a:rPr>
              <a:t> </a:t>
            </a:r>
            <a:r>
              <a:rPr lang="en-US" sz="3200" b="1" i="1" dirty="0" err="1">
                <a:solidFill>
                  <a:srgbClr val="C00000"/>
                </a:solidFill>
                <a:latin typeface="Cambria" panose="02040503050406030204" pitchFamily="18" charset="0"/>
                <a:ea typeface="Cambria" panose="02040503050406030204" pitchFamily="18" charset="0"/>
                <a:cs typeface="Calibri"/>
              </a:rPr>
              <a:t>sắp</a:t>
            </a:r>
            <a:r>
              <a:rPr lang="en-US" sz="3200" b="1" i="1" spc="-5" dirty="0">
                <a:solidFill>
                  <a:srgbClr val="C00000"/>
                </a:solidFill>
                <a:latin typeface="Cambria" panose="02040503050406030204" pitchFamily="18" charset="0"/>
                <a:ea typeface="Cambria" panose="02040503050406030204" pitchFamily="18" charset="0"/>
                <a:cs typeface="Calibri"/>
              </a:rPr>
              <a:t> </a:t>
            </a:r>
            <a:r>
              <a:rPr lang="en-US" sz="3200" b="1" i="1" spc="-25" dirty="0" err="1">
                <a:solidFill>
                  <a:srgbClr val="C00000"/>
                </a:solidFill>
                <a:latin typeface="Cambria" panose="02040503050406030204" pitchFamily="18" charset="0"/>
                <a:ea typeface="Cambria" panose="02040503050406030204" pitchFamily="18" charset="0"/>
                <a:cs typeface="Calibri"/>
              </a:rPr>
              <a:t>xếp</a:t>
            </a:r>
            <a:r>
              <a:rPr lang="en-US" sz="3200" b="1" i="1" spc="-25" dirty="0">
                <a:solidFill>
                  <a:srgbClr val="C00000"/>
                </a:solidFill>
                <a:latin typeface="Cambria" panose="02040503050406030204" pitchFamily="18" charset="0"/>
                <a:ea typeface="Cambria" panose="02040503050406030204" pitchFamily="18" charset="0"/>
                <a:cs typeface="Calibri"/>
              </a:rPr>
              <a:t> </a:t>
            </a:r>
            <a:r>
              <a:rPr lang="en-US" sz="3200" b="1" i="1" dirty="0" err="1">
                <a:solidFill>
                  <a:srgbClr val="C00000"/>
                </a:solidFill>
                <a:latin typeface="Cambria" panose="02040503050406030204" pitchFamily="18" charset="0"/>
                <a:ea typeface="Cambria" panose="02040503050406030204" pitchFamily="18" charset="0"/>
                <a:cs typeface="Calibri"/>
              </a:rPr>
              <a:t>họa</a:t>
            </a:r>
            <a:r>
              <a:rPr lang="en-US" sz="3200" b="1" i="1" spc="-20" dirty="0">
                <a:solidFill>
                  <a:srgbClr val="C00000"/>
                </a:solidFill>
                <a:latin typeface="Cambria" panose="02040503050406030204" pitchFamily="18" charset="0"/>
                <a:ea typeface="Cambria" panose="02040503050406030204" pitchFamily="18" charset="0"/>
                <a:cs typeface="Calibri"/>
              </a:rPr>
              <a:t> </a:t>
            </a:r>
            <a:r>
              <a:rPr lang="en-US" sz="3200" b="1" i="1" dirty="0" err="1">
                <a:solidFill>
                  <a:srgbClr val="C00000"/>
                </a:solidFill>
                <a:latin typeface="Cambria" panose="02040503050406030204" pitchFamily="18" charset="0"/>
                <a:ea typeface="Cambria" panose="02040503050406030204" pitchFamily="18" charset="0"/>
                <a:cs typeface="Calibri"/>
              </a:rPr>
              <a:t>tiết</a:t>
            </a:r>
            <a:r>
              <a:rPr lang="en-US" sz="3200" b="1" i="1" spc="-5" dirty="0">
                <a:solidFill>
                  <a:srgbClr val="C00000"/>
                </a:solidFill>
                <a:latin typeface="Cambria" panose="02040503050406030204" pitchFamily="18" charset="0"/>
                <a:ea typeface="Cambria" panose="02040503050406030204" pitchFamily="18" charset="0"/>
                <a:cs typeface="Calibri"/>
              </a:rPr>
              <a:t> </a:t>
            </a:r>
            <a:r>
              <a:rPr lang="en-US" sz="3200" b="1" i="1" dirty="0" err="1">
                <a:solidFill>
                  <a:srgbClr val="C00000"/>
                </a:solidFill>
                <a:latin typeface="Cambria" panose="02040503050406030204" pitchFamily="18" charset="0"/>
                <a:ea typeface="Cambria" panose="02040503050406030204" pitchFamily="18" charset="0"/>
                <a:cs typeface="Calibri"/>
              </a:rPr>
              <a:t>nào</a:t>
            </a:r>
            <a:r>
              <a:rPr lang="en-US" sz="3200" b="1" i="1" spc="-20" dirty="0">
                <a:solidFill>
                  <a:srgbClr val="C00000"/>
                </a:solidFill>
                <a:latin typeface="Cambria" panose="02040503050406030204" pitchFamily="18" charset="0"/>
                <a:ea typeface="Cambria" panose="02040503050406030204" pitchFamily="18" charset="0"/>
                <a:cs typeface="Calibri"/>
              </a:rPr>
              <a:t> </a:t>
            </a:r>
            <a:r>
              <a:rPr lang="en-US" sz="3200" b="1" i="1" dirty="0" err="1">
                <a:solidFill>
                  <a:srgbClr val="C00000"/>
                </a:solidFill>
                <a:latin typeface="Cambria" panose="02040503050406030204" pitchFamily="18" charset="0"/>
                <a:ea typeface="Cambria" panose="02040503050406030204" pitchFamily="18" charset="0"/>
                <a:cs typeface="Calibri"/>
              </a:rPr>
              <a:t>trong</a:t>
            </a:r>
            <a:r>
              <a:rPr lang="en-US" sz="3200" b="1" i="1" spc="-20" dirty="0">
                <a:solidFill>
                  <a:srgbClr val="C00000"/>
                </a:solidFill>
                <a:latin typeface="Cambria" panose="02040503050406030204" pitchFamily="18" charset="0"/>
                <a:ea typeface="Cambria" panose="02040503050406030204" pitchFamily="18" charset="0"/>
                <a:cs typeface="Calibri"/>
              </a:rPr>
              <a:t> </a:t>
            </a:r>
            <a:r>
              <a:rPr lang="en-US" sz="3200" b="1" i="1" dirty="0" err="1">
                <a:solidFill>
                  <a:srgbClr val="C00000"/>
                </a:solidFill>
                <a:latin typeface="Cambria" panose="02040503050406030204" pitchFamily="18" charset="0"/>
                <a:ea typeface="Cambria" panose="02040503050406030204" pitchFamily="18" charset="0"/>
                <a:cs typeface="Calibri"/>
              </a:rPr>
              <a:t>trang</a:t>
            </a:r>
            <a:r>
              <a:rPr lang="en-US" sz="3200" b="1" i="1" spc="-30" dirty="0">
                <a:solidFill>
                  <a:srgbClr val="C00000"/>
                </a:solidFill>
                <a:latin typeface="Cambria" panose="02040503050406030204" pitchFamily="18" charset="0"/>
                <a:ea typeface="Cambria" panose="02040503050406030204" pitchFamily="18" charset="0"/>
                <a:cs typeface="Calibri"/>
              </a:rPr>
              <a:t> </a:t>
            </a:r>
            <a:r>
              <a:rPr lang="en-US" sz="3200" b="1" i="1" dirty="0" err="1">
                <a:solidFill>
                  <a:srgbClr val="C00000"/>
                </a:solidFill>
                <a:latin typeface="Cambria" panose="02040503050406030204" pitchFamily="18" charset="0"/>
                <a:ea typeface="Cambria" panose="02040503050406030204" pitchFamily="18" charset="0"/>
                <a:cs typeface="Calibri"/>
              </a:rPr>
              <a:t>trí</a:t>
            </a:r>
            <a:r>
              <a:rPr lang="en-US" sz="3200" b="1" i="1" spc="-5" dirty="0">
                <a:solidFill>
                  <a:srgbClr val="C00000"/>
                </a:solidFill>
                <a:latin typeface="Cambria" panose="02040503050406030204" pitchFamily="18" charset="0"/>
                <a:ea typeface="Cambria" panose="02040503050406030204" pitchFamily="18" charset="0"/>
                <a:cs typeface="Calibri"/>
              </a:rPr>
              <a:t> </a:t>
            </a:r>
            <a:r>
              <a:rPr lang="en-US" sz="3200" b="1" i="1" spc="-50" dirty="0">
                <a:solidFill>
                  <a:srgbClr val="C00000"/>
                </a:solidFill>
                <a:latin typeface="Cambria" panose="02040503050406030204" pitchFamily="18" charset="0"/>
                <a:ea typeface="Cambria" panose="02040503050406030204" pitchFamily="18" charset="0"/>
                <a:cs typeface="Calibri"/>
              </a:rPr>
              <a:t>?</a:t>
            </a:r>
            <a:endParaRPr lang="en-US" sz="3200" b="1" dirty="0">
              <a:solidFill>
                <a:srgbClr val="C00000"/>
              </a:solidFill>
              <a:latin typeface="Cambria" panose="02040503050406030204" pitchFamily="18" charset="0"/>
              <a:ea typeface="Cambria" panose="02040503050406030204" pitchFamily="18" charset="0"/>
              <a:cs typeface="Calibri"/>
            </a:endParaRPr>
          </a:p>
          <a:p>
            <a:pPr marL="12700">
              <a:spcBef>
                <a:spcPts val="100"/>
              </a:spcBef>
            </a:pP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Đáp</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án</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i="1" dirty="0" err="1">
                <a:solidFill>
                  <a:schemeClr val="tx1"/>
                </a:solidFill>
                <a:latin typeface="Cambria" panose="02040503050406030204" pitchFamily="18" charset="0"/>
                <a:ea typeface="Cambria" panose="02040503050406030204" pitchFamily="18" charset="0"/>
                <a:cs typeface="Calibri"/>
              </a:rPr>
              <a:t>Lặp</a:t>
            </a:r>
            <a:r>
              <a:rPr lang="en-US" sz="3200" i="1" spc="-30" dirty="0">
                <a:solidFill>
                  <a:schemeClr val="tx1"/>
                </a:solidFill>
                <a:latin typeface="Cambria" panose="02040503050406030204" pitchFamily="18" charset="0"/>
                <a:ea typeface="Cambria" panose="02040503050406030204" pitchFamily="18" charset="0"/>
                <a:cs typeface="Calibri"/>
              </a:rPr>
              <a:t> </a:t>
            </a:r>
            <a:r>
              <a:rPr lang="en-US" sz="3200" i="1" dirty="0" err="1">
                <a:solidFill>
                  <a:schemeClr val="tx1"/>
                </a:solidFill>
                <a:latin typeface="Cambria" panose="02040503050406030204" pitchFamily="18" charset="0"/>
                <a:ea typeface="Cambria" panose="02040503050406030204" pitchFamily="18" charset="0"/>
                <a:cs typeface="Calibri"/>
              </a:rPr>
              <a:t>lại</a:t>
            </a:r>
            <a:r>
              <a:rPr lang="en-US" sz="3200" i="1" dirty="0">
                <a:solidFill>
                  <a:schemeClr val="tx1"/>
                </a:solidFill>
                <a:latin typeface="Cambria" panose="02040503050406030204" pitchFamily="18" charset="0"/>
                <a:ea typeface="Cambria" panose="02040503050406030204" pitchFamily="18" charset="0"/>
                <a:cs typeface="Calibri"/>
              </a:rPr>
              <a:t>,</a:t>
            </a:r>
            <a:r>
              <a:rPr lang="en-US" sz="3200" i="1" spc="-30" dirty="0">
                <a:solidFill>
                  <a:schemeClr val="tx1"/>
                </a:solidFill>
                <a:latin typeface="Cambria" panose="02040503050406030204" pitchFamily="18" charset="0"/>
                <a:ea typeface="Cambria" panose="02040503050406030204" pitchFamily="18" charset="0"/>
                <a:cs typeface="Calibri"/>
              </a:rPr>
              <a:t> </a:t>
            </a:r>
            <a:r>
              <a:rPr lang="en-US" sz="3200" i="1" dirty="0" err="1">
                <a:solidFill>
                  <a:schemeClr val="tx1"/>
                </a:solidFill>
                <a:latin typeface="Cambria" panose="02040503050406030204" pitchFamily="18" charset="0"/>
                <a:ea typeface="Cambria" panose="02040503050406030204" pitchFamily="18" charset="0"/>
                <a:cs typeface="Calibri"/>
              </a:rPr>
              <a:t>xen</a:t>
            </a:r>
            <a:r>
              <a:rPr lang="en-US" sz="3200" i="1" spc="-30" dirty="0">
                <a:solidFill>
                  <a:schemeClr val="tx1"/>
                </a:solidFill>
                <a:latin typeface="Cambria" panose="02040503050406030204" pitchFamily="18" charset="0"/>
                <a:ea typeface="Cambria" panose="02040503050406030204" pitchFamily="18" charset="0"/>
                <a:cs typeface="Calibri"/>
              </a:rPr>
              <a:t> </a:t>
            </a:r>
            <a:r>
              <a:rPr lang="en-US" sz="3200" i="1" dirty="0" err="1">
                <a:solidFill>
                  <a:schemeClr val="tx1"/>
                </a:solidFill>
                <a:latin typeface="Cambria" panose="02040503050406030204" pitchFamily="18" charset="0"/>
                <a:ea typeface="Cambria" panose="02040503050406030204" pitchFamily="18" charset="0"/>
                <a:cs typeface="Calibri"/>
              </a:rPr>
              <a:t>kẽ</a:t>
            </a:r>
            <a:r>
              <a:rPr lang="en-US" sz="3200" i="1" dirty="0">
                <a:solidFill>
                  <a:schemeClr val="tx1"/>
                </a:solidFill>
                <a:latin typeface="Cambria" panose="02040503050406030204" pitchFamily="18" charset="0"/>
                <a:ea typeface="Cambria" panose="02040503050406030204" pitchFamily="18" charset="0"/>
                <a:cs typeface="Calibri"/>
              </a:rPr>
              <a:t>,</a:t>
            </a:r>
            <a:r>
              <a:rPr lang="en-US" sz="3200" i="1" spc="-40" dirty="0">
                <a:solidFill>
                  <a:schemeClr val="tx1"/>
                </a:solidFill>
                <a:latin typeface="Cambria" panose="02040503050406030204" pitchFamily="18" charset="0"/>
                <a:ea typeface="Cambria" panose="02040503050406030204" pitchFamily="18" charset="0"/>
                <a:cs typeface="Calibri"/>
              </a:rPr>
              <a:t> </a:t>
            </a:r>
            <a:r>
              <a:rPr lang="en-US" sz="3200" i="1" dirty="0" err="1">
                <a:solidFill>
                  <a:schemeClr val="tx1"/>
                </a:solidFill>
                <a:latin typeface="Cambria" panose="02040503050406030204" pitchFamily="18" charset="0"/>
                <a:ea typeface="Cambria" panose="02040503050406030204" pitchFamily="18" charset="0"/>
                <a:cs typeface="Calibri"/>
              </a:rPr>
              <a:t>đối</a:t>
            </a:r>
            <a:r>
              <a:rPr lang="en-US" sz="3200" i="1" spc="-40" dirty="0">
                <a:solidFill>
                  <a:schemeClr val="tx1"/>
                </a:solidFill>
                <a:latin typeface="Cambria" panose="02040503050406030204" pitchFamily="18" charset="0"/>
                <a:ea typeface="Cambria" panose="02040503050406030204" pitchFamily="18" charset="0"/>
                <a:cs typeface="Calibri"/>
              </a:rPr>
              <a:t> </a:t>
            </a:r>
            <a:r>
              <a:rPr lang="en-US" sz="3200" i="1" dirty="0" err="1">
                <a:solidFill>
                  <a:schemeClr val="tx1"/>
                </a:solidFill>
                <a:latin typeface="Cambria" panose="02040503050406030204" pitchFamily="18" charset="0"/>
                <a:ea typeface="Cambria" panose="02040503050406030204" pitchFamily="18" charset="0"/>
                <a:cs typeface="Calibri"/>
              </a:rPr>
              <a:t>xứng</a:t>
            </a:r>
            <a:r>
              <a:rPr lang="en-US" sz="3200" i="1" dirty="0">
                <a:solidFill>
                  <a:schemeClr val="tx1"/>
                </a:solidFill>
                <a:latin typeface="Cambria" panose="02040503050406030204" pitchFamily="18" charset="0"/>
                <a:ea typeface="Cambria" panose="02040503050406030204" pitchFamily="18" charset="0"/>
                <a:cs typeface="Calibri"/>
              </a:rPr>
              <a:t>,</a:t>
            </a:r>
            <a:r>
              <a:rPr lang="en-US" sz="3200" i="1" spc="-30" dirty="0">
                <a:solidFill>
                  <a:schemeClr val="tx1"/>
                </a:solidFill>
                <a:latin typeface="Cambria" panose="02040503050406030204" pitchFamily="18" charset="0"/>
                <a:ea typeface="Cambria" panose="02040503050406030204" pitchFamily="18" charset="0"/>
                <a:cs typeface="Calibri"/>
              </a:rPr>
              <a:t> </a:t>
            </a:r>
            <a:r>
              <a:rPr lang="en-US" sz="3200" i="1" dirty="0" err="1">
                <a:solidFill>
                  <a:schemeClr val="tx1"/>
                </a:solidFill>
                <a:latin typeface="Cambria" panose="02040503050406030204" pitchFamily="18" charset="0"/>
                <a:ea typeface="Cambria" panose="02040503050406030204" pitchFamily="18" charset="0"/>
                <a:cs typeface="Calibri"/>
              </a:rPr>
              <a:t>tự</a:t>
            </a:r>
            <a:r>
              <a:rPr lang="en-US" sz="3200" i="1" spc="-35" dirty="0">
                <a:solidFill>
                  <a:schemeClr val="tx1"/>
                </a:solidFill>
                <a:latin typeface="Cambria" panose="02040503050406030204" pitchFamily="18" charset="0"/>
                <a:ea typeface="Cambria" panose="02040503050406030204" pitchFamily="18" charset="0"/>
                <a:cs typeface="Calibri"/>
              </a:rPr>
              <a:t> </a:t>
            </a:r>
            <a:r>
              <a:rPr lang="en-US" sz="3200" i="1" spc="-25" dirty="0">
                <a:solidFill>
                  <a:schemeClr val="tx1"/>
                </a:solidFill>
                <a:latin typeface="Cambria" panose="02040503050406030204" pitchFamily="18" charset="0"/>
                <a:ea typeface="Cambria" panose="02040503050406030204" pitchFamily="18" charset="0"/>
                <a:cs typeface="Calibri"/>
              </a:rPr>
              <a:t>do</a:t>
            </a:r>
            <a:endParaRPr lang="en-US" sz="3200" dirty="0">
              <a:solidFill>
                <a:schemeClr val="tx1"/>
              </a:solidFill>
              <a:latin typeface="Cambria" panose="02040503050406030204" pitchFamily="18" charset="0"/>
              <a:ea typeface="Cambria" panose="02040503050406030204" pitchFamily="18" charset="0"/>
              <a:cs typeface="Calibri"/>
            </a:endParaRPr>
          </a:p>
        </p:txBody>
      </p:sp>
    </p:spTree>
    <p:extLst>
      <p:ext uri="{BB962C8B-B14F-4D97-AF65-F5344CB8AC3E}">
        <p14:creationId xmlns:p14="http://schemas.microsoft.com/office/powerpoint/2010/main" val="100787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1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arn(inVertical)">
                                      <p:cBhvr>
                                        <p:cTn id="12" dur="10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62"/>
          <p:cNvSpPr txBox="1">
            <a:spLocks noChangeArrowheads="1"/>
          </p:cNvSpPr>
          <p:nvPr/>
        </p:nvSpPr>
        <p:spPr bwMode="auto">
          <a:xfrm>
            <a:off x="1389017" y="304800"/>
            <a:ext cx="9202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THỬ THÁCH AI NHANH HƠN</a:t>
            </a:r>
            <a:endParaRPr lang="en-US" altLang="en-US"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0" name="Picture 6"/>
          <p:cNvPicPr>
            <a:picLocks noChangeAspect="1"/>
          </p:cNvPicPr>
          <p:nvPr/>
        </p:nvPicPr>
        <p:blipFill>
          <a:blip r:embed="rId7"/>
          <a:srcRect/>
          <a:stretch>
            <a:fillRect/>
          </a:stretch>
        </p:blipFill>
        <p:spPr>
          <a:xfrm>
            <a:off x="685800" y="1524000"/>
            <a:ext cx="2353311" cy="4958687"/>
          </a:xfrm>
          <a:prstGeom prst="rect">
            <a:avLst/>
          </a:prstGeom>
        </p:spPr>
      </p:pic>
      <p:sp>
        <p:nvSpPr>
          <p:cNvPr id="25" name="Rounded Rectangular Callout 24"/>
          <p:cNvSpPr/>
          <p:nvPr/>
        </p:nvSpPr>
        <p:spPr>
          <a:xfrm>
            <a:off x="3505200" y="1066800"/>
            <a:ext cx="6858000" cy="2133600"/>
          </a:xfrm>
          <a:prstGeom prst="wedgeRoundRectCallout">
            <a:avLst>
              <a:gd name="adj1" fmla="val -53982"/>
              <a:gd name="adj2" fmla="val 44922"/>
              <a:gd name="adj3" fmla="val 16667"/>
            </a:avLst>
          </a:prstGeom>
          <a:solidFill>
            <a:srgbClr val="FAF0F0"/>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505">
              <a:spcBef>
                <a:spcPts val="105"/>
              </a:spcBef>
            </a:pPr>
            <a:r>
              <a:rPr lang="en-US" sz="3200" b="1"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Hoa</a:t>
            </a:r>
            <a:r>
              <a:rPr lang="vi-VN" sz="3200" b="1" i="1" spc="-1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văn</a:t>
            </a:r>
            <a:r>
              <a:rPr lang="vi-VN" sz="3200" b="1" i="1" spc="-1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trang</a:t>
            </a:r>
            <a:r>
              <a:rPr lang="vi-VN" sz="3200" b="1" i="1" spc="-1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phục</a:t>
            </a:r>
            <a:r>
              <a:rPr lang="vi-VN" sz="3200" b="1" i="1" spc="-3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dân</a:t>
            </a:r>
            <a:r>
              <a:rPr lang="vi-VN" sz="3200" b="1" i="1" spc="-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tộc</a:t>
            </a:r>
            <a:r>
              <a:rPr lang="vi-VN" sz="3200" b="1" i="1" spc="-20" dirty="0" smtClean="0">
                <a:solidFill>
                  <a:srgbClr val="C00000"/>
                </a:solidFill>
                <a:latin typeface="Cambria" panose="02040503050406030204" pitchFamily="18" charset="0"/>
                <a:ea typeface="Cambria" panose="02040503050406030204" pitchFamily="18" charset="0"/>
                <a:cs typeface="Calibri"/>
              </a:rPr>
              <a:t> được</a:t>
            </a:r>
            <a:endParaRPr lang="vi-VN" sz="3200" b="1" dirty="0" smtClean="0">
              <a:solidFill>
                <a:srgbClr val="C00000"/>
              </a:solidFill>
              <a:latin typeface="Cambria" panose="02040503050406030204" pitchFamily="18" charset="0"/>
              <a:ea typeface="Cambria" panose="02040503050406030204" pitchFamily="18" charset="0"/>
              <a:cs typeface="Calibri"/>
            </a:endParaRPr>
          </a:p>
          <a:p>
            <a:pPr marL="12700"/>
            <a:r>
              <a:rPr lang="vi-VN" sz="3200" b="1" i="1" dirty="0" smtClean="0">
                <a:solidFill>
                  <a:srgbClr val="C00000"/>
                </a:solidFill>
                <a:latin typeface="Cambria" panose="02040503050406030204" pitchFamily="18" charset="0"/>
                <a:ea typeface="Cambria" panose="02040503050406030204" pitchFamily="18" charset="0"/>
                <a:cs typeface="Calibri"/>
              </a:rPr>
              <a:t>trang</a:t>
            </a:r>
            <a:r>
              <a:rPr lang="vi-VN" sz="3200" b="1" i="1" spc="-2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trí</a:t>
            </a:r>
            <a:r>
              <a:rPr lang="vi-VN" sz="3200" b="1" i="1" spc="-1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chủ</a:t>
            </a:r>
            <a:r>
              <a:rPr lang="vi-VN" sz="3200" b="1" i="1" spc="-1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yếu</a:t>
            </a:r>
            <a:r>
              <a:rPr lang="vi-VN" sz="3200" b="1" i="1" spc="-1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ở</a:t>
            </a:r>
            <a:r>
              <a:rPr lang="vi-VN" sz="3200" b="1" i="1" spc="-1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chỗ</a:t>
            </a:r>
            <a:r>
              <a:rPr lang="vi-VN" sz="3200" b="1" i="1" spc="-15" dirty="0" smtClean="0">
                <a:solidFill>
                  <a:srgbClr val="C00000"/>
                </a:solidFill>
                <a:latin typeface="Cambria" panose="02040503050406030204" pitchFamily="18" charset="0"/>
                <a:ea typeface="Cambria" panose="02040503050406030204" pitchFamily="18" charset="0"/>
                <a:cs typeface="Calibri"/>
              </a:rPr>
              <a:t> </a:t>
            </a:r>
            <a:r>
              <a:rPr lang="vi-VN" sz="3200" b="1" i="1" spc="-20" dirty="0" smtClean="0">
                <a:solidFill>
                  <a:srgbClr val="C00000"/>
                </a:solidFill>
                <a:latin typeface="Cambria" panose="02040503050406030204" pitchFamily="18" charset="0"/>
                <a:ea typeface="Cambria" panose="02040503050406030204" pitchFamily="18" charset="0"/>
                <a:cs typeface="Calibri"/>
              </a:rPr>
              <a:t>nào?</a:t>
            </a:r>
            <a:endParaRPr lang="vi-VN" sz="3200" b="1" dirty="0" smtClean="0">
              <a:solidFill>
                <a:srgbClr val="C00000"/>
              </a:solidFill>
              <a:latin typeface="Cambria" panose="02040503050406030204" pitchFamily="18" charset="0"/>
              <a:ea typeface="Cambria" panose="02040503050406030204" pitchFamily="18" charset="0"/>
              <a:cs typeface="Calibri"/>
            </a:endParaRPr>
          </a:p>
          <a:p>
            <a:pPr marL="12700" marR="5080" indent="342900">
              <a:spcBef>
                <a:spcPts val="100"/>
              </a:spcBef>
            </a:pP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Đáp</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án</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spc="-20" dirty="0" err="1" smtClean="0">
                <a:solidFill>
                  <a:srgbClr val="000000"/>
                </a:solidFill>
                <a:latin typeface="Cambria" panose="02040503050406030204" pitchFamily="18" charset="0"/>
                <a:ea typeface="Cambria" panose="02040503050406030204" pitchFamily="18" charset="0"/>
              </a:rPr>
              <a:t>Trên</a:t>
            </a:r>
            <a:r>
              <a:rPr lang="en-US" sz="3200" spc="-3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cổ</a:t>
            </a:r>
            <a:r>
              <a:rPr lang="en-US" sz="3200" spc="-2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áo</a:t>
            </a:r>
            <a:r>
              <a:rPr lang="en-US" sz="3200" dirty="0" smtClean="0">
                <a:solidFill>
                  <a:srgbClr val="000000"/>
                </a:solidFill>
                <a:latin typeface="Cambria" panose="02040503050406030204" pitchFamily="18" charset="0"/>
                <a:ea typeface="Cambria" panose="02040503050406030204" pitchFamily="18" charset="0"/>
              </a:rPr>
              <a:t>,</a:t>
            </a:r>
            <a:r>
              <a:rPr lang="en-US" sz="3200" spc="-25"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nẹp</a:t>
            </a:r>
            <a:r>
              <a:rPr lang="en-US" sz="3200" spc="-25"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áo</a:t>
            </a:r>
            <a:r>
              <a:rPr lang="en-US" sz="3200" dirty="0" smtClean="0">
                <a:solidFill>
                  <a:srgbClr val="000000"/>
                </a:solidFill>
                <a:latin typeface="Cambria" panose="02040503050406030204" pitchFamily="18" charset="0"/>
                <a:ea typeface="Cambria" panose="02040503050406030204" pitchFamily="18" charset="0"/>
              </a:rPr>
              <a:t>,</a:t>
            </a:r>
            <a:r>
              <a:rPr lang="en-US" sz="3200" spc="-25"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tay</a:t>
            </a:r>
            <a:r>
              <a:rPr lang="en-US" sz="3200" spc="-25"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áo</a:t>
            </a:r>
            <a:r>
              <a:rPr lang="en-US" sz="3200" dirty="0" smtClean="0">
                <a:solidFill>
                  <a:srgbClr val="000000"/>
                </a:solidFill>
                <a:latin typeface="Cambria" panose="02040503050406030204" pitchFamily="18" charset="0"/>
                <a:ea typeface="Cambria" panose="02040503050406030204" pitchFamily="18" charset="0"/>
              </a:rPr>
              <a:t>,</a:t>
            </a:r>
            <a:r>
              <a:rPr lang="en-US" sz="3200" spc="-20" dirty="0" smtClean="0">
                <a:solidFill>
                  <a:srgbClr val="000000"/>
                </a:solidFill>
                <a:latin typeface="Cambria" panose="02040503050406030204" pitchFamily="18" charset="0"/>
                <a:ea typeface="Cambria" panose="02040503050406030204" pitchFamily="18" charset="0"/>
              </a:rPr>
              <a:t> </a:t>
            </a:r>
            <a:r>
              <a:rPr lang="en-US" sz="3200" spc="-20" dirty="0" err="1" smtClean="0">
                <a:solidFill>
                  <a:srgbClr val="000000"/>
                </a:solidFill>
                <a:latin typeface="Cambria" panose="02040503050406030204" pitchFamily="18" charset="0"/>
                <a:ea typeface="Cambria" panose="02040503050406030204" pitchFamily="18" charset="0"/>
              </a:rPr>
              <a:t>cánh</a:t>
            </a:r>
            <a:r>
              <a:rPr lang="en-US" sz="3200" spc="-2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tay</a:t>
            </a:r>
            <a:r>
              <a:rPr lang="en-US" sz="3200" dirty="0" smtClean="0">
                <a:solidFill>
                  <a:srgbClr val="000000"/>
                </a:solidFill>
                <a:latin typeface="Cambria" panose="02040503050406030204" pitchFamily="18" charset="0"/>
                <a:ea typeface="Cambria" panose="02040503050406030204" pitchFamily="18" charset="0"/>
              </a:rPr>
              <a:t>,</a:t>
            </a:r>
            <a:r>
              <a:rPr lang="en-US" sz="3200" spc="-11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tà</a:t>
            </a:r>
            <a:r>
              <a:rPr lang="en-US" sz="3200" spc="-100" dirty="0" smtClean="0">
                <a:solidFill>
                  <a:srgbClr val="000000"/>
                </a:solidFill>
                <a:latin typeface="Cambria" panose="02040503050406030204" pitchFamily="18" charset="0"/>
                <a:ea typeface="Cambria" panose="02040503050406030204" pitchFamily="18" charset="0"/>
              </a:rPr>
              <a:t> </a:t>
            </a:r>
            <a:r>
              <a:rPr lang="en-US" sz="3200" spc="-20" dirty="0" err="1" smtClean="0">
                <a:solidFill>
                  <a:srgbClr val="000000"/>
                </a:solidFill>
                <a:latin typeface="Cambria" panose="02040503050406030204" pitchFamily="18" charset="0"/>
                <a:ea typeface="Cambria" panose="02040503050406030204" pitchFamily="18" charset="0"/>
              </a:rPr>
              <a:t>áo</a:t>
            </a:r>
            <a:r>
              <a:rPr lang="en-US" sz="3200" spc="-20" dirty="0" smtClean="0">
                <a:solidFill>
                  <a:srgbClr val="000000"/>
                </a:solidFill>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91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1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arn(inVertical)">
                                      <p:cBhvr>
                                        <p:cTn id="12" dur="10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barn(inVertical)">
                                      <p:cBhvr>
                                        <p:cTn id="17" dur="10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62"/>
          <p:cNvSpPr txBox="1">
            <a:spLocks noChangeArrowheads="1"/>
          </p:cNvSpPr>
          <p:nvPr/>
        </p:nvSpPr>
        <p:spPr bwMode="auto">
          <a:xfrm>
            <a:off x="1389017" y="304800"/>
            <a:ext cx="9202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THỬ THÁCH AI NHANH HƠN</a:t>
            </a:r>
            <a:endParaRPr lang="en-US" altLang="en-US"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0" name="Picture 6"/>
          <p:cNvPicPr>
            <a:picLocks noChangeAspect="1"/>
          </p:cNvPicPr>
          <p:nvPr/>
        </p:nvPicPr>
        <p:blipFill>
          <a:blip r:embed="rId7"/>
          <a:srcRect/>
          <a:stretch>
            <a:fillRect/>
          </a:stretch>
        </p:blipFill>
        <p:spPr>
          <a:xfrm>
            <a:off x="685800" y="1524000"/>
            <a:ext cx="2353311" cy="4958687"/>
          </a:xfrm>
          <a:prstGeom prst="rect">
            <a:avLst/>
          </a:prstGeom>
        </p:spPr>
      </p:pic>
      <p:sp>
        <p:nvSpPr>
          <p:cNvPr id="25" name="Rounded Rectangular Callout 24"/>
          <p:cNvSpPr/>
          <p:nvPr/>
        </p:nvSpPr>
        <p:spPr>
          <a:xfrm>
            <a:off x="3505200" y="1066800"/>
            <a:ext cx="6858000" cy="2133600"/>
          </a:xfrm>
          <a:prstGeom prst="wedgeRoundRectCallout">
            <a:avLst>
              <a:gd name="adj1" fmla="val -53982"/>
              <a:gd name="adj2" fmla="val 44922"/>
              <a:gd name="adj3" fmla="val 16667"/>
            </a:avLst>
          </a:prstGeom>
          <a:solidFill>
            <a:srgbClr val="FAF0F0"/>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505">
              <a:spcBef>
                <a:spcPts val="105"/>
              </a:spcBef>
            </a:pPr>
            <a:r>
              <a:rPr lang="en-US" sz="3200" b="1" i="1"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Kể</a:t>
            </a:r>
            <a:r>
              <a:rPr lang="vi-VN" sz="3200" b="1" i="1" spc="-4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tên</a:t>
            </a:r>
            <a:r>
              <a:rPr lang="vi-VN" sz="3200" b="1" i="1" spc="-4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các</a:t>
            </a:r>
            <a:r>
              <a:rPr lang="vi-VN" sz="3200" b="1" i="1" spc="-5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hình</a:t>
            </a:r>
            <a:r>
              <a:rPr lang="vi-VN" sz="3200" b="1" i="1" spc="-6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thức</a:t>
            </a:r>
            <a:r>
              <a:rPr lang="vi-VN" sz="3200" b="1" i="1" spc="-3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in</a:t>
            </a:r>
            <a:r>
              <a:rPr lang="vi-VN" sz="3200" b="1" i="1" spc="-6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tranh</a:t>
            </a:r>
            <a:r>
              <a:rPr lang="vi-VN" sz="3200" b="1" i="1" spc="-4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mà</a:t>
            </a:r>
            <a:r>
              <a:rPr lang="vi-VN" sz="3200" b="1" i="1" spc="-4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em</a:t>
            </a:r>
            <a:r>
              <a:rPr lang="vi-VN" sz="3200" b="1" i="1" spc="-4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đã</a:t>
            </a:r>
            <a:r>
              <a:rPr lang="vi-VN" sz="3200" b="1" i="1" spc="-55" dirty="0" smtClean="0">
                <a:solidFill>
                  <a:srgbClr val="C00000"/>
                </a:solidFill>
                <a:latin typeface="Cambria" panose="02040503050406030204" pitchFamily="18" charset="0"/>
                <a:ea typeface="Cambria" panose="02040503050406030204" pitchFamily="18" charset="0"/>
                <a:cs typeface="Calibri"/>
              </a:rPr>
              <a:t> </a:t>
            </a:r>
            <a:r>
              <a:rPr lang="vi-VN" sz="3200" b="1" i="1" spc="-20" dirty="0" smtClean="0">
                <a:solidFill>
                  <a:srgbClr val="C00000"/>
                </a:solidFill>
                <a:latin typeface="Cambria" panose="02040503050406030204" pitchFamily="18" charset="0"/>
                <a:ea typeface="Cambria" panose="02040503050406030204" pitchFamily="18" charset="0"/>
                <a:cs typeface="Calibri"/>
              </a:rPr>
              <a:t>được học?</a:t>
            </a:r>
            <a:endParaRPr lang="en-US" sz="3200" b="1" i="1" spc="-20" dirty="0" smtClean="0">
              <a:solidFill>
                <a:srgbClr val="C00000"/>
              </a:solidFill>
              <a:latin typeface="Cambria" panose="02040503050406030204" pitchFamily="18" charset="0"/>
              <a:ea typeface="Cambria" panose="02040503050406030204" pitchFamily="18" charset="0"/>
              <a:cs typeface="Calibri"/>
            </a:endParaRPr>
          </a:p>
          <a:p>
            <a:pPr marL="12700">
              <a:spcBef>
                <a:spcPts val="95"/>
              </a:spcBef>
            </a:pP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Đáp</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án</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a:solidFill>
                  <a:schemeClr val="tx1"/>
                </a:solidFill>
                <a:latin typeface="Cambria" panose="02040503050406030204" pitchFamily="18" charset="0"/>
                <a:ea typeface="Cambria" panose="02040503050406030204" pitchFamily="18" charset="0"/>
                <a:cs typeface="Calibri"/>
              </a:rPr>
              <a:t>in</a:t>
            </a:r>
            <a:r>
              <a:rPr lang="en-US" sz="3200" spc="-25" dirty="0">
                <a:solidFill>
                  <a:schemeClr val="tx1"/>
                </a:solidFill>
                <a:latin typeface="Cambria" panose="02040503050406030204" pitchFamily="18" charset="0"/>
                <a:ea typeface="Cambria" panose="02040503050406030204" pitchFamily="18" charset="0"/>
                <a:cs typeface="Calibri"/>
              </a:rPr>
              <a:t> </a:t>
            </a:r>
            <a:r>
              <a:rPr lang="en-US" sz="3200" dirty="0" err="1">
                <a:solidFill>
                  <a:schemeClr val="tx1"/>
                </a:solidFill>
                <a:latin typeface="Cambria" panose="02040503050406030204" pitchFamily="18" charset="0"/>
                <a:ea typeface="Cambria" panose="02040503050406030204" pitchFamily="18" charset="0"/>
                <a:cs typeface="Calibri"/>
              </a:rPr>
              <a:t>nổi</a:t>
            </a:r>
            <a:r>
              <a:rPr lang="en-US" sz="3200" dirty="0">
                <a:solidFill>
                  <a:schemeClr val="tx1"/>
                </a:solidFill>
                <a:latin typeface="Cambria" panose="02040503050406030204" pitchFamily="18" charset="0"/>
                <a:ea typeface="Cambria" panose="02040503050406030204" pitchFamily="18" charset="0"/>
                <a:cs typeface="Calibri"/>
              </a:rPr>
              <a:t>,</a:t>
            </a:r>
            <a:r>
              <a:rPr lang="en-US" sz="3200" spc="-45" dirty="0">
                <a:solidFill>
                  <a:schemeClr val="tx1"/>
                </a:solidFill>
                <a:latin typeface="Cambria" panose="02040503050406030204" pitchFamily="18" charset="0"/>
                <a:ea typeface="Cambria" panose="02040503050406030204" pitchFamily="18" charset="0"/>
                <a:cs typeface="Calibri"/>
              </a:rPr>
              <a:t> </a:t>
            </a:r>
            <a:r>
              <a:rPr lang="en-US" sz="3200" dirty="0">
                <a:solidFill>
                  <a:schemeClr val="tx1"/>
                </a:solidFill>
                <a:latin typeface="Cambria" panose="02040503050406030204" pitchFamily="18" charset="0"/>
                <a:ea typeface="Cambria" panose="02040503050406030204" pitchFamily="18" charset="0"/>
                <a:cs typeface="Calibri"/>
              </a:rPr>
              <a:t>in</a:t>
            </a:r>
            <a:r>
              <a:rPr lang="en-US" sz="3200" spc="-25" dirty="0">
                <a:solidFill>
                  <a:schemeClr val="tx1"/>
                </a:solidFill>
                <a:latin typeface="Cambria" panose="02040503050406030204" pitchFamily="18" charset="0"/>
                <a:ea typeface="Cambria" panose="02040503050406030204" pitchFamily="18" charset="0"/>
                <a:cs typeface="Calibri"/>
              </a:rPr>
              <a:t> </a:t>
            </a:r>
            <a:r>
              <a:rPr lang="en-US" sz="3200" spc="-10" dirty="0" err="1">
                <a:solidFill>
                  <a:schemeClr val="tx1"/>
                </a:solidFill>
                <a:latin typeface="Cambria" panose="02040503050406030204" pitchFamily="18" charset="0"/>
                <a:ea typeface="Cambria" panose="02040503050406030204" pitchFamily="18" charset="0"/>
                <a:cs typeface="Calibri"/>
              </a:rPr>
              <a:t>chìm</a:t>
            </a:r>
            <a:r>
              <a:rPr lang="en-US" sz="3200" spc="-10" dirty="0">
                <a:solidFill>
                  <a:schemeClr val="tx1"/>
                </a:solidFill>
                <a:latin typeface="Cambria" panose="02040503050406030204" pitchFamily="18" charset="0"/>
                <a:ea typeface="Cambria" panose="02040503050406030204" pitchFamily="18" charset="0"/>
                <a:cs typeface="Calibri"/>
              </a:rPr>
              <a:t>.</a:t>
            </a:r>
            <a:endParaRPr lang="en-US" sz="3200" dirty="0">
              <a:solidFill>
                <a:schemeClr val="tx1"/>
              </a:solidFill>
              <a:latin typeface="Cambria" panose="02040503050406030204" pitchFamily="18" charset="0"/>
              <a:ea typeface="Cambria" panose="02040503050406030204" pitchFamily="18" charset="0"/>
              <a:cs typeface="Calibri"/>
            </a:endParaRPr>
          </a:p>
        </p:txBody>
      </p:sp>
    </p:spTree>
    <p:extLst>
      <p:ext uri="{BB962C8B-B14F-4D97-AF65-F5344CB8AC3E}">
        <p14:creationId xmlns:p14="http://schemas.microsoft.com/office/powerpoint/2010/main" val="4026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1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arn(inVertical)">
                                      <p:cBhvr>
                                        <p:cTn id="12" dur="10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txBox="1">
            <a:spLocks noChangeArrowheads="1"/>
          </p:cNvSpPr>
          <p:nvPr/>
        </p:nvSpPr>
        <p:spPr bwMode="auto">
          <a:xfrm>
            <a:off x="1266943" y="266011"/>
            <a:ext cx="9664914" cy="875211"/>
          </a:xfrm>
          <a:prstGeom prst="rect">
            <a:avLst/>
          </a:prstGeom>
          <a:noFill/>
          <a:ln>
            <a:noFill/>
          </a:ln>
        </p:spPr>
        <p:txBody>
          <a:bodyPr anchor="ctr">
            <a:noAutofit/>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anose="020B0603020202020204" pitchFamily="34" charset="0"/>
              </a:defRPr>
            </a:lvl2pPr>
            <a:lvl3pPr algn="l" rtl="0" fontAlgn="base">
              <a:lnSpc>
                <a:spcPct val="90000"/>
              </a:lnSpc>
              <a:spcBef>
                <a:spcPct val="0"/>
              </a:spcBef>
              <a:spcAft>
                <a:spcPct val="0"/>
              </a:spcAft>
              <a:defRPr sz="3600">
                <a:solidFill>
                  <a:schemeClr val="tx1"/>
                </a:solidFill>
                <a:latin typeface="Trebuchet MS" panose="020B0603020202020204" pitchFamily="34" charset="0"/>
              </a:defRPr>
            </a:lvl3pPr>
            <a:lvl4pPr algn="l" rtl="0" fontAlgn="base">
              <a:lnSpc>
                <a:spcPct val="90000"/>
              </a:lnSpc>
              <a:spcBef>
                <a:spcPct val="0"/>
              </a:spcBef>
              <a:spcAft>
                <a:spcPct val="0"/>
              </a:spcAft>
              <a:defRPr sz="3600">
                <a:solidFill>
                  <a:schemeClr val="tx1"/>
                </a:solidFill>
                <a:latin typeface="Trebuchet MS" panose="020B0603020202020204" pitchFamily="34" charset="0"/>
              </a:defRPr>
            </a:lvl4pPr>
            <a:lvl5pPr algn="l" rtl="0" fontAlgn="base">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a:lstStyle>
          <a:p>
            <a:pPr algn="ctr" eaLnBrk="1" fontAlgn="auto" hangingPunct="1">
              <a:lnSpc>
                <a:spcPct val="100000"/>
              </a:lnSpc>
              <a:spcAft>
                <a:spcPts val="0"/>
              </a:spcAft>
              <a:defRPr/>
            </a:pPr>
            <a:r>
              <a:rPr lang="vi-VN" sz="2800" b="1" dirty="0">
                <a:solidFill>
                  <a:srgbClr val="C00000"/>
                </a:solidFill>
                <a:latin typeface="Times New Roman" panose="02020603050405020304" pitchFamily="18" charset="0"/>
                <a:cs typeface="Times New Roman" panose="02020603050405020304" pitchFamily="18" charset="0"/>
              </a:rPr>
              <a:t>  </a:t>
            </a:r>
            <a:r>
              <a:rPr lang="en-US" sz="2800" b="1" u="sng"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CHỦ ĐỀ </a:t>
            </a:r>
            <a:r>
              <a:rPr lang="en-US" sz="28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p>
          <a:p>
            <a:pPr algn="ctr" eaLnBrk="1" fontAlgn="auto" hangingPunct="1">
              <a:lnSpc>
                <a:spcPct val="100000"/>
              </a:lnSpc>
              <a:spcAft>
                <a:spcPts val="0"/>
              </a:spcAft>
              <a:defRPr/>
            </a:pPr>
            <a:r>
              <a:rPr lang="en-US" sz="32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MĨ THUẬT CỦA CÁC DÂN TỘC THIỂU SỐ VIỆT NAM</a:t>
            </a:r>
            <a:endParaRPr lang="en-US" sz="32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7" name="Rectangle 1"/>
          <p:cNvSpPr>
            <a:spLocks noChangeArrowheads="1"/>
          </p:cNvSpPr>
          <p:nvPr/>
        </p:nvSpPr>
        <p:spPr bwMode="auto">
          <a:xfrm>
            <a:off x="1728529" y="1189288"/>
            <a:ext cx="86084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Bài</a:t>
            </a:r>
            <a:r>
              <a:rPr lang="vi-VN"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7</a:t>
            </a:r>
            <a:r>
              <a:rPr lang="vi-VN"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Tạo</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mẫu</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nền</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trang</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trí</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với</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họa</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tiết</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dân</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tộc</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thiểu</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số</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Việt</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Nam</a:t>
            </a:r>
            <a:endParaRPr lang="en-US" altLang="en-US" sz="4000" b="1" dirty="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endParaRPr>
          </a:p>
        </p:txBody>
      </p:sp>
      <p:sp>
        <p:nvSpPr>
          <p:cNvPr id="18" name="Text Box 262"/>
          <p:cNvSpPr txBox="1">
            <a:spLocks noChangeArrowheads="1"/>
          </p:cNvSpPr>
          <p:nvPr/>
        </p:nvSpPr>
        <p:spPr bwMode="auto">
          <a:xfrm>
            <a:off x="533400" y="2743200"/>
            <a:ext cx="10802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1.</a:t>
            </a:r>
            <a:r>
              <a:rPr lang="en-US" altLang="en-US"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Quan</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sát</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nhận</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thức</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về</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hình</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thức</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của</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khuôn</a:t>
            </a:r>
            <a:r>
              <a:rPr lang="en-US" sz="2400" b="1" dirty="0" smtClean="0">
                <a:latin typeface="Cambria" panose="02040503050406030204" pitchFamily="18" charset="0"/>
                <a:ea typeface="Cambria" panose="02040503050406030204" pitchFamily="18" charset="0"/>
                <a:cs typeface="Times New Roman" panose="02020603050405020304" pitchFamily="18" charset="0"/>
              </a:rPr>
              <a:t> in</a:t>
            </a:r>
            <a:endParaRPr lang="en-US" altLang="en-US"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20" name="Text Box 262"/>
          <p:cNvSpPr txBox="1">
            <a:spLocks noChangeArrowheads="1"/>
          </p:cNvSpPr>
          <p:nvPr/>
        </p:nvSpPr>
        <p:spPr bwMode="auto">
          <a:xfrm>
            <a:off x="609600" y="3200400"/>
            <a:ext cx="10726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ts val="1200"/>
              </a:spcBef>
              <a:buClr>
                <a:schemeClr val="lt1"/>
              </a:buClr>
              <a:buSzPts val="2700"/>
              <a:buNone/>
            </a:pPr>
            <a:r>
              <a:rPr lang="en-US" sz="2400" b="1" dirty="0" smtClean="0">
                <a:latin typeface="Cambria" panose="02040503050406030204" pitchFamily="18" charset="0"/>
                <a:ea typeface="Cambria" panose="02040503050406030204" pitchFamily="18" charset="0"/>
                <a:cs typeface="Tahoma"/>
                <a:sym typeface="Tahoma"/>
              </a:rPr>
              <a:t>2</a:t>
            </a:r>
            <a:r>
              <a:rPr lang="en-US" sz="2400" b="1" dirty="0">
                <a:latin typeface="Cambria" panose="02040503050406030204" pitchFamily="18" charset="0"/>
                <a:ea typeface="Cambria" panose="02040503050406030204" pitchFamily="18" charset="0"/>
                <a:cs typeface="Tahoma"/>
                <a:sym typeface="Tahoma"/>
              </a:rPr>
              <a:t>. </a:t>
            </a:r>
            <a:r>
              <a:rPr lang="vi-VN" sz="2400" b="1" dirty="0">
                <a:latin typeface="Cambria" panose="02040503050406030204" pitchFamily="18" charset="0"/>
                <a:ea typeface="Cambria" panose="02040503050406030204" pitchFamily="18" charset="0"/>
                <a:cs typeface="Tahoma"/>
                <a:sym typeface="Tahoma"/>
              </a:rPr>
              <a:t>Cách tạo </a:t>
            </a:r>
            <a:r>
              <a:rPr lang="en-US" sz="2400" b="1" dirty="0" err="1">
                <a:latin typeface="Cambria" panose="02040503050406030204" pitchFamily="18" charset="0"/>
                <a:ea typeface="Cambria" panose="02040503050406030204" pitchFamily="18" charset="0"/>
                <a:cs typeface="Tahoma"/>
                <a:sym typeface="Tahoma"/>
              </a:rPr>
              <a:t>khuôn</a:t>
            </a:r>
            <a:r>
              <a:rPr lang="en-US" sz="2400" b="1" dirty="0">
                <a:latin typeface="Cambria" panose="02040503050406030204" pitchFamily="18" charset="0"/>
                <a:ea typeface="Cambria" panose="02040503050406030204" pitchFamily="18" charset="0"/>
                <a:cs typeface="Tahoma"/>
                <a:sym typeface="Tahoma"/>
              </a:rPr>
              <a:t> </a:t>
            </a:r>
            <a:r>
              <a:rPr lang="en-US" sz="2400" b="1" dirty="0" err="1">
                <a:latin typeface="Cambria" panose="02040503050406030204" pitchFamily="18" charset="0"/>
                <a:ea typeface="Cambria" panose="02040503050406030204" pitchFamily="18" charset="0"/>
                <a:cs typeface="Tahoma"/>
                <a:sym typeface="Tahoma"/>
              </a:rPr>
              <a:t>và</a:t>
            </a:r>
            <a:r>
              <a:rPr lang="en-US" sz="2400" b="1" dirty="0">
                <a:latin typeface="Cambria" panose="02040503050406030204" pitchFamily="18" charset="0"/>
                <a:ea typeface="Cambria" panose="02040503050406030204" pitchFamily="18" charset="0"/>
                <a:cs typeface="Tahoma"/>
                <a:sym typeface="Tahoma"/>
              </a:rPr>
              <a:t> in </a:t>
            </a:r>
            <a:r>
              <a:rPr lang="en-US" sz="2400" b="1" dirty="0" err="1">
                <a:latin typeface="Cambria" panose="02040503050406030204" pitchFamily="18" charset="0"/>
                <a:ea typeface="Cambria" panose="02040503050406030204" pitchFamily="18" charset="0"/>
                <a:cs typeface="Tahoma"/>
                <a:sym typeface="Tahoma"/>
              </a:rPr>
              <a:t>nền</a:t>
            </a:r>
            <a:r>
              <a:rPr lang="en-US" sz="2400" b="1" dirty="0">
                <a:latin typeface="Cambria" panose="02040503050406030204" pitchFamily="18" charset="0"/>
                <a:ea typeface="Cambria" panose="02040503050406030204" pitchFamily="18" charset="0"/>
                <a:cs typeface="Tahoma"/>
                <a:sym typeface="Tahoma"/>
              </a:rPr>
              <a:t> </a:t>
            </a:r>
            <a:r>
              <a:rPr lang="en-US" sz="2400" b="1" dirty="0" err="1">
                <a:latin typeface="Cambria" panose="02040503050406030204" pitchFamily="18" charset="0"/>
                <a:ea typeface="Cambria" panose="02040503050406030204" pitchFamily="18" charset="0"/>
                <a:cs typeface="Tahoma"/>
                <a:sym typeface="Tahoma"/>
              </a:rPr>
              <a:t>trang</a:t>
            </a:r>
            <a:r>
              <a:rPr lang="en-US" sz="2400" b="1" dirty="0">
                <a:latin typeface="Cambria" panose="02040503050406030204" pitchFamily="18" charset="0"/>
                <a:ea typeface="Cambria" panose="02040503050406030204" pitchFamily="18" charset="0"/>
                <a:cs typeface="Tahoma"/>
                <a:sym typeface="Tahoma"/>
              </a:rPr>
              <a:t> </a:t>
            </a:r>
            <a:r>
              <a:rPr lang="en-US" sz="2400" b="1" dirty="0" err="1">
                <a:latin typeface="Cambria" panose="02040503050406030204" pitchFamily="18" charset="0"/>
                <a:ea typeface="Cambria" panose="02040503050406030204" pitchFamily="18" charset="0"/>
                <a:cs typeface="Tahoma"/>
                <a:sym typeface="Tahoma"/>
              </a:rPr>
              <a:t>trí</a:t>
            </a:r>
            <a:endParaRPr lang="vi-VN" sz="2400" b="1" dirty="0">
              <a:latin typeface="Cambria" panose="02040503050406030204" pitchFamily="18" charset="0"/>
              <a:ea typeface="Cambria" panose="02040503050406030204" pitchFamily="18" charset="0"/>
              <a:cs typeface="Tahoma"/>
              <a:sym typeface="Tahoma"/>
            </a:endParaRPr>
          </a:p>
        </p:txBody>
      </p:sp>
    </p:spTree>
    <p:extLst>
      <p:ext uri="{BB962C8B-B14F-4D97-AF65-F5344CB8AC3E}">
        <p14:creationId xmlns:p14="http://schemas.microsoft.com/office/powerpoint/2010/main" val="979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0" name="Text Box 262"/>
          <p:cNvSpPr txBox="1">
            <a:spLocks noChangeArrowheads="1"/>
          </p:cNvSpPr>
          <p:nvPr/>
        </p:nvSpPr>
        <p:spPr bwMode="auto">
          <a:xfrm>
            <a:off x="1524000" y="228600"/>
            <a:ext cx="107267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ts val="1200"/>
              </a:spcBef>
              <a:buClr>
                <a:schemeClr val="lt1"/>
              </a:buClr>
              <a:buSzPts val="2700"/>
              <a:buNone/>
            </a:pPr>
            <a:r>
              <a:rPr lang="en-US" sz="2800" b="1" dirty="0" smtClean="0">
                <a:latin typeface="Cambria" panose="02040503050406030204" pitchFamily="18" charset="0"/>
                <a:ea typeface="Cambria" panose="02040503050406030204" pitchFamily="18" charset="0"/>
                <a:cs typeface="Tahoma"/>
                <a:sym typeface="Tahoma"/>
              </a:rPr>
              <a:t>2</a:t>
            </a:r>
            <a:r>
              <a:rPr lang="en-US" sz="2800" b="1" dirty="0">
                <a:latin typeface="Cambria" panose="02040503050406030204" pitchFamily="18" charset="0"/>
                <a:ea typeface="Cambria" panose="02040503050406030204" pitchFamily="18" charset="0"/>
                <a:cs typeface="Tahoma"/>
                <a:sym typeface="Tahoma"/>
              </a:rPr>
              <a:t>. </a:t>
            </a:r>
            <a:r>
              <a:rPr lang="vi-VN" sz="2800" b="1" dirty="0">
                <a:latin typeface="Cambria" panose="02040503050406030204" pitchFamily="18" charset="0"/>
                <a:ea typeface="Cambria" panose="02040503050406030204" pitchFamily="18" charset="0"/>
                <a:cs typeface="Tahoma"/>
                <a:sym typeface="Tahoma"/>
              </a:rPr>
              <a:t>Cách tạo </a:t>
            </a:r>
            <a:r>
              <a:rPr lang="en-US" sz="2800" b="1" dirty="0" err="1">
                <a:latin typeface="Cambria" panose="02040503050406030204" pitchFamily="18" charset="0"/>
                <a:ea typeface="Cambria" panose="02040503050406030204" pitchFamily="18" charset="0"/>
                <a:cs typeface="Tahoma"/>
                <a:sym typeface="Tahoma"/>
              </a:rPr>
              <a:t>khuôn</a:t>
            </a:r>
            <a:r>
              <a:rPr lang="en-US" sz="2800" b="1" dirty="0">
                <a:latin typeface="Cambria" panose="02040503050406030204" pitchFamily="18" charset="0"/>
                <a:ea typeface="Cambria" panose="02040503050406030204" pitchFamily="18" charset="0"/>
                <a:cs typeface="Tahoma"/>
                <a:sym typeface="Tahoma"/>
              </a:rPr>
              <a:t> </a:t>
            </a:r>
            <a:r>
              <a:rPr lang="en-US" sz="2800" b="1" dirty="0" err="1">
                <a:latin typeface="Cambria" panose="02040503050406030204" pitchFamily="18" charset="0"/>
                <a:ea typeface="Cambria" panose="02040503050406030204" pitchFamily="18" charset="0"/>
                <a:cs typeface="Tahoma"/>
                <a:sym typeface="Tahoma"/>
              </a:rPr>
              <a:t>và</a:t>
            </a:r>
            <a:r>
              <a:rPr lang="en-US" sz="2800" b="1" dirty="0">
                <a:latin typeface="Cambria" panose="02040503050406030204" pitchFamily="18" charset="0"/>
                <a:ea typeface="Cambria" panose="02040503050406030204" pitchFamily="18" charset="0"/>
                <a:cs typeface="Tahoma"/>
                <a:sym typeface="Tahoma"/>
              </a:rPr>
              <a:t> in </a:t>
            </a:r>
            <a:r>
              <a:rPr lang="en-US" sz="2800" b="1" dirty="0" err="1">
                <a:latin typeface="Cambria" panose="02040503050406030204" pitchFamily="18" charset="0"/>
                <a:ea typeface="Cambria" panose="02040503050406030204" pitchFamily="18" charset="0"/>
                <a:cs typeface="Tahoma"/>
                <a:sym typeface="Tahoma"/>
              </a:rPr>
              <a:t>nền</a:t>
            </a:r>
            <a:r>
              <a:rPr lang="en-US" sz="2800" b="1" dirty="0">
                <a:latin typeface="Cambria" panose="02040503050406030204" pitchFamily="18" charset="0"/>
                <a:ea typeface="Cambria" panose="02040503050406030204" pitchFamily="18" charset="0"/>
                <a:cs typeface="Tahoma"/>
                <a:sym typeface="Tahoma"/>
              </a:rPr>
              <a:t> </a:t>
            </a:r>
            <a:r>
              <a:rPr lang="en-US" sz="2800" b="1" dirty="0" err="1">
                <a:latin typeface="Cambria" panose="02040503050406030204" pitchFamily="18" charset="0"/>
                <a:ea typeface="Cambria" panose="02040503050406030204" pitchFamily="18" charset="0"/>
                <a:cs typeface="Tahoma"/>
                <a:sym typeface="Tahoma"/>
              </a:rPr>
              <a:t>trang</a:t>
            </a:r>
            <a:r>
              <a:rPr lang="en-US" sz="2800" b="1" dirty="0">
                <a:latin typeface="Cambria" panose="02040503050406030204" pitchFamily="18" charset="0"/>
                <a:ea typeface="Cambria" panose="02040503050406030204" pitchFamily="18" charset="0"/>
                <a:cs typeface="Tahoma"/>
                <a:sym typeface="Tahoma"/>
              </a:rPr>
              <a:t> </a:t>
            </a:r>
            <a:r>
              <a:rPr lang="en-US" sz="2800" b="1" dirty="0" err="1">
                <a:latin typeface="Cambria" panose="02040503050406030204" pitchFamily="18" charset="0"/>
                <a:ea typeface="Cambria" panose="02040503050406030204" pitchFamily="18" charset="0"/>
                <a:cs typeface="Tahoma"/>
                <a:sym typeface="Tahoma"/>
              </a:rPr>
              <a:t>trí</a:t>
            </a:r>
            <a:endParaRPr lang="vi-VN" sz="2800" b="1" dirty="0">
              <a:latin typeface="Cambria" panose="02040503050406030204" pitchFamily="18" charset="0"/>
              <a:ea typeface="Cambria" panose="02040503050406030204" pitchFamily="18" charset="0"/>
              <a:cs typeface="Tahoma"/>
              <a:sym typeface="Tahoma"/>
            </a:endParaRPr>
          </a:p>
        </p:txBody>
      </p:sp>
      <p:pic>
        <p:nvPicPr>
          <p:cNvPr id="21" name="Picture 20">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object 9"/>
          <p:cNvSpPr txBox="1"/>
          <p:nvPr/>
        </p:nvSpPr>
        <p:spPr>
          <a:xfrm>
            <a:off x="2743200" y="762000"/>
            <a:ext cx="6400800" cy="443070"/>
          </a:xfrm>
          <a:prstGeom prst="rect">
            <a:avLst/>
          </a:prstGeom>
        </p:spPr>
        <p:txBody>
          <a:bodyPr vert="horz" wrap="square" lIns="0" tIns="12065" rIns="0" bIns="0" rtlCol="0">
            <a:spAutoFit/>
          </a:bodyPr>
          <a:lstStyle/>
          <a:p>
            <a:pPr marL="158750" marR="5080" indent="-146685">
              <a:spcBef>
                <a:spcPts val="95"/>
              </a:spcBef>
            </a:pPr>
            <a:r>
              <a:rPr sz="2800" b="1" dirty="0">
                <a:solidFill>
                  <a:srgbClr val="C00000"/>
                </a:solidFill>
                <a:latin typeface="Times New Roman"/>
                <a:cs typeface="Times New Roman"/>
              </a:rPr>
              <a:t>Giới</a:t>
            </a:r>
            <a:r>
              <a:rPr sz="2800" b="1" spc="-55" dirty="0">
                <a:solidFill>
                  <a:srgbClr val="C00000"/>
                </a:solidFill>
                <a:latin typeface="Times New Roman"/>
                <a:cs typeface="Times New Roman"/>
              </a:rPr>
              <a:t> </a:t>
            </a:r>
            <a:r>
              <a:rPr sz="2800" b="1" dirty="0">
                <a:solidFill>
                  <a:srgbClr val="C00000"/>
                </a:solidFill>
                <a:latin typeface="Times New Roman"/>
                <a:cs typeface="Times New Roman"/>
              </a:rPr>
              <a:t>thiệu</a:t>
            </a:r>
            <a:r>
              <a:rPr sz="2800" b="1" spc="-40" dirty="0">
                <a:solidFill>
                  <a:srgbClr val="C00000"/>
                </a:solidFill>
                <a:latin typeface="Times New Roman"/>
                <a:cs typeface="Times New Roman"/>
              </a:rPr>
              <a:t> </a:t>
            </a:r>
            <a:r>
              <a:rPr sz="2800" b="1" dirty="0">
                <a:solidFill>
                  <a:srgbClr val="C00000"/>
                </a:solidFill>
                <a:latin typeface="Times New Roman"/>
                <a:cs typeface="Times New Roman"/>
              </a:rPr>
              <a:t>vật</a:t>
            </a:r>
            <a:r>
              <a:rPr sz="2800" b="1" spc="-65" dirty="0">
                <a:solidFill>
                  <a:srgbClr val="C00000"/>
                </a:solidFill>
                <a:latin typeface="Times New Roman"/>
                <a:cs typeface="Times New Roman"/>
              </a:rPr>
              <a:t> </a:t>
            </a:r>
            <a:r>
              <a:rPr sz="2800" b="1" spc="-20" dirty="0">
                <a:solidFill>
                  <a:srgbClr val="C00000"/>
                </a:solidFill>
                <a:latin typeface="Times New Roman"/>
                <a:cs typeface="Times New Roman"/>
              </a:rPr>
              <a:t>liệu </a:t>
            </a:r>
            <a:r>
              <a:rPr sz="2800" b="1" dirty="0">
                <a:solidFill>
                  <a:srgbClr val="C00000"/>
                </a:solidFill>
                <a:latin typeface="Times New Roman"/>
                <a:cs typeface="Times New Roman"/>
              </a:rPr>
              <a:t>làm</a:t>
            </a:r>
            <a:r>
              <a:rPr sz="2800" b="1" spc="-60" dirty="0">
                <a:solidFill>
                  <a:srgbClr val="C00000"/>
                </a:solidFill>
                <a:latin typeface="Times New Roman"/>
                <a:cs typeface="Times New Roman"/>
              </a:rPr>
              <a:t> </a:t>
            </a:r>
            <a:r>
              <a:rPr sz="2800" b="1" dirty="0">
                <a:solidFill>
                  <a:srgbClr val="C00000"/>
                </a:solidFill>
                <a:latin typeface="Times New Roman"/>
                <a:cs typeface="Times New Roman"/>
              </a:rPr>
              <a:t>ra</a:t>
            </a:r>
            <a:r>
              <a:rPr sz="2800" b="1" spc="-55" dirty="0">
                <a:solidFill>
                  <a:srgbClr val="C00000"/>
                </a:solidFill>
                <a:latin typeface="Times New Roman"/>
                <a:cs typeface="Times New Roman"/>
              </a:rPr>
              <a:t> </a:t>
            </a:r>
            <a:r>
              <a:rPr sz="2800" b="1" dirty="0">
                <a:solidFill>
                  <a:srgbClr val="C00000"/>
                </a:solidFill>
                <a:latin typeface="Times New Roman"/>
                <a:cs typeface="Times New Roman"/>
              </a:rPr>
              <a:t>khuôn</a:t>
            </a:r>
            <a:r>
              <a:rPr sz="2800" b="1" spc="-15" dirty="0">
                <a:solidFill>
                  <a:srgbClr val="C00000"/>
                </a:solidFill>
                <a:latin typeface="Times New Roman"/>
                <a:cs typeface="Times New Roman"/>
              </a:rPr>
              <a:t> </a:t>
            </a:r>
            <a:r>
              <a:rPr sz="2800" b="1" spc="-25" dirty="0">
                <a:solidFill>
                  <a:srgbClr val="C00000"/>
                </a:solidFill>
                <a:latin typeface="Times New Roman"/>
                <a:cs typeface="Times New Roman"/>
              </a:rPr>
              <a:t>in</a:t>
            </a:r>
            <a:endParaRPr sz="2800" dirty="0">
              <a:solidFill>
                <a:srgbClr val="C00000"/>
              </a:solidFill>
              <a:latin typeface="Times New Roman"/>
              <a:cs typeface="Times New Roman"/>
            </a:endParaRPr>
          </a:p>
        </p:txBody>
      </p:sp>
    </p:spTree>
    <p:extLst>
      <p:ext uri="{BB962C8B-B14F-4D97-AF65-F5344CB8AC3E}">
        <p14:creationId xmlns:p14="http://schemas.microsoft.com/office/powerpoint/2010/main" val="4084319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0" name="Text Box 262"/>
          <p:cNvSpPr txBox="1">
            <a:spLocks noChangeArrowheads="1"/>
          </p:cNvSpPr>
          <p:nvPr/>
        </p:nvSpPr>
        <p:spPr bwMode="auto">
          <a:xfrm>
            <a:off x="1524000" y="228600"/>
            <a:ext cx="107267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ts val="1200"/>
              </a:spcBef>
              <a:buClr>
                <a:schemeClr val="lt1"/>
              </a:buClr>
              <a:buSzPts val="2700"/>
              <a:buNone/>
            </a:pPr>
            <a:r>
              <a:rPr lang="en-US" sz="2800" b="1" dirty="0" smtClean="0">
                <a:latin typeface="Cambria" panose="02040503050406030204" pitchFamily="18" charset="0"/>
                <a:ea typeface="Cambria" panose="02040503050406030204" pitchFamily="18" charset="0"/>
                <a:cs typeface="Tahoma"/>
                <a:sym typeface="Tahoma"/>
              </a:rPr>
              <a:t>2</a:t>
            </a:r>
            <a:r>
              <a:rPr lang="en-US" sz="2800" b="1" dirty="0">
                <a:latin typeface="Cambria" panose="02040503050406030204" pitchFamily="18" charset="0"/>
                <a:ea typeface="Cambria" panose="02040503050406030204" pitchFamily="18" charset="0"/>
                <a:cs typeface="Tahoma"/>
                <a:sym typeface="Tahoma"/>
              </a:rPr>
              <a:t>. </a:t>
            </a:r>
            <a:r>
              <a:rPr lang="vi-VN" sz="2800" b="1" dirty="0">
                <a:latin typeface="Cambria" panose="02040503050406030204" pitchFamily="18" charset="0"/>
                <a:ea typeface="Cambria" panose="02040503050406030204" pitchFamily="18" charset="0"/>
                <a:cs typeface="Tahoma"/>
                <a:sym typeface="Tahoma"/>
              </a:rPr>
              <a:t>Cách tạo </a:t>
            </a:r>
            <a:r>
              <a:rPr lang="en-US" sz="2800" b="1" dirty="0" err="1">
                <a:latin typeface="Cambria" panose="02040503050406030204" pitchFamily="18" charset="0"/>
                <a:ea typeface="Cambria" panose="02040503050406030204" pitchFamily="18" charset="0"/>
                <a:cs typeface="Tahoma"/>
                <a:sym typeface="Tahoma"/>
              </a:rPr>
              <a:t>khuôn</a:t>
            </a:r>
            <a:r>
              <a:rPr lang="en-US" sz="2800" b="1" dirty="0">
                <a:latin typeface="Cambria" panose="02040503050406030204" pitchFamily="18" charset="0"/>
                <a:ea typeface="Cambria" panose="02040503050406030204" pitchFamily="18" charset="0"/>
                <a:cs typeface="Tahoma"/>
                <a:sym typeface="Tahoma"/>
              </a:rPr>
              <a:t> </a:t>
            </a:r>
            <a:r>
              <a:rPr lang="en-US" sz="2800" b="1" dirty="0" err="1">
                <a:latin typeface="Cambria" panose="02040503050406030204" pitchFamily="18" charset="0"/>
                <a:ea typeface="Cambria" panose="02040503050406030204" pitchFamily="18" charset="0"/>
                <a:cs typeface="Tahoma"/>
                <a:sym typeface="Tahoma"/>
              </a:rPr>
              <a:t>và</a:t>
            </a:r>
            <a:r>
              <a:rPr lang="en-US" sz="2800" b="1" dirty="0">
                <a:latin typeface="Cambria" panose="02040503050406030204" pitchFamily="18" charset="0"/>
                <a:ea typeface="Cambria" panose="02040503050406030204" pitchFamily="18" charset="0"/>
                <a:cs typeface="Tahoma"/>
                <a:sym typeface="Tahoma"/>
              </a:rPr>
              <a:t> in </a:t>
            </a:r>
            <a:r>
              <a:rPr lang="en-US" sz="2800" b="1" dirty="0" err="1">
                <a:latin typeface="Cambria" panose="02040503050406030204" pitchFamily="18" charset="0"/>
                <a:ea typeface="Cambria" panose="02040503050406030204" pitchFamily="18" charset="0"/>
                <a:cs typeface="Tahoma"/>
                <a:sym typeface="Tahoma"/>
              </a:rPr>
              <a:t>nền</a:t>
            </a:r>
            <a:r>
              <a:rPr lang="en-US" sz="2800" b="1" dirty="0">
                <a:latin typeface="Cambria" panose="02040503050406030204" pitchFamily="18" charset="0"/>
                <a:ea typeface="Cambria" panose="02040503050406030204" pitchFamily="18" charset="0"/>
                <a:cs typeface="Tahoma"/>
                <a:sym typeface="Tahoma"/>
              </a:rPr>
              <a:t> </a:t>
            </a:r>
            <a:r>
              <a:rPr lang="en-US" sz="2800" b="1" dirty="0" err="1">
                <a:latin typeface="Cambria" panose="02040503050406030204" pitchFamily="18" charset="0"/>
                <a:ea typeface="Cambria" panose="02040503050406030204" pitchFamily="18" charset="0"/>
                <a:cs typeface="Tahoma"/>
                <a:sym typeface="Tahoma"/>
              </a:rPr>
              <a:t>trang</a:t>
            </a:r>
            <a:r>
              <a:rPr lang="en-US" sz="2800" b="1" dirty="0">
                <a:latin typeface="Cambria" panose="02040503050406030204" pitchFamily="18" charset="0"/>
                <a:ea typeface="Cambria" panose="02040503050406030204" pitchFamily="18" charset="0"/>
                <a:cs typeface="Tahoma"/>
                <a:sym typeface="Tahoma"/>
              </a:rPr>
              <a:t> </a:t>
            </a:r>
            <a:r>
              <a:rPr lang="en-US" sz="2800" b="1" dirty="0" err="1">
                <a:latin typeface="Cambria" panose="02040503050406030204" pitchFamily="18" charset="0"/>
                <a:ea typeface="Cambria" panose="02040503050406030204" pitchFamily="18" charset="0"/>
                <a:cs typeface="Tahoma"/>
                <a:sym typeface="Tahoma"/>
              </a:rPr>
              <a:t>trí</a:t>
            </a:r>
            <a:endParaRPr lang="vi-VN" sz="2800" b="1" dirty="0">
              <a:latin typeface="Cambria" panose="02040503050406030204" pitchFamily="18" charset="0"/>
              <a:ea typeface="Cambria" panose="02040503050406030204" pitchFamily="18" charset="0"/>
              <a:cs typeface="Tahoma"/>
              <a:sym typeface="Tahoma"/>
            </a:endParaRPr>
          </a:p>
        </p:txBody>
      </p:sp>
      <p:pic>
        <p:nvPicPr>
          <p:cNvPr id="21" name="Picture 20">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object 9"/>
          <p:cNvSpPr txBox="1"/>
          <p:nvPr/>
        </p:nvSpPr>
        <p:spPr>
          <a:xfrm>
            <a:off x="3048000" y="838200"/>
            <a:ext cx="6553200" cy="381515"/>
          </a:xfrm>
          <a:prstGeom prst="rect">
            <a:avLst/>
          </a:prstGeom>
        </p:spPr>
        <p:txBody>
          <a:bodyPr vert="horz" wrap="square" lIns="0" tIns="12065" rIns="0" bIns="0" rtlCol="0">
            <a:spAutoFit/>
          </a:bodyPr>
          <a:lstStyle/>
          <a:p>
            <a:pPr marL="158750" marR="5080" indent="-146685">
              <a:spcBef>
                <a:spcPts val="95"/>
              </a:spcBef>
            </a:pPr>
            <a:r>
              <a:rPr lang="en-US" sz="2400" b="1" dirty="0" err="1" smtClean="0">
                <a:solidFill>
                  <a:srgbClr val="C00000"/>
                </a:solidFill>
                <a:latin typeface="Times New Roman"/>
                <a:cs typeface="Times New Roman"/>
              </a:rPr>
              <a:t>Các</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bước</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thực</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hiện</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tạo</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khuôn</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và</a:t>
            </a:r>
            <a:r>
              <a:rPr lang="en-US" sz="2400" b="1" dirty="0" smtClean="0">
                <a:solidFill>
                  <a:srgbClr val="C00000"/>
                </a:solidFill>
                <a:latin typeface="Times New Roman"/>
                <a:cs typeface="Times New Roman"/>
              </a:rPr>
              <a:t> in </a:t>
            </a:r>
            <a:r>
              <a:rPr lang="en-US" sz="2400" b="1" dirty="0" err="1" smtClean="0">
                <a:solidFill>
                  <a:srgbClr val="C00000"/>
                </a:solidFill>
                <a:latin typeface="Times New Roman"/>
                <a:cs typeface="Times New Roman"/>
              </a:rPr>
              <a:t>nền</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trang</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trí</a:t>
            </a:r>
            <a:endParaRPr sz="2400" dirty="0">
              <a:solidFill>
                <a:srgbClr val="C00000"/>
              </a:solidFill>
              <a:latin typeface="Times New Roman"/>
              <a:cs typeface="Times New Roman"/>
            </a:endParaRPr>
          </a:p>
        </p:txBody>
      </p:sp>
      <p:grpSp>
        <p:nvGrpSpPr>
          <p:cNvPr id="16" name="object 6"/>
          <p:cNvGrpSpPr/>
          <p:nvPr/>
        </p:nvGrpSpPr>
        <p:grpSpPr>
          <a:xfrm>
            <a:off x="1676400" y="1447800"/>
            <a:ext cx="8764905" cy="5006340"/>
            <a:chOff x="288036" y="1565147"/>
            <a:chExt cx="8764905" cy="5006340"/>
          </a:xfrm>
        </p:grpSpPr>
        <p:pic>
          <p:nvPicPr>
            <p:cNvPr id="17" name="object 7"/>
            <p:cNvPicPr/>
            <p:nvPr/>
          </p:nvPicPr>
          <p:blipFill>
            <a:blip r:embed="rId7" cstate="print"/>
            <a:stretch>
              <a:fillRect/>
            </a:stretch>
          </p:blipFill>
          <p:spPr>
            <a:xfrm>
              <a:off x="6147815" y="4287012"/>
              <a:ext cx="2904743" cy="2284476"/>
            </a:xfrm>
            <a:prstGeom prst="rect">
              <a:avLst/>
            </a:prstGeom>
          </p:spPr>
        </p:pic>
        <p:pic>
          <p:nvPicPr>
            <p:cNvPr id="18" name="object 8"/>
            <p:cNvPicPr/>
            <p:nvPr/>
          </p:nvPicPr>
          <p:blipFill>
            <a:blip r:embed="rId8" cstate="print"/>
            <a:stretch>
              <a:fillRect/>
            </a:stretch>
          </p:blipFill>
          <p:spPr>
            <a:xfrm>
              <a:off x="1219200" y="1574291"/>
              <a:ext cx="3276600" cy="2458211"/>
            </a:xfrm>
            <a:prstGeom prst="rect">
              <a:avLst/>
            </a:prstGeom>
          </p:spPr>
        </p:pic>
        <p:pic>
          <p:nvPicPr>
            <p:cNvPr id="23" name="object 9"/>
            <p:cNvPicPr/>
            <p:nvPr/>
          </p:nvPicPr>
          <p:blipFill>
            <a:blip r:embed="rId9" cstate="print"/>
            <a:stretch>
              <a:fillRect/>
            </a:stretch>
          </p:blipFill>
          <p:spPr>
            <a:xfrm>
              <a:off x="288036" y="4331208"/>
              <a:ext cx="2624328" cy="2238756"/>
            </a:xfrm>
            <a:prstGeom prst="rect">
              <a:avLst/>
            </a:prstGeom>
          </p:spPr>
        </p:pic>
        <p:pic>
          <p:nvPicPr>
            <p:cNvPr id="24" name="object 10"/>
            <p:cNvPicPr/>
            <p:nvPr/>
          </p:nvPicPr>
          <p:blipFill>
            <a:blip r:embed="rId10" cstate="print"/>
            <a:stretch>
              <a:fillRect/>
            </a:stretch>
          </p:blipFill>
          <p:spPr>
            <a:xfrm>
              <a:off x="4794503" y="1565147"/>
              <a:ext cx="3206496" cy="2404872"/>
            </a:xfrm>
            <a:prstGeom prst="rect">
              <a:avLst/>
            </a:prstGeom>
          </p:spPr>
        </p:pic>
        <p:pic>
          <p:nvPicPr>
            <p:cNvPr id="25" name="object 11"/>
            <p:cNvPicPr/>
            <p:nvPr/>
          </p:nvPicPr>
          <p:blipFill>
            <a:blip r:embed="rId11" cstate="print"/>
            <a:stretch>
              <a:fillRect/>
            </a:stretch>
          </p:blipFill>
          <p:spPr>
            <a:xfrm>
              <a:off x="2964180" y="4261103"/>
              <a:ext cx="3131820" cy="2308860"/>
            </a:xfrm>
            <a:prstGeom prst="rect">
              <a:avLst/>
            </a:prstGeom>
          </p:spPr>
        </p:pic>
        <p:sp>
          <p:nvSpPr>
            <p:cNvPr id="26" name="object 12"/>
            <p:cNvSpPr/>
            <p:nvPr/>
          </p:nvSpPr>
          <p:spPr>
            <a:xfrm>
              <a:off x="2591562" y="3603497"/>
              <a:ext cx="533400" cy="457200"/>
            </a:xfrm>
            <a:custGeom>
              <a:avLst/>
              <a:gdLst/>
              <a:ahLst/>
              <a:cxnLst/>
              <a:rect l="l" t="t" r="r" b="b"/>
              <a:pathLst>
                <a:path w="533400" h="457200">
                  <a:moveTo>
                    <a:pt x="266700" y="0"/>
                  </a:moveTo>
                  <a:lnTo>
                    <a:pt x="212943" y="4644"/>
                  </a:lnTo>
                  <a:lnTo>
                    <a:pt x="162877" y="17966"/>
                  </a:lnTo>
                  <a:lnTo>
                    <a:pt x="117574" y="39045"/>
                  </a:lnTo>
                  <a:lnTo>
                    <a:pt x="78104" y="66960"/>
                  </a:lnTo>
                  <a:lnTo>
                    <a:pt x="45541" y="100793"/>
                  </a:lnTo>
                  <a:lnTo>
                    <a:pt x="20954" y="139624"/>
                  </a:lnTo>
                  <a:lnTo>
                    <a:pt x="5417" y="182533"/>
                  </a:lnTo>
                  <a:lnTo>
                    <a:pt x="0" y="228600"/>
                  </a:lnTo>
                  <a:lnTo>
                    <a:pt x="5417" y="274666"/>
                  </a:lnTo>
                  <a:lnTo>
                    <a:pt x="20955" y="317575"/>
                  </a:lnTo>
                  <a:lnTo>
                    <a:pt x="45541" y="356406"/>
                  </a:lnTo>
                  <a:lnTo>
                    <a:pt x="78105" y="390239"/>
                  </a:lnTo>
                  <a:lnTo>
                    <a:pt x="117574" y="418154"/>
                  </a:lnTo>
                  <a:lnTo>
                    <a:pt x="162877" y="439233"/>
                  </a:lnTo>
                  <a:lnTo>
                    <a:pt x="212943" y="452555"/>
                  </a:lnTo>
                  <a:lnTo>
                    <a:pt x="266700" y="457200"/>
                  </a:lnTo>
                  <a:lnTo>
                    <a:pt x="320456" y="452555"/>
                  </a:lnTo>
                  <a:lnTo>
                    <a:pt x="370522" y="439233"/>
                  </a:lnTo>
                  <a:lnTo>
                    <a:pt x="415825" y="418154"/>
                  </a:lnTo>
                  <a:lnTo>
                    <a:pt x="455295" y="390239"/>
                  </a:lnTo>
                  <a:lnTo>
                    <a:pt x="487858" y="356406"/>
                  </a:lnTo>
                  <a:lnTo>
                    <a:pt x="512445" y="317575"/>
                  </a:lnTo>
                  <a:lnTo>
                    <a:pt x="527982" y="274666"/>
                  </a:lnTo>
                  <a:lnTo>
                    <a:pt x="533400" y="228600"/>
                  </a:lnTo>
                  <a:lnTo>
                    <a:pt x="527982" y="182533"/>
                  </a:lnTo>
                  <a:lnTo>
                    <a:pt x="512444" y="139624"/>
                  </a:lnTo>
                  <a:lnTo>
                    <a:pt x="487858" y="100793"/>
                  </a:lnTo>
                  <a:lnTo>
                    <a:pt x="455294" y="66960"/>
                  </a:lnTo>
                  <a:lnTo>
                    <a:pt x="415825" y="39045"/>
                  </a:lnTo>
                  <a:lnTo>
                    <a:pt x="370522" y="17966"/>
                  </a:lnTo>
                  <a:lnTo>
                    <a:pt x="320456" y="4644"/>
                  </a:lnTo>
                  <a:lnTo>
                    <a:pt x="266700" y="0"/>
                  </a:lnTo>
                  <a:close/>
                </a:path>
              </a:pathLst>
            </a:custGeom>
            <a:solidFill>
              <a:srgbClr val="7B4A3A"/>
            </a:solidFill>
          </p:spPr>
          <p:txBody>
            <a:bodyPr wrap="square" lIns="0" tIns="0" rIns="0" bIns="0" rtlCol="0"/>
            <a:lstStyle/>
            <a:p>
              <a:endParaRPr/>
            </a:p>
          </p:txBody>
        </p:sp>
        <p:sp>
          <p:nvSpPr>
            <p:cNvPr id="27" name="object 13"/>
            <p:cNvSpPr/>
            <p:nvPr/>
          </p:nvSpPr>
          <p:spPr>
            <a:xfrm>
              <a:off x="2591562" y="3603497"/>
              <a:ext cx="533400" cy="457200"/>
            </a:xfrm>
            <a:custGeom>
              <a:avLst/>
              <a:gdLst/>
              <a:ahLst/>
              <a:cxnLst/>
              <a:rect l="l" t="t" r="r" b="b"/>
              <a:pathLst>
                <a:path w="533400" h="457200">
                  <a:moveTo>
                    <a:pt x="0" y="228600"/>
                  </a:moveTo>
                  <a:lnTo>
                    <a:pt x="5417" y="182533"/>
                  </a:lnTo>
                  <a:lnTo>
                    <a:pt x="20954" y="139624"/>
                  </a:lnTo>
                  <a:lnTo>
                    <a:pt x="45541" y="100793"/>
                  </a:lnTo>
                  <a:lnTo>
                    <a:pt x="78104" y="66960"/>
                  </a:lnTo>
                  <a:lnTo>
                    <a:pt x="117574" y="39045"/>
                  </a:lnTo>
                  <a:lnTo>
                    <a:pt x="162877" y="17966"/>
                  </a:lnTo>
                  <a:lnTo>
                    <a:pt x="212943" y="4644"/>
                  </a:lnTo>
                  <a:lnTo>
                    <a:pt x="266700" y="0"/>
                  </a:lnTo>
                  <a:lnTo>
                    <a:pt x="320456" y="4644"/>
                  </a:lnTo>
                  <a:lnTo>
                    <a:pt x="370522" y="17966"/>
                  </a:lnTo>
                  <a:lnTo>
                    <a:pt x="415825" y="39045"/>
                  </a:lnTo>
                  <a:lnTo>
                    <a:pt x="455294" y="66960"/>
                  </a:lnTo>
                  <a:lnTo>
                    <a:pt x="487858" y="100793"/>
                  </a:lnTo>
                  <a:lnTo>
                    <a:pt x="512444" y="139624"/>
                  </a:lnTo>
                  <a:lnTo>
                    <a:pt x="527982" y="182533"/>
                  </a:lnTo>
                  <a:lnTo>
                    <a:pt x="533400" y="228600"/>
                  </a:lnTo>
                  <a:lnTo>
                    <a:pt x="527982" y="274666"/>
                  </a:lnTo>
                  <a:lnTo>
                    <a:pt x="512445" y="317575"/>
                  </a:lnTo>
                  <a:lnTo>
                    <a:pt x="487858" y="356406"/>
                  </a:lnTo>
                  <a:lnTo>
                    <a:pt x="455295" y="390239"/>
                  </a:lnTo>
                  <a:lnTo>
                    <a:pt x="415825" y="418154"/>
                  </a:lnTo>
                  <a:lnTo>
                    <a:pt x="370522" y="439233"/>
                  </a:lnTo>
                  <a:lnTo>
                    <a:pt x="320456" y="452555"/>
                  </a:lnTo>
                  <a:lnTo>
                    <a:pt x="266700" y="457200"/>
                  </a:lnTo>
                  <a:lnTo>
                    <a:pt x="212943" y="452555"/>
                  </a:lnTo>
                  <a:lnTo>
                    <a:pt x="162877" y="439233"/>
                  </a:lnTo>
                  <a:lnTo>
                    <a:pt x="117574" y="418154"/>
                  </a:lnTo>
                  <a:lnTo>
                    <a:pt x="78105" y="390239"/>
                  </a:lnTo>
                  <a:lnTo>
                    <a:pt x="45541" y="356406"/>
                  </a:lnTo>
                  <a:lnTo>
                    <a:pt x="20955" y="317575"/>
                  </a:lnTo>
                  <a:lnTo>
                    <a:pt x="5417" y="274666"/>
                  </a:lnTo>
                  <a:lnTo>
                    <a:pt x="0" y="228600"/>
                  </a:lnTo>
                  <a:close/>
                </a:path>
              </a:pathLst>
            </a:custGeom>
            <a:ln w="19050">
              <a:solidFill>
                <a:srgbClr val="FFC000"/>
              </a:solidFill>
            </a:ln>
          </p:spPr>
          <p:txBody>
            <a:bodyPr wrap="square" lIns="0" tIns="0" rIns="0" bIns="0" rtlCol="0"/>
            <a:lstStyle/>
            <a:p>
              <a:endParaRPr/>
            </a:p>
          </p:txBody>
        </p:sp>
      </p:grpSp>
      <p:sp>
        <p:nvSpPr>
          <p:cNvPr id="28" name="object 14"/>
          <p:cNvSpPr txBox="1"/>
          <p:nvPr/>
        </p:nvSpPr>
        <p:spPr>
          <a:xfrm>
            <a:off x="4171788" y="3512567"/>
            <a:ext cx="171992" cy="391160"/>
          </a:xfrm>
          <a:prstGeom prst="rect">
            <a:avLst/>
          </a:prstGeom>
        </p:spPr>
        <p:txBody>
          <a:bodyPr vert="horz" wrap="square" lIns="0" tIns="12700" rIns="0" bIns="0" rtlCol="0">
            <a:spAutoFit/>
          </a:bodyPr>
          <a:lstStyle/>
          <a:p>
            <a:pPr marL="12700">
              <a:spcBef>
                <a:spcPts val="100"/>
              </a:spcBef>
            </a:pPr>
            <a:r>
              <a:rPr sz="2400" b="1" spc="5" dirty="0">
                <a:solidFill>
                  <a:srgbClr val="FFFFFF"/>
                </a:solidFill>
                <a:latin typeface="Arial"/>
                <a:cs typeface="Arial"/>
              </a:rPr>
              <a:t>1</a:t>
            </a:r>
            <a:endParaRPr sz="2400">
              <a:latin typeface="Arial"/>
              <a:cs typeface="Arial"/>
            </a:endParaRPr>
          </a:p>
        </p:txBody>
      </p:sp>
      <p:grpSp>
        <p:nvGrpSpPr>
          <p:cNvPr id="29" name="object 15"/>
          <p:cNvGrpSpPr/>
          <p:nvPr/>
        </p:nvGrpSpPr>
        <p:grpSpPr>
          <a:xfrm>
            <a:off x="7578852" y="3504057"/>
            <a:ext cx="484249" cy="476250"/>
            <a:chOff x="6122289" y="3621404"/>
            <a:chExt cx="552450" cy="476250"/>
          </a:xfrm>
        </p:grpSpPr>
        <p:sp>
          <p:nvSpPr>
            <p:cNvPr id="30" name="object 16"/>
            <p:cNvSpPr/>
            <p:nvPr/>
          </p:nvSpPr>
          <p:spPr>
            <a:xfrm>
              <a:off x="6131814" y="3630929"/>
              <a:ext cx="533400" cy="457200"/>
            </a:xfrm>
            <a:custGeom>
              <a:avLst/>
              <a:gdLst/>
              <a:ahLst/>
              <a:cxnLst/>
              <a:rect l="l" t="t" r="r" b="b"/>
              <a:pathLst>
                <a:path w="533400" h="457200">
                  <a:moveTo>
                    <a:pt x="266700" y="0"/>
                  </a:moveTo>
                  <a:lnTo>
                    <a:pt x="212943" y="4644"/>
                  </a:lnTo>
                  <a:lnTo>
                    <a:pt x="162877" y="17966"/>
                  </a:lnTo>
                  <a:lnTo>
                    <a:pt x="117574" y="39045"/>
                  </a:lnTo>
                  <a:lnTo>
                    <a:pt x="78104" y="66960"/>
                  </a:lnTo>
                  <a:lnTo>
                    <a:pt x="45541" y="100793"/>
                  </a:lnTo>
                  <a:lnTo>
                    <a:pt x="20954" y="139624"/>
                  </a:lnTo>
                  <a:lnTo>
                    <a:pt x="5417" y="182533"/>
                  </a:lnTo>
                  <a:lnTo>
                    <a:pt x="0" y="228600"/>
                  </a:lnTo>
                  <a:lnTo>
                    <a:pt x="5417" y="274666"/>
                  </a:lnTo>
                  <a:lnTo>
                    <a:pt x="20955" y="317575"/>
                  </a:lnTo>
                  <a:lnTo>
                    <a:pt x="45541" y="356406"/>
                  </a:lnTo>
                  <a:lnTo>
                    <a:pt x="78105" y="390239"/>
                  </a:lnTo>
                  <a:lnTo>
                    <a:pt x="117574" y="418154"/>
                  </a:lnTo>
                  <a:lnTo>
                    <a:pt x="162877" y="439233"/>
                  </a:lnTo>
                  <a:lnTo>
                    <a:pt x="212943" y="452555"/>
                  </a:lnTo>
                  <a:lnTo>
                    <a:pt x="266700" y="457200"/>
                  </a:lnTo>
                  <a:lnTo>
                    <a:pt x="320456" y="452555"/>
                  </a:lnTo>
                  <a:lnTo>
                    <a:pt x="370522" y="439233"/>
                  </a:lnTo>
                  <a:lnTo>
                    <a:pt x="415825" y="418154"/>
                  </a:lnTo>
                  <a:lnTo>
                    <a:pt x="455294" y="390239"/>
                  </a:lnTo>
                  <a:lnTo>
                    <a:pt x="487858" y="356406"/>
                  </a:lnTo>
                  <a:lnTo>
                    <a:pt x="512444" y="317575"/>
                  </a:lnTo>
                  <a:lnTo>
                    <a:pt x="527982" y="274666"/>
                  </a:lnTo>
                  <a:lnTo>
                    <a:pt x="533400" y="228600"/>
                  </a:lnTo>
                  <a:lnTo>
                    <a:pt x="527982" y="182533"/>
                  </a:lnTo>
                  <a:lnTo>
                    <a:pt x="512444" y="139624"/>
                  </a:lnTo>
                  <a:lnTo>
                    <a:pt x="487858" y="100793"/>
                  </a:lnTo>
                  <a:lnTo>
                    <a:pt x="455294" y="66960"/>
                  </a:lnTo>
                  <a:lnTo>
                    <a:pt x="415825" y="39045"/>
                  </a:lnTo>
                  <a:lnTo>
                    <a:pt x="370522" y="17966"/>
                  </a:lnTo>
                  <a:lnTo>
                    <a:pt x="320456" y="4644"/>
                  </a:lnTo>
                  <a:lnTo>
                    <a:pt x="266700" y="0"/>
                  </a:lnTo>
                  <a:close/>
                </a:path>
              </a:pathLst>
            </a:custGeom>
            <a:solidFill>
              <a:srgbClr val="7B4A3A"/>
            </a:solidFill>
          </p:spPr>
          <p:txBody>
            <a:bodyPr wrap="square" lIns="0" tIns="0" rIns="0" bIns="0" rtlCol="0"/>
            <a:lstStyle/>
            <a:p>
              <a:endParaRPr/>
            </a:p>
          </p:txBody>
        </p:sp>
        <p:sp>
          <p:nvSpPr>
            <p:cNvPr id="31" name="object 17"/>
            <p:cNvSpPr/>
            <p:nvPr/>
          </p:nvSpPr>
          <p:spPr>
            <a:xfrm>
              <a:off x="6131814" y="3630929"/>
              <a:ext cx="533400" cy="457200"/>
            </a:xfrm>
            <a:custGeom>
              <a:avLst/>
              <a:gdLst/>
              <a:ahLst/>
              <a:cxnLst/>
              <a:rect l="l" t="t" r="r" b="b"/>
              <a:pathLst>
                <a:path w="533400" h="457200">
                  <a:moveTo>
                    <a:pt x="0" y="228600"/>
                  </a:moveTo>
                  <a:lnTo>
                    <a:pt x="5417" y="182533"/>
                  </a:lnTo>
                  <a:lnTo>
                    <a:pt x="20954" y="139624"/>
                  </a:lnTo>
                  <a:lnTo>
                    <a:pt x="45541" y="100793"/>
                  </a:lnTo>
                  <a:lnTo>
                    <a:pt x="78104" y="66960"/>
                  </a:lnTo>
                  <a:lnTo>
                    <a:pt x="117574" y="39045"/>
                  </a:lnTo>
                  <a:lnTo>
                    <a:pt x="162877" y="17966"/>
                  </a:lnTo>
                  <a:lnTo>
                    <a:pt x="212943" y="4644"/>
                  </a:lnTo>
                  <a:lnTo>
                    <a:pt x="266700" y="0"/>
                  </a:lnTo>
                  <a:lnTo>
                    <a:pt x="320456" y="4644"/>
                  </a:lnTo>
                  <a:lnTo>
                    <a:pt x="370522" y="17966"/>
                  </a:lnTo>
                  <a:lnTo>
                    <a:pt x="415825" y="39045"/>
                  </a:lnTo>
                  <a:lnTo>
                    <a:pt x="455294" y="66960"/>
                  </a:lnTo>
                  <a:lnTo>
                    <a:pt x="487858" y="100793"/>
                  </a:lnTo>
                  <a:lnTo>
                    <a:pt x="512444" y="139624"/>
                  </a:lnTo>
                  <a:lnTo>
                    <a:pt x="527982" y="182533"/>
                  </a:lnTo>
                  <a:lnTo>
                    <a:pt x="533400" y="228600"/>
                  </a:lnTo>
                  <a:lnTo>
                    <a:pt x="527982" y="274666"/>
                  </a:lnTo>
                  <a:lnTo>
                    <a:pt x="512444" y="317575"/>
                  </a:lnTo>
                  <a:lnTo>
                    <a:pt x="487858" y="356406"/>
                  </a:lnTo>
                  <a:lnTo>
                    <a:pt x="455294" y="390239"/>
                  </a:lnTo>
                  <a:lnTo>
                    <a:pt x="415825" y="418154"/>
                  </a:lnTo>
                  <a:lnTo>
                    <a:pt x="370522" y="439233"/>
                  </a:lnTo>
                  <a:lnTo>
                    <a:pt x="320456" y="452555"/>
                  </a:lnTo>
                  <a:lnTo>
                    <a:pt x="266700" y="457200"/>
                  </a:lnTo>
                  <a:lnTo>
                    <a:pt x="212943" y="452555"/>
                  </a:lnTo>
                  <a:lnTo>
                    <a:pt x="162877" y="439233"/>
                  </a:lnTo>
                  <a:lnTo>
                    <a:pt x="117574" y="418154"/>
                  </a:lnTo>
                  <a:lnTo>
                    <a:pt x="78105" y="390239"/>
                  </a:lnTo>
                  <a:lnTo>
                    <a:pt x="45541" y="356406"/>
                  </a:lnTo>
                  <a:lnTo>
                    <a:pt x="20955" y="317575"/>
                  </a:lnTo>
                  <a:lnTo>
                    <a:pt x="5417" y="274666"/>
                  </a:lnTo>
                  <a:lnTo>
                    <a:pt x="0" y="228600"/>
                  </a:lnTo>
                  <a:close/>
                </a:path>
              </a:pathLst>
            </a:custGeom>
            <a:ln w="19050">
              <a:solidFill>
                <a:srgbClr val="FFC000"/>
              </a:solidFill>
            </a:ln>
          </p:spPr>
          <p:txBody>
            <a:bodyPr wrap="square" lIns="0" tIns="0" rIns="0" bIns="0" rtlCol="0"/>
            <a:lstStyle/>
            <a:p>
              <a:endParaRPr/>
            </a:p>
          </p:txBody>
        </p:sp>
      </p:grpSp>
      <p:sp>
        <p:nvSpPr>
          <p:cNvPr id="32" name="object 18"/>
          <p:cNvSpPr txBox="1"/>
          <p:nvPr/>
        </p:nvSpPr>
        <p:spPr>
          <a:xfrm>
            <a:off x="7712929" y="3541269"/>
            <a:ext cx="171992" cy="391160"/>
          </a:xfrm>
          <a:prstGeom prst="rect">
            <a:avLst/>
          </a:prstGeom>
        </p:spPr>
        <p:txBody>
          <a:bodyPr vert="horz" wrap="square" lIns="0" tIns="12700" rIns="0" bIns="0" rtlCol="0">
            <a:spAutoFit/>
          </a:bodyPr>
          <a:lstStyle/>
          <a:p>
            <a:pPr marL="12700">
              <a:spcBef>
                <a:spcPts val="100"/>
              </a:spcBef>
            </a:pPr>
            <a:r>
              <a:rPr sz="2400" b="1" spc="5" dirty="0">
                <a:solidFill>
                  <a:srgbClr val="FFFFFF"/>
                </a:solidFill>
                <a:latin typeface="Arial"/>
                <a:cs typeface="Arial"/>
              </a:rPr>
              <a:t>2</a:t>
            </a:r>
            <a:endParaRPr sz="2400">
              <a:latin typeface="Arial"/>
              <a:cs typeface="Arial"/>
            </a:endParaRPr>
          </a:p>
        </p:txBody>
      </p:sp>
      <p:grpSp>
        <p:nvGrpSpPr>
          <p:cNvPr id="33" name="object 19"/>
          <p:cNvGrpSpPr/>
          <p:nvPr/>
        </p:nvGrpSpPr>
        <p:grpSpPr>
          <a:xfrm>
            <a:off x="3047999" y="5969889"/>
            <a:ext cx="484249" cy="476250"/>
            <a:chOff x="1591436" y="6087236"/>
            <a:chExt cx="552450" cy="476250"/>
          </a:xfrm>
        </p:grpSpPr>
        <p:sp>
          <p:nvSpPr>
            <p:cNvPr id="34" name="object 20"/>
            <p:cNvSpPr/>
            <p:nvPr/>
          </p:nvSpPr>
          <p:spPr>
            <a:xfrm>
              <a:off x="1600961" y="6096761"/>
              <a:ext cx="533400" cy="457200"/>
            </a:xfrm>
            <a:custGeom>
              <a:avLst/>
              <a:gdLst/>
              <a:ahLst/>
              <a:cxnLst/>
              <a:rect l="l" t="t" r="r" b="b"/>
              <a:pathLst>
                <a:path w="533400" h="457200">
                  <a:moveTo>
                    <a:pt x="266700" y="0"/>
                  </a:moveTo>
                  <a:lnTo>
                    <a:pt x="212943" y="4644"/>
                  </a:lnTo>
                  <a:lnTo>
                    <a:pt x="162877" y="17964"/>
                  </a:lnTo>
                  <a:lnTo>
                    <a:pt x="117574" y="39041"/>
                  </a:lnTo>
                  <a:lnTo>
                    <a:pt x="78105" y="66955"/>
                  </a:lnTo>
                  <a:lnTo>
                    <a:pt x="45541" y="100788"/>
                  </a:lnTo>
                  <a:lnTo>
                    <a:pt x="20955" y="139619"/>
                  </a:lnTo>
                  <a:lnTo>
                    <a:pt x="5417" y="182529"/>
                  </a:lnTo>
                  <a:lnTo>
                    <a:pt x="0" y="228600"/>
                  </a:lnTo>
                  <a:lnTo>
                    <a:pt x="5417" y="274670"/>
                  </a:lnTo>
                  <a:lnTo>
                    <a:pt x="20955" y="317580"/>
                  </a:lnTo>
                  <a:lnTo>
                    <a:pt x="45541" y="356411"/>
                  </a:lnTo>
                  <a:lnTo>
                    <a:pt x="78105" y="390244"/>
                  </a:lnTo>
                  <a:lnTo>
                    <a:pt x="117574" y="418158"/>
                  </a:lnTo>
                  <a:lnTo>
                    <a:pt x="162877" y="439235"/>
                  </a:lnTo>
                  <a:lnTo>
                    <a:pt x="212943" y="452555"/>
                  </a:lnTo>
                  <a:lnTo>
                    <a:pt x="266700" y="457200"/>
                  </a:lnTo>
                  <a:lnTo>
                    <a:pt x="320456" y="452555"/>
                  </a:lnTo>
                  <a:lnTo>
                    <a:pt x="370522" y="439235"/>
                  </a:lnTo>
                  <a:lnTo>
                    <a:pt x="415825" y="418158"/>
                  </a:lnTo>
                  <a:lnTo>
                    <a:pt x="455295" y="390244"/>
                  </a:lnTo>
                  <a:lnTo>
                    <a:pt x="487858" y="356411"/>
                  </a:lnTo>
                  <a:lnTo>
                    <a:pt x="512445" y="317580"/>
                  </a:lnTo>
                  <a:lnTo>
                    <a:pt x="527982" y="274670"/>
                  </a:lnTo>
                  <a:lnTo>
                    <a:pt x="533400" y="228600"/>
                  </a:lnTo>
                  <a:lnTo>
                    <a:pt x="527982" y="182529"/>
                  </a:lnTo>
                  <a:lnTo>
                    <a:pt x="512444" y="139619"/>
                  </a:lnTo>
                  <a:lnTo>
                    <a:pt x="487858" y="100788"/>
                  </a:lnTo>
                  <a:lnTo>
                    <a:pt x="455294" y="66955"/>
                  </a:lnTo>
                  <a:lnTo>
                    <a:pt x="415825" y="39041"/>
                  </a:lnTo>
                  <a:lnTo>
                    <a:pt x="370522" y="17964"/>
                  </a:lnTo>
                  <a:lnTo>
                    <a:pt x="320456" y="4644"/>
                  </a:lnTo>
                  <a:lnTo>
                    <a:pt x="266700" y="0"/>
                  </a:lnTo>
                  <a:close/>
                </a:path>
              </a:pathLst>
            </a:custGeom>
            <a:solidFill>
              <a:srgbClr val="7B4A3A"/>
            </a:solidFill>
          </p:spPr>
          <p:txBody>
            <a:bodyPr wrap="square" lIns="0" tIns="0" rIns="0" bIns="0" rtlCol="0"/>
            <a:lstStyle/>
            <a:p>
              <a:endParaRPr/>
            </a:p>
          </p:txBody>
        </p:sp>
        <p:sp>
          <p:nvSpPr>
            <p:cNvPr id="35" name="object 21"/>
            <p:cNvSpPr/>
            <p:nvPr/>
          </p:nvSpPr>
          <p:spPr>
            <a:xfrm>
              <a:off x="1600961" y="6096761"/>
              <a:ext cx="533400" cy="457200"/>
            </a:xfrm>
            <a:custGeom>
              <a:avLst/>
              <a:gdLst/>
              <a:ahLst/>
              <a:cxnLst/>
              <a:rect l="l" t="t" r="r" b="b"/>
              <a:pathLst>
                <a:path w="533400" h="457200">
                  <a:moveTo>
                    <a:pt x="0" y="228600"/>
                  </a:moveTo>
                  <a:lnTo>
                    <a:pt x="5417" y="182529"/>
                  </a:lnTo>
                  <a:lnTo>
                    <a:pt x="20955" y="139619"/>
                  </a:lnTo>
                  <a:lnTo>
                    <a:pt x="45541" y="100788"/>
                  </a:lnTo>
                  <a:lnTo>
                    <a:pt x="78105" y="66955"/>
                  </a:lnTo>
                  <a:lnTo>
                    <a:pt x="117574" y="39041"/>
                  </a:lnTo>
                  <a:lnTo>
                    <a:pt x="162877" y="17964"/>
                  </a:lnTo>
                  <a:lnTo>
                    <a:pt x="212943" y="4644"/>
                  </a:lnTo>
                  <a:lnTo>
                    <a:pt x="266700" y="0"/>
                  </a:lnTo>
                  <a:lnTo>
                    <a:pt x="320456" y="4644"/>
                  </a:lnTo>
                  <a:lnTo>
                    <a:pt x="370522" y="17964"/>
                  </a:lnTo>
                  <a:lnTo>
                    <a:pt x="415825" y="39041"/>
                  </a:lnTo>
                  <a:lnTo>
                    <a:pt x="455294" y="66955"/>
                  </a:lnTo>
                  <a:lnTo>
                    <a:pt x="487858" y="100788"/>
                  </a:lnTo>
                  <a:lnTo>
                    <a:pt x="512444" y="139619"/>
                  </a:lnTo>
                  <a:lnTo>
                    <a:pt x="527982" y="182529"/>
                  </a:lnTo>
                  <a:lnTo>
                    <a:pt x="533400" y="228600"/>
                  </a:lnTo>
                  <a:lnTo>
                    <a:pt x="527982" y="274670"/>
                  </a:lnTo>
                  <a:lnTo>
                    <a:pt x="512445" y="317580"/>
                  </a:lnTo>
                  <a:lnTo>
                    <a:pt x="487858" y="356411"/>
                  </a:lnTo>
                  <a:lnTo>
                    <a:pt x="455295" y="390244"/>
                  </a:lnTo>
                  <a:lnTo>
                    <a:pt x="415825" y="418158"/>
                  </a:lnTo>
                  <a:lnTo>
                    <a:pt x="370522" y="439235"/>
                  </a:lnTo>
                  <a:lnTo>
                    <a:pt x="320456" y="452555"/>
                  </a:lnTo>
                  <a:lnTo>
                    <a:pt x="266700" y="457200"/>
                  </a:lnTo>
                  <a:lnTo>
                    <a:pt x="212943" y="452555"/>
                  </a:lnTo>
                  <a:lnTo>
                    <a:pt x="162877" y="439235"/>
                  </a:lnTo>
                  <a:lnTo>
                    <a:pt x="117574" y="418158"/>
                  </a:lnTo>
                  <a:lnTo>
                    <a:pt x="78105" y="390244"/>
                  </a:lnTo>
                  <a:lnTo>
                    <a:pt x="45541" y="356411"/>
                  </a:lnTo>
                  <a:lnTo>
                    <a:pt x="20955" y="317580"/>
                  </a:lnTo>
                  <a:lnTo>
                    <a:pt x="5417" y="274670"/>
                  </a:lnTo>
                  <a:lnTo>
                    <a:pt x="0" y="228600"/>
                  </a:lnTo>
                  <a:close/>
                </a:path>
              </a:pathLst>
            </a:custGeom>
            <a:ln w="19050">
              <a:solidFill>
                <a:srgbClr val="FFC000"/>
              </a:solidFill>
            </a:ln>
          </p:spPr>
          <p:txBody>
            <a:bodyPr wrap="square" lIns="0" tIns="0" rIns="0" bIns="0" rtlCol="0"/>
            <a:lstStyle/>
            <a:p>
              <a:endParaRPr/>
            </a:p>
          </p:txBody>
        </p:sp>
      </p:grpSp>
      <p:sp>
        <p:nvSpPr>
          <p:cNvPr id="36" name="object 22"/>
          <p:cNvSpPr txBox="1"/>
          <p:nvPr/>
        </p:nvSpPr>
        <p:spPr>
          <a:xfrm>
            <a:off x="3180885" y="6006492"/>
            <a:ext cx="172548" cy="391795"/>
          </a:xfrm>
          <a:prstGeom prst="rect">
            <a:avLst/>
          </a:prstGeom>
        </p:spPr>
        <p:txBody>
          <a:bodyPr vert="horz" wrap="square" lIns="0" tIns="12700" rIns="0" bIns="0" rtlCol="0">
            <a:spAutoFit/>
          </a:bodyPr>
          <a:lstStyle/>
          <a:p>
            <a:pPr marL="12700">
              <a:spcBef>
                <a:spcPts val="100"/>
              </a:spcBef>
            </a:pPr>
            <a:r>
              <a:rPr sz="2400" b="1" spc="10" dirty="0">
                <a:solidFill>
                  <a:srgbClr val="FFFFFF"/>
                </a:solidFill>
                <a:latin typeface="Arial"/>
                <a:cs typeface="Arial"/>
              </a:rPr>
              <a:t>3</a:t>
            </a:r>
            <a:endParaRPr sz="2400">
              <a:latin typeface="Arial"/>
              <a:cs typeface="Arial"/>
            </a:endParaRPr>
          </a:p>
        </p:txBody>
      </p:sp>
      <p:grpSp>
        <p:nvGrpSpPr>
          <p:cNvPr id="37" name="object 23"/>
          <p:cNvGrpSpPr/>
          <p:nvPr/>
        </p:nvGrpSpPr>
        <p:grpSpPr>
          <a:xfrm>
            <a:off x="5943599" y="5969889"/>
            <a:ext cx="484249" cy="476250"/>
            <a:chOff x="4487036" y="6087236"/>
            <a:chExt cx="552450" cy="476250"/>
          </a:xfrm>
        </p:grpSpPr>
        <p:sp>
          <p:nvSpPr>
            <p:cNvPr id="38" name="object 24"/>
            <p:cNvSpPr/>
            <p:nvPr/>
          </p:nvSpPr>
          <p:spPr>
            <a:xfrm>
              <a:off x="4496561" y="6096761"/>
              <a:ext cx="533400" cy="457200"/>
            </a:xfrm>
            <a:custGeom>
              <a:avLst/>
              <a:gdLst/>
              <a:ahLst/>
              <a:cxnLst/>
              <a:rect l="l" t="t" r="r" b="b"/>
              <a:pathLst>
                <a:path w="533400" h="457200">
                  <a:moveTo>
                    <a:pt x="266700" y="0"/>
                  </a:moveTo>
                  <a:lnTo>
                    <a:pt x="212943" y="4644"/>
                  </a:lnTo>
                  <a:lnTo>
                    <a:pt x="162877" y="17964"/>
                  </a:lnTo>
                  <a:lnTo>
                    <a:pt x="117574" y="39041"/>
                  </a:lnTo>
                  <a:lnTo>
                    <a:pt x="78104" y="66955"/>
                  </a:lnTo>
                  <a:lnTo>
                    <a:pt x="45541" y="100788"/>
                  </a:lnTo>
                  <a:lnTo>
                    <a:pt x="20954" y="139619"/>
                  </a:lnTo>
                  <a:lnTo>
                    <a:pt x="5417" y="182529"/>
                  </a:lnTo>
                  <a:lnTo>
                    <a:pt x="0" y="228600"/>
                  </a:lnTo>
                  <a:lnTo>
                    <a:pt x="5417" y="274670"/>
                  </a:lnTo>
                  <a:lnTo>
                    <a:pt x="20954" y="317580"/>
                  </a:lnTo>
                  <a:lnTo>
                    <a:pt x="45541" y="356411"/>
                  </a:lnTo>
                  <a:lnTo>
                    <a:pt x="78104" y="390244"/>
                  </a:lnTo>
                  <a:lnTo>
                    <a:pt x="117574" y="418158"/>
                  </a:lnTo>
                  <a:lnTo>
                    <a:pt x="162877" y="439235"/>
                  </a:lnTo>
                  <a:lnTo>
                    <a:pt x="212943" y="452555"/>
                  </a:lnTo>
                  <a:lnTo>
                    <a:pt x="266700" y="457200"/>
                  </a:lnTo>
                  <a:lnTo>
                    <a:pt x="320456" y="452555"/>
                  </a:lnTo>
                  <a:lnTo>
                    <a:pt x="370522" y="439235"/>
                  </a:lnTo>
                  <a:lnTo>
                    <a:pt x="415825" y="418158"/>
                  </a:lnTo>
                  <a:lnTo>
                    <a:pt x="455295" y="390244"/>
                  </a:lnTo>
                  <a:lnTo>
                    <a:pt x="487858" y="356411"/>
                  </a:lnTo>
                  <a:lnTo>
                    <a:pt x="512445" y="317580"/>
                  </a:lnTo>
                  <a:lnTo>
                    <a:pt x="527982" y="274670"/>
                  </a:lnTo>
                  <a:lnTo>
                    <a:pt x="533400" y="228600"/>
                  </a:lnTo>
                  <a:lnTo>
                    <a:pt x="527982" y="182529"/>
                  </a:lnTo>
                  <a:lnTo>
                    <a:pt x="512445" y="139619"/>
                  </a:lnTo>
                  <a:lnTo>
                    <a:pt x="487858" y="100788"/>
                  </a:lnTo>
                  <a:lnTo>
                    <a:pt x="455295" y="66955"/>
                  </a:lnTo>
                  <a:lnTo>
                    <a:pt x="415825" y="39041"/>
                  </a:lnTo>
                  <a:lnTo>
                    <a:pt x="370522" y="17964"/>
                  </a:lnTo>
                  <a:lnTo>
                    <a:pt x="320456" y="4644"/>
                  </a:lnTo>
                  <a:lnTo>
                    <a:pt x="266700" y="0"/>
                  </a:lnTo>
                  <a:close/>
                </a:path>
              </a:pathLst>
            </a:custGeom>
            <a:solidFill>
              <a:srgbClr val="7B4A3A"/>
            </a:solidFill>
          </p:spPr>
          <p:txBody>
            <a:bodyPr wrap="square" lIns="0" tIns="0" rIns="0" bIns="0" rtlCol="0"/>
            <a:lstStyle/>
            <a:p>
              <a:endParaRPr/>
            </a:p>
          </p:txBody>
        </p:sp>
        <p:sp>
          <p:nvSpPr>
            <p:cNvPr id="39" name="object 25"/>
            <p:cNvSpPr/>
            <p:nvPr/>
          </p:nvSpPr>
          <p:spPr>
            <a:xfrm>
              <a:off x="4496561" y="6096761"/>
              <a:ext cx="533400" cy="457200"/>
            </a:xfrm>
            <a:custGeom>
              <a:avLst/>
              <a:gdLst/>
              <a:ahLst/>
              <a:cxnLst/>
              <a:rect l="l" t="t" r="r" b="b"/>
              <a:pathLst>
                <a:path w="533400" h="457200">
                  <a:moveTo>
                    <a:pt x="0" y="228600"/>
                  </a:moveTo>
                  <a:lnTo>
                    <a:pt x="5417" y="182529"/>
                  </a:lnTo>
                  <a:lnTo>
                    <a:pt x="20954" y="139619"/>
                  </a:lnTo>
                  <a:lnTo>
                    <a:pt x="45541" y="100788"/>
                  </a:lnTo>
                  <a:lnTo>
                    <a:pt x="78104" y="66955"/>
                  </a:lnTo>
                  <a:lnTo>
                    <a:pt x="117574" y="39041"/>
                  </a:lnTo>
                  <a:lnTo>
                    <a:pt x="162877" y="17964"/>
                  </a:lnTo>
                  <a:lnTo>
                    <a:pt x="212943" y="4644"/>
                  </a:lnTo>
                  <a:lnTo>
                    <a:pt x="266700" y="0"/>
                  </a:lnTo>
                  <a:lnTo>
                    <a:pt x="320456" y="4644"/>
                  </a:lnTo>
                  <a:lnTo>
                    <a:pt x="370522" y="17964"/>
                  </a:lnTo>
                  <a:lnTo>
                    <a:pt x="415825" y="39041"/>
                  </a:lnTo>
                  <a:lnTo>
                    <a:pt x="455295" y="66955"/>
                  </a:lnTo>
                  <a:lnTo>
                    <a:pt x="487858" y="100788"/>
                  </a:lnTo>
                  <a:lnTo>
                    <a:pt x="512445" y="139619"/>
                  </a:lnTo>
                  <a:lnTo>
                    <a:pt x="527982" y="182529"/>
                  </a:lnTo>
                  <a:lnTo>
                    <a:pt x="533400" y="228600"/>
                  </a:lnTo>
                  <a:lnTo>
                    <a:pt x="527982" y="274670"/>
                  </a:lnTo>
                  <a:lnTo>
                    <a:pt x="512445" y="317580"/>
                  </a:lnTo>
                  <a:lnTo>
                    <a:pt x="487858" y="356411"/>
                  </a:lnTo>
                  <a:lnTo>
                    <a:pt x="455295" y="390244"/>
                  </a:lnTo>
                  <a:lnTo>
                    <a:pt x="415825" y="418158"/>
                  </a:lnTo>
                  <a:lnTo>
                    <a:pt x="370522" y="439235"/>
                  </a:lnTo>
                  <a:lnTo>
                    <a:pt x="320456" y="452555"/>
                  </a:lnTo>
                  <a:lnTo>
                    <a:pt x="266700" y="457200"/>
                  </a:lnTo>
                  <a:lnTo>
                    <a:pt x="212943" y="452555"/>
                  </a:lnTo>
                  <a:lnTo>
                    <a:pt x="162877" y="439235"/>
                  </a:lnTo>
                  <a:lnTo>
                    <a:pt x="117574" y="418158"/>
                  </a:lnTo>
                  <a:lnTo>
                    <a:pt x="78104" y="390244"/>
                  </a:lnTo>
                  <a:lnTo>
                    <a:pt x="45541" y="356411"/>
                  </a:lnTo>
                  <a:lnTo>
                    <a:pt x="20954" y="317580"/>
                  </a:lnTo>
                  <a:lnTo>
                    <a:pt x="5417" y="274670"/>
                  </a:lnTo>
                  <a:lnTo>
                    <a:pt x="0" y="228600"/>
                  </a:lnTo>
                  <a:close/>
                </a:path>
              </a:pathLst>
            </a:custGeom>
            <a:ln w="19050">
              <a:solidFill>
                <a:srgbClr val="FFC000"/>
              </a:solidFill>
            </a:ln>
          </p:spPr>
          <p:txBody>
            <a:bodyPr wrap="square" lIns="0" tIns="0" rIns="0" bIns="0" rtlCol="0"/>
            <a:lstStyle/>
            <a:p>
              <a:endParaRPr/>
            </a:p>
          </p:txBody>
        </p:sp>
      </p:grpSp>
      <p:sp>
        <p:nvSpPr>
          <p:cNvPr id="40" name="object 26"/>
          <p:cNvSpPr txBox="1"/>
          <p:nvPr/>
        </p:nvSpPr>
        <p:spPr>
          <a:xfrm>
            <a:off x="6077120" y="6006492"/>
            <a:ext cx="172548" cy="391795"/>
          </a:xfrm>
          <a:prstGeom prst="rect">
            <a:avLst/>
          </a:prstGeom>
        </p:spPr>
        <p:txBody>
          <a:bodyPr vert="horz" wrap="square" lIns="0" tIns="12700" rIns="0" bIns="0" rtlCol="0">
            <a:spAutoFit/>
          </a:bodyPr>
          <a:lstStyle/>
          <a:p>
            <a:pPr marL="12700">
              <a:spcBef>
                <a:spcPts val="100"/>
              </a:spcBef>
            </a:pPr>
            <a:r>
              <a:rPr sz="2400" b="1" spc="10" dirty="0">
                <a:solidFill>
                  <a:srgbClr val="FFFFFF"/>
                </a:solidFill>
                <a:latin typeface="Arial"/>
                <a:cs typeface="Arial"/>
              </a:rPr>
              <a:t>4</a:t>
            </a:r>
            <a:endParaRPr sz="2400">
              <a:latin typeface="Arial"/>
              <a:cs typeface="Arial"/>
            </a:endParaRPr>
          </a:p>
        </p:txBody>
      </p:sp>
      <p:grpSp>
        <p:nvGrpSpPr>
          <p:cNvPr id="41" name="object 27"/>
          <p:cNvGrpSpPr/>
          <p:nvPr/>
        </p:nvGrpSpPr>
        <p:grpSpPr>
          <a:xfrm>
            <a:off x="8915399" y="5963793"/>
            <a:ext cx="484249" cy="476250"/>
            <a:chOff x="7458836" y="6081140"/>
            <a:chExt cx="552450" cy="476250"/>
          </a:xfrm>
        </p:grpSpPr>
        <p:sp>
          <p:nvSpPr>
            <p:cNvPr id="42" name="object 28"/>
            <p:cNvSpPr/>
            <p:nvPr/>
          </p:nvSpPr>
          <p:spPr>
            <a:xfrm>
              <a:off x="7468361" y="6090665"/>
              <a:ext cx="533400" cy="457200"/>
            </a:xfrm>
            <a:custGeom>
              <a:avLst/>
              <a:gdLst/>
              <a:ahLst/>
              <a:cxnLst/>
              <a:rect l="l" t="t" r="r" b="b"/>
              <a:pathLst>
                <a:path w="533400" h="457200">
                  <a:moveTo>
                    <a:pt x="266700" y="0"/>
                  </a:moveTo>
                  <a:lnTo>
                    <a:pt x="212943" y="4644"/>
                  </a:lnTo>
                  <a:lnTo>
                    <a:pt x="162877" y="17964"/>
                  </a:lnTo>
                  <a:lnTo>
                    <a:pt x="117574" y="39041"/>
                  </a:lnTo>
                  <a:lnTo>
                    <a:pt x="78105" y="66955"/>
                  </a:lnTo>
                  <a:lnTo>
                    <a:pt x="45541" y="100788"/>
                  </a:lnTo>
                  <a:lnTo>
                    <a:pt x="20955" y="139619"/>
                  </a:lnTo>
                  <a:lnTo>
                    <a:pt x="5417" y="182529"/>
                  </a:lnTo>
                  <a:lnTo>
                    <a:pt x="0" y="228600"/>
                  </a:lnTo>
                  <a:lnTo>
                    <a:pt x="5417" y="274670"/>
                  </a:lnTo>
                  <a:lnTo>
                    <a:pt x="20954" y="317580"/>
                  </a:lnTo>
                  <a:lnTo>
                    <a:pt x="45541" y="356411"/>
                  </a:lnTo>
                  <a:lnTo>
                    <a:pt x="78104" y="390244"/>
                  </a:lnTo>
                  <a:lnTo>
                    <a:pt x="117574" y="418158"/>
                  </a:lnTo>
                  <a:lnTo>
                    <a:pt x="162877" y="439235"/>
                  </a:lnTo>
                  <a:lnTo>
                    <a:pt x="212943" y="452555"/>
                  </a:lnTo>
                  <a:lnTo>
                    <a:pt x="266700" y="457200"/>
                  </a:lnTo>
                  <a:lnTo>
                    <a:pt x="320456" y="452555"/>
                  </a:lnTo>
                  <a:lnTo>
                    <a:pt x="370522" y="439235"/>
                  </a:lnTo>
                  <a:lnTo>
                    <a:pt x="415825" y="418158"/>
                  </a:lnTo>
                  <a:lnTo>
                    <a:pt x="455294" y="390244"/>
                  </a:lnTo>
                  <a:lnTo>
                    <a:pt x="487858" y="356411"/>
                  </a:lnTo>
                  <a:lnTo>
                    <a:pt x="512444" y="317580"/>
                  </a:lnTo>
                  <a:lnTo>
                    <a:pt x="527982" y="274670"/>
                  </a:lnTo>
                  <a:lnTo>
                    <a:pt x="533400" y="228600"/>
                  </a:lnTo>
                  <a:lnTo>
                    <a:pt x="527982" y="182529"/>
                  </a:lnTo>
                  <a:lnTo>
                    <a:pt x="512445" y="139619"/>
                  </a:lnTo>
                  <a:lnTo>
                    <a:pt x="487858" y="100788"/>
                  </a:lnTo>
                  <a:lnTo>
                    <a:pt x="455295" y="66955"/>
                  </a:lnTo>
                  <a:lnTo>
                    <a:pt x="415825" y="39041"/>
                  </a:lnTo>
                  <a:lnTo>
                    <a:pt x="370522" y="17964"/>
                  </a:lnTo>
                  <a:lnTo>
                    <a:pt x="320456" y="4644"/>
                  </a:lnTo>
                  <a:lnTo>
                    <a:pt x="266700" y="0"/>
                  </a:lnTo>
                  <a:close/>
                </a:path>
              </a:pathLst>
            </a:custGeom>
            <a:solidFill>
              <a:srgbClr val="7B4A3A"/>
            </a:solidFill>
          </p:spPr>
          <p:txBody>
            <a:bodyPr wrap="square" lIns="0" tIns="0" rIns="0" bIns="0" rtlCol="0"/>
            <a:lstStyle/>
            <a:p>
              <a:endParaRPr/>
            </a:p>
          </p:txBody>
        </p:sp>
        <p:sp>
          <p:nvSpPr>
            <p:cNvPr id="43" name="object 29"/>
            <p:cNvSpPr/>
            <p:nvPr/>
          </p:nvSpPr>
          <p:spPr>
            <a:xfrm>
              <a:off x="7468361" y="6090665"/>
              <a:ext cx="533400" cy="457200"/>
            </a:xfrm>
            <a:custGeom>
              <a:avLst/>
              <a:gdLst/>
              <a:ahLst/>
              <a:cxnLst/>
              <a:rect l="l" t="t" r="r" b="b"/>
              <a:pathLst>
                <a:path w="533400" h="457200">
                  <a:moveTo>
                    <a:pt x="0" y="228600"/>
                  </a:moveTo>
                  <a:lnTo>
                    <a:pt x="5417" y="182529"/>
                  </a:lnTo>
                  <a:lnTo>
                    <a:pt x="20955" y="139619"/>
                  </a:lnTo>
                  <a:lnTo>
                    <a:pt x="45541" y="100788"/>
                  </a:lnTo>
                  <a:lnTo>
                    <a:pt x="78105" y="66955"/>
                  </a:lnTo>
                  <a:lnTo>
                    <a:pt x="117574" y="39041"/>
                  </a:lnTo>
                  <a:lnTo>
                    <a:pt x="162877" y="17964"/>
                  </a:lnTo>
                  <a:lnTo>
                    <a:pt x="212943" y="4644"/>
                  </a:lnTo>
                  <a:lnTo>
                    <a:pt x="266700" y="0"/>
                  </a:lnTo>
                  <a:lnTo>
                    <a:pt x="320456" y="4644"/>
                  </a:lnTo>
                  <a:lnTo>
                    <a:pt x="370522" y="17964"/>
                  </a:lnTo>
                  <a:lnTo>
                    <a:pt x="415825" y="39041"/>
                  </a:lnTo>
                  <a:lnTo>
                    <a:pt x="455295" y="66955"/>
                  </a:lnTo>
                  <a:lnTo>
                    <a:pt x="487858" y="100788"/>
                  </a:lnTo>
                  <a:lnTo>
                    <a:pt x="512445" y="139619"/>
                  </a:lnTo>
                  <a:lnTo>
                    <a:pt x="527982" y="182529"/>
                  </a:lnTo>
                  <a:lnTo>
                    <a:pt x="533400" y="228600"/>
                  </a:lnTo>
                  <a:lnTo>
                    <a:pt x="527982" y="274670"/>
                  </a:lnTo>
                  <a:lnTo>
                    <a:pt x="512444" y="317580"/>
                  </a:lnTo>
                  <a:lnTo>
                    <a:pt x="487858" y="356411"/>
                  </a:lnTo>
                  <a:lnTo>
                    <a:pt x="455294" y="390244"/>
                  </a:lnTo>
                  <a:lnTo>
                    <a:pt x="415825" y="418158"/>
                  </a:lnTo>
                  <a:lnTo>
                    <a:pt x="370522" y="439235"/>
                  </a:lnTo>
                  <a:lnTo>
                    <a:pt x="320456" y="452555"/>
                  </a:lnTo>
                  <a:lnTo>
                    <a:pt x="266700" y="457200"/>
                  </a:lnTo>
                  <a:lnTo>
                    <a:pt x="212943" y="452555"/>
                  </a:lnTo>
                  <a:lnTo>
                    <a:pt x="162877" y="439235"/>
                  </a:lnTo>
                  <a:lnTo>
                    <a:pt x="117574" y="418158"/>
                  </a:lnTo>
                  <a:lnTo>
                    <a:pt x="78104" y="390244"/>
                  </a:lnTo>
                  <a:lnTo>
                    <a:pt x="45541" y="356411"/>
                  </a:lnTo>
                  <a:lnTo>
                    <a:pt x="20954" y="317580"/>
                  </a:lnTo>
                  <a:lnTo>
                    <a:pt x="5417" y="274670"/>
                  </a:lnTo>
                  <a:lnTo>
                    <a:pt x="0" y="228600"/>
                  </a:lnTo>
                  <a:close/>
                </a:path>
              </a:pathLst>
            </a:custGeom>
            <a:ln w="19050">
              <a:solidFill>
                <a:srgbClr val="FFC000"/>
              </a:solidFill>
            </a:ln>
          </p:spPr>
          <p:txBody>
            <a:bodyPr wrap="square" lIns="0" tIns="0" rIns="0" bIns="0" rtlCol="0"/>
            <a:lstStyle/>
            <a:p>
              <a:endParaRPr/>
            </a:p>
          </p:txBody>
        </p:sp>
      </p:grpSp>
      <p:sp>
        <p:nvSpPr>
          <p:cNvPr id="44" name="object 30"/>
          <p:cNvSpPr txBox="1"/>
          <p:nvPr/>
        </p:nvSpPr>
        <p:spPr>
          <a:xfrm>
            <a:off x="9049556" y="6000396"/>
            <a:ext cx="172548" cy="391795"/>
          </a:xfrm>
          <a:prstGeom prst="rect">
            <a:avLst/>
          </a:prstGeom>
        </p:spPr>
        <p:txBody>
          <a:bodyPr vert="horz" wrap="square" lIns="0" tIns="12700" rIns="0" bIns="0" rtlCol="0">
            <a:spAutoFit/>
          </a:bodyPr>
          <a:lstStyle/>
          <a:p>
            <a:pPr marL="12700">
              <a:spcBef>
                <a:spcPts val="100"/>
              </a:spcBef>
            </a:pPr>
            <a:r>
              <a:rPr sz="2400" b="1" spc="10" dirty="0">
                <a:solidFill>
                  <a:srgbClr val="FFFFFF"/>
                </a:solidFill>
                <a:latin typeface="Arial"/>
                <a:cs typeface="Arial"/>
              </a:rPr>
              <a:t>5</a:t>
            </a:r>
            <a:endParaRPr sz="2400">
              <a:latin typeface="Arial"/>
              <a:cs typeface="Arial"/>
            </a:endParaRPr>
          </a:p>
        </p:txBody>
      </p:sp>
    </p:spTree>
    <p:extLst>
      <p:ext uri="{BB962C8B-B14F-4D97-AF65-F5344CB8AC3E}">
        <p14:creationId xmlns:p14="http://schemas.microsoft.com/office/powerpoint/2010/main" val="2662445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0" name="Text Box 262"/>
          <p:cNvSpPr txBox="1">
            <a:spLocks noChangeArrowheads="1"/>
          </p:cNvSpPr>
          <p:nvPr/>
        </p:nvSpPr>
        <p:spPr bwMode="auto">
          <a:xfrm>
            <a:off x="1524000" y="228600"/>
            <a:ext cx="107267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ts val="1200"/>
              </a:spcBef>
              <a:buClr>
                <a:schemeClr val="lt1"/>
              </a:buClr>
              <a:buSzPts val="2700"/>
              <a:buNone/>
            </a:pPr>
            <a:r>
              <a:rPr lang="en-US" sz="2800" b="1" dirty="0" smtClean="0">
                <a:latin typeface="Cambria" panose="02040503050406030204" pitchFamily="18" charset="0"/>
                <a:ea typeface="Cambria" panose="02040503050406030204" pitchFamily="18" charset="0"/>
                <a:cs typeface="Tahoma"/>
                <a:sym typeface="Tahoma"/>
              </a:rPr>
              <a:t>2</a:t>
            </a:r>
            <a:r>
              <a:rPr lang="en-US" sz="2800" b="1" dirty="0">
                <a:latin typeface="Cambria" panose="02040503050406030204" pitchFamily="18" charset="0"/>
                <a:ea typeface="Cambria" panose="02040503050406030204" pitchFamily="18" charset="0"/>
                <a:cs typeface="Tahoma"/>
                <a:sym typeface="Tahoma"/>
              </a:rPr>
              <a:t>. </a:t>
            </a:r>
            <a:r>
              <a:rPr lang="vi-VN" sz="2800" b="1" dirty="0">
                <a:latin typeface="Cambria" panose="02040503050406030204" pitchFamily="18" charset="0"/>
                <a:ea typeface="Cambria" panose="02040503050406030204" pitchFamily="18" charset="0"/>
                <a:cs typeface="Tahoma"/>
                <a:sym typeface="Tahoma"/>
              </a:rPr>
              <a:t>Cách tạo </a:t>
            </a:r>
            <a:r>
              <a:rPr lang="en-US" sz="2800" b="1" dirty="0" err="1">
                <a:latin typeface="Cambria" panose="02040503050406030204" pitchFamily="18" charset="0"/>
                <a:ea typeface="Cambria" panose="02040503050406030204" pitchFamily="18" charset="0"/>
                <a:cs typeface="Tahoma"/>
                <a:sym typeface="Tahoma"/>
              </a:rPr>
              <a:t>khuôn</a:t>
            </a:r>
            <a:r>
              <a:rPr lang="en-US" sz="2800" b="1" dirty="0">
                <a:latin typeface="Cambria" panose="02040503050406030204" pitchFamily="18" charset="0"/>
                <a:ea typeface="Cambria" panose="02040503050406030204" pitchFamily="18" charset="0"/>
                <a:cs typeface="Tahoma"/>
                <a:sym typeface="Tahoma"/>
              </a:rPr>
              <a:t> </a:t>
            </a:r>
            <a:r>
              <a:rPr lang="en-US" sz="2800" b="1" dirty="0" err="1">
                <a:latin typeface="Cambria" panose="02040503050406030204" pitchFamily="18" charset="0"/>
                <a:ea typeface="Cambria" panose="02040503050406030204" pitchFamily="18" charset="0"/>
                <a:cs typeface="Tahoma"/>
                <a:sym typeface="Tahoma"/>
              </a:rPr>
              <a:t>và</a:t>
            </a:r>
            <a:r>
              <a:rPr lang="en-US" sz="2800" b="1" dirty="0">
                <a:latin typeface="Cambria" panose="02040503050406030204" pitchFamily="18" charset="0"/>
                <a:ea typeface="Cambria" panose="02040503050406030204" pitchFamily="18" charset="0"/>
                <a:cs typeface="Tahoma"/>
                <a:sym typeface="Tahoma"/>
              </a:rPr>
              <a:t> in </a:t>
            </a:r>
            <a:r>
              <a:rPr lang="en-US" sz="2800" b="1" dirty="0" err="1">
                <a:latin typeface="Cambria" panose="02040503050406030204" pitchFamily="18" charset="0"/>
                <a:ea typeface="Cambria" panose="02040503050406030204" pitchFamily="18" charset="0"/>
                <a:cs typeface="Tahoma"/>
                <a:sym typeface="Tahoma"/>
              </a:rPr>
              <a:t>nền</a:t>
            </a:r>
            <a:r>
              <a:rPr lang="en-US" sz="2800" b="1" dirty="0">
                <a:latin typeface="Cambria" panose="02040503050406030204" pitchFamily="18" charset="0"/>
                <a:ea typeface="Cambria" panose="02040503050406030204" pitchFamily="18" charset="0"/>
                <a:cs typeface="Tahoma"/>
                <a:sym typeface="Tahoma"/>
              </a:rPr>
              <a:t> </a:t>
            </a:r>
            <a:r>
              <a:rPr lang="en-US" sz="2800" b="1" dirty="0" err="1">
                <a:latin typeface="Cambria" panose="02040503050406030204" pitchFamily="18" charset="0"/>
                <a:ea typeface="Cambria" panose="02040503050406030204" pitchFamily="18" charset="0"/>
                <a:cs typeface="Tahoma"/>
                <a:sym typeface="Tahoma"/>
              </a:rPr>
              <a:t>trang</a:t>
            </a:r>
            <a:r>
              <a:rPr lang="en-US" sz="2800" b="1" dirty="0">
                <a:latin typeface="Cambria" panose="02040503050406030204" pitchFamily="18" charset="0"/>
                <a:ea typeface="Cambria" panose="02040503050406030204" pitchFamily="18" charset="0"/>
                <a:cs typeface="Tahoma"/>
                <a:sym typeface="Tahoma"/>
              </a:rPr>
              <a:t> </a:t>
            </a:r>
            <a:r>
              <a:rPr lang="en-US" sz="2800" b="1" dirty="0" err="1">
                <a:latin typeface="Cambria" panose="02040503050406030204" pitchFamily="18" charset="0"/>
                <a:ea typeface="Cambria" panose="02040503050406030204" pitchFamily="18" charset="0"/>
                <a:cs typeface="Tahoma"/>
                <a:sym typeface="Tahoma"/>
              </a:rPr>
              <a:t>trí</a:t>
            </a:r>
            <a:endParaRPr lang="vi-VN" sz="2800" b="1" dirty="0">
              <a:latin typeface="Cambria" panose="02040503050406030204" pitchFamily="18" charset="0"/>
              <a:ea typeface="Cambria" panose="02040503050406030204" pitchFamily="18" charset="0"/>
              <a:cs typeface="Tahoma"/>
              <a:sym typeface="Tahoma"/>
            </a:endParaRPr>
          </a:p>
        </p:txBody>
      </p:sp>
      <p:pic>
        <p:nvPicPr>
          <p:cNvPr id="21" name="Picture 20">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object 9"/>
          <p:cNvSpPr txBox="1"/>
          <p:nvPr/>
        </p:nvSpPr>
        <p:spPr>
          <a:xfrm>
            <a:off x="3048000" y="838200"/>
            <a:ext cx="6553200" cy="381515"/>
          </a:xfrm>
          <a:prstGeom prst="rect">
            <a:avLst/>
          </a:prstGeom>
        </p:spPr>
        <p:txBody>
          <a:bodyPr vert="horz" wrap="square" lIns="0" tIns="12065" rIns="0" bIns="0" rtlCol="0">
            <a:spAutoFit/>
          </a:bodyPr>
          <a:lstStyle/>
          <a:p>
            <a:pPr marL="158750" marR="5080" indent="-146685">
              <a:spcBef>
                <a:spcPts val="95"/>
              </a:spcBef>
            </a:pPr>
            <a:r>
              <a:rPr lang="en-US" sz="2400" b="1" dirty="0" err="1" smtClean="0">
                <a:solidFill>
                  <a:srgbClr val="C00000"/>
                </a:solidFill>
                <a:latin typeface="Times New Roman"/>
                <a:cs typeface="Times New Roman"/>
              </a:rPr>
              <a:t>Các</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bước</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thực</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hiện</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tạo</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khuôn</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và</a:t>
            </a:r>
            <a:r>
              <a:rPr lang="en-US" sz="2400" b="1" dirty="0" smtClean="0">
                <a:solidFill>
                  <a:srgbClr val="C00000"/>
                </a:solidFill>
                <a:latin typeface="Times New Roman"/>
                <a:cs typeface="Times New Roman"/>
              </a:rPr>
              <a:t> in </a:t>
            </a:r>
            <a:r>
              <a:rPr lang="en-US" sz="2400" b="1" dirty="0" err="1" smtClean="0">
                <a:solidFill>
                  <a:srgbClr val="C00000"/>
                </a:solidFill>
                <a:latin typeface="Times New Roman"/>
                <a:cs typeface="Times New Roman"/>
              </a:rPr>
              <a:t>nền</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trang</a:t>
            </a:r>
            <a:r>
              <a:rPr lang="en-US" sz="2400" b="1" dirty="0" smtClean="0">
                <a:solidFill>
                  <a:srgbClr val="C00000"/>
                </a:solidFill>
                <a:latin typeface="Times New Roman"/>
                <a:cs typeface="Times New Roman"/>
              </a:rPr>
              <a:t> </a:t>
            </a:r>
            <a:r>
              <a:rPr lang="en-US" sz="2400" b="1" dirty="0" err="1" smtClean="0">
                <a:solidFill>
                  <a:srgbClr val="C00000"/>
                </a:solidFill>
                <a:latin typeface="Times New Roman"/>
                <a:cs typeface="Times New Roman"/>
              </a:rPr>
              <a:t>trí</a:t>
            </a:r>
            <a:endParaRPr sz="2400" dirty="0">
              <a:solidFill>
                <a:srgbClr val="C00000"/>
              </a:solidFill>
              <a:latin typeface="Times New Roman"/>
              <a:cs typeface="Times New Roman"/>
            </a:endParaRPr>
          </a:p>
        </p:txBody>
      </p:sp>
      <p:pic>
        <p:nvPicPr>
          <p:cNvPr id="3" name="Picture 2"/>
          <p:cNvPicPr>
            <a:picLocks noChangeAspect="1"/>
          </p:cNvPicPr>
          <p:nvPr/>
        </p:nvPicPr>
        <p:blipFill>
          <a:blip r:embed="rId7"/>
          <a:stretch>
            <a:fillRect/>
          </a:stretch>
        </p:blipFill>
        <p:spPr>
          <a:xfrm>
            <a:off x="533400" y="1371600"/>
            <a:ext cx="2257740" cy="1648691"/>
          </a:xfrm>
          <a:prstGeom prst="rect">
            <a:avLst/>
          </a:prstGeom>
        </p:spPr>
      </p:pic>
      <p:pic>
        <p:nvPicPr>
          <p:cNvPr id="11" name="Picture 10"/>
          <p:cNvPicPr>
            <a:picLocks noChangeAspect="1"/>
          </p:cNvPicPr>
          <p:nvPr/>
        </p:nvPicPr>
        <p:blipFill>
          <a:blip r:embed="rId8"/>
          <a:stretch>
            <a:fillRect/>
          </a:stretch>
        </p:blipFill>
        <p:spPr>
          <a:xfrm>
            <a:off x="2819400" y="1371600"/>
            <a:ext cx="2219635" cy="1648055"/>
          </a:xfrm>
          <a:prstGeom prst="rect">
            <a:avLst/>
          </a:prstGeom>
        </p:spPr>
      </p:pic>
      <p:pic>
        <p:nvPicPr>
          <p:cNvPr id="12" name="Picture 11"/>
          <p:cNvPicPr>
            <a:picLocks noChangeAspect="1"/>
          </p:cNvPicPr>
          <p:nvPr/>
        </p:nvPicPr>
        <p:blipFill>
          <a:blip r:embed="rId9"/>
          <a:stretch>
            <a:fillRect/>
          </a:stretch>
        </p:blipFill>
        <p:spPr>
          <a:xfrm>
            <a:off x="5105400" y="1371600"/>
            <a:ext cx="2232239" cy="1676400"/>
          </a:xfrm>
          <a:prstGeom prst="rect">
            <a:avLst/>
          </a:prstGeom>
        </p:spPr>
      </p:pic>
      <p:pic>
        <p:nvPicPr>
          <p:cNvPr id="45" name="Picture 44"/>
          <p:cNvPicPr>
            <a:picLocks noChangeAspect="1"/>
          </p:cNvPicPr>
          <p:nvPr/>
        </p:nvPicPr>
        <p:blipFill>
          <a:blip r:embed="rId10"/>
          <a:stretch>
            <a:fillRect/>
          </a:stretch>
        </p:blipFill>
        <p:spPr>
          <a:xfrm>
            <a:off x="7391400" y="1371600"/>
            <a:ext cx="2205175" cy="1676400"/>
          </a:xfrm>
          <a:prstGeom prst="rect">
            <a:avLst/>
          </a:prstGeom>
        </p:spPr>
      </p:pic>
      <p:pic>
        <p:nvPicPr>
          <p:cNvPr id="46" name="Picture 45"/>
          <p:cNvPicPr>
            <a:picLocks noChangeAspect="1"/>
          </p:cNvPicPr>
          <p:nvPr/>
        </p:nvPicPr>
        <p:blipFill>
          <a:blip r:embed="rId11"/>
          <a:stretch>
            <a:fillRect/>
          </a:stretch>
        </p:blipFill>
        <p:spPr>
          <a:xfrm>
            <a:off x="9667597" y="1371600"/>
            <a:ext cx="2136388" cy="1676400"/>
          </a:xfrm>
          <a:prstGeom prst="rect">
            <a:avLst/>
          </a:prstGeom>
        </p:spPr>
      </p:pic>
    </p:spTree>
    <p:extLst>
      <p:ext uri="{BB962C8B-B14F-4D97-AF65-F5344CB8AC3E}">
        <p14:creationId xmlns:p14="http://schemas.microsoft.com/office/powerpoint/2010/main" val="2447262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6858000"/>
            <a:chOff x="0" y="0"/>
            <a:chExt cx="9144000" cy="6858000"/>
          </a:xfrm>
        </p:grpSpPr>
        <p:pic>
          <p:nvPicPr>
            <p:cNvPr id="3" name="object 3"/>
            <p:cNvPicPr/>
            <p:nvPr/>
          </p:nvPicPr>
          <p:blipFill>
            <a:blip r:embed="rId2" cstate="print"/>
            <a:stretch>
              <a:fillRect/>
            </a:stretch>
          </p:blipFill>
          <p:spPr>
            <a:xfrm>
              <a:off x="7620" y="0"/>
              <a:ext cx="9136379" cy="6857997"/>
            </a:xfrm>
            <a:prstGeom prst="rect">
              <a:avLst/>
            </a:prstGeom>
          </p:spPr>
        </p:pic>
        <p:sp>
          <p:nvSpPr>
            <p:cNvPr id="4" name="object 4"/>
            <p:cNvSpPr/>
            <p:nvPr/>
          </p:nvSpPr>
          <p:spPr>
            <a:xfrm>
              <a:off x="533400" y="152400"/>
              <a:ext cx="8185784" cy="462280"/>
            </a:xfrm>
            <a:custGeom>
              <a:avLst/>
              <a:gdLst/>
              <a:ahLst/>
              <a:cxnLst/>
              <a:rect l="l" t="t" r="r" b="b"/>
              <a:pathLst>
                <a:path w="8185784" h="462280">
                  <a:moveTo>
                    <a:pt x="0" y="461772"/>
                  </a:moveTo>
                  <a:lnTo>
                    <a:pt x="8185404" y="461772"/>
                  </a:lnTo>
                  <a:lnTo>
                    <a:pt x="8185404" y="0"/>
                  </a:lnTo>
                  <a:lnTo>
                    <a:pt x="0" y="0"/>
                  </a:lnTo>
                  <a:lnTo>
                    <a:pt x="0" y="461772"/>
                  </a:lnTo>
                  <a:close/>
                </a:path>
              </a:pathLst>
            </a:custGeom>
            <a:ln w="9525">
              <a:solidFill>
                <a:srgbClr val="FFC000"/>
              </a:solidFill>
            </a:ln>
          </p:spPr>
          <p:txBody>
            <a:bodyPr wrap="square" lIns="0" tIns="0" rIns="0" bIns="0" rtlCol="0"/>
            <a:lstStyle/>
            <a:p>
              <a:endParaRPr/>
            </a:p>
          </p:txBody>
        </p:sp>
      </p:grpSp>
      <p:sp>
        <p:nvSpPr>
          <p:cNvPr id="5" name="object 5"/>
          <p:cNvSpPr txBox="1"/>
          <p:nvPr/>
        </p:nvSpPr>
        <p:spPr>
          <a:xfrm>
            <a:off x="2505558" y="174448"/>
            <a:ext cx="7365365" cy="391795"/>
          </a:xfrm>
          <a:prstGeom prst="rect">
            <a:avLst/>
          </a:prstGeom>
        </p:spPr>
        <p:txBody>
          <a:bodyPr vert="horz" wrap="square" lIns="0" tIns="12700" rIns="0" bIns="0" rtlCol="0">
            <a:spAutoFit/>
          </a:bodyPr>
          <a:lstStyle/>
          <a:p>
            <a:pPr marL="12700">
              <a:spcBef>
                <a:spcPts val="100"/>
              </a:spcBef>
            </a:pPr>
            <a:r>
              <a:rPr sz="2400" b="1" dirty="0">
                <a:solidFill>
                  <a:srgbClr val="C77C0D"/>
                </a:solidFill>
                <a:latin typeface="Times New Roman"/>
                <a:cs typeface="Times New Roman"/>
              </a:rPr>
              <a:t>HOẠT</a:t>
            </a:r>
            <a:r>
              <a:rPr sz="2400" b="1" spc="-70" dirty="0">
                <a:solidFill>
                  <a:srgbClr val="C77C0D"/>
                </a:solidFill>
                <a:latin typeface="Times New Roman"/>
                <a:cs typeface="Times New Roman"/>
              </a:rPr>
              <a:t> </a:t>
            </a:r>
            <a:r>
              <a:rPr sz="2400" b="1" dirty="0">
                <a:solidFill>
                  <a:srgbClr val="C77C0D"/>
                </a:solidFill>
                <a:latin typeface="Times New Roman"/>
                <a:cs typeface="Times New Roman"/>
              </a:rPr>
              <a:t>ĐỘNG</a:t>
            </a:r>
            <a:r>
              <a:rPr sz="2400" b="1" spc="-5" dirty="0">
                <a:solidFill>
                  <a:srgbClr val="C77C0D"/>
                </a:solidFill>
                <a:latin typeface="Times New Roman"/>
                <a:cs typeface="Times New Roman"/>
              </a:rPr>
              <a:t> </a:t>
            </a:r>
            <a:r>
              <a:rPr sz="2400" b="1" dirty="0">
                <a:solidFill>
                  <a:srgbClr val="C77C0D"/>
                </a:solidFill>
                <a:latin typeface="Times New Roman"/>
                <a:cs typeface="Times New Roman"/>
              </a:rPr>
              <a:t>2</a:t>
            </a:r>
            <a:r>
              <a:rPr sz="2400" b="1" spc="-5" dirty="0">
                <a:solidFill>
                  <a:srgbClr val="C77C0D"/>
                </a:solidFill>
                <a:latin typeface="Times New Roman"/>
                <a:cs typeface="Times New Roman"/>
              </a:rPr>
              <a:t> </a:t>
            </a:r>
            <a:r>
              <a:rPr sz="2400" b="1" dirty="0">
                <a:solidFill>
                  <a:srgbClr val="C77C0D"/>
                </a:solidFill>
                <a:latin typeface="Times New Roman"/>
                <a:cs typeface="Times New Roman"/>
              </a:rPr>
              <a:t>:</a:t>
            </a:r>
            <a:r>
              <a:rPr sz="2400" b="1" spc="-10" dirty="0">
                <a:solidFill>
                  <a:srgbClr val="C77C0D"/>
                </a:solidFill>
                <a:latin typeface="Times New Roman"/>
                <a:cs typeface="Times New Roman"/>
              </a:rPr>
              <a:t> </a:t>
            </a:r>
            <a:r>
              <a:rPr sz="2400" b="1" dirty="0">
                <a:solidFill>
                  <a:srgbClr val="C77C0D"/>
                </a:solidFill>
                <a:latin typeface="Times New Roman"/>
                <a:cs typeface="Times New Roman"/>
              </a:rPr>
              <a:t>KIẾN</a:t>
            </a:r>
            <a:r>
              <a:rPr sz="2400" b="1" spc="-60" dirty="0">
                <a:solidFill>
                  <a:srgbClr val="C77C0D"/>
                </a:solidFill>
                <a:latin typeface="Times New Roman"/>
                <a:cs typeface="Times New Roman"/>
              </a:rPr>
              <a:t> </a:t>
            </a:r>
            <a:r>
              <a:rPr sz="2400" b="1" dirty="0">
                <a:solidFill>
                  <a:srgbClr val="C77C0D"/>
                </a:solidFill>
                <a:latin typeface="Times New Roman"/>
                <a:cs typeface="Times New Roman"/>
              </a:rPr>
              <a:t>TẠO</a:t>
            </a:r>
            <a:r>
              <a:rPr sz="2400" b="1" spc="5" dirty="0">
                <a:solidFill>
                  <a:srgbClr val="C77C0D"/>
                </a:solidFill>
                <a:latin typeface="Times New Roman"/>
                <a:cs typeface="Times New Roman"/>
              </a:rPr>
              <a:t> </a:t>
            </a:r>
            <a:r>
              <a:rPr sz="2400" b="1" dirty="0">
                <a:solidFill>
                  <a:srgbClr val="C77C0D"/>
                </a:solidFill>
                <a:latin typeface="Times New Roman"/>
                <a:cs typeface="Times New Roman"/>
              </a:rPr>
              <a:t>KIẾN</a:t>
            </a:r>
            <a:r>
              <a:rPr sz="2400" b="1" spc="-40" dirty="0">
                <a:solidFill>
                  <a:srgbClr val="C77C0D"/>
                </a:solidFill>
                <a:latin typeface="Times New Roman"/>
                <a:cs typeface="Times New Roman"/>
              </a:rPr>
              <a:t> </a:t>
            </a:r>
            <a:r>
              <a:rPr sz="2400" b="1" dirty="0">
                <a:solidFill>
                  <a:srgbClr val="C77C0D"/>
                </a:solidFill>
                <a:latin typeface="Times New Roman"/>
                <a:cs typeface="Times New Roman"/>
              </a:rPr>
              <a:t>THỨC</a:t>
            </a:r>
            <a:r>
              <a:rPr sz="2400" b="1" spc="-45" dirty="0">
                <a:solidFill>
                  <a:srgbClr val="C77C0D"/>
                </a:solidFill>
                <a:latin typeface="Times New Roman"/>
                <a:cs typeface="Times New Roman"/>
              </a:rPr>
              <a:t> </a:t>
            </a:r>
            <a:r>
              <a:rPr sz="2400" b="1" dirty="0">
                <a:solidFill>
                  <a:srgbClr val="C77C0D"/>
                </a:solidFill>
                <a:latin typeface="Times New Roman"/>
                <a:cs typeface="Times New Roman"/>
              </a:rPr>
              <a:t>–</a:t>
            </a:r>
            <a:r>
              <a:rPr sz="2400" b="1" spc="-10" dirty="0">
                <a:solidFill>
                  <a:srgbClr val="C77C0D"/>
                </a:solidFill>
                <a:latin typeface="Times New Roman"/>
                <a:cs typeface="Times New Roman"/>
              </a:rPr>
              <a:t> </a:t>
            </a:r>
            <a:r>
              <a:rPr sz="2400" b="1" dirty="0">
                <a:solidFill>
                  <a:srgbClr val="C77C0D"/>
                </a:solidFill>
                <a:latin typeface="Times New Roman"/>
                <a:cs typeface="Times New Roman"/>
              </a:rPr>
              <a:t>KĨ</a:t>
            </a:r>
            <a:r>
              <a:rPr sz="2400" b="1" spc="-5" dirty="0">
                <a:solidFill>
                  <a:srgbClr val="C77C0D"/>
                </a:solidFill>
                <a:latin typeface="Times New Roman"/>
                <a:cs typeface="Times New Roman"/>
              </a:rPr>
              <a:t> </a:t>
            </a:r>
            <a:r>
              <a:rPr sz="2400" b="1" spc="-20" dirty="0">
                <a:solidFill>
                  <a:srgbClr val="C77C0D"/>
                </a:solidFill>
                <a:latin typeface="Times New Roman"/>
                <a:cs typeface="Times New Roman"/>
              </a:rPr>
              <a:t>NĂNG</a:t>
            </a:r>
            <a:endParaRPr sz="2400">
              <a:latin typeface="Times New Roman"/>
              <a:cs typeface="Times New Roman"/>
            </a:endParaRPr>
          </a:p>
        </p:txBody>
      </p:sp>
      <p:grpSp>
        <p:nvGrpSpPr>
          <p:cNvPr id="6" name="object 6"/>
          <p:cNvGrpSpPr/>
          <p:nvPr/>
        </p:nvGrpSpPr>
        <p:grpSpPr>
          <a:xfrm>
            <a:off x="4991100" y="765461"/>
            <a:ext cx="5562600" cy="6153150"/>
            <a:chOff x="3467100" y="723898"/>
            <a:chExt cx="5562600" cy="6153150"/>
          </a:xfrm>
        </p:grpSpPr>
        <p:pic>
          <p:nvPicPr>
            <p:cNvPr id="7" name="object 7"/>
            <p:cNvPicPr/>
            <p:nvPr/>
          </p:nvPicPr>
          <p:blipFill>
            <a:blip r:embed="rId3" cstate="print"/>
            <a:stretch>
              <a:fillRect/>
            </a:stretch>
          </p:blipFill>
          <p:spPr>
            <a:xfrm>
              <a:off x="3505200" y="761998"/>
              <a:ext cx="5486400" cy="6095998"/>
            </a:xfrm>
            <a:prstGeom prst="rect">
              <a:avLst/>
            </a:prstGeom>
          </p:spPr>
        </p:pic>
        <p:sp>
          <p:nvSpPr>
            <p:cNvPr id="8" name="object 8"/>
            <p:cNvSpPr/>
            <p:nvPr/>
          </p:nvSpPr>
          <p:spPr>
            <a:xfrm>
              <a:off x="3486150" y="742948"/>
              <a:ext cx="5524500" cy="6115050"/>
            </a:xfrm>
            <a:custGeom>
              <a:avLst/>
              <a:gdLst/>
              <a:ahLst/>
              <a:cxnLst/>
              <a:rect l="l" t="t" r="r" b="b"/>
              <a:pathLst>
                <a:path w="5524500" h="6115050">
                  <a:moveTo>
                    <a:pt x="5524500" y="6115051"/>
                  </a:moveTo>
                  <a:lnTo>
                    <a:pt x="5524500" y="0"/>
                  </a:lnTo>
                  <a:lnTo>
                    <a:pt x="0" y="0"/>
                  </a:lnTo>
                  <a:lnTo>
                    <a:pt x="0" y="6115051"/>
                  </a:lnTo>
                </a:path>
              </a:pathLst>
            </a:custGeom>
            <a:ln w="38100">
              <a:solidFill>
                <a:srgbClr val="000000"/>
              </a:solidFill>
              <a:prstDash val="sysDash"/>
            </a:ln>
          </p:spPr>
          <p:txBody>
            <a:bodyPr wrap="square" lIns="0" tIns="0" rIns="0" bIns="0" rtlCol="0"/>
            <a:lstStyle/>
            <a:p>
              <a:endParaRPr/>
            </a:p>
          </p:txBody>
        </p:sp>
      </p:grpSp>
      <p:sp>
        <p:nvSpPr>
          <p:cNvPr id="9" name="object 9"/>
          <p:cNvSpPr txBox="1"/>
          <p:nvPr/>
        </p:nvSpPr>
        <p:spPr>
          <a:xfrm>
            <a:off x="1895958" y="2977718"/>
            <a:ext cx="2761615" cy="878840"/>
          </a:xfrm>
          <a:prstGeom prst="rect">
            <a:avLst/>
          </a:prstGeom>
        </p:spPr>
        <p:txBody>
          <a:bodyPr vert="horz" wrap="square" lIns="0" tIns="12065" rIns="0" bIns="0" rtlCol="0">
            <a:spAutoFit/>
          </a:bodyPr>
          <a:lstStyle/>
          <a:p>
            <a:pPr marL="158750" marR="5080" indent="-146685">
              <a:spcBef>
                <a:spcPts val="95"/>
              </a:spcBef>
            </a:pPr>
            <a:r>
              <a:rPr sz="2800" b="1" dirty="0">
                <a:solidFill>
                  <a:srgbClr val="5F3A13"/>
                </a:solidFill>
                <a:latin typeface="Times New Roman"/>
                <a:cs typeface="Times New Roman"/>
              </a:rPr>
              <a:t>Giới</a:t>
            </a:r>
            <a:r>
              <a:rPr sz="2800" b="1" spc="-55" dirty="0">
                <a:solidFill>
                  <a:srgbClr val="5F3A13"/>
                </a:solidFill>
                <a:latin typeface="Times New Roman"/>
                <a:cs typeface="Times New Roman"/>
              </a:rPr>
              <a:t> </a:t>
            </a:r>
            <a:r>
              <a:rPr sz="2800" b="1" dirty="0">
                <a:solidFill>
                  <a:srgbClr val="5F3A13"/>
                </a:solidFill>
                <a:latin typeface="Times New Roman"/>
                <a:cs typeface="Times New Roman"/>
              </a:rPr>
              <a:t>thiệu</a:t>
            </a:r>
            <a:r>
              <a:rPr sz="2800" b="1" spc="-40" dirty="0">
                <a:solidFill>
                  <a:srgbClr val="5F3A13"/>
                </a:solidFill>
                <a:latin typeface="Times New Roman"/>
                <a:cs typeface="Times New Roman"/>
              </a:rPr>
              <a:t> </a:t>
            </a:r>
            <a:r>
              <a:rPr sz="2800" b="1" dirty="0">
                <a:solidFill>
                  <a:srgbClr val="5F3A13"/>
                </a:solidFill>
                <a:latin typeface="Times New Roman"/>
                <a:cs typeface="Times New Roman"/>
              </a:rPr>
              <a:t>vật</a:t>
            </a:r>
            <a:r>
              <a:rPr sz="2800" b="1" spc="-65" dirty="0">
                <a:solidFill>
                  <a:srgbClr val="5F3A13"/>
                </a:solidFill>
                <a:latin typeface="Times New Roman"/>
                <a:cs typeface="Times New Roman"/>
              </a:rPr>
              <a:t> </a:t>
            </a:r>
            <a:r>
              <a:rPr sz="2800" b="1" spc="-20" dirty="0">
                <a:solidFill>
                  <a:srgbClr val="5F3A13"/>
                </a:solidFill>
                <a:latin typeface="Times New Roman"/>
                <a:cs typeface="Times New Roman"/>
              </a:rPr>
              <a:t>liệu </a:t>
            </a:r>
            <a:r>
              <a:rPr sz="2800" b="1" dirty="0">
                <a:solidFill>
                  <a:srgbClr val="5F3A13"/>
                </a:solidFill>
                <a:latin typeface="Times New Roman"/>
                <a:cs typeface="Times New Roman"/>
              </a:rPr>
              <a:t>làm</a:t>
            </a:r>
            <a:r>
              <a:rPr sz="2800" b="1" spc="-60" dirty="0">
                <a:solidFill>
                  <a:srgbClr val="5F3A13"/>
                </a:solidFill>
                <a:latin typeface="Times New Roman"/>
                <a:cs typeface="Times New Roman"/>
              </a:rPr>
              <a:t> </a:t>
            </a:r>
            <a:r>
              <a:rPr sz="2800" b="1" dirty="0">
                <a:solidFill>
                  <a:srgbClr val="5F3A13"/>
                </a:solidFill>
                <a:latin typeface="Times New Roman"/>
                <a:cs typeface="Times New Roman"/>
              </a:rPr>
              <a:t>ra</a:t>
            </a:r>
            <a:r>
              <a:rPr sz="2800" b="1" spc="-55" dirty="0">
                <a:solidFill>
                  <a:srgbClr val="5F3A13"/>
                </a:solidFill>
                <a:latin typeface="Times New Roman"/>
                <a:cs typeface="Times New Roman"/>
              </a:rPr>
              <a:t> </a:t>
            </a:r>
            <a:r>
              <a:rPr sz="2800" b="1" dirty="0">
                <a:solidFill>
                  <a:srgbClr val="5F3A13"/>
                </a:solidFill>
                <a:latin typeface="Times New Roman"/>
                <a:cs typeface="Times New Roman"/>
              </a:rPr>
              <a:t>khuôn</a:t>
            </a:r>
            <a:r>
              <a:rPr sz="2800" b="1" spc="-15" dirty="0">
                <a:solidFill>
                  <a:srgbClr val="5F3A13"/>
                </a:solidFill>
                <a:latin typeface="Times New Roman"/>
                <a:cs typeface="Times New Roman"/>
              </a:rPr>
              <a:t> </a:t>
            </a:r>
            <a:r>
              <a:rPr sz="2800" b="1" spc="-25" dirty="0">
                <a:solidFill>
                  <a:srgbClr val="5F3A13"/>
                </a:solidFill>
                <a:latin typeface="Times New Roman"/>
                <a:cs typeface="Times New Roman"/>
              </a:rPr>
              <a:t>in</a:t>
            </a: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1" y="1"/>
            <a:ext cx="9140951" cy="6857997"/>
          </a:xfrm>
          <a:prstGeom prst="rect">
            <a:avLst/>
          </a:prstGeom>
        </p:spPr>
      </p:pic>
      <p:sp>
        <p:nvSpPr>
          <p:cNvPr id="3" name="object 3"/>
          <p:cNvSpPr txBox="1"/>
          <p:nvPr/>
        </p:nvSpPr>
        <p:spPr>
          <a:xfrm>
            <a:off x="1782268" y="835279"/>
            <a:ext cx="7687945" cy="452120"/>
          </a:xfrm>
          <a:prstGeom prst="rect">
            <a:avLst/>
          </a:prstGeom>
        </p:spPr>
        <p:txBody>
          <a:bodyPr vert="horz" wrap="square" lIns="0" tIns="12065" rIns="0" bIns="0" rtlCol="0">
            <a:spAutoFit/>
          </a:bodyPr>
          <a:lstStyle/>
          <a:p>
            <a:pPr marL="12700">
              <a:spcBef>
                <a:spcPts val="95"/>
              </a:spcBef>
            </a:pPr>
            <a:r>
              <a:rPr sz="2400" b="1" dirty="0">
                <a:solidFill>
                  <a:srgbClr val="001F5F"/>
                </a:solidFill>
                <a:latin typeface="Times New Roman"/>
                <a:cs typeface="Times New Roman"/>
              </a:rPr>
              <a:t>2</a:t>
            </a:r>
            <a:r>
              <a:rPr sz="2800" b="1" dirty="0">
                <a:solidFill>
                  <a:srgbClr val="001F5F"/>
                </a:solidFill>
                <a:latin typeface="Times New Roman"/>
                <a:cs typeface="Times New Roman"/>
              </a:rPr>
              <a:t>.</a:t>
            </a:r>
            <a:r>
              <a:rPr sz="2800" b="1" spc="-80" dirty="0">
                <a:solidFill>
                  <a:srgbClr val="001F5F"/>
                </a:solidFill>
                <a:latin typeface="Times New Roman"/>
                <a:cs typeface="Times New Roman"/>
              </a:rPr>
              <a:t> </a:t>
            </a:r>
            <a:r>
              <a:rPr sz="2800" b="1" dirty="0">
                <a:solidFill>
                  <a:srgbClr val="001F5F"/>
                </a:solidFill>
                <a:latin typeface="Times New Roman"/>
                <a:cs typeface="Times New Roman"/>
              </a:rPr>
              <a:t>CÁCH</a:t>
            </a:r>
            <a:r>
              <a:rPr sz="2800" b="1" spc="-100" dirty="0">
                <a:solidFill>
                  <a:srgbClr val="001F5F"/>
                </a:solidFill>
                <a:latin typeface="Times New Roman"/>
                <a:cs typeface="Times New Roman"/>
              </a:rPr>
              <a:t> </a:t>
            </a:r>
            <a:r>
              <a:rPr sz="2800" b="1" dirty="0">
                <a:solidFill>
                  <a:srgbClr val="001F5F"/>
                </a:solidFill>
                <a:latin typeface="Times New Roman"/>
                <a:cs typeface="Times New Roman"/>
              </a:rPr>
              <a:t>TẠO</a:t>
            </a:r>
            <a:r>
              <a:rPr sz="2800" b="1" spc="-70" dirty="0">
                <a:solidFill>
                  <a:srgbClr val="001F5F"/>
                </a:solidFill>
                <a:latin typeface="Times New Roman"/>
                <a:cs typeface="Times New Roman"/>
              </a:rPr>
              <a:t> </a:t>
            </a:r>
            <a:r>
              <a:rPr sz="2800" b="1" dirty="0">
                <a:solidFill>
                  <a:srgbClr val="001F5F"/>
                </a:solidFill>
                <a:latin typeface="Times New Roman"/>
                <a:cs typeface="Times New Roman"/>
              </a:rPr>
              <a:t>KHUÔN</a:t>
            </a:r>
            <a:r>
              <a:rPr sz="2800" b="1" spc="-100" dirty="0">
                <a:solidFill>
                  <a:srgbClr val="001F5F"/>
                </a:solidFill>
                <a:latin typeface="Times New Roman"/>
                <a:cs typeface="Times New Roman"/>
              </a:rPr>
              <a:t> </a:t>
            </a:r>
            <a:r>
              <a:rPr sz="2800" b="1" dirty="0">
                <a:solidFill>
                  <a:srgbClr val="001F5F"/>
                </a:solidFill>
                <a:latin typeface="Times New Roman"/>
                <a:cs typeface="Times New Roman"/>
              </a:rPr>
              <a:t>VÀ</a:t>
            </a:r>
            <a:r>
              <a:rPr sz="2800" b="1" spc="-65" dirty="0">
                <a:solidFill>
                  <a:srgbClr val="001F5F"/>
                </a:solidFill>
                <a:latin typeface="Times New Roman"/>
                <a:cs typeface="Times New Roman"/>
              </a:rPr>
              <a:t> </a:t>
            </a:r>
            <a:r>
              <a:rPr sz="2800" b="1" dirty="0">
                <a:solidFill>
                  <a:srgbClr val="001F5F"/>
                </a:solidFill>
                <a:latin typeface="Times New Roman"/>
                <a:cs typeface="Times New Roman"/>
              </a:rPr>
              <a:t>IN</a:t>
            </a:r>
            <a:r>
              <a:rPr sz="2800" b="1" spc="-65" dirty="0">
                <a:solidFill>
                  <a:srgbClr val="001F5F"/>
                </a:solidFill>
                <a:latin typeface="Times New Roman"/>
                <a:cs typeface="Times New Roman"/>
              </a:rPr>
              <a:t> </a:t>
            </a:r>
            <a:r>
              <a:rPr sz="2800" b="1" dirty="0">
                <a:solidFill>
                  <a:srgbClr val="001F5F"/>
                </a:solidFill>
                <a:latin typeface="Times New Roman"/>
                <a:cs typeface="Times New Roman"/>
              </a:rPr>
              <a:t>NỀN</a:t>
            </a:r>
            <a:r>
              <a:rPr sz="2800" b="1" spc="-110" dirty="0">
                <a:solidFill>
                  <a:srgbClr val="001F5F"/>
                </a:solidFill>
                <a:latin typeface="Times New Roman"/>
                <a:cs typeface="Times New Roman"/>
              </a:rPr>
              <a:t> </a:t>
            </a:r>
            <a:r>
              <a:rPr sz="2800" b="1" dirty="0">
                <a:solidFill>
                  <a:srgbClr val="001F5F"/>
                </a:solidFill>
                <a:latin typeface="Times New Roman"/>
                <a:cs typeface="Times New Roman"/>
              </a:rPr>
              <a:t>TRANG</a:t>
            </a:r>
            <a:r>
              <a:rPr sz="2800" b="1" spc="-105" dirty="0">
                <a:solidFill>
                  <a:srgbClr val="001F5F"/>
                </a:solidFill>
                <a:latin typeface="Times New Roman"/>
                <a:cs typeface="Times New Roman"/>
              </a:rPr>
              <a:t> </a:t>
            </a:r>
            <a:r>
              <a:rPr sz="2800" b="1" spc="-25" dirty="0">
                <a:solidFill>
                  <a:srgbClr val="001F5F"/>
                </a:solidFill>
                <a:latin typeface="Times New Roman"/>
                <a:cs typeface="Times New Roman"/>
              </a:rPr>
              <a:t>TRÍ</a:t>
            </a:r>
            <a:endParaRPr sz="2800">
              <a:latin typeface="Times New Roman"/>
              <a:cs typeface="Times New Roman"/>
            </a:endParaRPr>
          </a:p>
        </p:txBody>
      </p:sp>
      <p:sp>
        <p:nvSpPr>
          <p:cNvPr id="4" name="object 4"/>
          <p:cNvSpPr/>
          <p:nvPr/>
        </p:nvSpPr>
        <p:spPr>
          <a:xfrm>
            <a:off x="1677923" y="117347"/>
            <a:ext cx="8836660" cy="523240"/>
          </a:xfrm>
          <a:custGeom>
            <a:avLst/>
            <a:gdLst/>
            <a:ahLst/>
            <a:cxnLst/>
            <a:rect l="l" t="t" r="r" b="b"/>
            <a:pathLst>
              <a:path w="8836660" h="523240">
                <a:moveTo>
                  <a:pt x="0" y="522731"/>
                </a:moveTo>
                <a:lnTo>
                  <a:pt x="8836152" y="522731"/>
                </a:lnTo>
                <a:lnTo>
                  <a:pt x="8836152" y="0"/>
                </a:lnTo>
                <a:lnTo>
                  <a:pt x="0" y="0"/>
                </a:lnTo>
                <a:lnTo>
                  <a:pt x="0" y="522731"/>
                </a:lnTo>
                <a:close/>
              </a:path>
            </a:pathLst>
          </a:custGeom>
          <a:ln w="9525">
            <a:solidFill>
              <a:srgbClr val="FFC000"/>
            </a:solidFill>
          </a:ln>
        </p:spPr>
        <p:txBody>
          <a:bodyPr wrap="square" lIns="0" tIns="0" rIns="0" bIns="0" rtlCol="0"/>
          <a:lstStyle/>
          <a:p>
            <a:endParaRPr/>
          </a:p>
        </p:txBody>
      </p:sp>
      <p:sp>
        <p:nvSpPr>
          <p:cNvPr id="5" name="object 5"/>
          <p:cNvSpPr txBox="1">
            <a:spLocks noGrp="1"/>
          </p:cNvSpPr>
          <p:nvPr>
            <p:ph type="title"/>
          </p:nvPr>
        </p:nvSpPr>
        <p:spPr>
          <a:xfrm>
            <a:off x="1887728" y="138175"/>
            <a:ext cx="8494395" cy="452120"/>
          </a:xfrm>
          <a:prstGeom prst="rect">
            <a:avLst/>
          </a:prstGeom>
        </p:spPr>
        <p:txBody>
          <a:bodyPr vert="horz" wrap="square" lIns="0" tIns="12065" rIns="0" bIns="0" rtlCol="0">
            <a:spAutoFit/>
          </a:bodyPr>
          <a:lstStyle/>
          <a:p>
            <a:pPr marL="12700">
              <a:spcBef>
                <a:spcPts val="95"/>
              </a:spcBef>
            </a:pPr>
            <a:r>
              <a:rPr sz="2800" dirty="0">
                <a:solidFill>
                  <a:srgbClr val="001F5F"/>
                </a:solidFill>
              </a:rPr>
              <a:t>HOẠT</a:t>
            </a:r>
            <a:r>
              <a:rPr sz="2800" spc="-105" dirty="0">
                <a:solidFill>
                  <a:srgbClr val="001F5F"/>
                </a:solidFill>
              </a:rPr>
              <a:t> </a:t>
            </a:r>
            <a:r>
              <a:rPr sz="2800" dirty="0">
                <a:solidFill>
                  <a:srgbClr val="001F5F"/>
                </a:solidFill>
              </a:rPr>
              <a:t>ĐỘNG</a:t>
            </a:r>
            <a:r>
              <a:rPr sz="2800" spc="-60" dirty="0">
                <a:solidFill>
                  <a:srgbClr val="001F5F"/>
                </a:solidFill>
              </a:rPr>
              <a:t> </a:t>
            </a:r>
            <a:r>
              <a:rPr sz="2800" dirty="0">
                <a:solidFill>
                  <a:srgbClr val="001F5F"/>
                </a:solidFill>
              </a:rPr>
              <a:t>2:</a:t>
            </a:r>
            <a:r>
              <a:rPr sz="2800" spc="-65" dirty="0">
                <a:solidFill>
                  <a:srgbClr val="001F5F"/>
                </a:solidFill>
              </a:rPr>
              <a:t> </a:t>
            </a:r>
            <a:r>
              <a:rPr sz="2800" dirty="0">
                <a:solidFill>
                  <a:srgbClr val="001F5F"/>
                </a:solidFill>
              </a:rPr>
              <a:t>KIẾN</a:t>
            </a:r>
            <a:r>
              <a:rPr sz="2800" spc="-110" dirty="0">
                <a:solidFill>
                  <a:srgbClr val="001F5F"/>
                </a:solidFill>
              </a:rPr>
              <a:t> </a:t>
            </a:r>
            <a:r>
              <a:rPr sz="2800" dirty="0">
                <a:solidFill>
                  <a:srgbClr val="001F5F"/>
                </a:solidFill>
              </a:rPr>
              <a:t>TẠO</a:t>
            </a:r>
            <a:r>
              <a:rPr sz="2800" spc="-65" dirty="0">
                <a:solidFill>
                  <a:srgbClr val="001F5F"/>
                </a:solidFill>
              </a:rPr>
              <a:t> </a:t>
            </a:r>
            <a:r>
              <a:rPr sz="2800" dirty="0">
                <a:solidFill>
                  <a:srgbClr val="001F5F"/>
                </a:solidFill>
              </a:rPr>
              <a:t>KIẾN</a:t>
            </a:r>
            <a:r>
              <a:rPr sz="2800" spc="-114" dirty="0">
                <a:solidFill>
                  <a:srgbClr val="001F5F"/>
                </a:solidFill>
              </a:rPr>
              <a:t> </a:t>
            </a:r>
            <a:r>
              <a:rPr sz="2800" dirty="0">
                <a:solidFill>
                  <a:srgbClr val="001F5F"/>
                </a:solidFill>
              </a:rPr>
              <a:t>THỨC</a:t>
            </a:r>
            <a:r>
              <a:rPr sz="2800" spc="-45" dirty="0">
                <a:solidFill>
                  <a:srgbClr val="001F5F"/>
                </a:solidFill>
              </a:rPr>
              <a:t> </a:t>
            </a:r>
            <a:r>
              <a:rPr sz="2800" dirty="0">
                <a:solidFill>
                  <a:srgbClr val="001F5F"/>
                </a:solidFill>
              </a:rPr>
              <a:t>–</a:t>
            </a:r>
            <a:r>
              <a:rPr sz="2800" spc="-70" dirty="0">
                <a:solidFill>
                  <a:srgbClr val="001F5F"/>
                </a:solidFill>
              </a:rPr>
              <a:t> </a:t>
            </a:r>
            <a:r>
              <a:rPr sz="2800" dirty="0">
                <a:solidFill>
                  <a:srgbClr val="001F5F"/>
                </a:solidFill>
              </a:rPr>
              <a:t>KĨ</a:t>
            </a:r>
            <a:r>
              <a:rPr sz="2800" spc="-65" dirty="0">
                <a:solidFill>
                  <a:srgbClr val="001F5F"/>
                </a:solidFill>
              </a:rPr>
              <a:t> </a:t>
            </a:r>
            <a:r>
              <a:rPr sz="2800" spc="-20" dirty="0">
                <a:solidFill>
                  <a:srgbClr val="001F5F"/>
                </a:solidFill>
              </a:rPr>
              <a:t>NĂNG</a:t>
            </a:r>
            <a:endParaRPr sz="2800"/>
          </a:p>
        </p:txBody>
      </p:sp>
      <p:grpSp>
        <p:nvGrpSpPr>
          <p:cNvPr id="6" name="object 6"/>
          <p:cNvGrpSpPr/>
          <p:nvPr/>
        </p:nvGrpSpPr>
        <p:grpSpPr>
          <a:xfrm>
            <a:off x="1812037" y="1565147"/>
            <a:ext cx="8764905" cy="5006340"/>
            <a:chOff x="288036" y="1565147"/>
            <a:chExt cx="8764905" cy="5006340"/>
          </a:xfrm>
        </p:grpSpPr>
        <p:pic>
          <p:nvPicPr>
            <p:cNvPr id="7" name="object 7"/>
            <p:cNvPicPr/>
            <p:nvPr/>
          </p:nvPicPr>
          <p:blipFill>
            <a:blip r:embed="rId3" cstate="print"/>
            <a:stretch>
              <a:fillRect/>
            </a:stretch>
          </p:blipFill>
          <p:spPr>
            <a:xfrm>
              <a:off x="6147815" y="4287012"/>
              <a:ext cx="2904743" cy="2284476"/>
            </a:xfrm>
            <a:prstGeom prst="rect">
              <a:avLst/>
            </a:prstGeom>
          </p:spPr>
        </p:pic>
        <p:pic>
          <p:nvPicPr>
            <p:cNvPr id="8" name="object 8"/>
            <p:cNvPicPr/>
            <p:nvPr/>
          </p:nvPicPr>
          <p:blipFill>
            <a:blip r:embed="rId4" cstate="print"/>
            <a:stretch>
              <a:fillRect/>
            </a:stretch>
          </p:blipFill>
          <p:spPr>
            <a:xfrm>
              <a:off x="1219200" y="1574291"/>
              <a:ext cx="3276600" cy="2458211"/>
            </a:xfrm>
            <a:prstGeom prst="rect">
              <a:avLst/>
            </a:prstGeom>
          </p:spPr>
        </p:pic>
        <p:pic>
          <p:nvPicPr>
            <p:cNvPr id="9" name="object 9"/>
            <p:cNvPicPr/>
            <p:nvPr/>
          </p:nvPicPr>
          <p:blipFill>
            <a:blip r:embed="rId5" cstate="print"/>
            <a:stretch>
              <a:fillRect/>
            </a:stretch>
          </p:blipFill>
          <p:spPr>
            <a:xfrm>
              <a:off x="288036" y="4331208"/>
              <a:ext cx="2624328" cy="2238756"/>
            </a:xfrm>
            <a:prstGeom prst="rect">
              <a:avLst/>
            </a:prstGeom>
          </p:spPr>
        </p:pic>
        <p:pic>
          <p:nvPicPr>
            <p:cNvPr id="10" name="object 10"/>
            <p:cNvPicPr/>
            <p:nvPr/>
          </p:nvPicPr>
          <p:blipFill>
            <a:blip r:embed="rId6" cstate="print"/>
            <a:stretch>
              <a:fillRect/>
            </a:stretch>
          </p:blipFill>
          <p:spPr>
            <a:xfrm>
              <a:off x="4794503" y="1565147"/>
              <a:ext cx="3206496" cy="2404872"/>
            </a:xfrm>
            <a:prstGeom prst="rect">
              <a:avLst/>
            </a:prstGeom>
          </p:spPr>
        </p:pic>
        <p:pic>
          <p:nvPicPr>
            <p:cNvPr id="11" name="object 11"/>
            <p:cNvPicPr/>
            <p:nvPr/>
          </p:nvPicPr>
          <p:blipFill>
            <a:blip r:embed="rId7" cstate="print"/>
            <a:stretch>
              <a:fillRect/>
            </a:stretch>
          </p:blipFill>
          <p:spPr>
            <a:xfrm>
              <a:off x="2964180" y="4261103"/>
              <a:ext cx="3131820" cy="2308860"/>
            </a:xfrm>
            <a:prstGeom prst="rect">
              <a:avLst/>
            </a:prstGeom>
          </p:spPr>
        </p:pic>
        <p:sp>
          <p:nvSpPr>
            <p:cNvPr id="12" name="object 12"/>
            <p:cNvSpPr/>
            <p:nvPr/>
          </p:nvSpPr>
          <p:spPr>
            <a:xfrm>
              <a:off x="2591562" y="3603497"/>
              <a:ext cx="533400" cy="457200"/>
            </a:xfrm>
            <a:custGeom>
              <a:avLst/>
              <a:gdLst/>
              <a:ahLst/>
              <a:cxnLst/>
              <a:rect l="l" t="t" r="r" b="b"/>
              <a:pathLst>
                <a:path w="533400" h="457200">
                  <a:moveTo>
                    <a:pt x="266700" y="0"/>
                  </a:moveTo>
                  <a:lnTo>
                    <a:pt x="212943" y="4644"/>
                  </a:lnTo>
                  <a:lnTo>
                    <a:pt x="162877" y="17966"/>
                  </a:lnTo>
                  <a:lnTo>
                    <a:pt x="117574" y="39045"/>
                  </a:lnTo>
                  <a:lnTo>
                    <a:pt x="78104" y="66960"/>
                  </a:lnTo>
                  <a:lnTo>
                    <a:pt x="45541" y="100793"/>
                  </a:lnTo>
                  <a:lnTo>
                    <a:pt x="20954" y="139624"/>
                  </a:lnTo>
                  <a:lnTo>
                    <a:pt x="5417" y="182533"/>
                  </a:lnTo>
                  <a:lnTo>
                    <a:pt x="0" y="228600"/>
                  </a:lnTo>
                  <a:lnTo>
                    <a:pt x="5417" y="274666"/>
                  </a:lnTo>
                  <a:lnTo>
                    <a:pt x="20955" y="317575"/>
                  </a:lnTo>
                  <a:lnTo>
                    <a:pt x="45541" y="356406"/>
                  </a:lnTo>
                  <a:lnTo>
                    <a:pt x="78105" y="390239"/>
                  </a:lnTo>
                  <a:lnTo>
                    <a:pt x="117574" y="418154"/>
                  </a:lnTo>
                  <a:lnTo>
                    <a:pt x="162877" y="439233"/>
                  </a:lnTo>
                  <a:lnTo>
                    <a:pt x="212943" y="452555"/>
                  </a:lnTo>
                  <a:lnTo>
                    <a:pt x="266700" y="457200"/>
                  </a:lnTo>
                  <a:lnTo>
                    <a:pt x="320456" y="452555"/>
                  </a:lnTo>
                  <a:lnTo>
                    <a:pt x="370522" y="439233"/>
                  </a:lnTo>
                  <a:lnTo>
                    <a:pt x="415825" y="418154"/>
                  </a:lnTo>
                  <a:lnTo>
                    <a:pt x="455295" y="390239"/>
                  </a:lnTo>
                  <a:lnTo>
                    <a:pt x="487858" y="356406"/>
                  </a:lnTo>
                  <a:lnTo>
                    <a:pt x="512445" y="317575"/>
                  </a:lnTo>
                  <a:lnTo>
                    <a:pt x="527982" y="274666"/>
                  </a:lnTo>
                  <a:lnTo>
                    <a:pt x="533400" y="228600"/>
                  </a:lnTo>
                  <a:lnTo>
                    <a:pt x="527982" y="182533"/>
                  </a:lnTo>
                  <a:lnTo>
                    <a:pt x="512444" y="139624"/>
                  </a:lnTo>
                  <a:lnTo>
                    <a:pt x="487858" y="100793"/>
                  </a:lnTo>
                  <a:lnTo>
                    <a:pt x="455294" y="66960"/>
                  </a:lnTo>
                  <a:lnTo>
                    <a:pt x="415825" y="39045"/>
                  </a:lnTo>
                  <a:lnTo>
                    <a:pt x="370522" y="17966"/>
                  </a:lnTo>
                  <a:lnTo>
                    <a:pt x="320456" y="4644"/>
                  </a:lnTo>
                  <a:lnTo>
                    <a:pt x="266700" y="0"/>
                  </a:lnTo>
                  <a:close/>
                </a:path>
              </a:pathLst>
            </a:custGeom>
            <a:solidFill>
              <a:srgbClr val="7B4A3A"/>
            </a:solidFill>
          </p:spPr>
          <p:txBody>
            <a:bodyPr wrap="square" lIns="0" tIns="0" rIns="0" bIns="0" rtlCol="0"/>
            <a:lstStyle/>
            <a:p>
              <a:endParaRPr/>
            </a:p>
          </p:txBody>
        </p:sp>
        <p:sp>
          <p:nvSpPr>
            <p:cNvPr id="13" name="object 13"/>
            <p:cNvSpPr/>
            <p:nvPr/>
          </p:nvSpPr>
          <p:spPr>
            <a:xfrm>
              <a:off x="2591562" y="3603497"/>
              <a:ext cx="533400" cy="457200"/>
            </a:xfrm>
            <a:custGeom>
              <a:avLst/>
              <a:gdLst/>
              <a:ahLst/>
              <a:cxnLst/>
              <a:rect l="l" t="t" r="r" b="b"/>
              <a:pathLst>
                <a:path w="533400" h="457200">
                  <a:moveTo>
                    <a:pt x="0" y="228600"/>
                  </a:moveTo>
                  <a:lnTo>
                    <a:pt x="5417" y="182533"/>
                  </a:lnTo>
                  <a:lnTo>
                    <a:pt x="20954" y="139624"/>
                  </a:lnTo>
                  <a:lnTo>
                    <a:pt x="45541" y="100793"/>
                  </a:lnTo>
                  <a:lnTo>
                    <a:pt x="78104" y="66960"/>
                  </a:lnTo>
                  <a:lnTo>
                    <a:pt x="117574" y="39045"/>
                  </a:lnTo>
                  <a:lnTo>
                    <a:pt x="162877" y="17966"/>
                  </a:lnTo>
                  <a:lnTo>
                    <a:pt x="212943" y="4644"/>
                  </a:lnTo>
                  <a:lnTo>
                    <a:pt x="266700" y="0"/>
                  </a:lnTo>
                  <a:lnTo>
                    <a:pt x="320456" y="4644"/>
                  </a:lnTo>
                  <a:lnTo>
                    <a:pt x="370522" y="17966"/>
                  </a:lnTo>
                  <a:lnTo>
                    <a:pt x="415825" y="39045"/>
                  </a:lnTo>
                  <a:lnTo>
                    <a:pt x="455294" y="66960"/>
                  </a:lnTo>
                  <a:lnTo>
                    <a:pt x="487858" y="100793"/>
                  </a:lnTo>
                  <a:lnTo>
                    <a:pt x="512444" y="139624"/>
                  </a:lnTo>
                  <a:lnTo>
                    <a:pt x="527982" y="182533"/>
                  </a:lnTo>
                  <a:lnTo>
                    <a:pt x="533400" y="228600"/>
                  </a:lnTo>
                  <a:lnTo>
                    <a:pt x="527982" y="274666"/>
                  </a:lnTo>
                  <a:lnTo>
                    <a:pt x="512445" y="317575"/>
                  </a:lnTo>
                  <a:lnTo>
                    <a:pt x="487858" y="356406"/>
                  </a:lnTo>
                  <a:lnTo>
                    <a:pt x="455295" y="390239"/>
                  </a:lnTo>
                  <a:lnTo>
                    <a:pt x="415825" y="418154"/>
                  </a:lnTo>
                  <a:lnTo>
                    <a:pt x="370522" y="439233"/>
                  </a:lnTo>
                  <a:lnTo>
                    <a:pt x="320456" y="452555"/>
                  </a:lnTo>
                  <a:lnTo>
                    <a:pt x="266700" y="457200"/>
                  </a:lnTo>
                  <a:lnTo>
                    <a:pt x="212943" y="452555"/>
                  </a:lnTo>
                  <a:lnTo>
                    <a:pt x="162877" y="439233"/>
                  </a:lnTo>
                  <a:lnTo>
                    <a:pt x="117574" y="418154"/>
                  </a:lnTo>
                  <a:lnTo>
                    <a:pt x="78105" y="390239"/>
                  </a:lnTo>
                  <a:lnTo>
                    <a:pt x="45541" y="356406"/>
                  </a:lnTo>
                  <a:lnTo>
                    <a:pt x="20955" y="317575"/>
                  </a:lnTo>
                  <a:lnTo>
                    <a:pt x="5417" y="274666"/>
                  </a:lnTo>
                  <a:lnTo>
                    <a:pt x="0" y="228600"/>
                  </a:lnTo>
                  <a:close/>
                </a:path>
              </a:pathLst>
            </a:custGeom>
            <a:ln w="19050">
              <a:solidFill>
                <a:srgbClr val="FFC000"/>
              </a:solidFill>
            </a:ln>
          </p:spPr>
          <p:txBody>
            <a:bodyPr wrap="square" lIns="0" tIns="0" rIns="0" bIns="0" rtlCol="0"/>
            <a:lstStyle/>
            <a:p>
              <a:endParaRPr/>
            </a:p>
          </p:txBody>
        </p:sp>
      </p:grpSp>
      <p:sp>
        <p:nvSpPr>
          <p:cNvPr id="14" name="object 14"/>
          <p:cNvSpPr txBox="1"/>
          <p:nvPr/>
        </p:nvSpPr>
        <p:spPr>
          <a:xfrm>
            <a:off x="4283202" y="3629914"/>
            <a:ext cx="196215" cy="391160"/>
          </a:xfrm>
          <a:prstGeom prst="rect">
            <a:avLst/>
          </a:prstGeom>
        </p:spPr>
        <p:txBody>
          <a:bodyPr vert="horz" wrap="square" lIns="0" tIns="12700" rIns="0" bIns="0" rtlCol="0">
            <a:spAutoFit/>
          </a:bodyPr>
          <a:lstStyle/>
          <a:p>
            <a:pPr marL="12700">
              <a:spcBef>
                <a:spcPts val="100"/>
              </a:spcBef>
            </a:pPr>
            <a:r>
              <a:rPr sz="2400" b="1" spc="5" dirty="0">
                <a:solidFill>
                  <a:srgbClr val="FFFFFF"/>
                </a:solidFill>
                <a:latin typeface="Arial"/>
                <a:cs typeface="Arial"/>
              </a:rPr>
              <a:t>1</a:t>
            </a:r>
            <a:endParaRPr sz="2400">
              <a:latin typeface="Arial"/>
              <a:cs typeface="Arial"/>
            </a:endParaRPr>
          </a:p>
        </p:txBody>
      </p:sp>
      <p:grpSp>
        <p:nvGrpSpPr>
          <p:cNvPr id="15" name="object 15"/>
          <p:cNvGrpSpPr/>
          <p:nvPr/>
        </p:nvGrpSpPr>
        <p:grpSpPr>
          <a:xfrm>
            <a:off x="7646289" y="3621404"/>
            <a:ext cx="552450" cy="476250"/>
            <a:chOff x="6122289" y="3621404"/>
            <a:chExt cx="552450" cy="476250"/>
          </a:xfrm>
        </p:grpSpPr>
        <p:sp>
          <p:nvSpPr>
            <p:cNvPr id="16" name="object 16"/>
            <p:cNvSpPr/>
            <p:nvPr/>
          </p:nvSpPr>
          <p:spPr>
            <a:xfrm>
              <a:off x="6131814" y="3630929"/>
              <a:ext cx="533400" cy="457200"/>
            </a:xfrm>
            <a:custGeom>
              <a:avLst/>
              <a:gdLst/>
              <a:ahLst/>
              <a:cxnLst/>
              <a:rect l="l" t="t" r="r" b="b"/>
              <a:pathLst>
                <a:path w="533400" h="457200">
                  <a:moveTo>
                    <a:pt x="266700" y="0"/>
                  </a:moveTo>
                  <a:lnTo>
                    <a:pt x="212943" y="4644"/>
                  </a:lnTo>
                  <a:lnTo>
                    <a:pt x="162877" y="17966"/>
                  </a:lnTo>
                  <a:lnTo>
                    <a:pt x="117574" y="39045"/>
                  </a:lnTo>
                  <a:lnTo>
                    <a:pt x="78104" y="66960"/>
                  </a:lnTo>
                  <a:lnTo>
                    <a:pt x="45541" y="100793"/>
                  </a:lnTo>
                  <a:lnTo>
                    <a:pt x="20954" y="139624"/>
                  </a:lnTo>
                  <a:lnTo>
                    <a:pt x="5417" y="182533"/>
                  </a:lnTo>
                  <a:lnTo>
                    <a:pt x="0" y="228600"/>
                  </a:lnTo>
                  <a:lnTo>
                    <a:pt x="5417" y="274666"/>
                  </a:lnTo>
                  <a:lnTo>
                    <a:pt x="20955" y="317575"/>
                  </a:lnTo>
                  <a:lnTo>
                    <a:pt x="45541" y="356406"/>
                  </a:lnTo>
                  <a:lnTo>
                    <a:pt x="78105" y="390239"/>
                  </a:lnTo>
                  <a:lnTo>
                    <a:pt x="117574" y="418154"/>
                  </a:lnTo>
                  <a:lnTo>
                    <a:pt x="162877" y="439233"/>
                  </a:lnTo>
                  <a:lnTo>
                    <a:pt x="212943" y="452555"/>
                  </a:lnTo>
                  <a:lnTo>
                    <a:pt x="266700" y="457200"/>
                  </a:lnTo>
                  <a:lnTo>
                    <a:pt x="320456" y="452555"/>
                  </a:lnTo>
                  <a:lnTo>
                    <a:pt x="370522" y="439233"/>
                  </a:lnTo>
                  <a:lnTo>
                    <a:pt x="415825" y="418154"/>
                  </a:lnTo>
                  <a:lnTo>
                    <a:pt x="455294" y="390239"/>
                  </a:lnTo>
                  <a:lnTo>
                    <a:pt x="487858" y="356406"/>
                  </a:lnTo>
                  <a:lnTo>
                    <a:pt x="512444" y="317575"/>
                  </a:lnTo>
                  <a:lnTo>
                    <a:pt x="527982" y="274666"/>
                  </a:lnTo>
                  <a:lnTo>
                    <a:pt x="533400" y="228600"/>
                  </a:lnTo>
                  <a:lnTo>
                    <a:pt x="527982" y="182533"/>
                  </a:lnTo>
                  <a:lnTo>
                    <a:pt x="512444" y="139624"/>
                  </a:lnTo>
                  <a:lnTo>
                    <a:pt x="487858" y="100793"/>
                  </a:lnTo>
                  <a:lnTo>
                    <a:pt x="455294" y="66960"/>
                  </a:lnTo>
                  <a:lnTo>
                    <a:pt x="415825" y="39045"/>
                  </a:lnTo>
                  <a:lnTo>
                    <a:pt x="370522" y="17966"/>
                  </a:lnTo>
                  <a:lnTo>
                    <a:pt x="320456" y="4644"/>
                  </a:lnTo>
                  <a:lnTo>
                    <a:pt x="266700" y="0"/>
                  </a:lnTo>
                  <a:close/>
                </a:path>
              </a:pathLst>
            </a:custGeom>
            <a:solidFill>
              <a:srgbClr val="7B4A3A"/>
            </a:solidFill>
          </p:spPr>
          <p:txBody>
            <a:bodyPr wrap="square" lIns="0" tIns="0" rIns="0" bIns="0" rtlCol="0"/>
            <a:lstStyle/>
            <a:p>
              <a:endParaRPr/>
            </a:p>
          </p:txBody>
        </p:sp>
        <p:sp>
          <p:nvSpPr>
            <p:cNvPr id="17" name="object 17"/>
            <p:cNvSpPr/>
            <p:nvPr/>
          </p:nvSpPr>
          <p:spPr>
            <a:xfrm>
              <a:off x="6131814" y="3630929"/>
              <a:ext cx="533400" cy="457200"/>
            </a:xfrm>
            <a:custGeom>
              <a:avLst/>
              <a:gdLst/>
              <a:ahLst/>
              <a:cxnLst/>
              <a:rect l="l" t="t" r="r" b="b"/>
              <a:pathLst>
                <a:path w="533400" h="457200">
                  <a:moveTo>
                    <a:pt x="0" y="228600"/>
                  </a:moveTo>
                  <a:lnTo>
                    <a:pt x="5417" y="182533"/>
                  </a:lnTo>
                  <a:lnTo>
                    <a:pt x="20954" y="139624"/>
                  </a:lnTo>
                  <a:lnTo>
                    <a:pt x="45541" y="100793"/>
                  </a:lnTo>
                  <a:lnTo>
                    <a:pt x="78104" y="66960"/>
                  </a:lnTo>
                  <a:lnTo>
                    <a:pt x="117574" y="39045"/>
                  </a:lnTo>
                  <a:lnTo>
                    <a:pt x="162877" y="17966"/>
                  </a:lnTo>
                  <a:lnTo>
                    <a:pt x="212943" y="4644"/>
                  </a:lnTo>
                  <a:lnTo>
                    <a:pt x="266700" y="0"/>
                  </a:lnTo>
                  <a:lnTo>
                    <a:pt x="320456" y="4644"/>
                  </a:lnTo>
                  <a:lnTo>
                    <a:pt x="370522" y="17966"/>
                  </a:lnTo>
                  <a:lnTo>
                    <a:pt x="415825" y="39045"/>
                  </a:lnTo>
                  <a:lnTo>
                    <a:pt x="455294" y="66960"/>
                  </a:lnTo>
                  <a:lnTo>
                    <a:pt x="487858" y="100793"/>
                  </a:lnTo>
                  <a:lnTo>
                    <a:pt x="512444" y="139624"/>
                  </a:lnTo>
                  <a:lnTo>
                    <a:pt x="527982" y="182533"/>
                  </a:lnTo>
                  <a:lnTo>
                    <a:pt x="533400" y="228600"/>
                  </a:lnTo>
                  <a:lnTo>
                    <a:pt x="527982" y="274666"/>
                  </a:lnTo>
                  <a:lnTo>
                    <a:pt x="512444" y="317575"/>
                  </a:lnTo>
                  <a:lnTo>
                    <a:pt x="487858" y="356406"/>
                  </a:lnTo>
                  <a:lnTo>
                    <a:pt x="455294" y="390239"/>
                  </a:lnTo>
                  <a:lnTo>
                    <a:pt x="415825" y="418154"/>
                  </a:lnTo>
                  <a:lnTo>
                    <a:pt x="370522" y="439233"/>
                  </a:lnTo>
                  <a:lnTo>
                    <a:pt x="320456" y="452555"/>
                  </a:lnTo>
                  <a:lnTo>
                    <a:pt x="266700" y="457200"/>
                  </a:lnTo>
                  <a:lnTo>
                    <a:pt x="212943" y="452555"/>
                  </a:lnTo>
                  <a:lnTo>
                    <a:pt x="162877" y="439233"/>
                  </a:lnTo>
                  <a:lnTo>
                    <a:pt x="117574" y="418154"/>
                  </a:lnTo>
                  <a:lnTo>
                    <a:pt x="78105" y="390239"/>
                  </a:lnTo>
                  <a:lnTo>
                    <a:pt x="45541" y="356406"/>
                  </a:lnTo>
                  <a:lnTo>
                    <a:pt x="20955" y="317575"/>
                  </a:lnTo>
                  <a:lnTo>
                    <a:pt x="5417" y="274666"/>
                  </a:lnTo>
                  <a:lnTo>
                    <a:pt x="0" y="228600"/>
                  </a:lnTo>
                  <a:close/>
                </a:path>
              </a:pathLst>
            </a:custGeom>
            <a:ln w="19050">
              <a:solidFill>
                <a:srgbClr val="FFC000"/>
              </a:solidFill>
            </a:ln>
          </p:spPr>
          <p:txBody>
            <a:bodyPr wrap="square" lIns="0" tIns="0" rIns="0" bIns="0" rtlCol="0"/>
            <a:lstStyle/>
            <a:p>
              <a:endParaRPr/>
            </a:p>
          </p:txBody>
        </p:sp>
      </p:grpSp>
      <p:sp>
        <p:nvSpPr>
          <p:cNvPr id="18" name="object 18"/>
          <p:cNvSpPr txBox="1"/>
          <p:nvPr/>
        </p:nvSpPr>
        <p:spPr>
          <a:xfrm>
            <a:off x="7824343" y="3658616"/>
            <a:ext cx="196215" cy="391160"/>
          </a:xfrm>
          <a:prstGeom prst="rect">
            <a:avLst/>
          </a:prstGeom>
        </p:spPr>
        <p:txBody>
          <a:bodyPr vert="horz" wrap="square" lIns="0" tIns="12700" rIns="0" bIns="0" rtlCol="0">
            <a:spAutoFit/>
          </a:bodyPr>
          <a:lstStyle/>
          <a:p>
            <a:pPr marL="12700">
              <a:spcBef>
                <a:spcPts val="100"/>
              </a:spcBef>
            </a:pPr>
            <a:r>
              <a:rPr sz="2400" b="1" spc="5" dirty="0">
                <a:solidFill>
                  <a:srgbClr val="FFFFFF"/>
                </a:solidFill>
                <a:latin typeface="Arial"/>
                <a:cs typeface="Arial"/>
              </a:rPr>
              <a:t>2</a:t>
            </a:r>
            <a:endParaRPr sz="2400">
              <a:latin typeface="Arial"/>
              <a:cs typeface="Arial"/>
            </a:endParaRPr>
          </a:p>
        </p:txBody>
      </p:sp>
      <p:grpSp>
        <p:nvGrpSpPr>
          <p:cNvPr id="19" name="object 19"/>
          <p:cNvGrpSpPr/>
          <p:nvPr/>
        </p:nvGrpSpPr>
        <p:grpSpPr>
          <a:xfrm>
            <a:off x="3115436" y="6087236"/>
            <a:ext cx="552450" cy="476250"/>
            <a:chOff x="1591436" y="6087236"/>
            <a:chExt cx="552450" cy="476250"/>
          </a:xfrm>
        </p:grpSpPr>
        <p:sp>
          <p:nvSpPr>
            <p:cNvPr id="20" name="object 20"/>
            <p:cNvSpPr/>
            <p:nvPr/>
          </p:nvSpPr>
          <p:spPr>
            <a:xfrm>
              <a:off x="1600961" y="6096761"/>
              <a:ext cx="533400" cy="457200"/>
            </a:xfrm>
            <a:custGeom>
              <a:avLst/>
              <a:gdLst/>
              <a:ahLst/>
              <a:cxnLst/>
              <a:rect l="l" t="t" r="r" b="b"/>
              <a:pathLst>
                <a:path w="533400" h="457200">
                  <a:moveTo>
                    <a:pt x="266700" y="0"/>
                  </a:moveTo>
                  <a:lnTo>
                    <a:pt x="212943" y="4644"/>
                  </a:lnTo>
                  <a:lnTo>
                    <a:pt x="162877" y="17964"/>
                  </a:lnTo>
                  <a:lnTo>
                    <a:pt x="117574" y="39041"/>
                  </a:lnTo>
                  <a:lnTo>
                    <a:pt x="78105" y="66955"/>
                  </a:lnTo>
                  <a:lnTo>
                    <a:pt x="45541" y="100788"/>
                  </a:lnTo>
                  <a:lnTo>
                    <a:pt x="20955" y="139619"/>
                  </a:lnTo>
                  <a:lnTo>
                    <a:pt x="5417" y="182529"/>
                  </a:lnTo>
                  <a:lnTo>
                    <a:pt x="0" y="228600"/>
                  </a:lnTo>
                  <a:lnTo>
                    <a:pt x="5417" y="274670"/>
                  </a:lnTo>
                  <a:lnTo>
                    <a:pt x="20955" y="317580"/>
                  </a:lnTo>
                  <a:lnTo>
                    <a:pt x="45541" y="356411"/>
                  </a:lnTo>
                  <a:lnTo>
                    <a:pt x="78105" y="390244"/>
                  </a:lnTo>
                  <a:lnTo>
                    <a:pt x="117574" y="418158"/>
                  </a:lnTo>
                  <a:lnTo>
                    <a:pt x="162877" y="439235"/>
                  </a:lnTo>
                  <a:lnTo>
                    <a:pt x="212943" y="452555"/>
                  </a:lnTo>
                  <a:lnTo>
                    <a:pt x="266700" y="457200"/>
                  </a:lnTo>
                  <a:lnTo>
                    <a:pt x="320456" y="452555"/>
                  </a:lnTo>
                  <a:lnTo>
                    <a:pt x="370522" y="439235"/>
                  </a:lnTo>
                  <a:lnTo>
                    <a:pt x="415825" y="418158"/>
                  </a:lnTo>
                  <a:lnTo>
                    <a:pt x="455295" y="390244"/>
                  </a:lnTo>
                  <a:lnTo>
                    <a:pt x="487858" y="356411"/>
                  </a:lnTo>
                  <a:lnTo>
                    <a:pt x="512445" y="317580"/>
                  </a:lnTo>
                  <a:lnTo>
                    <a:pt x="527982" y="274670"/>
                  </a:lnTo>
                  <a:lnTo>
                    <a:pt x="533400" y="228600"/>
                  </a:lnTo>
                  <a:lnTo>
                    <a:pt x="527982" y="182529"/>
                  </a:lnTo>
                  <a:lnTo>
                    <a:pt x="512444" y="139619"/>
                  </a:lnTo>
                  <a:lnTo>
                    <a:pt x="487858" y="100788"/>
                  </a:lnTo>
                  <a:lnTo>
                    <a:pt x="455294" y="66955"/>
                  </a:lnTo>
                  <a:lnTo>
                    <a:pt x="415825" y="39041"/>
                  </a:lnTo>
                  <a:lnTo>
                    <a:pt x="370522" y="17964"/>
                  </a:lnTo>
                  <a:lnTo>
                    <a:pt x="320456" y="4644"/>
                  </a:lnTo>
                  <a:lnTo>
                    <a:pt x="266700" y="0"/>
                  </a:lnTo>
                  <a:close/>
                </a:path>
              </a:pathLst>
            </a:custGeom>
            <a:solidFill>
              <a:srgbClr val="7B4A3A"/>
            </a:solidFill>
          </p:spPr>
          <p:txBody>
            <a:bodyPr wrap="square" lIns="0" tIns="0" rIns="0" bIns="0" rtlCol="0"/>
            <a:lstStyle/>
            <a:p>
              <a:endParaRPr/>
            </a:p>
          </p:txBody>
        </p:sp>
        <p:sp>
          <p:nvSpPr>
            <p:cNvPr id="21" name="object 21"/>
            <p:cNvSpPr/>
            <p:nvPr/>
          </p:nvSpPr>
          <p:spPr>
            <a:xfrm>
              <a:off x="1600961" y="6096761"/>
              <a:ext cx="533400" cy="457200"/>
            </a:xfrm>
            <a:custGeom>
              <a:avLst/>
              <a:gdLst/>
              <a:ahLst/>
              <a:cxnLst/>
              <a:rect l="l" t="t" r="r" b="b"/>
              <a:pathLst>
                <a:path w="533400" h="457200">
                  <a:moveTo>
                    <a:pt x="0" y="228600"/>
                  </a:moveTo>
                  <a:lnTo>
                    <a:pt x="5417" y="182529"/>
                  </a:lnTo>
                  <a:lnTo>
                    <a:pt x="20955" y="139619"/>
                  </a:lnTo>
                  <a:lnTo>
                    <a:pt x="45541" y="100788"/>
                  </a:lnTo>
                  <a:lnTo>
                    <a:pt x="78105" y="66955"/>
                  </a:lnTo>
                  <a:lnTo>
                    <a:pt x="117574" y="39041"/>
                  </a:lnTo>
                  <a:lnTo>
                    <a:pt x="162877" y="17964"/>
                  </a:lnTo>
                  <a:lnTo>
                    <a:pt x="212943" y="4644"/>
                  </a:lnTo>
                  <a:lnTo>
                    <a:pt x="266700" y="0"/>
                  </a:lnTo>
                  <a:lnTo>
                    <a:pt x="320456" y="4644"/>
                  </a:lnTo>
                  <a:lnTo>
                    <a:pt x="370522" y="17964"/>
                  </a:lnTo>
                  <a:lnTo>
                    <a:pt x="415825" y="39041"/>
                  </a:lnTo>
                  <a:lnTo>
                    <a:pt x="455294" y="66955"/>
                  </a:lnTo>
                  <a:lnTo>
                    <a:pt x="487858" y="100788"/>
                  </a:lnTo>
                  <a:lnTo>
                    <a:pt x="512444" y="139619"/>
                  </a:lnTo>
                  <a:lnTo>
                    <a:pt x="527982" y="182529"/>
                  </a:lnTo>
                  <a:lnTo>
                    <a:pt x="533400" y="228600"/>
                  </a:lnTo>
                  <a:lnTo>
                    <a:pt x="527982" y="274670"/>
                  </a:lnTo>
                  <a:lnTo>
                    <a:pt x="512445" y="317580"/>
                  </a:lnTo>
                  <a:lnTo>
                    <a:pt x="487858" y="356411"/>
                  </a:lnTo>
                  <a:lnTo>
                    <a:pt x="455295" y="390244"/>
                  </a:lnTo>
                  <a:lnTo>
                    <a:pt x="415825" y="418158"/>
                  </a:lnTo>
                  <a:lnTo>
                    <a:pt x="370522" y="439235"/>
                  </a:lnTo>
                  <a:lnTo>
                    <a:pt x="320456" y="452555"/>
                  </a:lnTo>
                  <a:lnTo>
                    <a:pt x="266700" y="457200"/>
                  </a:lnTo>
                  <a:lnTo>
                    <a:pt x="212943" y="452555"/>
                  </a:lnTo>
                  <a:lnTo>
                    <a:pt x="162877" y="439235"/>
                  </a:lnTo>
                  <a:lnTo>
                    <a:pt x="117574" y="418158"/>
                  </a:lnTo>
                  <a:lnTo>
                    <a:pt x="78105" y="390244"/>
                  </a:lnTo>
                  <a:lnTo>
                    <a:pt x="45541" y="356411"/>
                  </a:lnTo>
                  <a:lnTo>
                    <a:pt x="20955" y="317580"/>
                  </a:lnTo>
                  <a:lnTo>
                    <a:pt x="5417" y="274670"/>
                  </a:lnTo>
                  <a:lnTo>
                    <a:pt x="0" y="228600"/>
                  </a:lnTo>
                  <a:close/>
                </a:path>
              </a:pathLst>
            </a:custGeom>
            <a:ln w="19050">
              <a:solidFill>
                <a:srgbClr val="FFC000"/>
              </a:solidFill>
            </a:ln>
          </p:spPr>
          <p:txBody>
            <a:bodyPr wrap="square" lIns="0" tIns="0" rIns="0" bIns="0" rtlCol="0"/>
            <a:lstStyle/>
            <a:p>
              <a:endParaRPr/>
            </a:p>
          </p:txBody>
        </p:sp>
      </p:grpSp>
      <p:sp>
        <p:nvSpPr>
          <p:cNvPr id="22" name="object 22"/>
          <p:cNvSpPr txBox="1"/>
          <p:nvPr/>
        </p:nvSpPr>
        <p:spPr>
          <a:xfrm>
            <a:off x="3292220" y="6123839"/>
            <a:ext cx="196850" cy="391795"/>
          </a:xfrm>
          <a:prstGeom prst="rect">
            <a:avLst/>
          </a:prstGeom>
        </p:spPr>
        <p:txBody>
          <a:bodyPr vert="horz" wrap="square" lIns="0" tIns="12700" rIns="0" bIns="0" rtlCol="0">
            <a:spAutoFit/>
          </a:bodyPr>
          <a:lstStyle/>
          <a:p>
            <a:pPr marL="12700">
              <a:spcBef>
                <a:spcPts val="100"/>
              </a:spcBef>
            </a:pPr>
            <a:r>
              <a:rPr sz="2400" b="1" spc="10" dirty="0">
                <a:solidFill>
                  <a:srgbClr val="FFFFFF"/>
                </a:solidFill>
                <a:latin typeface="Arial"/>
                <a:cs typeface="Arial"/>
              </a:rPr>
              <a:t>3</a:t>
            </a:r>
            <a:endParaRPr sz="2400">
              <a:latin typeface="Arial"/>
              <a:cs typeface="Arial"/>
            </a:endParaRPr>
          </a:p>
        </p:txBody>
      </p:sp>
      <p:grpSp>
        <p:nvGrpSpPr>
          <p:cNvPr id="23" name="object 23"/>
          <p:cNvGrpSpPr/>
          <p:nvPr/>
        </p:nvGrpSpPr>
        <p:grpSpPr>
          <a:xfrm>
            <a:off x="6011036" y="6087236"/>
            <a:ext cx="552450" cy="476250"/>
            <a:chOff x="4487036" y="6087236"/>
            <a:chExt cx="552450" cy="476250"/>
          </a:xfrm>
        </p:grpSpPr>
        <p:sp>
          <p:nvSpPr>
            <p:cNvPr id="24" name="object 24"/>
            <p:cNvSpPr/>
            <p:nvPr/>
          </p:nvSpPr>
          <p:spPr>
            <a:xfrm>
              <a:off x="4496561" y="6096761"/>
              <a:ext cx="533400" cy="457200"/>
            </a:xfrm>
            <a:custGeom>
              <a:avLst/>
              <a:gdLst/>
              <a:ahLst/>
              <a:cxnLst/>
              <a:rect l="l" t="t" r="r" b="b"/>
              <a:pathLst>
                <a:path w="533400" h="457200">
                  <a:moveTo>
                    <a:pt x="266700" y="0"/>
                  </a:moveTo>
                  <a:lnTo>
                    <a:pt x="212943" y="4644"/>
                  </a:lnTo>
                  <a:lnTo>
                    <a:pt x="162877" y="17964"/>
                  </a:lnTo>
                  <a:lnTo>
                    <a:pt x="117574" y="39041"/>
                  </a:lnTo>
                  <a:lnTo>
                    <a:pt x="78104" y="66955"/>
                  </a:lnTo>
                  <a:lnTo>
                    <a:pt x="45541" y="100788"/>
                  </a:lnTo>
                  <a:lnTo>
                    <a:pt x="20954" y="139619"/>
                  </a:lnTo>
                  <a:lnTo>
                    <a:pt x="5417" y="182529"/>
                  </a:lnTo>
                  <a:lnTo>
                    <a:pt x="0" y="228600"/>
                  </a:lnTo>
                  <a:lnTo>
                    <a:pt x="5417" y="274670"/>
                  </a:lnTo>
                  <a:lnTo>
                    <a:pt x="20954" y="317580"/>
                  </a:lnTo>
                  <a:lnTo>
                    <a:pt x="45541" y="356411"/>
                  </a:lnTo>
                  <a:lnTo>
                    <a:pt x="78104" y="390244"/>
                  </a:lnTo>
                  <a:lnTo>
                    <a:pt x="117574" y="418158"/>
                  </a:lnTo>
                  <a:lnTo>
                    <a:pt x="162877" y="439235"/>
                  </a:lnTo>
                  <a:lnTo>
                    <a:pt x="212943" y="452555"/>
                  </a:lnTo>
                  <a:lnTo>
                    <a:pt x="266700" y="457200"/>
                  </a:lnTo>
                  <a:lnTo>
                    <a:pt x="320456" y="452555"/>
                  </a:lnTo>
                  <a:lnTo>
                    <a:pt x="370522" y="439235"/>
                  </a:lnTo>
                  <a:lnTo>
                    <a:pt x="415825" y="418158"/>
                  </a:lnTo>
                  <a:lnTo>
                    <a:pt x="455295" y="390244"/>
                  </a:lnTo>
                  <a:lnTo>
                    <a:pt x="487858" y="356411"/>
                  </a:lnTo>
                  <a:lnTo>
                    <a:pt x="512445" y="317580"/>
                  </a:lnTo>
                  <a:lnTo>
                    <a:pt x="527982" y="274670"/>
                  </a:lnTo>
                  <a:lnTo>
                    <a:pt x="533400" y="228600"/>
                  </a:lnTo>
                  <a:lnTo>
                    <a:pt x="527982" y="182529"/>
                  </a:lnTo>
                  <a:lnTo>
                    <a:pt x="512445" y="139619"/>
                  </a:lnTo>
                  <a:lnTo>
                    <a:pt x="487858" y="100788"/>
                  </a:lnTo>
                  <a:lnTo>
                    <a:pt x="455295" y="66955"/>
                  </a:lnTo>
                  <a:lnTo>
                    <a:pt x="415825" y="39041"/>
                  </a:lnTo>
                  <a:lnTo>
                    <a:pt x="370522" y="17964"/>
                  </a:lnTo>
                  <a:lnTo>
                    <a:pt x="320456" y="4644"/>
                  </a:lnTo>
                  <a:lnTo>
                    <a:pt x="266700" y="0"/>
                  </a:lnTo>
                  <a:close/>
                </a:path>
              </a:pathLst>
            </a:custGeom>
            <a:solidFill>
              <a:srgbClr val="7B4A3A"/>
            </a:solidFill>
          </p:spPr>
          <p:txBody>
            <a:bodyPr wrap="square" lIns="0" tIns="0" rIns="0" bIns="0" rtlCol="0"/>
            <a:lstStyle/>
            <a:p>
              <a:endParaRPr/>
            </a:p>
          </p:txBody>
        </p:sp>
        <p:sp>
          <p:nvSpPr>
            <p:cNvPr id="25" name="object 25"/>
            <p:cNvSpPr/>
            <p:nvPr/>
          </p:nvSpPr>
          <p:spPr>
            <a:xfrm>
              <a:off x="4496561" y="6096761"/>
              <a:ext cx="533400" cy="457200"/>
            </a:xfrm>
            <a:custGeom>
              <a:avLst/>
              <a:gdLst/>
              <a:ahLst/>
              <a:cxnLst/>
              <a:rect l="l" t="t" r="r" b="b"/>
              <a:pathLst>
                <a:path w="533400" h="457200">
                  <a:moveTo>
                    <a:pt x="0" y="228600"/>
                  </a:moveTo>
                  <a:lnTo>
                    <a:pt x="5417" y="182529"/>
                  </a:lnTo>
                  <a:lnTo>
                    <a:pt x="20954" y="139619"/>
                  </a:lnTo>
                  <a:lnTo>
                    <a:pt x="45541" y="100788"/>
                  </a:lnTo>
                  <a:lnTo>
                    <a:pt x="78104" y="66955"/>
                  </a:lnTo>
                  <a:lnTo>
                    <a:pt x="117574" y="39041"/>
                  </a:lnTo>
                  <a:lnTo>
                    <a:pt x="162877" y="17964"/>
                  </a:lnTo>
                  <a:lnTo>
                    <a:pt x="212943" y="4644"/>
                  </a:lnTo>
                  <a:lnTo>
                    <a:pt x="266700" y="0"/>
                  </a:lnTo>
                  <a:lnTo>
                    <a:pt x="320456" y="4644"/>
                  </a:lnTo>
                  <a:lnTo>
                    <a:pt x="370522" y="17964"/>
                  </a:lnTo>
                  <a:lnTo>
                    <a:pt x="415825" y="39041"/>
                  </a:lnTo>
                  <a:lnTo>
                    <a:pt x="455295" y="66955"/>
                  </a:lnTo>
                  <a:lnTo>
                    <a:pt x="487858" y="100788"/>
                  </a:lnTo>
                  <a:lnTo>
                    <a:pt x="512445" y="139619"/>
                  </a:lnTo>
                  <a:lnTo>
                    <a:pt x="527982" y="182529"/>
                  </a:lnTo>
                  <a:lnTo>
                    <a:pt x="533400" y="228600"/>
                  </a:lnTo>
                  <a:lnTo>
                    <a:pt x="527982" y="274670"/>
                  </a:lnTo>
                  <a:lnTo>
                    <a:pt x="512445" y="317580"/>
                  </a:lnTo>
                  <a:lnTo>
                    <a:pt x="487858" y="356411"/>
                  </a:lnTo>
                  <a:lnTo>
                    <a:pt x="455295" y="390244"/>
                  </a:lnTo>
                  <a:lnTo>
                    <a:pt x="415825" y="418158"/>
                  </a:lnTo>
                  <a:lnTo>
                    <a:pt x="370522" y="439235"/>
                  </a:lnTo>
                  <a:lnTo>
                    <a:pt x="320456" y="452555"/>
                  </a:lnTo>
                  <a:lnTo>
                    <a:pt x="266700" y="457200"/>
                  </a:lnTo>
                  <a:lnTo>
                    <a:pt x="212943" y="452555"/>
                  </a:lnTo>
                  <a:lnTo>
                    <a:pt x="162877" y="439235"/>
                  </a:lnTo>
                  <a:lnTo>
                    <a:pt x="117574" y="418158"/>
                  </a:lnTo>
                  <a:lnTo>
                    <a:pt x="78104" y="390244"/>
                  </a:lnTo>
                  <a:lnTo>
                    <a:pt x="45541" y="356411"/>
                  </a:lnTo>
                  <a:lnTo>
                    <a:pt x="20954" y="317580"/>
                  </a:lnTo>
                  <a:lnTo>
                    <a:pt x="5417" y="274670"/>
                  </a:lnTo>
                  <a:lnTo>
                    <a:pt x="0" y="228600"/>
                  </a:lnTo>
                  <a:close/>
                </a:path>
              </a:pathLst>
            </a:custGeom>
            <a:ln w="19050">
              <a:solidFill>
                <a:srgbClr val="FFC000"/>
              </a:solidFill>
            </a:ln>
          </p:spPr>
          <p:txBody>
            <a:bodyPr wrap="square" lIns="0" tIns="0" rIns="0" bIns="0" rtlCol="0"/>
            <a:lstStyle/>
            <a:p>
              <a:endParaRPr/>
            </a:p>
          </p:txBody>
        </p:sp>
      </p:grpSp>
      <p:sp>
        <p:nvSpPr>
          <p:cNvPr id="26" name="object 26"/>
          <p:cNvSpPr txBox="1"/>
          <p:nvPr/>
        </p:nvSpPr>
        <p:spPr>
          <a:xfrm>
            <a:off x="6188455" y="6123839"/>
            <a:ext cx="196850" cy="391795"/>
          </a:xfrm>
          <a:prstGeom prst="rect">
            <a:avLst/>
          </a:prstGeom>
        </p:spPr>
        <p:txBody>
          <a:bodyPr vert="horz" wrap="square" lIns="0" tIns="12700" rIns="0" bIns="0" rtlCol="0">
            <a:spAutoFit/>
          </a:bodyPr>
          <a:lstStyle/>
          <a:p>
            <a:pPr marL="12700">
              <a:spcBef>
                <a:spcPts val="100"/>
              </a:spcBef>
            </a:pPr>
            <a:r>
              <a:rPr sz="2400" b="1" spc="10" dirty="0">
                <a:solidFill>
                  <a:srgbClr val="FFFFFF"/>
                </a:solidFill>
                <a:latin typeface="Arial"/>
                <a:cs typeface="Arial"/>
              </a:rPr>
              <a:t>4</a:t>
            </a:r>
            <a:endParaRPr sz="2400">
              <a:latin typeface="Arial"/>
              <a:cs typeface="Arial"/>
            </a:endParaRPr>
          </a:p>
        </p:txBody>
      </p:sp>
      <p:grpSp>
        <p:nvGrpSpPr>
          <p:cNvPr id="27" name="object 27"/>
          <p:cNvGrpSpPr/>
          <p:nvPr/>
        </p:nvGrpSpPr>
        <p:grpSpPr>
          <a:xfrm>
            <a:off x="8982836" y="6081140"/>
            <a:ext cx="552450" cy="476250"/>
            <a:chOff x="7458836" y="6081140"/>
            <a:chExt cx="552450" cy="476250"/>
          </a:xfrm>
        </p:grpSpPr>
        <p:sp>
          <p:nvSpPr>
            <p:cNvPr id="28" name="object 28"/>
            <p:cNvSpPr/>
            <p:nvPr/>
          </p:nvSpPr>
          <p:spPr>
            <a:xfrm>
              <a:off x="7468361" y="6090665"/>
              <a:ext cx="533400" cy="457200"/>
            </a:xfrm>
            <a:custGeom>
              <a:avLst/>
              <a:gdLst/>
              <a:ahLst/>
              <a:cxnLst/>
              <a:rect l="l" t="t" r="r" b="b"/>
              <a:pathLst>
                <a:path w="533400" h="457200">
                  <a:moveTo>
                    <a:pt x="266700" y="0"/>
                  </a:moveTo>
                  <a:lnTo>
                    <a:pt x="212943" y="4644"/>
                  </a:lnTo>
                  <a:lnTo>
                    <a:pt x="162877" y="17964"/>
                  </a:lnTo>
                  <a:lnTo>
                    <a:pt x="117574" y="39041"/>
                  </a:lnTo>
                  <a:lnTo>
                    <a:pt x="78105" y="66955"/>
                  </a:lnTo>
                  <a:lnTo>
                    <a:pt x="45541" y="100788"/>
                  </a:lnTo>
                  <a:lnTo>
                    <a:pt x="20955" y="139619"/>
                  </a:lnTo>
                  <a:lnTo>
                    <a:pt x="5417" y="182529"/>
                  </a:lnTo>
                  <a:lnTo>
                    <a:pt x="0" y="228600"/>
                  </a:lnTo>
                  <a:lnTo>
                    <a:pt x="5417" y="274670"/>
                  </a:lnTo>
                  <a:lnTo>
                    <a:pt x="20954" y="317580"/>
                  </a:lnTo>
                  <a:lnTo>
                    <a:pt x="45541" y="356411"/>
                  </a:lnTo>
                  <a:lnTo>
                    <a:pt x="78104" y="390244"/>
                  </a:lnTo>
                  <a:lnTo>
                    <a:pt x="117574" y="418158"/>
                  </a:lnTo>
                  <a:lnTo>
                    <a:pt x="162877" y="439235"/>
                  </a:lnTo>
                  <a:lnTo>
                    <a:pt x="212943" y="452555"/>
                  </a:lnTo>
                  <a:lnTo>
                    <a:pt x="266700" y="457200"/>
                  </a:lnTo>
                  <a:lnTo>
                    <a:pt x="320456" y="452555"/>
                  </a:lnTo>
                  <a:lnTo>
                    <a:pt x="370522" y="439235"/>
                  </a:lnTo>
                  <a:lnTo>
                    <a:pt x="415825" y="418158"/>
                  </a:lnTo>
                  <a:lnTo>
                    <a:pt x="455294" y="390244"/>
                  </a:lnTo>
                  <a:lnTo>
                    <a:pt x="487858" y="356411"/>
                  </a:lnTo>
                  <a:lnTo>
                    <a:pt x="512444" y="317580"/>
                  </a:lnTo>
                  <a:lnTo>
                    <a:pt x="527982" y="274670"/>
                  </a:lnTo>
                  <a:lnTo>
                    <a:pt x="533400" y="228600"/>
                  </a:lnTo>
                  <a:lnTo>
                    <a:pt x="527982" y="182529"/>
                  </a:lnTo>
                  <a:lnTo>
                    <a:pt x="512445" y="139619"/>
                  </a:lnTo>
                  <a:lnTo>
                    <a:pt x="487858" y="100788"/>
                  </a:lnTo>
                  <a:lnTo>
                    <a:pt x="455295" y="66955"/>
                  </a:lnTo>
                  <a:lnTo>
                    <a:pt x="415825" y="39041"/>
                  </a:lnTo>
                  <a:lnTo>
                    <a:pt x="370522" y="17964"/>
                  </a:lnTo>
                  <a:lnTo>
                    <a:pt x="320456" y="4644"/>
                  </a:lnTo>
                  <a:lnTo>
                    <a:pt x="266700" y="0"/>
                  </a:lnTo>
                  <a:close/>
                </a:path>
              </a:pathLst>
            </a:custGeom>
            <a:solidFill>
              <a:srgbClr val="7B4A3A"/>
            </a:solidFill>
          </p:spPr>
          <p:txBody>
            <a:bodyPr wrap="square" lIns="0" tIns="0" rIns="0" bIns="0" rtlCol="0"/>
            <a:lstStyle/>
            <a:p>
              <a:endParaRPr/>
            </a:p>
          </p:txBody>
        </p:sp>
        <p:sp>
          <p:nvSpPr>
            <p:cNvPr id="29" name="object 29"/>
            <p:cNvSpPr/>
            <p:nvPr/>
          </p:nvSpPr>
          <p:spPr>
            <a:xfrm>
              <a:off x="7468361" y="6090665"/>
              <a:ext cx="533400" cy="457200"/>
            </a:xfrm>
            <a:custGeom>
              <a:avLst/>
              <a:gdLst/>
              <a:ahLst/>
              <a:cxnLst/>
              <a:rect l="l" t="t" r="r" b="b"/>
              <a:pathLst>
                <a:path w="533400" h="457200">
                  <a:moveTo>
                    <a:pt x="0" y="228600"/>
                  </a:moveTo>
                  <a:lnTo>
                    <a:pt x="5417" y="182529"/>
                  </a:lnTo>
                  <a:lnTo>
                    <a:pt x="20955" y="139619"/>
                  </a:lnTo>
                  <a:lnTo>
                    <a:pt x="45541" y="100788"/>
                  </a:lnTo>
                  <a:lnTo>
                    <a:pt x="78105" y="66955"/>
                  </a:lnTo>
                  <a:lnTo>
                    <a:pt x="117574" y="39041"/>
                  </a:lnTo>
                  <a:lnTo>
                    <a:pt x="162877" y="17964"/>
                  </a:lnTo>
                  <a:lnTo>
                    <a:pt x="212943" y="4644"/>
                  </a:lnTo>
                  <a:lnTo>
                    <a:pt x="266700" y="0"/>
                  </a:lnTo>
                  <a:lnTo>
                    <a:pt x="320456" y="4644"/>
                  </a:lnTo>
                  <a:lnTo>
                    <a:pt x="370522" y="17964"/>
                  </a:lnTo>
                  <a:lnTo>
                    <a:pt x="415825" y="39041"/>
                  </a:lnTo>
                  <a:lnTo>
                    <a:pt x="455295" y="66955"/>
                  </a:lnTo>
                  <a:lnTo>
                    <a:pt x="487858" y="100788"/>
                  </a:lnTo>
                  <a:lnTo>
                    <a:pt x="512445" y="139619"/>
                  </a:lnTo>
                  <a:lnTo>
                    <a:pt x="527982" y="182529"/>
                  </a:lnTo>
                  <a:lnTo>
                    <a:pt x="533400" y="228600"/>
                  </a:lnTo>
                  <a:lnTo>
                    <a:pt x="527982" y="274670"/>
                  </a:lnTo>
                  <a:lnTo>
                    <a:pt x="512444" y="317580"/>
                  </a:lnTo>
                  <a:lnTo>
                    <a:pt x="487858" y="356411"/>
                  </a:lnTo>
                  <a:lnTo>
                    <a:pt x="455294" y="390244"/>
                  </a:lnTo>
                  <a:lnTo>
                    <a:pt x="415825" y="418158"/>
                  </a:lnTo>
                  <a:lnTo>
                    <a:pt x="370522" y="439235"/>
                  </a:lnTo>
                  <a:lnTo>
                    <a:pt x="320456" y="452555"/>
                  </a:lnTo>
                  <a:lnTo>
                    <a:pt x="266700" y="457200"/>
                  </a:lnTo>
                  <a:lnTo>
                    <a:pt x="212943" y="452555"/>
                  </a:lnTo>
                  <a:lnTo>
                    <a:pt x="162877" y="439235"/>
                  </a:lnTo>
                  <a:lnTo>
                    <a:pt x="117574" y="418158"/>
                  </a:lnTo>
                  <a:lnTo>
                    <a:pt x="78104" y="390244"/>
                  </a:lnTo>
                  <a:lnTo>
                    <a:pt x="45541" y="356411"/>
                  </a:lnTo>
                  <a:lnTo>
                    <a:pt x="20954" y="317580"/>
                  </a:lnTo>
                  <a:lnTo>
                    <a:pt x="5417" y="274670"/>
                  </a:lnTo>
                  <a:lnTo>
                    <a:pt x="0" y="228600"/>
                  </a:lnTo>
                  <a:close/>
                </a:path>
              </a:pathLst>
            </a:custGeom>
            <a:ln w="19050">
              <a:solidFill>
                <a:srgbClr val="FFC000"/>
              </a:solidFill>
            </a:ln>
          </p:spPr>
          <p:txBody>
            <a:bodyPr wrap="square" lIns="0" tIns="0" rIns="0" bIns="0" rtlCol="0"/>
            <a:lstStyle/>
            <a:p>
              <a:endParaRPr/>
            </a:p>
          </p:txBody>
        </p:sp>
      </p:grpSp>
      <p:sp>
        <p:nvSpPr>
          <p:cNvPr id="30" name="object 30"/>
          <p:cNvSpPr txBox="1"/>
          <p:nvPr/>
        </p:nvSpPr>
        <p:spPr>
          <a:xfrm>
            <a:off x="9160891" y="6117743"/>
            <a:ext cx="196850" cy="391795"/>
          </a:xfrm>
          <a:prstGeom prst="rect">
            <a:avLst/>
          </a:prstGeom>
        </p:spPr>
        <p:txBody>
          <a:bodyPr vert="horz" wrap="square" lIns="0" tIns="12700" rIns="0" bIns="0" rtlCol="0">
            <a:spAutoFit/>
          </a:bodyPr>
          <a:lstStyle/>
          <a:p>
            <a:pPr marL="12700">
              <a:spcBef>
                <a:spcPts val="100"/>
              </a:spcBef>
            </a:pPr>
            <a:r>
              <a:rPr sz="2400" b="1" spc="10" dirty="0">
                <a:solidFill>
                  <a:srgbClr val="FFFFFF"/>
                </a:solidFill>
                <a:latin typeface="Arial"/>
                <a:cs typeface="Arial"/>
              </a:rPr>
              <a:t>5</a:t>
            </a:r>
            <a:endParaRPr sz="240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txBox="1">
            <a:spLocks noChangeArrowheads="1"/>
          </p:cNvSpPr>
          <p:nvPr/>
        </p:nvSpPr>
        <p:spPr bwMode="auto">
          <a:xfrm>
            <a:off x="1266943" y="266011"/>
            <a:ext cx="9664914" cy="875211"/>
          </a:xfrm>
          <a:prstGeom prst="rect">
            <a:avLst/>
          </a:prstGeom>
          <a:noFill/>
          <a:ln>
            <a:noFill/>
          </a:ln>
        </p:spPr>
        <p:txBody>
          <a:bodyPr anchor="ctr">
            <a:noAutofit/>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anose="020B0603020202020204" pitchFamily="34" charset="0"/>
              </a:defRPr>
            </a:lvl2pPr>
            <a:lvl3pPr algn="l" rtl="0" fontAlgn="base">
              <a:lnSpc>
                <a:spcPct val="90000"/>
              </a:lnSpc>
              <a:spcBef>
                <a:spcPct val="0"/>
              </a:spcBef>
              <a:spcAft>
                <a:spcPct val="0"/>
              </a:spcAft>
              <a:defRPr sz="3600">
                <a:solidFill>
                  <a:schemeClr val="tx1"/>
                </a:solidFill>
                <a:latin typeface="Trebuchet MS" panose="020B0603020202020204" pitchFamily="34" charset="0"/>
              </a:defRPr>
            </a:lvl3pPr>
            <a:lvl4pPr algn="l" rtl="0" fontAlgn="base">
              <a:lnSpc>
                <a:spcPct val="90000"/>
              </a:lnSpc>
              <a:spcBef>
                <a:spcPct val="0"/>
              </a:spcBef>
              <a:spcAft>
                <a:spcPct val="0"/>
              </a:spcAft>
              <a:defRPr sz="3600">
                <a:solidFill>
                  <a:schemeClr val="tx1"/>
                </a:solidFill>
                <a:latin typeface="Trebuchet MS" panose="020B0603020202020204" pitchFamily="34" charset="0"/>
              </a:defRPr>
            </a:lvl4pPr>
            <a:lvl5pPr algn="l" rtl="0" fontAlgn="base">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a:lstStyle>
          <a:p>
            <a:pPr algn="ctr" eaLnBrk="1" fontAlgn="auto" hangingPunct="1">
              <a:lnSpc>
                <a:spcPct val="100000"/>
              </a:lnSpc>
              <a:spcAft>
                <a:spcPts val="0"/>
              </a:spcAft>
              <a:defRPr/>
            </a:pPr>
            <a:r>
              <a:rPr lang="vi-VN" sz="2800" b="1" dirty="0">
                <a:solidFill>
                  <a:srgbClr val="C00000"/>
                </a:solidFill>
                <a:latin typeface="Times New Roman" panose="02020603050405020304" pitchFamily="18" charset="0"/>
                <a:cs typeface="Times New Roman" panose="02020603050405020304" pitchFamily="18" charset="0"/>
              </a:rPr>
              <a:t>  </a:t>
            </a:r>
            <a:r>
              <a:rPr lang="en-US" sz="2800" b="1" u="sng"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CHỦ ĐỀ </a:t>
            </a:r>
            <a:r>
              <a:rPr lang="en-US" sz="28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p>
          <a:p>
            <a:pPr algn="ctr" eaLnBrk="1" fontAlgn="auto" hangingPunct="1">
              <a:lnSpc>
                <a:spcPct val="100000"/>
              </a:lnSpc>
              <a:spcAft>
                <a:spcPts val="0"/>
              </a:spcAft>
              <a:defRPr/>
            </a:pPr>
            <a:r>
              <a:rPr lang="en-US" sz="32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MĨ THUẬT CỦA CÁC DÂN TỘC THIỂU SỐ VIỆT NAM</a:t>
            </a:r>
            <a:endParaRPr lang="en-US" sz="32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7" name="Rectangle 1"/>
          <p:cNvSpPr>
            <a:spLocks noChangeArrowheads="1"/>
          </p:cNvSpPr>
          <p:nvPr/>
        </p:nvSpPr>
        <p:spPr bwMode="auto">
          <a:xfrm>
            <a:off x="1728529" y="1189288"/>
            <a:ext cx="86084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Bài</a:t>
            </a:r>
            <a:r>
              <a:rPr lang="vi-VN"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7</a:t>
            </a:r>
            <a:r>
              <a:rPr lang="vi-VN"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Tạo</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mẫu</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nền</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trang</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trí</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với</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họa</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tiết</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dân</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tộc</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thiểu</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số</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Việt</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Nam</a:t>
            </a:r>
            <a:endParaRPr lang="en-US" altLang="en-US" sz="4000" b="1" dirty="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endParaRPr>
          </a:p>
        </p:txBody>
      </p:sp>
      <p:pic>
        <p:nvPicPr>
          <p:cNvPr id="20" name="object 3"/>
          <p:cNvPicPr/>
          <p:nvPr/>
        </p:nvPicPr>
        <p:blipFill>
          <a:blip r:embed="rId7" cstate="print"/>
          <a:stretch>
            <a:fillRect/>
          </a:stretch>
        </p:blipFill>
        <p:spPr>
          <a:xfrm>
            <a:off x="1472334" y="2900362"/>
            <a:ext cx="39624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hính xác, người Tày là dân tộc thiểu số đông nhất ở Việt Nam - VnExpr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895600"/>
            <a:ext cx="3733800" cy="2800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92661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1" y="1"/>
            <a:ext cx="9143999" cy="6857997"/>
          </a:xfrm>
          <a:prstGeom prst="rect">
            <a:avLst/>
          </a:prstGeom>
        </p:spPr>
      </p:pic>
      <p:sp>
        <p:nvSpPr>
          <p:cNvPr id="3" name="object 3"/>
          <p:cNvSpPr txBox="1"/>
          <p:nvPr/>
        </p:nvSpPr>
        <p:spPr>
          <a:xfrm>
            <a:off x="1548791" y="2116024"/>
            <a:ext cx="3138805" cy="1170305"/>
          </a:xfrm>
          <a:prstGeom prst="rect">
            <a:avLst/>
          </a:prstGeom>
        </p:spPr>
        <p:txBody>
          <a:bodyPr vert="horz" wrap="square" lIns="0" tIns="12065" rIns="0" bIns="0" rtlCol="0">
            <a:spAutoFit/>
          </a:bodyPr>
          <a:lstStyle/>
          <a:p>
            <a:pPr marL="12700" marR="5080">
              <a:spcBef>
                <a:spcPts val="95"/>
              </a:spcBef>
            </a:pPr>
            <a:r>
              <a:rPr sz="2500" b="1" dirty="0">
                <a:solidFill>
                  <a:srgbClr val="FF0000"/>
                </a:solidFill>
                <a:latin typeface="Times New Roman"/>
                <a:cs typeface="Times New Roman"/>
              </a:rPr>
              <a:t>VIDEO</a:t>
            </a:r>
            <a:r>
              <a:rPr sz="2500" b="1" spc="-85" dirty="0">
                <a:solidFill>
                  <a:srgbClr val="FF0000"/>
                </a:solidFill>
                <a:latin typeface="Times New Roman"/>
                <a:cs typeface="Times New Roman"/>
              </a:rPr>
              <a:t> </a:t>
            </a:r>
            <a:r>
              <a:rPr sz="2500" b="1" dirty="0">
                <a:solidFill>
                  <a:srgbClr val="FF0000"/>
                </a:solidFill>
                <a:latin typeface="Times New Roman"/>
                <a:cs typeface="Times New Roman"/>
              </a:rPr>
              <a:t>HƯỚNG</a:t>
            </a:r>
            <a:r>
              <a:rPr sz="2500" b="1" spc="-60" dirty="0">
                <a:solidFill>
                  <a:srgbClr val="FF0000"/>
                </a:solidFill>
                <a:latin typeface="Times New Roman"/>
                <a:cs typeface="Times New Roman"/>
              </a:rPr>
              <a:t> </a:t>
            </a:r>
            <a:r>
              <a:rPr sz="2500" b="1" spc="-25" dirty="0">
                <a:solidFill>
                  <a:srgbClr val="FF0000"/>
                </a:solidFill>
                <a:latin typeface="Times New Roman"/>
                <a:cs typeface="Times New Roman"/>
              </a:rPr>
              <a:t>DẪN </a:t>
            </a:r>
            <a:r>
              <a:rPr sz="2500" b="1" dirty="0">
                <a:solidFill>
                  <a:srgbClr val="FF0000"/>
                </a:solidFill>
                <a:latin typeface="Times New Roman"/>
                <a:cs typeface="Times New Roman"/>
              </a:rPr>
              <a:t>CÁC</a:t>
            </a:r>
            <a:r>
              <a:rPr sz="2500" b="1" spc="-70" dirty="0">
                <a:solidFill>
                  <a:srgbClr val="FF0000"/>
                </a:solidFill>
                <a:latin typeface="Times New Roman"/>
                <a:cs typeface="Times New Roman"/>
              </a:rPr>
              <a:t> </a:t>
            </a:r>
            <a:r>
              <a:rPr sz="2500" b="1" spc="-20" dirty="0">
                <a:solidFill>
                  <a:srgbClr val="FF0000"/>
                </a:solidFill>
                <a:latin typeface="Times New Roman"/>
                <a:cs typeface="Times New Roman"/>
              </a:rPr>
              <a:t>BƯỚC</a:t>
            </a:r>
            <a:endParaRPr sz="2500">
              <a:latin typeface="Times New Roman"/>
              <a:cs typeface="Times New Roman"/>
            </a:endParaRPr>
          </a:p>
          <a:p>
            <a:pPr marL="12700">
              <a:spcBef>
                <a:spcPts val="15"/>
              </a:spcBef>
            </a:pPr>
            <a:r>
              <a:rPr sz="2500" b="1" dirty="0">
                <a:solidFill>
                  <a:srgbClr val="FF0000"/>
                </a:solidFill>
                <a:latin typeface="Times New Roman"/>
                <a:cs typeface="Times New Roman"/>
              </a:rPr>
              <a:t>TẠO</a:t>
            </a:r>
            <a:r>
              <a:rPr sz="2500" b="1" spc="-75" dirty="0">
                <a:solidFill>
                  <a:srgbClr val="FF0000"/>
                </a:solidFill>
                <a:latin typeface="Times New Roman"/>
                <a:cs typeface="Times New Roman"/>
              </a:rPr>
              <a:t> </a:t>
            </a:r>
            <a:r>
              <a:rPr sz="2500" b="1" dirty="0">
                <a:solidFill>
                  <a:srgbClr val="FF0000"/>
                </a:solidFill>
                <a:latin typeface="Times New Roman"/>
                <a:cs typeface="Times New Roman"/>
              </a:rPr>
              <a:t>KHUÔN</a:t>
            </a:r>
            <a:r>
              <a:rPr sz="2500" b="1" spc="-50" dirty="0">
                <a:solidFill>
                  <a:srgbClr val="FF0000"/>
                </a:solidFill>
                <a:latin typeface="Times New Roman"/>
                <a:cs typeface="Times New Roman"/>
              </a:rPr>
              <a:t> </a:t>
            </a:r>
            <a:r>
              <a:rPr sz="2500" b="1" spc="-25" dirty="0">
                <a:solidFill>
                  <a:srgbClr val="FF0000"/>
                </a:solidFill>
                <a:latin typeface="Times New Roman"/>
                <a:cs typeface="Times New Roman"/>
              </a:rPr>
              <a:t>IN</a:t>
            </a:r>
            <a:endParaRPr sz="2500">
              <a:latin typeface="Times New Roman"/>
              <a:cs typeface="Times New Roman"/>
            </a:endParaRPr>
          </a:p>
        </p:txBody>
      </p:sp>
      <p:sp>
        <p:nvSpPr>
          <p:cNvPr id="4" name="object 4"/>
          <p:cNvSpPr/>
          <p:nvPr/>
        </p:nvSpPr>
        <p:spPr>
          <a:xfrm>
            <a:off x="1549907" y="152401"/>
            <a:ext cx="8183880" cy="954405"/>
          </a:xfrm>
          <a:custGeom>
            <a:avLst/>
            <a:gdLst/>
            <a:ahLst/>
            <a:cxnLst/>
            <a:rect l="l" t="t" r="r" b="b"/>
            <a:pathLst>
              <a:path w="8183880" h="954405">
                <a:moveTo>
                  <a:pt x="0" y="954024"/>
                </a:moveTo>
                <a:lnTo>
                  <a:pt x="8183880" y="954024"/>
                </a:lnTo>
                <a:lnTo>
                  <a:pt x="8183880" y="0"/>
                </a:lnTo>
                <a:lnTo>
                  <a:pt x="0" y="0"/>
                </a:lnTo>
                <a:lnTo>
                  <a:pt x="0" y="954024"/>
                </a:lnTo>
                <a:close/>
              </a:path>
            </a:pathLst>
          </a:custGeom>
          <a:ln w="9525">
            <a:solidFill>
              <a:srgbClr val="FFC000"/>
            </a:solidFill>
          </a:ln>
        </p:spPr>
        <p:txBody>
          <a:bodyPr wrap="square" lIns="0" tIns="0" rIns="0" bIns="0" rtlCol="0"/>
          <a:lstStyle/>
          <a:p>
            <a:endParaRPr/>
          </a:p>
        </p:txBody>
      </p:sp>
      <p:sp>
        <p:nvSpPr>
          <p:cNvPr id="5" name="object 5"/>
          <p:cNvSpPr txBox="1">
            <a:spLocks noGrp="1"/>
          </p:cNvSpPr>
          <p:nvPr>
            <p:ph type="title"/>
          </p:nvPr>
        </p:nvSpPr>
        <p:spPr>
          <a:xfrm>
            <a:off x="2000809" y="172923"/>
            <a:ext cx="7359015" cy="878840"/>
          </a:xfrm>
          <a:prstGeom prst="rect">
            <a:avLst/>
          </a:prstGeom>
        </p:spPr>
        <p:txBody>
          <a:bodyPr vert="horz" wrap="square" lIns="0" tIns="12065" rIns="0" bIns="0" rtlCol="0">
            <a:spAutoFit/>
          </a:bodyPr>
          <a:lstStyle/>
          <a:p>
            <a:pPr marL="3119120" marR="5080" indent="-3107055">
              <a:spcBef>
                <a:spcPts val="95"/>
              </a:spcBef>
            </a:pPr>
            <a:r>
              <a:rPr sz="2800" dirty="0">
                <a:solidFill>
                  <a:srgbClr val="FF0000"/>
                </a:solidFill>
              </a:rPr>
              <a:t>HOẠT</a:t>
            </a:r>
            <a:r>
              <a:rPr sz="2800" spc="-120" dirty="0">
                <a:solidFill>
                  <a:srgbClr val="FF0000"/>
                </a:solidFill>
              </a:rPr>
              <a:t> </a:t>
            </a:r>
            <a:r>
              <a:rPr sz="2800" dirty="0">
                <a:solidFill>
                  <a:srgbClr val="FF0000"/>
                </a:solidFill>
              </a:rPr>
              <a:t>ĐỘNG</a:t>
            </a:r>
            <a:r>
              <a:rPr sz="2800" spc="-70" dirty="0">
                <a:solidFill>
                  <a:srgbClr val="FF0000"/>
                </a:solidFill>
              </a:rPr>
              <a:t> </a:t>
            </a:r>
            <a:r>
              <a:rPr sz="2800" dirty="0">
                <a:solidFill>
                  <a:srgbClr val="FF0000"/>
                </a:solidFill>
              </a:rPr>
              <a:t>2:</a:t>
            </a:r>
            <a:r>
              <a:rPr sz="2800" spc="-70" dirty="0">
                <a:solidFill>
                  <a:srgbClr val="FF0000"/>
                </a:solidFill>
              </a:rPr>
              <a:t> </a:t>
            </a:r>
            <a:r>
              <a:rPr sz="2800" dirty="0">
                <a:solidFill>
                  <a:srgbClr val="FF0000"/>
                </a:solidFill>
              </a:rPr>
              <a:t>KIẾN</a:t>
            </a:r>
            <a:r>
              <a:rPr sz="2800" spc="-120" dirty="0">
                <a:solidFill>
                  <a:srgbClr val="FF0000"/>
                </a:solidFill>
              </a:rPr>
              <a:t> </a:t>
            </a:r>
            <a:r>
              <a:rPr sz="2800" dirty="0">
                <a:solidFill>
                  <a:srgbClr val="FF0000"/>
                </a:solidFill>
              </a:rPr>
              <a:t>TẠO</a:t>
            </a:r>
            <a:r>
              <a:rPr sz="2800" spc="-65" dirty="0">
                <a:solidFill>
                  <a:srgbClr val="FF0000"/>
                </a:solidFill>
              </a:rPr>
              <a:t> </a:t>
            </a:r>
            <a:r>
              <a:rPr sz="2800" dirty="0">
                <a:solidFill>
                  <a:srgbClr val="FF0000"/>
                </a:solidFill>
              </a:rPr>
              <a:t>KIẾN</a:t>
            </a:r>
            <a:r>
              <a:rPr sz="2800" spc="-125" dirty="0">
                <a:solidFill>
                  <a:srgbClr val="FF0000"/>
                </a:solidFill>
              </a:rPr>
              <a:t> </a:t>
            </a:r>
            <a:r>
              <a:rPr sz="2800" dirty="0">
                <a:solidFill>
                  <a:srgbClr val="FF0000"/>
                </a:solidFill>
              </a:rPr>
              <a:t>THỨC</a:t>
            </a:r>
            <a:r>
              <a:rPr sz="2800" spc="-65" dirty="0">
                <a:solidFill>
                  <a:srgbClr val="FF0000"/>
                </a:solidFill>
              </a:rPr>
              <a:t> </a:t>
            </a:r>
            <a:r>
              <a:rPr sz="2800" dirty="0">
                <a:solidFill>
                  <a:srgbClr val="FF0000"/>
                </a:solidFill>
              </a:rPr>
              <a:t>–</a:t>
            </a:r>
            <a:r>
              <a:rPr sz="2800" spc="-75" dirty="0">
                <a:solidFill>
                  <a:srgbClr val="FF0000"/>
                </a:solidFill>
              </a:rPr>
              <a:t> </a:t>
            </a:r>
            <a:r>
              <a:rPr sz="2800" spc="-25" dirty="0">
                <a:solidFill>
                  <a:srgbClr val="FF0000"/>
                </a:solidFill>
              </a:rPr>
              <a:t>KĨ </a:t>
            </a:r>
            <a:r>
              <a:rPr sz="2800" spc="-20" dirty="0">
                <a:solidFill>
                  <a:srgbClr val="FF0000"/>
                </a:solidFill>
              </a:rPr>
              <a:t>NĂNG</a:t>
            </a:r>
            <a:endParaRPr sz="2800"/>
          </a:p>
        </p:txBody>
      </p:sp>
      <p:grpSp>
        <p:nvGrpSpPr>
          <p:cNvPr id="6" name="object 6"/>
          <p:cNvGrpSpPr/>
          <p:nvPr/>
        </p:nvGrpSpPr>
        <p:grpSpPr>
          <a:xfrm>
            <a:off x="5067300" y="728471"/>
            <a:ext cx="5577840" cy="6148705"/>
            <a:chOff x="3543300" y="728470"/>
            <a:chExt cx="5577840" cy="6148705"/>
          </a:xfrm>
        </p:grpSpPr>
        <p:pic>
          <p:nvPicPr>
            <p:cNvPr id="7" name="object 7"/>
            <p:cNvPicPr/>
            <p:nvPr/>
          </p:nvPicPr>
          <p:blipFill>
            <a:blip r:embed="rId3" cstate="print"/>
            <a:stretch>
              <a:fillRect/>
            </a:stretch>
          </p:blipFill>
          <p:spPr>
            <a:xfrm>
              <a:off x="3581400" y="766570"/>
              <a:ext cx="5501640" cy="6091426"/>
            </a:xfrm>
            <a:prstGeom prst="rect">
              <a:avLst/>
            </a:prstGeom>
          </p:spPr>
        </p:pic>
        <p:sp>
          <p:nvSpPr>
            <p:cNvPr id="8" name="object 8"/>
            <p:cNvSpPr/>
            <p:nvPr/>
          </p:nvSpPr>
          <p:spPr>
            <a:xfrm>
              <a:off x="3562350" y="747520"/>
              <a:ext cx="5539740" cy="6110605"/>
            </a:xfrm>
            <a:custGeom>
              <a:avLst/>
              <a:gdLst/>
              <a:ahLst/>
              <a:cxnLst/>
              <a:rect l="l" t="t" r="r" b="b"/>
              <a:pathLst>
                <a:path w="5539740" h="6110605">
                  <a:moveTo>
                    <a:pt x="5539740" y="6110479"/>
                  </a:moveTo>
                  <a:lnTo>
                    <a:pt x="5539740" y="0"/>
                  </a:lnTo>
                  <a:lnTo>
                    <a:pt x="0" y="0"/>
                  </a:lnTo>
                  <a:lnTo>
                    <a:pt x="0" y="6110479"/>
                  </a:lnTo>
                </a:path>
              </a:pathLst>
            </a:custGeom>
            <a:ln w="38100">
              <a:solidFill>
                <a:srgbClr val="524A38"/>
              </a:solidFill>
              <a:prstDash val="sysDashDot"/>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txBox="1">
            <a:spLocks noChangeArrowheads="1"/>
          </p:cNvSpPr>
          <p:nvPr/>
        </p:nvSpPr>
        <p:spPr bwMode="auto">
          <a:xfrm>
            <a:off x="1266943" y="266011"/>
            <a:ext cx="9664914" cy="875211"/>
          </a:xfrm>
          <a:prstGeom prst="rect">
            <a:avLst/>
          </a:prstGeom>
          <a:noFill/>
          <a:ln>
            <a:noFill/>
          </a:ln>
        </p:spPr>
        <p:txBody>
          <a:bodyPr anchor="ctr">
            <a:noAutofit/>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anose="020B0603020202020204" pitchFamily="34" charset="0"/>
              </a:defRPr>
            </a:lvl2pPr>
            <a:lvl3pPr algn="l" rtl="0" fontAlgn="base">
              <a:lnSpc>
                <a:spcPct val="90000"/>
              </a:lnSpc>
              <a:spcBef>
                <a:spcPct val="0"/>
              </a:spcBef>
              <a:spcAft>
                <a:spcPct val="0"/>
              </a:spcAft>
              <a:defRPr sz="3600">
                <a:solidFill>
                  <a:schemeClr val="tx1"/>
                </a:solidFill>
                <a:latin typeface="Trebuchet MS" panose="020B0603020202020204" pitchFamily="34" charset="0"/>
              </a:defRPr>
            </a:lvl3pPr>
            <a:lvl4pPr algn="l" rtl="0" fontAlgn="base">
              <a:lnSpc>
                <a:spcPct val="90000"/>
              </a:lnSpc>
              <a:spcBef>
                <a:spcPct val="0"/>
              </a:spcBef>
              <a:spcAft>
                <a:spcPct val="0"/>
              </a:spcAft>
              <a:defRPr sz="3600">
                <a:solidFill>
                  <a:schemeClr val="tx1"/>
                </a:solidFill>
                <a:latin typeface="Trebuchet MS" panose="020B0603020202020204" pitchFamily="34" charset="0"/>
              </a:defRPr>
            </a:lvl4pPr>
            <a:lvl5pPr algn="l" rtl="0" fontAlgn="base">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a:lstStyle>
          <a:p>
            <a:pPr algn="ctr" eaLnBrk="1" fontAlgn="auto" hangingPunct="1">
              <a:lnSpc>
                <a:spcPct val="100000"/>
              </a:lnSpc>
              <a:spcAft>
                <a:spcPts val="0"/>
              </a:spcAft>
              <a:defRPr/>
            </a:pPr>
            <a:r>
              <a:rPr lang="vi-VN" sz="2800" b="1" dirty="0">
                <a:solidFill>
                  <a:srgbClr val="C00000"/>
                </a:solidFill>
                <a:latin typeface="Times New Roman" panose="02020603050405020304" pitchFamily="18" charset="0"/>
                <a:cs typeface="Times New Roman" panose="02020603050405020304" pitchFamily="18" charset="0"/>
              </a:rPr>
              <a:t>  </a:t>
            </a:r>
            <a:r>
              <a:rPr lang="en-US" sz="2800" b="1" u="sng"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CHỦ ĐỀ </a:t>
            </a:r>
            <a:r>
              <a:rPr lang="en-US" sz="28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p>
          <a:p>
            <a:pPr algn="ctr" eaLnBrk="1" fontAlgn="auto" hangingPunct="1">
              <a:lnSpc>
                <a:spcPct val="100000"/>
              </a:lnSpc>
              <a:spcAft>
                <a:spcPts val="0"/>
              </a:spcAft>
              <a:defRPr/>
            </a:pPr>
            <a:r>
              <a:rPr lang="en-US" sz="32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MĨ THUẬT CỦA CÁC DÂN TỘC THIỂU SỐ VIỆT NAM</a:t>
            </a:r>
            <a:endParaRPr lang="en-US" sz="32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7" name="Rectangle 1"/>
          <p:cNvSpPr>
            <a:spLocks noChangeArrowheads="1"/>
          </p:cNvSpPr>
          <p:nvPr/>
        </p:nvSpPr>
        <p:spPr bwMode="auto">
          <a:xfrm>
            <a:off x="1728529" y="1189288"/>
            <a:ext cx="86084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Bài</a:t>
            </a:r>
            <a:r>
              <a:rPr lang="vi-VN"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7</a:t>
            </a:r>
            <a:r>
              <a:rPr lang="vi-VN"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Tạo</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mẫu</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nền</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trang</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trí</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với</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họa</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tiết</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dân</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tộc</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thiểu</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số</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Việt</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Nam</a:t>
            </a:r>
            <a:endParaRPr lang="en-US" altLang="en-US" sz="4000" b="1" dirty="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endParaRPr>
          </a:p>
        </p:txBody>
      </p:sp>
      <p:sp>
        <p:nvSpPr>
          <p:cNvPr id="18" name="Text Box 262"/>
          <p:cNvSpPr txBox="1">
            <a:spLocks noChangeArrowheads="1"/>
          </p:cNvSpPr>
          <p:nvPr/>
        </p:nvSpPr>
        <p:spPr bwMode="auto">
          <a:xfrm>
            <a:off x="533400" y="2743200"/>
            <a:ext cx="10802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1.</a:t>
            </a:r>
            <a:r>
              <a:rPr lang="en-US" altLang="en-US"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Quan</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sát</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nhận</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thức</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về</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hình</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thức</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của</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khuôn</a:t>
            </a:r>
            <a:r>
              <a:rPr lang="en-US" sz="2400" b="1" dirty="0" smtClean="0">
                <a:latin typeface="Cambria" panose="02040503050406030204" pitchFamily="18" charset="0"/>
                <a:ea typeface="Cambria" panose="02040503050406030204" pitchFamily="18" charset="0"/>
                <a:cs typeface="Times New Roman" panose="02020603050405020304" pitchFamily="18" charset="0"/>
              </a:rPr>
              <a:t> in</a:t>
            </a:r>
            <a:endParaRPr lang="en-US" altLang="en-US"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20" name="Text Box 262"/>
          <p:cNvSpPr txBox="1">
            <a:spLocks noChangeArrowheads="1"/>
          </p:cNvSpPr>
          <p:nvPr/>
        </p:nvSpPr>
        <p:spPr bwMode="auto">
          <a:xfrm>
            <a:off x="609600" y="3200400"/>
            <a:ext cx="10726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ts val="1200"/>
              </a:spcBef>
              <a:buClr>
                <a:schemeClr val="lt1"/>
              </a:buClr>
              <a:buSzPts val="2700"/>
              <a:buNone/>
            </a:pPr>
            <a:r>
              <a:rPr lang="en-US" sz="2400" b="1" dirty="0" smtClean="0">
                <a:latin typeface="Cambria" panose="02040503050406030204" pitchFamily="18" charset="0"/>
                <a:ea typeface="Cambria" panose="02040503050406030204" pitchFamily="18" charset="0"/>
                <a:cs typeface="Tahoma"/>
                <a:sym typeface="Tahoma"/>
              </a:rPr>
              <a:t>2</a:t>
            </a:r>
            <a:r>
              <a:rPr lang="en-US" sz="2400" b="1" dirty="0">
                <a:latin typeface="Cambria" panose="02040503050406030204" pitchFamily="18" charset="0"/>
                <a:ea typeface="Cambria" panose="02040503050406030204" pitchFamily="18" charset="0"/>
                <a:cs typeface="Tahoma"/>
                <a:sym typeface="Tahoma"/>
              </a:rPr>
              <a:t>. </a:t>
            </a:r>
            <a:r>
              <a:rPr lang="vi-VN" sz="2400" b="1" dirty="0">
                <a:latin typeface="Cambria" panose="02040503050406030204" pitchFamily="18" charset="0"/>
                <a:ea typeface="Cambria" panose="02040503050406030204" pitchFamily="18" charset="0"/>
                <a:cs typeface="Tahoma"/>
                <a:sym typeface="Tahoma"/>
              </a:rPr>
              <a:t>Cách tạo </a:t>
            </a:r>
            <a:r>
              <a:rPr lang="en-US" sz="2400" b="1" dirty="0" err="1">
                <a:latin typeface="Cambria" panose="02040503050406030204" pitchFamily="18" charset="0"/>
                <a:ea typeface="Cambria" panose="02040503050406030204" pitchFamily="18" charset="0"/>
                <a:cs typeface="Tahoma"/>
                <a:sym typeface="Tahoma"/>
              </a:rPr>
              <a:t>khuôn</a:t>
            </a:r>
            <a:r>
              <a:rPr lang="en-US" sz="2400" b="1" dirty="0">
                <a:latin typeface="Cambria" panose="02040503050406030204" pitchFamily="18" charset="0"/>
                <a:ea typeface="Cambria" panose="02040503050406030204" pitchFamily="18" charset="0"/>
                <a:cs typeface="Tahoma"/>
                <a:sym typeface="Tahoma"/>
              </a:rPr>
              <a:t> </a:t>
            </a:r>
            <a:r>
              <a:rPr lang="en-US" sz="2400" b="1" dirty="0" err="1">
                <a:latin typeface="Cambria" panose="02040503050406030204" pitchFamily="18" charset="0"/>
                <a:ea typeface="Cambria" panose="02040503050406030204" pitchFamily="18" charset="0"/>
                <a:cs typeface="Tahoma"/>
                <a:sym typeface="Tahoma"/>
              </a:rPr>
              <a:t>và</a:t>
            </a:r>
            <a:r>
              <a:rPr lang="en-US" sz="2400" b="1" dirty="0">
                <a:latin typeface="Cambria" panose="02040503050406030204" pitchFamily="18" charset="0"/>
                <a:ea typeface="Cambria" panose="02040503050406030204" pitchFamily="18" charset="0"/>
                <a:cs typeface="Tahoma"/>
                <a:sym typeface="Tahoma"/>
              </a:rPr>
              <a:t> in </a:t>
            </a:r>
            <a:r>
              <a:rPr lang="en-US" sz="2400" b="1" dirty="0" err="1">
                <a:latin typeface="Cambria" panose="02040503050406030204" pitchFamily="18" charset="0"/>
                <a:ea typeface="Cambria" panose="02040503050406030204" pitchFamily="18" charset="0"/>
                <a:cs typeface="Tahoma"/>
                <a:sym typeface="Tahoma"/>
              </a:rPr>
              <a:t>nền</a:t>
            </a:r>
            <a:r>
              <a:rPr lang="en-US" sz="2400" b="1" dirty="0">
                <a:latin typeface="Cambria" panose="02040503050406030204" pitchFamily="18" charset="0"/>
                <a:ea typeface="Cambria" panose="02040503050406030204" pitchFamily="18" charset="0"/>
                <a:cs typeface="Tahoma"/>
                <a:sym typeface="Tahoma"/>
              </a:rPr>
              <a:t> </a:t>
            </a:r>
            <a:r>
              <a:rPr lang="en-US" sz="2400" b="1" dirty="0" err="1">
                <a:latin typeface="Cambria" panose="02040503050406030204" pitchFamily="18" charset="0"/>
                <a:ea typeface="Cambria" panose="02040503050406030204" pitchFamily="18" charset="0"/>
                <a:cs typeface="Tahoma"/>
                <a:sym typeface="Tahoma"/>
              </a:rPr>
              <a:t>trang</a:t>
            </a:r>
            <a:r>
              <a:rPr lang="en-US" sz="2400" b="1" dirty="0">
                <a:latin typeface="Cambria" panose="02040503050406030204" pitchFamily="18" charset="0"/>
                <a:ea typeface="Cambria" panose="02040503050406030204" pitchFamily="18" charset="0"/>
                <a:cs typeface="Tahoma"/>
                <a:sym typeface="Tahoma"/>
              </a:rPr>
              <a:t> </a:t>
            </a:r>
            <a:r>
              <a:rPr lang="en-US" sz="2400" b="1" dirty="0" err="1">
                <a:latin typeface="Cambria" panose="02040503050406030204" pitchFamily="18" charset="0"/>
                <a:ea typeface="Cambria" panose="02040503050406030204" pitchFamily="18" charset="0"/>
                <a:cs typeface="Tahoma"/>
                <a:sym typeface="Tahoma"/>
              </a:rPr>
              <a:t>trí</a:t>
            </a:r>
            <a:endParaRPr lang="vi-VN" sz="2400" b="1" dirty="0">
              <a:latin typeface="Cambria" panose="02040503050406030204" pitchFamily="18" charset="0"/>
              <a:ea typeface="Cambria" panose="02040503050406030204" pitchFamily="18" charset="0"/>
              <a:cs typeface="Tahoma"/>
              <a:sym typeface="Tahoma"/>
            </a:endParaRPr>
          </a:p>
        </p:txBody>
      </p:sp>
      <p:sp>
        <p:nvSpPr>
          <p:cNvPr id="3" name="Rectangle 2"/>
          <p:cNvSpPr/>
          <p:nvPr/>
        </p:nvSpPr>
        <p:spPr>
          <a:xfrm>
            <a:off x="609600" y="3653135"/>
            <a:ext cx="8382000" cy="461665"/>
          </a:xfrm>
          <a:prstGeom prst="rect">
            <a:avLst/>
          </a:prstGeom>
        </p:spPr>
        <p:txBody>
          <a:bodyPr wrap="square">
            <a:spAutoFit/>
          </a:bodyPr>
          <a:lstStyle/>
          <a:p>
            <a:pPr lvl="0">
              <a:spcBef>
                <a:spcPts val="1200"/>
              </a:spcBef>
              <a:buClr>
                <a:schemeClr val="lt1"/>
              </a:buClr>
              <a:buSzPts val="2700"/>
            </a:pPr>
            <a:r>
              <a:rPr lang="en-US" sz="2400" b="1" dirty="0" smtClean="0">
                <a:latin typeface="Cambria" panose="02040503050406030204" pitchFamily="18" charset="0"/>
                <a:ea typeface="Cambria" panose="02040503050406030204" pitchFamily="18" charset="0"/>
                <a:cs typeface="Tahoma"/>
                <a:sym typeface="Tahoma"/>
              </a:rPr>
              <a:t>3. </a:t>
            </a:r>
            <a:r>
              <a:rPr lang="vi-VN" sz="2400" b="1" dirty="0" smtClean="0">
                <a:latin typeface="Cambria" panose="02040503050406030204" pitchFamily="18" charset="0"/>
                <a:ea typeface="Cambria" panose="02040503050406030204" pitchFamily="18" charset="0"/>
                <a:cs typeface="Tahoma"/>
                <a:sym typeface="Tahoma"/>
              </a:rPr>
              <a:t>Tạo </a:t>
            </a:r>
            <a:r>
              <a:rPr lang="en-US" sz="2400" b="1" dirty="0" err="1" smtClean="0">
                <a:latin typeface="Cambria" panose="02040503050406030204" pitchFamily="18" charset="0"/>
                <a:ea typeface="Cambria" panose="02040503050406030204" pitchFamily="18" charset="0"/>
                <a:cs typeface="Tahoma"/>
                <a:sym typeface="Tahoma"/>
              </a:rPr>
              <a:t>nền</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trang</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trí</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với</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họa</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tiết</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dân</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tộc</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thiểu</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số</a:t>
            </a:r>
            <a:endParaRPr lang="vi-VN" sz="2400" b="1" dirty="0">
              <a:latin typeface="Cambria" panose="02040503050406030204" pitchFamily="18" charset="0"/>
              <a:ea typeface="Cambria" panose="02040503050406030204" pitchFamily="18" charset="0"/>
              <a:cs typeface="Tahoma"/>
              <a:sym typeface="Tahoma"/>
            </a:endParaRPr>
          </a:p>
        </p:txBody>
      </p:sp>
      <p:sp>
        <p:nvSpPr>
          <p:cNvPr id="21" name="Rectangle 20"/>
          <p:cNvSpPr/>
          <p:nvPr/>
        </p:nvSpPr>
        <p:spPr>
          <a:xfrm>
            <a:off x="1828800" y="4191000"/>
            <a:ext cx="8382000" cy="2246769"/>
          </a:xfrm>
          <a:prstGeom prst="rect">
            <a:avLst/>
          </a:prstGeom>
        </p:spPr>
        <p:txBody>
          <a:bodyPr wrap="square">
            <a:spAutoFit/>
          </a:bodyPr>
          <a:lstStyle/>
          <a:p>
            <a:pPr marL="332105" lvl="1" indent="-286385">
              <a:spcBef>
                <a:spcPts val="1165"/>
              </a:spcBef>
              <a:buChar char="-"/>
              <a:tabLst>
                <a:tab pos="332105" algn="l"/>
              </a:tabLst>
            </a:pPr>
            <a:r>
              <a:rPr lang="vi-VN" sz="2800" dirty="0" smtClean="0">
                <a:solidFill>
                  <a:srgbClr val="FF0000"/>
                </a:solidFill>
                <a:latin typeface="Cambria" panose="02040503050406030204" pitchFamily="18" charset="0"/>
                <a:ea typeface="Cambria" panose="02040503050406030204" pitchFamily="18" charset="0"/>
                <a:cs typeface="Times New Roman"/>
              </a:rPr>
              <a:t>Lựa</a:t>
            </a:r>
            <a:r>
              <a:rPr lang="vi-VN" sz="2800" spc="-35" dirty="0" smtClean="0">
                <a:solidFill>
                  <a:srgbClr val="FF0000"/>
                </a:solidFill>
                <a:latin typeface="Cambria" panose="02040503050406030204" pitchFamily="18" charset="0"/>
                <a:ea typeface="Cambria" panose="02040503050406030204" pitchFamily="18" charset="0"/>
                <a:cs typeface="Times New Roman"/>
              </a:rPr>
              <a:t> </a:t>
            </a:r>
            <a:r>
              <a:rPr lang="vi-VN" sz="2800" dirty="0" smtClean="0">
                <a:solidFill>
                  <a:srgbClr val="FF0000"/>
                </a:solidFill>
                <a:latin typeface="Cambria" panose="02040503050406030204" pitchFamily="18" charset="0"/>
                <a:ea typeface="Cambria" panose="02040503050406030204" pitchFamily="18" charset="0"/>
                <a:cs typeface="Times New Roman"/>
              </a:rPr>
              <a:t>chọn</a:t>
            </a:r>
            <a:r>
              <a:rPr lang="vi-VN" sz="2800" spc="-35" dirty="0" smtClean="0">
                <a:solidFill>
                  <a:srgbClr val="FF0000"/>
                </a:solidFill>
                <a:latin typeface="Cambria" panose="02040503050406030204" pitchFamily="18" charset="0"/>
                <a:ea typeface="Cambria" panose="02040503050406030204" pitchFamily="18" charset="0"/>
                <a:cs typeface="Times New Roman"/>
              </a:rPr>
              <a:t> </a:t>
            </a:r>
            <a:r>
              <a:rPr lang="vi-VN" sz="2800" dirty="0" smtClean="0">
                <a:solidFill>
                  <a:srgbClr val="FF0000"/>
                </a:solidFill>
                <a:latin typeface="Cambria" panose="02040503050406030204" pitchFamily="18" charset="0"/>
                <a:ea typeface="Cambria" panose="02040503050406030204" pitchFamily="18" charset="0"/>
                <a:cs typeface="Times New Roman"/>
              </a:rPr>
              <a:t>hoạ</a:t>
            </a:r>
            <a:r>
              <a:rPr lang="vi-VN" sz="2800" spc="-65" dirty="0" smtClean="0">
                <a:solidFill>
                  <a:srgbClr val="FF0000"/>
                </a:solidFill>
                <a:latin typeface="Cambria" panose="02040503050406030204" pitchFamily="18" charset="0"/>
                <a:ea typeface="Cambria" panose="02040503050406030204" pitchFamily="18" charset="0"/>
                <a:cs typeface="Times New Roman"/>
              </a:rPr>
              <a:t> </a:t>
            </a:r>
            <a:r>
              <a:rPr lang="vi-VN" sz="2800" dirty="0" smtClean="0">
                <a:solidFill>
                  <a:srgbClr val="FF0000"/>
                </a:solidFill>
                <a:latin typeface="Cambria" panose="02040503050406030204" pitchFamily="18" charset="0"/>
                <a:ea typeface="Cambria" panose="02040503050406030204" pitchFamily="18" charset="0"/>
                <a:cs typeface="Times New Roman"/>
              </a:rPr>
              <a:t>tiết</a:t>
            </a:r>
            <a:r>
              <a:rPr lang="vi-VN" sz="2800" spc="-50" dirty="0" smtClean="0">
                <a:solidFill>
                  <a:srgbClr val="FF0000"/>
                </a:solidFill>
                <a:latin typeface="Cambria" panose="02040503050406030204" pitchFamily="18" charset="0"/>
                <a:ea typeface="Cambria" panose="02040503050406030204" pitchFamily="18" charset="0"/>
                <a:cs typeface="Times New Roman"/>
              </a:rPr>
              <a:t> </a:t>
            </a:r>
            <a:r>
              <a:rPr lang="vi-VN" sz="2800" dirty="0" smtClean="0">
                <a:solidFill>
                  <a:srgbClr val="FF0000"/>
                </a:solidFill>
                <a:latin typeface="Cambria" panose="02040503050406030204" pitchFamily="18" charset="0"/>
                <a:ea typeface="Cambria" panose="02040503050406030204" pitchFamily="18" charset="0"/>
                <a:cs typeface="Times New Roman"/>
              </a:rPr>
              <a:t>dân</a:t>
            </a:r>
            <a:r>
              <a:rPr lang="vi-VN" sz="2800" spc="-45" dirty="0" smtClean="0">
                <a:solidFill>
                  <a:srgbClr val="FF0000"/>
                </a:solidFill>
                <a:latin typeface="Cambria" panose="02040503050406030204" pitchFamily="18" charset="0"/>
                <a:ea typeface="Cambria" panose="02040503050406030204" pitchFamily="18" charset="0"/>
                <a:cs typeface="Times New Roman"/>
              </a:rPr>
              <a:t> </a:t>
            </a:r>
            <a:r>
              <a:rPr lang="vi-VN" sz="2800" dirty="0" smtClean="0">
                <a:solidFill>
                  <a:srgbClr val="FF0000"/>
                </a:solidFill>
                <a:latin typeface="Cambria" panose="02040503050406030204" pitchFamily="18" charset="0"/>
                <a:ea typeface="Cambria" panose="02040503050406030204" pitchFamily="18" charset="0"/>
                <a:cs typeface="Times New Roman"/>
              </a:rPr>
              <a:t>tộc</a:t>
            </a:r>
            <a:r>
              <a:rPr lang="vi-VN" sz="2800" spc="-50" dirty="0" smtClean="0">
                <a:solidFill>
                  <a:srgbClr val="FF0000"/>
                </a:solidFill>
                <a:latin typeface="Cambria" panose="02040503050406030204" pitchFamily="18" charset="0"/>
                <a:ea typeface="Cambria" panose="02040503050406030204" pitchFamily="18" charset="0"/>
                <a:cs typeface="Times New Roman"/>
              </a:rPr>
              <a:t> </a:t>
            </a:r>
            <a:r>
              <a:rPr lang="vi-VN" sz="2800" dirty="0" smtClean="0">
                <a:solidFill>
                  <a:srgbClr val="FF0000"/>
                </a:solidFill>
                <a:latin typeface="Cambria" panose="02040503050406030204" pitchFamily="18" charset="0"/>
                <a:ea typeface="Cambria" panose="02040503050406030204" pitchFamily="18" charset="0"/>
                <a:cs typeface="Times New Roman"/>
              </a:rPr>
              <a:t>thiểu</a:t>
            </a:r>
            <a:r>
              <a:rPr lang="vi-VN" sz="2800" spc="-55" dirty="0" smtClean="0">
                <a:solidFill>
                  <a:srgbClr val="FF0000"/>
                </a:solidFill>
                <a:latin typeface="Cambria" panose="02040503050406030204" pitchFamily="18" charset="0"/>
                <a:ea typeface="Cambria" panose="02040503050406030204" pitchFamily="18" charset="0"/>
                <a:cs typeface="Times New Roman"/>
              </a:rPr>
              <a:t> </a:t>
            </a:r>
            <a:r>
              <a:rPr lang="vi-VN" sz="2800" dirty="0" smtClean="0">
                <a:solidFill>
                  <a:srgbClr val="FF0000"/>
                </a:solidFill>
                <a:latin typeface="Cambria" panose="02040503050406030204" pitchFamily="18" charset="0"/>
                <a:ea typeface="Cambria" panose="02040503050406030204" pitchFamily="18" charset="0"/>
                <a:cs typeface="Times New Roman"/>
              </a:rPr>
              <a:t>số</a:t>
            </a:r>
            <a:r>
              <a:rPr lang="vi-VN" sz="2800" spc="-40" dirty="0" smtClean="0">
                <a:solidFill>
                  <a:srgbClr val="FF0000"/>
                </a:solidFill>
                <a:latin typeface="Cambria" panose="02040503050406030204" pitchFamily="18" charset="0"/>
                <a:ea typeface="Cambria" panose="02040503050406030204" pitchFamily="18" charset="0"/>
                <a:cs typeface="Times New Roman"/>
              </a:rPr>
              <a:t> </a:t>
            </a:r>
            <a:r>
              <a:rPr lang="vi-VN" sz="2800" dirty="0" smtClean="0">
                <a:solidFill>
                  <a:srgbClr val="FF0000"/>
                </a:solidFill>
                <a:latin typeface="Cambria" panose="02040503050406030204" pitchFamily="18" charset="0"/>
                <a:ea typeface="Cambria" panose="02040503050406030204" pitchFamily="18" charset="0"/>
                <a:cs typeface="Times New Roman"/>
              </a:rPr>
              <a:t>yêu</a:t>
            </a:r>
            <a:r>
              <a:rPr lang="vi-VN" sz="2800" spc="-35" dirty="0" smtClean="0">
                <a:solidFill>
                  <a:srgbClr val="FF0000"/>
                </a:solidFill>
                <a:latin typeface="Cambria" panose="02040503050406030204" pitchFamily="18" charset="0"/>
                <a:ea typeface="Cambria" panose="02040503050406030204" pitchFamily="18" charset="0"/>
                <a:cs typeface="Times New Roman"/>
              </a:rPr>
              <a:t> </a:t>
            </a:r>
            <a:r>
              <a:rPr lang="vi-VN" sz="2800" spc="-10" dirty="0" smtClean="0">
                <a:solidFill>
                  <a:srgbClr val="FF0000"/>
                </a:solidFill>
                <a:latin typeface="Cambria" panose="02040503050406030204" pitchFamily="18" charset="0"/>
                <a:ea typeface="Cambria" panose="02040503050406030204" pitchFamily="18" charset="0"/>
                <a:cs typeface="Times New Roman"/>
              </a:rPr>
              <a:t>thích.</a:t>
            </a:r>
            <a:endParaRPr lang="vi-VN" sz="2800" dirty="0" smtClean="0">
              <a:solidFill>
                <a:srgbClr val="FF0000"/>
              </a:solidFill>
              <a:latin typeface="Cambria" panose="02040503050406030204" pitchFamily="18" charset="0"/>
              <a:ea typeface="Cambria" panose="02040503050406030204" pitchFamily="18" charset="0"/>
              <a:cs typeface="Times New Roman"/>
            </a:endParaRPr>
          </a:p>
          <a:p>
            <a:pPr marL="332105" lvl="1" indent="-286385">
              <a:buChar char="-"/>
              <a:tabLst>
                <a:tab pos="332105" algn="l"/>
              </a:tabLst>
            </a:pPr>
            <a:r>
              <a:rPr lang="vi-VN" sz="2800" dirty="0" smtClean="0">
                <a:solidFill>
                  <a:srgbClr val="FF0000"/>
                </a:solidFill>
                <a:latin typeface="Cambria" panose="02040503050406030204" pitchFamily="18" charset="0"/>
                <a:ea typeface="Cambria" panose="02040503050406030204" pitchFamily="18" charset="0"/>
                <a:cs typeface="Times New Roman"/>
              </a:rPr>
              <a:t>Thực</a:t>
            </a:r>
            <a:r>
              <a:rPr lang="en-US" sz="2800" dirty="0" smtClean="0">
                <a:solidFill>
                  <a:srgbClr val="FF0000"/>
                </a:solidFill>
                <a:latin typeface="Cambria" panose="02040503050406030204" pitchFamily="18" charset="0"/>
                <a:ea typeface="Cambria" panose="02040503050406030204" pitchFamily="18" charset="0"/>
                <a:cs typeface="Times New Roman"/>
              </a:rPr>
              <a:t> </a:t>
            </a:r>
            <a:r>
              <a:rPr lang="en-US" sz="2800" dirty="0" err="1" smtClean="0">
                <a:solidFill>
                  <a:srgbClr val="FF0000"/>
                </a:solidFill>
                <a:latin typeface="Cambria" panose="02040503050406030204" pitchFamily="18" charset="0"/>
                <a:ea typeface="Cambria" panose="02040503050406030204" pitchFamily="18" charset="0"/>
                <a:cs typeface="Times New Roman"/>
              </a:rPr>
              <a:t>hành</a:t>
            </a:r>
            <a:r>
              <a:rPr lang="en-US" sz="2800" dirty="0" smtClean="0">
                <a:solidFill>
                  <a:srgbClr val="FF0000"/>
                </a:solidFill>
                <a:latin typeface="Cambria" panose="02040503050406030204" pitchFamily="18" charset="0"/>
                <a:ea typeface="Cambria" panose="02040503050406030204" pitchFamily="18" charset="0"/>
                <a:cs typeface="Times New Roman"/>
              </a:rPr>
              <a:t> </a:t>
            </a:r>
            <a:r>
              <a:rPr lang="en-US" sz="2800" dirty="0" err="1" smtClean="0">
                <a:solidFill>
                  <a:srgbClr val="FF0000"/>
                </a:solidFill>
                <a:latin typeface="Cambria" panose="02040503050406030204" pitchFamily="18" charset="0"/>
                <a:ea typeface="Cambria" panose="02040503050406030204" pitchFamily="18" charset="0"/>
                <a:cs typeface="Times New Roman"/>
              </a:rPr>
              <a:t>trên</a:t>
            </a:r>
            <a:r>
              <a:rPr lang="en-US" sz="2800" dirty="0" smtClean="0">
                <a:solidFill>
                  <a:srgbClr val="FF0000"/>
                </a:solidFill>
                <a:latin typeface="Cambria" panose="02040503050406030204" pitchFamily="18" charset="0"/>
                <a:ea typeface="Cambria" panose="02040503050406030204" pitchFamily="18" charset="0"/>
                <a:cs typeface="Times New Roman"/>
              </a:rPr>
              <a:t> </a:t>
            </a:r>
            <a:r>
              <a:rPr lang="en-US" sz="2800" dirty="0" err="1" smtClean="0">
                <a:solidFill>
                  <a:srgbClr val="FF0000"/>
                </a:solidFill>
                <a:latin typeface="Cambria" panose="02040503050406030204" pitchFamily="18" charset="0"/>
                <a:ea typeface="Cambria" panose="02040503050406030204" pitchFamily="18" charset="0"/>
                <a:cs typeface="Times New Roman"/>
              </a:rPr>
              <a:t>giấy</a:t>
            </a:r>
            <a:r>
              <a:rPr lang="en-US" sz="2800" dirty="0" smtClean="0">
                <a:solidFill>
                  <a:srgbClr val="FF0000"/>
                </a:solidFill>
                <a:latin typeface="Cambria" panose="02040503050406030204" pitchFamily="18" charset="0"/>
                <a:ea typeface="Cambria" panose="02040503050406030204" pitchFamily="18" charset="0"/>
                <a:cs typeface="Times New Roman"/>
              </a:rPr>
              <a:t> A4</a:t>
            </a:r>
          </a:p>
          <a:p>
            <a:pPr marL="332105" lvl="1" indent="-286385">
              <a:buChar char="-"/>
              <a:tabLst>
                <a:tab pos="332105" algn="l"/>
              </a:tabLst>
            </a:pPr>
            <a:r>
              <a:rPr lang="en-US" sz="2800" dirty="0" err="1" smtClean="0">
                <a:solidFill>
                  <a:srgbClr val="FF0000"/>
                </a:solidFill>
                <a:latin typeface="Times New Roman"/>
                <a:cs typeface="Times New Roman"/>
              </a:rPr>
              <a:t>Có</a:t>
            </a:r>
            <a:r>
              <a:rPr lang="en-US" sz="2800" spc="-30"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thể</a:t>
            </a:r>
            <a:r>
              <a:rPr lang="en-US" sz="2800" spc="-50"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kết</a:t>
            </a:r>
            <a:r>
              <a:rPr lang="en-US" sz="2800" spc="-40"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hợp</a:t>
            </a:r>
            <a:r>
              <a:rPr lang="en-US" sz="2800" spc="-35" dirty="0" smtClean="0">
                <a:solidFill>
                  <a:srgbClr val="FF0000"/>
                </a:solidFill>
                <a:latin typeface="Times New Roman"/>
                <a:cs typeface="Times New Roman"/>
              </a:rPr>
              <a:t> </a:t>
            </a:r>
            <a:r>
              <a:rPr lang="en-US" sz="2800" dirty="0" smtClean="0">
                <a:solidFill>
                  <a:srgbClr val="FF0000"/>
                </a:solidFill>
                <a:latin typeface="Times New Roman"/>
                <a:cs typeface="Times New Roman"/>
              </a:rPr>
              <a:t>2</a:t>
            </a:r>
            <a:r>
              <a:rPr lang="en-US" sz="2800" spc="-35"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hoặc</a:t>
            </a:r>
            <a:r>
              <a:rPr lang="en-US" sz="2800" spc="-60" dirty="0" smtClean="0">
                <a:solidFill>
                  <a:srgbClr val="FF0000"/>
                </a:solidFill>
                <a:latin typeface="Times New Roman"/>
                <a:cs typeface="Times New Roman"/>
              </a:rPr>
              <a:t> </a:t>
            </a:r>
            <a:r>
              <a:rPr lang="en-US" sz="2800" dirty="0" smtClean="0">
                <a:solidFill>
                  <a:srgbClr val="FF0000"/>
                </a:solidFill>
                <a:latin typeface="Times New Roman"/>
                <a:cs typeface="Times New Roman"/>
              </a:rPr>
              <a:t>3</a:t>
            </a:r>
            <a:r>
              <a:rPr lang="en-US" sz="2800" spc="-35"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khuôn</a:t>
            </a:r>
            <a:r>
              <a:rPr lang="en-US" sz="2800" spc="-50" dirty="0" smtClean="0">
                <a:solidFill>
                  <a:srgbClr val="FF0000"/>
                </a:solidFill>
                <a:latin typeface="Times New Roman"/>
                <a:cs typeface="Times New Roman"/>
              </a:rPr>
              <a:t> </a:t>
            </a:r>
            <a:r>
              <a:rPr lang="en-US" sz="2800" dirty="0" smtClean="0">
                <a:solidFill>
                  <a:srgbClr val="FF0000"/>
                </a:solidFill>
                <a:latin typeface="Times New Roman"/>
                <a:cs typeface="Times New Roman"/>
              </a:rPr>
              <a:t>in</a:t>
            </a:r>
            <a:r>
              <a:rPr lang="en-US" sz="2800" spc="-30"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để</a:t>
            </a:r>
            <a:r>
              <a:rPr lang="en-US" sz="2800" spc="-50"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tạo</a:t>
            </a:r>
            <a:r>
              <a:rPr lang="en-US" sz="2800" spc="-40"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nền</a:t>
            </a:r>
            <a:r>
              <a:rPr lang="en-US" sz="2800" spc="-50" dirty="0" smtClean="0">
                <a:solidFill>
                  <a:srgbClr val="FF0000"/>
                </a:solidFill>
                <a:latin typeface="Times New Roman"/>
                <a:cs typeface="Times New Roman"/>
              </a:rPr>
              <a:t> </a:t>
            </a:r>
            <a:r>
              <a:rPr lang="en-US" sz="2800" spc="-10" dirty="0" err="1" smtClean="0">
                <a:solidFill>
                  <a:srgbClr val="FF0000"/>
                </a:solidFill>
                <a:latin typeface="Times New Roman"/>
                <a:cs typeface="Times New Roman"/>
              </a:rPr>
              <a:t>trang</a:t>
            </a:r>
            <a:r>
              <a:rPr lang="en-US" sz="2800" spc="-10" dirty="0" smtClean="0">
                <a:solidFill>
                  <a:srgbClr val="FF0000"/>
                </a:solidFill>
                <a:latin typeface="Times New Roman"/>
                <a:cs typeface="Times New Roman"/>
              </a:rPr>
              <a:t> </a:t>
            </a:r>
            <a:r>
              <a:rPr lang="en-US" sz="2800" spc="-20" dirty="0" err="1" smtClean="0">
                <a:solidFill>
                  <a:srgbClr val="FF0000"/>
                </a:solidFill>
                <a:latin typeface="Times New Roman"/>
                <a:cs typeface="Times New Roman"/>
              </a:rPr>
              <a:t>trí</a:t>
            </a:r>
            <a:endParaRPr lang="en-US" sz="2800" spc="-20" dirty="0" smtClean="0">
              <a:solidFill>
                <a:srgbClr val="FF0000"/>
              </a:solidFill>
              <a:latin typeface="Times New Roman"/>
              <a:cs typeface="Times New Roman"/>
            </a:endParaRPr>
          </a:p>
          <a:p>
            <a:pPr marL="332105" lvl="1" indent="-286385">
              <a:buChar char="-"/>
              <a:tabLst>
                <a:tab pos="332105" algn="l"/>
              </a:tabLst>
            </a:pPr>
            <a:r>
              <a:rPr lang="en-US" sz="2800" dirty="0" err="1" smtClean="0">
                <a:solidFill>
                  <a:srgbClr val="FF0000"/>
                </a:solidFill>
                <a:latin typeface="Times New Roman"/>
                <a:cs typeface="Times New Roman"/>
              </a:rPr>
              <a:t>Nên</a:t>
            </a:r>
            <a:r>
              <a:rPr lang="en-US" sz="2800" spc="80" dirty="0" smtClean="0">
                <a:solidFill>
                  <a:srgbClr val="FF0000"/>
                </a:solidFill>
                <a:latin typeface="Times New Roman"/>
                <a:cs typeface="Times New Roman"/>
              </a:rPr>
              <a:t> </a:t>
            </a:r>
            <a:r>
              <a:rPr lang="en-US" sz="2800" dirty="0" smtClean="0">
                <a:solidFill>
                  <a:srgbClr val="FF0000"/>
                </a:solidFill>
                <a:latin typeface="Times New Roman"/>
                <a:cs typeface="Times New Roman"/>
              </a:rPr>
              <a:t>in</a:t>
            </a:r>
            <a:r>
              <a:rPr lang="en-US" sz="2800" spc="105"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nhiều</a:t>
            </a:r>
            <a:r>
              <a:rPr lang="en-US" sz="2800" spc="95"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nền</a:t>
            </a:r>
            <a:r>
              <a:rPr lang="en-US" sz="2800" spc="85"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trang</a:t>
            </a:r>
            <a:r>
              <a:rPr lang="en-US" sz="2800" spc="100"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trí</a:t>
            </a:r>
            <a:r>
              <a:rPr lang="en-US" sz="2800" spc="90"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để</a:t>
            </a:r>
            <a:r>
              <a:rPr lang="en-US" sz="2800" spc="80"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làm</a:t>
            </a:r>
            <a:r>
              <a:rPr lang="en-US" sz="2800" spc="75"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vật</a:t>
            </a:r>
            <a:r>
              <a:rPr lang="en-US" sz="2800" spc="90"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liệu</a:t>
            </a:r>
            <a:r>
              <a:rPr lang="en-US" sz="2800" spc="85"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thiết</a:t>
            </a:r>
            <a:r>
              <a:rPr lang="en-US" sz="2800" spc="90" dirty="0" smtClean="0">
                <a:solidFill>
                  <a:srgbClr val="FF0000"/>
                </a:solidFill>
                <a:latin typeface="Times New Roman"/>
                <a:cs typeface="Times New Roman"/>
              </a:rPr>
              <a:t> </a:t>
            </a:r>
            <a:r>
              <a:rPr lang="en-US" sz="2800" spc="-25" dirty="0" err="1" smtClean="0">
                <a:solidFill>
                  <a:srgbClr val="FF0000"/>
                </a:solidFill>
                <a:latin typeface="Times New Roman"/>
                <a:cs typeface="Times New Roman"/>
              </a:rPr>
              <a:t>kế</a:t>
            </a:r>
            <a:r>
              <a:rPr lang="en-US" sz="2800" spc="-25"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trang</a:t>
            </a:r>
            <a:r>
              <a:rPr lang="en-US" sz="2800" spc="-50"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phục</a:t>
            </a:r>
            <a:r>
              <a:rPr lang="en-US" sz="2800" spc="-55" dirty="0" smtClean="0">
                <a:solidFill>
                  <a:srgbClr val="FF0000"/>
                </a:solidFill>
                <a:latin typeface="Times New Roman"/>
                <a:cs typeface="Times New Roman"/>
              </a:rPr>
              <a:t> </a:t>
            </a:r>
            <a:r>
              <a:rPr lang="en-US" sz="2800" dirty="0" smtClean="0">
                <a:solidFill>
                  <a:srgbClr val="FF0000"/>
                </a:solidFill>
                <a:latin typeface="Times New Roman"/>
                <a:cs typeface="Times New Roman"/>
              </a:rPr>
              <a:t>ở</a:t>
            </a:r>
            <a:r>
              <a:rPr lang="en-US" sz="2800" spc="-45" dirty="0" smtClean="0">
                <a:solidFill>
                  <a:srgbClr val="FF0000"/>
                </a:solidFill>
                <a:latin typeface="Times New Roman"/>
                <a:cs typeface="Times New Roman"/>
              </a:rPr>
              <a:t> </a:t>
            </a:r>
            <a:r>
              <a:rPr lang="en-US" sz="2800" dirty="0" err="1" smtClean="0">
                <a:solidFill>
                  <a:srgbClr val="FF0000"/>
                </a:solidFill>
                <a:latin typeface="Times New Roman"/>
                <a:cs typeface="Times New Roman"/>
              </a:rPr>
              <a:t>bài</a:t>
            </a:r>
            <a:r>
              <a:rPr lang="en-US" sz="2800" spc="-45" dirty="0" smtClean="0">
                <a:solidFill>
                  <a:srgbClr val="FF0000"/>
                </a:solidFill>
                <a:latin typeface="Times New Roman"/>
                <a:cs typeface="Times New Roman"/>
              </a:rPr>
              <a:t> </a:t>
            </a:r>
            <a:r>
              <a:rPr lang="en-US" sz="2800" spc="-20" dirty="0" err="1" smtClean="0">
                <a:solidFill>
                  <a:srgbClr val="FF0000"/>
                </a:solidFill>
                <a:latin typeface="Times New Roman"/>
                <a:cs typeface="Times New Roman"/>
              </a:rPr>
              <a:t>sau</a:t>
            </a:r>
            <a:r>
              <a:rPr lang="en-US" sz="2800" spc="-20" dirty="0" smtClean="0">
                <a:solidFill>
                  <a:srgbClr val="FF0000"/>
                </a:solidFill>
                <a:latin typeface="Times New Roman"/>
                <a:cs typeface="Times New Roman"/>
              </a:rPr>
              <a:t>.</a:t>
            </a:r>
            <a:endParaRPr lang="en-US" sz="2800" dirty="0" smtClean="0">
              <a:solidFill>
                <a:srgbClr val="FF0000"/>
              </a:solidFill>
              <a:latin typeface="Times New Roman"/>
              <a:cs typeface="Times New Roman"/>
            </a:endParaRPr>
          </a:p>
        </p:txBody>
      </p:sp>
    </p:spTree>
    <p:extLst>
      <p:ext uri="{BB962C8B-B14F-4D97-AF65-F5344CB8AC3E}">
        <p14:creationId xmlns:p14="http://schemas.microsoft.com/office/powerpoint/2010/main" val="94186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ppt_x"/>
                                          </p:val>
                                        </p:tav>
                                        <p:tav tm="100000">
                                          <p:val>
                                            <p:strVal val="#ppt_x"/>
                                          </p:val>
                                        </p:tav>
                                      </p:tavLst>
                                    </p:anim>
                                    <p:anim calcmode="lin" valueType="num">
                                      <p:cBhvr additive="base">
                                        <p:cTn id="14"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0" name="Text Box 262"/>
          <p:cNvSpPr txBox="1">
            <a:spLocks noChangeArrowheads="1"/>
          </p:cNvSpPr>
          <p:nvPr/>
        </p:nvSpPr>
        <p:spPr bwMode="auto">
          <a:xfrm>
            <a:off x="2438401" y="228600"/>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ts val="1200"/>
              </a:spcBef>
              <a:buClr>
                <a:schemeClr val="lt1"/>
              </a:buClr>
              <a:buSzPts val="2700"/>
              <a:buNone/>
            </a:pPr>
            <a:r>
              <a:rPr lang="en-US" b="1" dirty="0" smtClean="0">
                <a:latin typeface="Cambria" panose="02040503050406030204" pitchFamily="18" charset="0"/>
                <a:ea typeface="Cambria" panose="02040503050406030204" pitchFamily="18" charset="0"/>
                <a:cs typeface="Tahoma"/>
                <a:sym typeface="Tahoma"/>
              </a:rPr>
              <a:t>BÀI THAM KHẢO</a:t>
            </a:r>
            <a:endParaRPr lang="vi-VN" b="1" dirty="0">
              <a:latin typeface="Cambria" panose="02040503050406030204" pitchFamily="18" charset="0"/>
              <a:ea typeface="Cambria" panose="02040503050406030204" pitchFamily="18" charset="0"/>
              <a:cs typeface="Tahoma"/>
              <a:sym typeface="Tahoma"/>
            </a:endParaRPr>
          </a:p>
        </p:txBody>
      </p:sp>
      <p:grpSp>
        <p:nvGrpSpPr>
          <p:cNvPr id="25" name="object 7"/>
          <p:cNvGrpSpPr/>
          <p:nvPr/>
        </p:nvGrpSpPr>
        <p:grpSpPr>
          <a:xfrm>
            <a:off x="1066800" y="990600"/>
            <a:ext cx="10439400" cy="5486400"/>
            <a:chOff x="457200" y="2133600"/>
            <a:chExt cx="8387080" cy="3619500"/>
          </a:xfrm>
        </p:grpSpPr>
        <p:pic>
          <p:nvPicPr>
            <p:cNvPr id="26" name="object 8"/>
            <p:cNvPicPr/>
            <p:nvPr/>
          </p:nvPicPr>
          <p:blipFill>
            <a:blip r:embed="rId5" cstate="print"/>
            <a:stretch>
              <a:fillRect/>
            </a:stretch>
          </p:blipFill>
          <p:spPr>
            <a:xfrm>
              <a:off x="457200" y="2133600"/>
              <a:ext cx="2590800" cy="1592580"/>
            </a:xfrm>
            <a:prstGeom prst="rect">
              <a:avLst/>
            </a:prstGeom>
          </p:spPr>
        </p:pic>
        <p:pic>
          <p:nvPicPr>
            <p:cNvPr id="27" name="object 9"/>
            <p:cNvPicPr/>
            <p:nvPr/>
          </p:nvPicPr>
          <p:blipFill>
            <a:blip r:embed="rId6" cstate="print"/>
            <a:stretch>
              <a:fillRect/>
            </a:stretch>
          </p:blipFill>
          <p:spPr>
            <a:xfrm>
              <a:off x="6213347" y="2141220"/>
              <a:ext cx="2630424" cy="1600199"/>
            </a:xfrm>
            <a:prstGeom prst="rect">
              <a:avLst/>
            </a:prstGeom>
          </p:spPr>
        </p:pic>
        <p:pic>
          <p:nvPicPr>
            <p:cNvPr id="28" name="object 10"/>
            <p:cNvPicPr/>
            <p:nvPr/>
          </p:nvPicPr>
          <p:blipFill>
            <a:blip r:embed="rId7" cstate="print"/>
            <a:stretch>
              <a:fillRect/>
            </a:stretch>
          </p:blipFill>
          <p:spPr>
            <a:xfrm>
              <a:off x="470916" y="4003548"/>
              <a:ext cx="2677668" cy="1700783"/>
            </a:xfrm>
            <a:prstGeom prst="rect">
              <a:avLst/>
            </a:prstGeom>
          </p:spPr>
        </p:pic>
        <p:pic>
          <p:nvPicPr>
            <p:cNvPr id="29" name="object 11"/>
            <p:cNvPicPr/>
            <p:nvPr/>
          </p:nvPicPr>
          <p:blipFill>
            <a:blip r:embed="rId8" cstate="print"/>
            <a:stretch>
              <a:fillRect/>
            </a:stretch>
          </p:blipFill>
          <p:spPr>
            <a:xfrm>
              <a:off x="3429000" y="4003548"/>
              <a:ext cx="2604516" cy="1749551"/>
            </a:xfrm>
            <a:prstGeom prst="rect">
              <a:avLst/>
            </a:prstGeom>
          </p:spPr>
        </p:pic>
        <p:pic>
          <p:nvPicPr>
            <p:cNvPr id="30" name="object 12"/>
            <p:cNvPicPr/>
            <p:nvPr/>
          </p:nvPicPr>
          <p:blipFill>
            <a:blip r:embed="rId9" cstate="print"/>
            <a:stretch>
              <a:fillRect/>
            </a:stretch>
          </p:blipFill>
          <p:spPr>
            <a:xfrm>
              <a:off x="6239255" y="4044695"/>
              <a:ext cx="2604516" cy="1618487"/>
            </a:xfrm>
            <a:prstGeom prst="rect">
              <a:avLst/>
            </a:prstGeom>
          </p:spPr>
        </p:pic>
        <p:pic>
          <p:nvPicPr>
            <p:cNvPr id="31" name="object 13"/>
            <p:cNvPicPr/>
            <p:nvPr/>
          </p:nvPicPr>
          <p:blipFill>
            <a:blip r:embed="rId10" cstate="print"/>
            <a:stretch>
              <a:fillRect/>
            </a:stretch>
          </p:blipFill>
          <p:spPr>
            <a:xfrm>
              <a:off x="3429000" y="2133600"/>
              <a:ext cx="2514600" cy="1621536"/>
            </a:xfrm>
            <a:prstGeom prst="rect">
              <a:avLst/>
            </a:prstGeom>
          </p:spPr>
        </p:pic>
      </p:grpSp>
    </p:spTree>
    <p:extLst>
      <p:ext uri="{BB962C8B-B14F-4D97-AF65-F5344CB8AC3E}">
        <p14:creationId xmlns:p14="http://schemas.microsoft.com/office/powerpoint/2010/main" val="3149621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472" t="10891" r="13157" b="-1800"/>
          <a:stretch/>
        </p:blipFill>
        <p:spPr>
          <a:xfrm>
            <a:off x="692727" y="568036"/>
            <a:ext cx="3498273" cy="2281482"/>
          </a:xfrm>
          <a:prstGeom prst="rect">
            <a:avLst/>
          </a:prstGeom>
        </p:spPr>
      </p:pic>
      <p:sp>
        <p:nvSpPr>
          <p:cNvPr id="5" name="Text Box 262"/>
          <p:cNvSpPr txBox="1">
            <a:spLocks noChangeArrowheads="1"/>
          </p:cNvSpPr>
          <p:nvPr/>
        </p:nvSpPr>
        <p:spPr bwMode="auto">
          <a:xfrm>
            <a:off x="838200" y="2895600"/>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ts val="1200"/>
              </a:spcBef>
              <a:buClr>
                <a:schemeClr val="lt1"/>
              </a:buClr>
              <a:buSzPts val="2700"/>
              <a:buNone/>
            </a:pPr>
            <a:r>
              <a:rPr lang="en-US" sz="2000" b="1" dirty="0" err="1" smtClean="0">
                <a:latin typeface="Cambria" panose="02040503050406030204" pitchFamily="18" charset="0"/>
                <a:ea typeface="Cambria" panose="02040503050406030204" pitchFamily="18" charset="0"/>
                <a:cs typeface="Tahoma"/>
                <a:sym typeface="Tahoma"/>
              </a:rPr>
              <a:t>Chất</a:t>
            </a:r>
            <a:r>
              <a:rPr lang="en-US" sz="2000" b="1" dirty="0" smtClean="0">
                <a:latin typeface="Cambria" panose="02040503050406030204" pitchFamily="18" charset="0"/>
                <a:ea typeface="Cambria" panose="02040503050406030204" pitchFamily="18" charset="0"/>
                <a:cs typeface="Tahoma"/>
                <a:sym typeface="Tahoma"/>
              </a:rPr>
              <a:t> </a:t>
            </a:r>
            <a:r>
              <a:rPr lang="en-US" sz="2000" b="1" dirty="0" err="1" smtClean="0">
                <a:latin typeface="Cambria" panose="02040503050406030204" pitchFamily="18" charset="0"/>
                <a:ea typeface="Cambria" panose="02040503050406030204" pitchFamily="18" charset="0"/>
                <a:cs typeface="Tahoma"/>
                <a:sym typeface="Tahoma"/>
              </a:rPr>
              <a:t>liệu</a:t>
            </a:r>
            <a:r>
              <a:rPr lang="en-US" sz="2000" b="1" dirty="0" smtClean="0">
                <a:latin typeface="Cambria" panose="02040503050406030204" pitchFamily="18" charset="0"/>
                <a:ea typeface="Cambria" panose="02040503050406030204" pitchFamily="18" charset="0"/>
                <a:cs typeface="Tahoma"/>
                <a:sym typeface="Tahoma"/>
              </a:rPr>
              <a:t> </a:t>
            </a:r>
            <a:r>
              <a:rPr lang="en-US" sz="2000" b="1" dirty="0" err="1" smtClean="0">
                <a:latin typeface="Cambria" panose="02040503050406030204" pitchFamily="18" charset="0"/>
                <a:ea typeface="Cambria" panose="02040503050406030204" pitchFamily="18" charset="0"/>
                <a:cs typeface="Tahoma"/>
                <a:sym typeface="Tahoma"/>
              </a:rPr>
              <a:t>fooc</a:t>
            </a:r>
            <a:r>
              <a:rPr lang="en-US" sz="2000" b="1" dirty="0" smtClean="0">
                <a:latin typeface="Cambria" panose="02040503050406030204" pitchFamily="18" charset="0"/>
                <a:ea typeface="Cambria" panose="02040503050406030204" pitchFamily="18" charset="0"/>
                <a:cs typeface="Tahoma"/>
                <a:sym typeface="Tahoma"/>
              </a:rPr>
              <a:t> </a:t>
            </a:r>
            <a:r>
              <a:rPr lang="en-US" sz="2000" b="1" dirty="0" err="1" smtClean="0">
                <a:latin typeface="Cambria" panose="02040503050406030204" pitchFamily="18" charset="0"/>
                <a:ea typeface="Cambria" panose="02040503050406030204" pitchFamily="18" charset="0"/>
                <a:cs typeface="Tahoma"/>
                <a:sym typeface="Tahoma"/>
              </a:rPr>
              <a:t>mec</a:t>
            </a:r>
            <a:endParaRPr lang="vi-VN" sz="2000" b="1" dirty="0">
              <a:latin typeface="Cambria" panose="02040503050406030204" pitchFamily="18" charset="0"/>
              <a:ea typeface="Cambria" panose="02040503050406030204" pitchFamily="18" charset="0"/>
              <a:cs typeface="Tahoma"/>
              <a:sym typeface="Tahoma"/>
            </a:endParaRPr>
          </a:p>
        </p:txBody>
      </p:sp>
      <p:grpSp>
        <p:nvGrpSpPr>
          <p:cNvPr id="8" name="Group 7"/>
          <p:cNvGrpSpPr/>
          <p:nvPr/>
        </p:nvGrpSpPr>
        <p:grpSpPr>
          <a:xfrm>
            <a:off x="4495800" y="609600"/>
            <a:ext cx="3609109" cy="2216727"/>
            <a:chOff x="1039091" y="983673"/>
            <a:chExt cx="8423564" cy="5694217"/>
          </a:xfrm>
        </p:grpSpPr>
        <p:pic>
          <p:nvPicPr>
            <p:cNvPr id="6" name="Picture 5"/>
            <p:cNvPicPr>
              <a:picLocks noChangeAspect="1"/>
            </p:cNvPicPr>
            <p:nvPr/>
          </p:nvPicPr>
          <p:blipFill rotWithShape="1">
            <a:blip r:embed="rId3"/>
            <a:srcRect l="12645" t="10753" r="12345" b="-939"/>
            <a:stretch/>
          </p:blipFill>
          <p:spPr>
            <a:xfrm>
              <a:off x="1039091" y="983673"/>
              <a:ext cx="8423564" cy="5694217"/>
            </a:xfrm>
            <a:prstGeom prst="rect">
              <a:avLst/>
            </a:prstGeom>
          </p:spPr>
        </p:pic>
        <p:pic>
          <p:nvPicPr>
            <p:cNvPr id="7" name="Picture 6"/>
            <p:cNvPicPr>
              <a:picLocks noChangeAspect="1"/>
            </p:cNvPicPr>
            <p:nvPr/>
          </p:nvPicPr>
          <p:blipFill rotWithShape="1">
            <a:blip r:embed="rId3"/>
            <a:srcRect l="42131" t="29844" r="46025" b="48213"/>
            <a:stretch/>
          </p:blipFill>
          <p:spPr>
            <a:xfrm>
              <a:off x="1524000" y="1066799"/>
              <a:ext cx="1406237" cy="1464831"/>
            </a:xfrm>
            <a:prstGeom prst="rect">
              <a:avLst/>
            </a:prstGeom>
          </p:spPr>
        </p:pic>
      </p:grpSp>
      <p:sp>
        <p:nvSpPr>
          <p:cNvPr id="9" name="Text Box 262"/>
          <p:cNvSpPr txBox="1">
            <a:spLocks noChangeArrowheads="1"/>
          </p:cNvSpPr>
          <p:nvPr/>
        </p:nvSpPr>
        <p:spPr bwMode="auto">
          <a:xfrm>
            <a:off x="4876800" y="2819400"/>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ts val="1200"/>
              </a:spcBef>
              <a:buClr>
                <a:schemeClr val="lt1"/>
              </a:buClr>
              <a:buSzPts val="2700"/>
              <a:buNone/>
            </a:pPr>
            <a:r>
              <a:rPr lang="en-US" sz="2000" b="1" dirty="0" err="1" smtClean="0">
                <a:latin typeface="Cambria" panose="02040503050406030204" pitchFamily="18" charset="0"/>
                <a:ea typeface="Cambria" panose="02040503050406030204" pitchFamily="18" charset="0"/>
                <a:cs typeface="Tahoma"/>
                <a:sym typeface="Tahoma"/>
              </a:rPr>
              <a:t>Chất</a:t>
            </a:r>
            <a:r>
              <a:rPr lang="en-US" sz="2000" b="1" dirty="0" smtClean="0">
                <a:latin typeface="Cambria" panose="02040503050406030204" pitchFamily="18" charset="0"/>
                <a:ea typeface="Cambria" panose="02040503050406030204" pitchFamily="18" charset="0"/>
                <a:cs typeface="Tahoma"/>
                <a:sym typeface="Tahoma"/>
              </a:rPr>
              <a:t> </a:t>
            </a:r>
            <a:r>
              <a:rPr lang="en-US" sz="2000" b="1" dirty="0" err="1" smtClean="0">
                <a:latin typeface="Cambria" panose="02040503050406030204" pitchFamily="18" charset="0"/>
                <a:ea typeface="Cambria" panose="02040503050406030204" pitchFamily="18" charset="0"/>
                <a:cs typeface="Tahoma"/>
                <a:sym typeface="Tahoma"/>
              </a:rPr>
              <a:t>liệu</a:t>
            </a:r>
            <a:r>
              <a:rPr lang="en-US" sz="2000" b="1" dirty="0" smtClean="0">
                <a:latin typeface="Cambria" panose="02040503050406030204" pitchFamily="18" charset="0"/>
                <a:ea typeface="Cambria" panose="02040503050406030204" pitchFamily="18" charset="0"/>
                <a:cs typeface="Tahoma"/>
                <a:sym typeface="Tahoma"/>
              </a:rPr>
              <a:t> </a:t>
            </a:r>
            <a:r>
              <a:rPr lang="en-US" sz="2000" b="1" dirty="0" err="1" smtClean="0">
                <a:latin typeface="Cambria" panose="02040503050406030204" pitchFamily="18" charset="0"/>
                <a:ea typeface="Cambria" panose="02040503050406030204" pitchFamily="18" charset="0"/>
                <a:cs typeface="Tahoma"/>
                <a:sym typeface="Tahoma"/>
              </a:rPr>
              <a:t>giấy</a:t>
            </a:r>
            <a:r>
              <a:rPr lang="en-US" sz="2000" b="1" dirty="0" smtClean="0">
                <a:latin typeface="Cambria" panose="02040503050406030204" pitchFamily="18" charset="0"/>
                <a:ea typeface="Cambria" panose="02040503050406030204" pitchFamily="18" charset="0"/>
                <a:cs typeface="Tahoma"/>
                <a:sym typeface="Tahoma"/>
              </a:rPr>
              <a:t> </a:t>
            </a:r>
            <a:r>
              <a:rPr lang="en-US" sz="2000" b="1" dirty="0" err="1" smtClean="0">
                <a:latin typeface="Cambria" panose="02040503050406030204" pitchFamily="18" charset="0"/>
                <a:ea typeface="Cambria" panose="02040503050406030204" pitchFamily="18" charset="0"/>
                <a:cs typeface="Tahoma"/>
                <a:sym typeface="Tahoma"/>
              </a:rPr>
              <a:t>bìa</a:t>
            </a:r>
            <a:r>
              <a:rPr lang="en-US" sz="2000" b="1" dirty="0" smtClean="0">
                <a:latin typeface="Cambria" panose="02040503050406030204" pitchFamily="18" charset="0"/>
                <a:ea typeface="Cambria" panose="02040503050406030204" pitchFamily="18" charset="0"/>
                <a:cs typeface="Tahoma"/>
                <a:sym typeface="Tahoma"/>
              </a:rPr>
              <a:t> </a:t>
            </a:r>
            <a:r>
              <a:rPr lang="en-US" sz="2000" b="1" dirty="0" err="1" smtClean="0">
                <a:latin typeface="Cambria" panose="02040503050406030204" pitchFamily="18" charset="0"/>
                <a:ea typeface="Cambria" panose="02040503050406030204" pitchFamily="18" charset="0"/>
                <a:cs typeface="Tahoma"/>
                <a:sym typeface="Tahoma"/>
              </a:rPr>
              <a:t>mỏng</a:t>
            </a:r>
            <a:endParaRPr lang="vi-VN" sz="2000" b="1" dirty="0">
              <a:latin typeface="Cambria" panose="02040503050406030204" pitchFamily="18" charset="0"/>
              <a:ea typeface="Cambria" panose="02040503050406030204" pitchFamily="18" charset="0"/>
              <a:cs typeface="Tahoma"/>
              <a:sym typeface="Tahoma"/>
            </a:endParaRPr>
          </a:p>
        </p:txBody>
      </p:sp>
    </p:spTree>
    <p:extLst>
      <p:ext uri="{BB962C8B-B14F-4D97-AF65-F5344CB8AC3E}">
        <p14:creationId xmlns:p14="http://schemas.microsoft.com/office/powerpoint/2010/main" val="364277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txBox="1">
            <a:spLocks noChangeArrowheads="1"/>
          </p:cNvSpPr>
          <p:nvPr/>
        </p:nvSpPr>
        <p:spPr bwMode="auto">
          <a:xfrm>
            <a:off x="1266943" y="266011"/>
            <a:ext cx="9664914" cy="875211"/>
          </a:xfrm>
          <a:prstGeom prst="rect">
            <a:avLst/>
          </a:prstGeom>
          <a:noFill/>
          <a:ln>
            <a:noFill/>
          </a:ln>
        </p:spPr>
        <p:txBody>
          <a:bodyPr anchor="ctr">
            <a:noAutofit/>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anose="020B0603020202020204" pitchFamily="34" charset="0"/>
              </a:defRPr>
            </a:lvl2pPr>
            <a:lvl3pPr algn="l" rtl="0" fontAlgn="base">
              <a:lnSpc>
                <a:spcPct val="90000"/>
              </a:lnSpc>
              <a:spcBef>
                <a:spcPct val="0"/>
              </a:spcBef>
              <a:spcAft>
                <a:spcPct val="0"/>
              </a:spcAft>
              <a:defRPr sz="3600">
                <a:solidFill>
                  <a:schemeClr val="tx1"/>
                </a:solidFill>
                <a:latin typeface="Trebuchet MS" panose="020B0603020202020204" pitchFamily="34" charset="0"/>
              </a:defRPr>
            </a:lvl3pPr>
            <a:lvl4pPr algn="l" rtl="0" fontAlgn="base">
              <a:lnSpc>
                <a:spcPct val="90000"/>
              </a:lnSpc>
              <a:spcBef>
                <a:spcPct val="0"/>
              </a:spcBef>
              <a:spcAft>
                <a:spcPct val="0"/>
              </a:spcAft>
              <a:defRPr sz="3600">
                <a:solidFill>
                  <a:schemeClr val="tx1"/>
                </a:solidFill>
                <a:latin typeface="Trebuchet MS" panose="020B0603020202020204" pitchFamily="34" charset="0"/>
              </a:defRPr>
            </a:lvl4pPr>
            <a:lvl5pPr algn="l" rtl="0" fontAlgn="base">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a:lstStyle>
          <a:p>
            <a:pPr algn="ctr" eaLnBrk="1" fontAlgn="auto" hangingPunct="1">
              <a:lnSpc>
                <a:spcPct val="100000"/>
              </a:lnSpc>
              <a:spcAft>
                <a:spcPts val="0"/>
              </a:spcAft>
              <a:defRPr/>
            </a:pPr>
            <a:r>
              <a:rPr lang="vi-VN" sz="2800" b="1" dirty="0">
                <a:solidFill>
                  <a:srgbClr val="C00000"/>
                </a:solidFill>
                <a:latin typeface="Times New Roman" panose="02020603050405020304" pitchFamily="18" charset="0"/>
                <a:cs typeface="Times New Roman" panose="02020603050405020304" pitchFamily="18" charset="0"/>
              </a:rPr>
              <a:t>  </a:t>
            </a:r>
            <a:r>
              <a:rPr lang="en-US" sz="2800" b="1" u="sng"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CHỦ ĐỀ </a:t>
            </a:r>
            <a:r>
              <a:rPr lang="en-US" sz="28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p>
          <a:p>
            <a:pPr algn="ctr" eaLnBrk="1" fontAlgn="auto" hangingPunct="1">
              <a:lnSpc>
                <a:spcPct val="100000"/>
              </a:lnSpc>
              <a:spcAft>
                <a:spcPts val="0"/>
              </a:spcAft>
              <a:defRPr/>
            </a:pPr>
            <a:r>
              <a:rPr lang="en-US" sz="32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MĨ THUẬT CỦA CÁC DÂN TỘC THIỂU SỐ VIỆT NAM</a:t>
            </a:r>
            <a:endParaRPr lang="en-US" sz="32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7" name="Rectangle 1"/>
          <p:cNvSpPr>
            <a:spLocks noChangeArrowheads="1"/>
          </p:cNvSpPr>
          <p:nvPr/>
        </p:nvSpPr>
        <p:spPr bwMode="auto">
          <a:xfrm>
            <a:off x="1728529" y="1189288"/>
            <a:ext cx="86084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Bài</a:t>
            </a:r>
            <a:r>
              <a:rPr lang="vi-VN"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7</a:t>
            </a:r>
            <a:r>
              <a:rPr lang="vi-VN"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Tạo</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mẫu</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nền</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trang</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trí</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với</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họa</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tiết</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dân</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tộc</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thiểu</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số</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Việt</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Nam</a:t>
            </a:r>
            <a:endParaRPr lang="en-US" altLang="en-US" sz="4000" b="1" dirty="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endParaRPr>
          </a:p>
        </p:txBody>
      </p:sp>
      <p:sp>
        <p:nvSpPr>
          <p:cNvPr id="18" name="Text Box 262"/>
          <p:cNvSpPr txBox="1">
            <a:spLocks noChangeArrowheads="1"/>
          </p:cNvSpPr>
          <p:nvPr/>
        </p:nvSpPr>
        <p:spPr bwMode="auto">
          <a:xfrm>
            <a:off x="533400" y="2743200"/>
            <a:ext cx="10802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1.</a:t>
            </a:r>
            <a:r>
              <a:rPr lang="en-US" altLang="en-US"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Quan</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sát</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nhận</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thức</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về</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hình</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thức</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của</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khuôn</a:t>
            </a:r>
            <a:r>
              <a:rPr lang="en-US" sz="2400" b="1" dirty="0" smtClean="0">
                <a:latin typeface="Cambria" panose="02040503050406030204" pitchFamily="18" charset="0"/>
                <a:ea typeface="Cambria" panose="02040503050406030204" pitchFamily="18" charset="0"/>
                <a:cs typeface="Times New Roman" panose="02020603050405020304" pitchFamily="18" charset="0"/>
              </a:rPr>
              <a:t> in</a:t>
            </a:r>
            <a:endParaRPr lang="en-US" altLang="en-US"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20" name="Text Box 262"/>
          <p:cNvSpPr txBox="1">
            <a:spLocks noChangeArrowheads="1"/>
          </p:cNvSpPr>
          <p:nvPr/>
        </p:nvSpPr>
        <p:spPr bwMode="auto">
          <a:xfrm>
            <a:off x="609600" y="3200400"/>
            <a:ext cx="10726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ts val="1200"/>
              </a:spcBef>
              <a:buClr>
                <a:schemeClr val="lt1"/>
              </a:buClr>
              <a:buSzPts val="2700"/>
              <a:buNone/>
            </a:pPr>
            <a:r>
              <a:rPr lang="en-US" sz="2400" b="1" dirty="0" smtClean="0">
                <a:latin typeface="Cambria" panose="02040503050406030204" pitchFamily="18" charset="0"/>
                <a:ea typeface="Cambria" panose="02040503050406030204" pitchFamily="18" charset="0"/>
                <a:cs typeface="Tahoma"/>
                <a:sym typeface="Tahoma"/>
              </a:rPr>
              <a:t>2</a:t>
            </a:r>
            <a:r>
              <a:rPr lang="en-US" sz="2400" b="1" dirty="0">
                <a:latin typeface="Cambria" panose="02040503050406030204" pitchFamily="18" charset="0"/>
                <a:ea typeface="Cambria" panose="02040503050406030204" pitchFamily="18" charset="0"/>
                <a:cs typeface="Tahoma"/>
                <a:sym typeface="Tahoma"/>
              </a:rPr>
              <a:t>. </a:t>
            </a:r>
            <a:r>
              <a:rPr lang="vi-VN" sz="2400" b="1" dirty="0">
                <a:latin typeface="Cambria" panose="02040503050406030204" pitchFamily="18" charset="0"/>
                <a:ea typeface="Cambria" panose="02040503050406030204" pitchFamily="18" charset="0"/>
                <a:cs typeface="Tahoma"/>
                <a:sym typeface="Tahoma"/>
              </a:rPr>
              <a:t>Cách tạo </a:t>
            </a:r>
            <a:r>
              <a:rPr lang="en-US" sz="2400" b="1" dirty="0" err="1">
                <a:latin typeface="Cambria" panose="02040503050406030204" pitchFamily="18" charset="0"/>
                <a:ea typeface="Cambria" panose="02040503050406030204" pitchFamily="18" charset="0"/>
                <a:cs typeface="Tahoma"/>
                <a:sym typeface="Tahoma"/>
              </a:rPr>
              <a:t>khuôn</a:t>
            </a:r>
            <a:r>
              <a:rPr lang="en-US" sz="2400" b="1" dirty="0">
                <a:latin typeface="Cambria" panose="02040503050406030204" pitchFamily="18" charset="0"/>
                <a:ea typeface="Cambria" panose="02040503050406030204" pitchFamily="18" charset="0"/>
                <a:cs typeface="Tahoma"/>
                <a:sym typeface="Tahoma"/>
              </a:rPr>
              <a:t> </a:t>
            </a:r>
            <a:r>
              <a:rPr lang="en-US" sz="2400" b="1" dirty="0" err="1">
                <a:latin typeface="Cambria" panose="02040503050406030204" pitchFamily="18" charset="0"/>
                <a:ea typeface="Cambria" panose="02040503050406030204" pitchFamily="18" charset="0"/>
                <a:cs typeface="Tahoma"/>
                <a:sym typeface="Tahoma"/>
              </a:rPr>
              <a:t>và</a:t>
            </a:r>
            <a:r>
              <a:rPr lang="en-US" sz="2400" b="1" dirty="0">
                <a:latin typeface="Cambria" panose="02040503050406030204" pitchFamily="18" charset="0"/>
                <a:ea typeface="Cambria" panose="02040503050406030204" pitchFamily="18" charset="0"/>
                <a:cs typeface="Tahoma"/>
                <a:sym typeface="Tahoma"/>
              </a:rPr>
              <a:t> in </a:t>
            </a:r>
            <a:r>
              <a:rPr lang="en-US" sz="2400" b="1" dirty="0" err="1">
                <a:latin typeface="Cambria" panose="02040503050406030204" pitchFamily="18" charset="0"/>
                <a:ea typeface="Cambria" panose="02040503050406030204" pitchFamily="18" charset="0"/>
                <a:cs typeface="Tahoma"/>
                <a:sym typeface="Tahoma"/>
              </a:rPr>
              <a:t>nền</a:t>
            </a:r>
            <a:r>
              <a:rPr lang="en-US" sz="2400" b="1" dirty="0">
                <a:latin typeface="Cambria" panose="02040503050406030204" pitchFamily="18" charset="0"/>
                <a:ea typeface="Cambria" panose="02040503050406030204" pitchFamily="18" charset="0"/>
                <a:cs typeface="Tahoma"/>
                <a:sym typeface="Tahoma"/>
              </a:rPr>
              <a:t> </a:t>
            </a:r>
            <a:r>
              <a:rPr lang="en-US" sz="2400" b="1" dirty="0" err="1">
                <a:latin typeface="Cambria" panose="02040503050406030204" pitchFamily="18" charset="0"/>
                <a:ea typeface="Cambria" panose="02040503050406030204" pitchFamily="18" charset="0"/>
                <a:cs typeface="Tahoma"/>
                <a:sym typeface="Tahoma"/>
              </a:rPr>
              <a:t>trang</a:t>
            </a:r>
            <a:r>
              <a:rPr lang="en-US" sz="2400" b="1" dirty="0">
                <a:latin typeface="Cambria" panose="02040503050406030204" pitchFamily="18" charset="0"/>
                <a:ea typeface="Cambria" panose="02040503050406030204" pitchFamily="18" charset="0"/>
                <a:cs typeface="Tahoma"/>
                <a:sym typeface="Tahoma"/>
              </a:rPr>
              <a:t> </a:t>
            </a:r>
            <a:r>
              <a:rPr lang="en-US" sz="2400" b="1" dirty="0" err="1">
                <a:latin typeface="Cambria" panose="02040503050406030204" pitchFamily="18" charset="0"/>
                <a:ea typeface="Cambria" panose="02040503050406030204" pitchFamily="18" charset="0"/>
                <a:cs typeface="Tahoma"/>
                <a:sym typeface="Tahoma"/>
              </a:rPr>
              <a:t>trí</a:t>
            </a:r>
            <a:endParaRPr lang="vi-VN" sz="2400" b="1" dirty="0">
              <a:latin typeface="Cambria" panose="02040503050406030204" pitchFamily="18" charset="0"/>
              <a:ea typeface="Cambria" panose="02040503050406030204" pitchFamily="18" charset="0"/>
              <a:cs typeface="Tahoma"/>
              <a:sym typeface="Tahoma"/>
            </a:endParaRPr>
          </a:p>
        </p:txBody>
      </p:sp>
      <p:sp>
        <p:nvSpPr>
          <p:cNvPr id="3" name="Rectangle 2"/>
          <p:cNvSpPr/>
          <p:nvPr/>
        </p:nvSpPr>
        <p:spPr>
          <a:xfrm>
            <a:off x="609600" y="3653135"/>
            <a:ext cx="8382000" cy="461665"/>
          </a:xfrm>
          <a:prstGeom prst="rect">
            <a:avLst/>
          </a:prstGeom>
        </p:spPr>
        <p:txBody>
          <a:bodyPr wrap="square">
            <a:spAutoFit/>
          </a:bodyPr>
          <a:lstStyle/>
          <a:p>
            <a:pPr lvl="0">
              <a:spcBef>
                <a:spcPts val="1200"/>
              </a:spcBef>
              <a:buClr>
                <a:schemeClr val="lt1"/>
              </a:buClr>
              <a:buSzPts val="2700"/>
            </a:pPr>
            <a:r>
              <a:rPr lang="en-US" sz="2400" b="1" dirty="0" smtClean="0">
                <a:latin typeface="Cambria" panose="02040503050406030204" pitchFamily="18" charset="0"/>
                <a:ea typeface="Cambria" panose="02040503050406030204" pitchFamily="18" charset="0"/>
                <a:cs typeface="Tahoma"/>
                <a:sym typeface="Tahoma"/>
              </a:rPr>
              <a:t>3. </a:t>
            </a:r>
            <a:r>
              <a:rPr lang="vi-VN" sz="2400" b="1" dirty="0" smtClean="0">
                <a:latin typeface="Cambria" panose="02040503050406030204" pitchFamily="18" charset="0"/>
                <a:ea typeface="Cambria" panose="02040503050406030204" pitchFamily="18" charset="0"/>
                <a:cs typeface="Tahoma"/>
                <a:sym typeface="Tahoma"/>
              </a:rPr>
              <a:t>Tạo </a:t>
            </a:r>
            <a:r>
              <a:rPr lang="en-US" sz="2400" b="1" dirty="0" err="1" smtClean="0">
                <a:latin typeface="Cambria" panose="02040503050406030204" pitchFamily="18" charset="0"/>
                <a:ea typeface="Cambria" panose="02040503050406030204" pitchFamily="18" charset="0"/>
                <a:cs typeface="Tahoma"/>
                <a:sym typeface="Tahoma"/>
              </a:rPr>
              <a:t>nền</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trang</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trí</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với</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họa</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tiết</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dân</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tộc</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thiểu</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số</a:t>
            </a:r>
            <a:endParaRPr lang="vi-VN" sz="2400" b="1" dirty="0">
              <a:latin typeface="Cambria" panose="02040503050406030204" pitchFamily="18" charset="0"/>
              <a:ea typeface="Cambria" panose="02040503050406030204" pitchFamily="18" charset="0"/>
              <a:cs typeface="Tahoma"/>
              <a:sym typeface="Tahoma"/>
            </a:endParaRPr>
          </a:p>
        </p:txBody>
      </p:sp>
      <p:sp>
        <p:nvSpPr>
          <p:cNvPr id="22" name="Rectangle 21"/>
          <p:cNvSpPr/>
          <p:nvPr/>
        </p:nvSpPr>
        <p:spPr>
          <a:xfrm>
            <a:off x="609600" y="4114800"/>
            <a:ext cx="8382000" cy="461665"/>
          </a:xfrm>
          <a:prstGeom prst="rect">
            <a:avLst/>
          </a:prstGeom>
        </p:spPr>
        <p:txBody>
          <a:bodyPr wrap="square">
            <a:spAutoFit/>
          </a:bodyPr>
          <a:lstStyle/>
          <a:p>
            <a:pPr lvl="0">
              <a:spcBef>
                <a:spcPts val="1200"/>
              </a:spcBef>
              <a:buClr>
                <a:schemeClr val="lt1"/>
              </a:buClr>
              <a:buSzPts val="2700"/>
            </a:pPr>
            <a:r>
              <a:rPr lang="en-US" sz="2400" b="1" dirty="0" smtClean="0">
                <a:latin typeface="Cambria" panose="02040503050406030204" pitchFamily="18" charset="0"/>
                <a:ea typeface="Cambria" panose="02040503050406030204" pitchFamily="18" charset="0"/>
                <a:cs typeface="Tahoma"/>
                <a:sym typeface="Tahoma"/>
              </a:rPr>
              <a:t>4. </a:t>
            </a:r>
            <a:r>
              <a:rPr lang="en-US" sz="2400" b="1" dirty="0" err="1" smtClean="0">
                <a:latin typeface="Cambria" panose="02040503050406030204" pitchFamily="18" charset="0"/>
                <a:ea typeface="Cambria" panose="02040503050406030204" pitchFamily="18" charset="0"/>
                <a:cs typeface="Tahoma"/>
                <a:sym typeface="Tahoma"/>
              </a:rPr>
              <a:t>Trưng</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bày</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sản</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phẩm</a:t>
            </a:r>
            <a:r>
              <a:rPr lang="en-US" sz="2400" b="1" dirty="0" smtClean="0">
                <a:latin typeface="Cambria" panose="02040503050406030204" pitchFamily="18" charset="0"/>
                <a:ea typeface="Cambria" panose="02040503050406030204" pitchFamily="18" charset="0"/>
                <a:cs typeface="Tahoma"/>
                <a:sym typeface="Tahoma"/>
              </a:rPr>
              <a:t> </a:t>
            </a:r>
            <a:r>
              <a:rPr lang="en-US" sz="2400" b="1" dirty="0" err="1" smtClean="0">
                <a:latin typeface="Cambria" panose="02040503050406030204" pitchFamily="18" charset="0"/>
                <a:ea typeface="Cambria" panose="02040503050406030204" pitchFamily="18" charset="0"/>
                <a:cs typeface="Tahoma"/>
                <a:sym typeface="Tahoma"/>
              </a:rPr>
              <a:t>và</a:t>
            </a:r>
            <a:r>
              <a:rPr lang="en-US" sz="2400" b="1" dirty="0" smtClean="0">
                <a:latin typeface="Cambria" panose="02040503050406030204" pitchFamily="18" charset="0"/>
                <a:ea typeface="Cambria" panose="02040503050406030204" pitchFamily="18" charset="0"/>
                <a:cs typeface="Tahoma"/>
                <a:sym typeface="Tahoma"/>
              </a:rPr>
              <a:t> chia </a:t>
            </a:r>
            <a:r>
              <a:rPr lang="en-US" sz="2400" b="1" dirty="0" err="1" smtClean="0">
                <a:latin typeface="Cambria" panose="02040503050406030204" pitchFamily="18" charset="0"/>
                <a:ea typeface="Cambria" panose="02040503050406030204" pitchFamily="18" charset="0"/>
                <a:cs typeface="Tahoma"/>
                <a:sym typeface="Tahoma"/>
              </a:rPr>
              <a:t>sẻ</a:t>
            </a:r>
            <a:endParaRPr lang="vi-VN" sz="2400" b="1" dirty="0">
              <a:latin typeface="Cambria" panose="02040503050406030204" pitchFamily="18" charset="0"/>
              <a:ea typeface="Cambria" panose="02040503050406030204" pitchFamily="18" charset="0"/>
              <a:cs typeface="Tahoma"/>
              <a:sym typeface="Tahoma"/>
            </a:endParaRPr>
          </a:p>
        </p:txBody>
      </p:sp>
    </p:spTree>
    <p:extLst>
      <p:ext uri="{BB962C8B-B14F-4D97-AF65-F5344CB8AC3E}">
        <p14:creationId xmlns:p14="http://schemas.microsoft.com/office/powerpoint/2010/main" val="4916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371600" y="228600"/>
            <a:ext cx="8382000" cy="523220"/>
          </a:xfrm>
          <a:prstGeom prst="rect">
            <a:avLst/>
          </a:prstGeom>
        </p:spPr>
        <p:txBody>
          <a:bodyPr wrap="square">
            <a:spAutoFit/>
          </a:bodyPr>
          <a:lstStyle/>
          <a:p>
            <a:pPr lvl="0">
              <a:spcBef>
                <a:spcPts val="1200"/>
              </a:spcBef>
              <a:buClr>
                <a:schemeClr val="lt1"/>
              </a:buClr>
              <a:buSzPts val="2700"/>
            </a:pPr>
            <a:r>
              <a:rPr lang="en-US" sz="2800" b="1" dirty="0" smtClean="0">
                <a:latin typeface="Cambria" panose="02040503050406030204" pitchFamily="18" charset="0"/>
                <a:ea typeface="Cambria" panose="02040503050406030204" pitchFamily="18" charset="0"/>
                <a:cs typeface="Tahoma"/>
                <a:sym typeface="Tahoma"/>
              </a:rPr>
              <a:t>4. </a:t>
            </a:r>
            <a:r>
              <a:rPr lang="en-US" sz="2800" b="1" dirty="0" err="1" smtClean="0">
                <a:latin typeface="Cambria" panose="02040503050406030204" pitchFamily="18" charset="0"/>
                <a:ea typeface="Cambria" panose="02040503050406030204" pitchFamily="18" charset="0"/>
                <a:cs typeface="Tahoma"/>
                <a:sym typeface="Tahoma"/>
              </a:rPr>
              <a:t>Trưng</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bày</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sản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phẩm</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và</a:t>
            </a:r>
            <a:r>
              <a:rPr lang="en-US" sz="2800" b="1" dirty="0" smtClean="0">
                <a:latin typeface="Cambria" panose="02040503050406030204" pitchFamily="18" charset="0"/>
                <a:ea typeface="Cambria" panose="02040503050406030204" pitchFamily="18" charset="0"/>
                <a:cs typeface="Tahoma"/>
                <a:sym typeface="Tahoma"/>
              </a:rPr>
              <a:t> chia </a:t>
            </a:r>
            <a:r>
              <a:rPr lang="en-US" sz="2800" b="1" dirty="0" err="1" smtClean="0">
                <a:latin typeface="Cambria" panose="02040503050406030204" pitchFamily="18" charset="0"/>
                <a:ea typeface="Cambria" panose="02040503050406030204" pitchFamily="18" charset="0"/>
                <a:cs typeface="Tahoma"/>
                <a:sym typeface="Tahoma"/>
              </a:rPr>
              <a:t>sẻ</a:t>
            </a:r>
            <a:endParaRPr lang="vi-VN" sz="2800" b="1" dirty="0">
              <a:latin typeface="Cambria" panose="02040503050406030204" pitchFamily="18" charset="0"/>
              <a:ea typeface="Cambria" panose="02040503050406030204" pitchFamily="18" charset="0"/>
              <a:cs typeface="Tahoma"/>
              <a:sym typeface="Tahoma"/>
            </a:endParaRPr>
          </a:p>
        </p:txBody>
      </p:sp>
      <p:sp>
        <p:nvSpPr>
          <p:cNvPr id="21" name="Rectangle 20"/>
          <p:cNvSpPr/>
          <p:nvPr/>
        </p:nvSpPr>
        <p:spPr>
          <a:xfrm>
            <a:off x="1371600" y="1066800"/>
            <a:ext cx="9448800" cy="3647152"/>
          </a:xfrm>
          <a:prstGeom prst="rect">
            <a:avLst/>
          </a:prstGeom>
        </p:spPr>
        <p:txBody>
          <a:bodyPr wrap="square">
            <a:spAutoFit/>
          </a:bodyPr>
          <a:lstStyle/>
          <a:p>
            <a:pPr marL="50799">
              <a:spcBef>
                <a:spcPts val="1140"/>
              </a:spcBef>
              <a:tabLst>
                <a:tab pos="435609" algn="l"/>
              </a:tabLst>
            </a:pPr>
            <a:r>
              <a:rPr lang="en-US" sz="280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Em</a:t>
            </a:r>
            <a:r>
              <a:rPr lang="vi-VN" sz="2800" spc="-3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thích</a:t>
            </a:r>
            <a:r>
              <a:rPr lang="vi-VN" sz="2800" spc="-5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bài</a:t>
            </a:r>
            <a:r>
              <a:rPr lang="vi-VN" sz="2800" spc="-3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vẽ</a:t>
            </a:r>
            <a:r>
              <a:rPr lang="vi-VN" sz="2800" spc="-5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nào?</a:t>
            </a:r>
            <a:r>
              <a:rPr lang="vi-VN" sz="2800" spc="-9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Vì</a:t>
            </a:r>
            <a:r>
              <a:rPr lang="vi-VN" sz="2800" spc="-30" dirty="0" smtClean="0">
                <a:solidFill>
                  <a:srgbClr val="C00000"/>
                </a:solidFill>
                <a:latin typeface="Times New Roman"/>
                <a:cs typeface="Times New Roman"/>
              </a:rPr>
              <a:t> </a:t>
            </a:r>
            <a:r>
              <a:rPr lang="vi-VN" sz="2800" spc="-10" dirty="0" smtClean="0">
                <a:solidFill>
                  <a:srgbClr val="C00000"/>
                </a:solidFill>
                <a:latin typeface="Times New Roman"/>
                <a:cs typeface="Times New Roman"/>
              </a:rPr>
              <a:t>sao?.</a:t>
            </a:r>
            <a:endParaRPr lang="vi-VN" sz="2800" dirty="0" smtClean="0">
              <a:solidFill>
                <a:srgbClr val="C00000"/>
              </a:solidFill>
              <a:latin typeface="Times New Roman"/>
              <a:cs typeface="Times New Roman"/>
            </a:endParaRPr>
          </a:p>
          <a:p>
            <a:pPr marL="41910">
              <a:spcBef>
                <a:spcPts val="715"/>
              </a:spcBef>
              <a:tabLst>
                <a:tab pos="426720" algn="l"/>
              </a:tabLst>
            </a:pPr>
            <a:r>
              <a:rPr lang="en-US" sz="280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Nền</a:t>
            </a:r>
            <a:r>
              <a:rPr lang="vi-VN" sz="2800" spc="-3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trang</a:t>
            </a:r>
            <a:r>
              <a:rPr lang="vi-VN" sz="2800" spc="-4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trí</a:t>
            </a:r>
            <a:r>
              <a:rPr lang="vi-VN" sz="2800" spc="-5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em</a:t>
            </a:r>
            <a:r>
              <a:rPr lang="vi-VN" sz="2800" spc="-4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yêu</a:t>
            </a:r>
            <a:r>
              <a:rPr lang="vi-VN" sz="2800" spc="-50" dirty="0" smtClean="0">
                <a:solidFill>
                  <a:srgbClr val="C00000"/>
                </a:solidFill>
                <a:latin typeface="Times New Roman"/>
                <a:cs typeface="Times New Roman"/>
              </a:rPr>
              <a:t> </a:t>
            </a:r>
            <a:r>
              <a:rPr lang="vi-VN" sz="2800" spc="-10" dirty="0" smtClean="0">
                <a:solidFill>
                  <a:srgbClr val="C00000"/>
                </a:solidFill>
                <a:latin typeface="Times New Roman"/>
                <a:cs typeface="Times New Roman"/>
              </a:rPr>
              <a:t>thích.</a:t>
            </a:r>
            <a:endParaRPr lang="vi-VN" sz="2800" dirty="0" smtClean="0">
              <a:solidFill>
                <a:srgbClr val="C00000"/>
              </a:solidFill>
              <a:latin typeface="Times New Roman"/>
              <a:cs typeface="Times New Roman"/>
            </a:endParaRPr>
          </a:p>
          <a:p>
            <a:pPr marL="30480">
              <a:spcBef>
                <a:spcPts val="585"/>
              </a:spcBef>
              <a:tabLst>
                <a:tab pos="415290" algn="l"/>
              </a:tabLst>
            </a:pPr>
            <a:r>
              <a:rPr lang="en-US" sz="280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Hình</a:t>
            </a:r>
            <a:r>
              <a:rPr lang="vi-VN" sz="2800" spc="-4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hoạ</a:t>
            </a:r>
            <a:r>
              <a:rPr lang="vi-VN" sz="2800" spc="-6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tiết,</a:t>
            </a:r>
            <a:r>
              <a:rPr lang="vi-VN" sz="2800" spc="-6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màu</a:t>
            </a:r>
            <a:r>
              <a:rPr lang="vi-VN" sz="2800" spc="-2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sắc</a:t>
            </a:r>
            <a:r>
              <a:rPr lang="vi-VN" sz="2800" spc="-6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trên</a:t>
            </a:r>
            <a:r>
              <a:rPr lang="vi-VN" sz="2800" spc="-4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nền</a:t>
            </a:r>
            <a:r>
              <a:rPr lang="vi-VN" sz="2800" spc="-4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trang</a:t>
            </a:r>
            <a:r>
              <a:rPr lang="vi-VN" sz="2800" spc="-50" dirty="0" smtClean="0">
                <a:solidFill>
                  <a:srgbClr val="C00000"/>
                </a:solidFill>
                <a:latin typeface="Times New Roman"/>
                <a:cs typeface="Times New Roman"/>
              </a:rPr>
              <a:t> </a:t>
            </a:r>
            <a:r>
              <a:rPr lang="vi-VN" sz="2800" spc="-10" dirty="0" smtClean="0">
                <a:solidFill>
                  <a:srgbClr val="C00000"/>
                </a:solidFill>
                <a:latin typeface="Times New Roman"/>
                <a:cs typeface="Times New Roman"/>
              </a:rPr>
              <a:t>trí?.</a:t>
            </a:r>
            <a:endParaRPr lang="vi-VN" sz="2800" dirty="0" smtClean="0">
              <a:solidFill>
                <a:srgbClr val="C00000"/>
              </a:solidFill>
              <a:latin typeface="Times New Roman"/>
              <a:cs typeface="Times New Roman"/>
            </a:endParaRPr>
          </a:p>
          <a:p>
            <a:pPr marL="38735" marR="5080">
              <a:lnSpc>
                <a:spcPct val="100400"/>
              </a:lnSpc>
              <a:spcBef>
                <a:spcPts val="1065"/>
              </a:spcBef>
              <a:tabLst>
                <a:tab pos="423545" algn="l"/>
              </a:tabLst>
            </a:pPr>
            <a:r>
              <a:rPr lang="en-US" sz="280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Những</a:t>
            </a:r>
            <a:r>
              <a:rPr lang="vi-VN" sz="2800" spc="-4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nguyên</a:t>
            </a:r>
            <a:r>
              <a:rPr lang="vi-VN" sz="2800" spc="-5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lý</a:t>
            </a:r>
            <a:r>
              <a:rPr lang="vi-VN" sz="2800" spc="-4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tạo</a:t>
            </a:r>
            <a:r>
              <a:rPr lang="vi-VN" sz="2800" spc="-6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hình</a:t>
            </a:r>
            <a:r>
              <a:rPr lang="vi-VN" sz="2800" spc="-5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nào</a:t>
            </a:r>
            <a:r>
              <a:rPr lang="vi-VN" sz="2800" spc="-5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được</a:t>
            </a:r>
            <a:r>
              <a:rPr lang="vi-VN" sz="2800" spc="-5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sử</a:t>
            </a:r>
            <a:r>
              <a:rPr lang="vi-VN" sz="2800" spc="-5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dụng</a:t>
            </a:r>
            <a:r>
              <a:rPr lang="vi-VN" sz="2800" spc="-55" dirty="0" smtClean="0">
                <a:solidFill>
                  <a:srgbClr val="C00000"/>
                </a:solidFill>
                <a:latin typeface="Times New Roman"/>
                <a:cs typeface="Times New Roman"/>
              </a:rPr>
              <a:t> </a:t>
            </a:r>
            <a:r>
              <a:rPr lang="vi-VN" sz="2800" spc="-10" dirty="0" smtClean="0">
                <a:solidFill>
                  <a:srgbClr val="C00000"/>
                </a:solidFill>
                <a:latin typeface="Times New Roman"/>
                <a:cs typeface="Times New Roman"/>
              </a:rPr>
              <a:t>trong </a:t>
            </a:r>
            <a:r>
              <a:rPr lang="vi-VN" sz="2800" dirty="0" smtClean="0">
                <a:solidFill>
                  <a:srgbClr val="C00000"/>
                </a:solidFill>
                <a:latin typeface="Times New Roman"/>
                <a:cs typeface="Times New Roman"/>
              </a:rPr>
              <a:t>sắp</a:t>
            </a:r>
            <a:r>
              <a:rPr lang="vi-VN" sz="2800" spc="-4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xếp</a:t>
            </a:r>
            <a:r>
              <a:rPr lang="vi-VN" sz="2800" spc="-3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bố</a:t>
            </a:r>
            <a:r>
              <a:rPr lang="vi-VN" sz="2800" spc="-4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cục</a:t>
            </a:r>
            <a:r>
              <a:rPr lang="vi-VN" sz="2800" spc="-4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của</a:t>
            </a:r>
            <a:r>
              <a:rPr lang="vi-VN" sz="2800" spc="-3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bài</a:t>
            </a:r>
            <a:r>
              <a:rPr lang="vi-VN" sz="2800" spc="-50" dirty="0" smtClean="0">
                <a:solidFill>
                  <a:srgbClr val="C00000"/>
                </a:solidFill>
                <a:latin typeface="Times New Roman"/>
                <a:cs typeface="Times New Roman"/>
              </a:rPr>
              <a:t> </a:t>
            </a:r>
            <a:r>
              <a:rPr lang="vi-VN" sz="2800" spc="-20" dirty="0" smtClean="0">
                <a:solidFill>
                  <a:srgbClr val="C00000"/>
                </a:solidFill>
                <a:latin typeface="Times New Roman"/>
                <a:cs typeface="Times New Roman"/>
              </a:rPr>
              <a:t>vẽ?.</a:t>
            </a:r>
            <a:endParaRPr lang="vi-VN" sz="2800" dirty="0" smtClean="0">
              <a:solidFill>
                <a:srgbClr val="C00000"/>
              </a:solidFill>
              <a:latin typeface="Times New Roman"/>
              <a:cs typeface="Times New Roman"/>
            </a:endParaRPr>
          </a:p>
          <a:p>
            <a:pPr marL="50800" marR="155575">
              <a:lnSpc>
                <a:spcPct val="100400"/>
              </a:lnSpc>
              <a:spcBef>
                <a:spcPts val="1765"/>
              </a:spcBef>
              <a:tabLst>
                <a:tab pos="435609" algn="l"/>
              </a:tabLst>
            </a:pPr>
            <a:r>
              <a:rPr lang="en-US" sz="280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Em</a:t>
            </a:r>
            <a:r>
              <a:rPr lang="vi-VN" sz="2800" spc="-3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có</a:t>
            </a:r>
            <a:r>
              <a:rPr lang="vi-VN" sz="2800" spc="-2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ý</a:t>
            </a:r>
            <a:r>
              <a:rPr lang="vi-VN" sz="2800" spc="-4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tưởng</a:t>
            </a:r>
            <a:r>
              <a:rPr lang="vi-VN" sz="2800" spc="-4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điều</a:t>
            </a:r>
            <a:r>
              <a:rPr lang="vi-VN" sz="2800" spc="-4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chỉnh</a:t>
            </a:r>
            <a:r>
              <a:rPr lang="vi-VN" sz="2800" spc="-5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gì</a:t>
            </a:r>
            <a:r>
              <a:rPr lang="vi-VN" sz="2800" spc="-4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để</a:t>
            </a:r>
            <a:r>
              <a:rPr lang="vi-VN" sz="2800" spc="-4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bài</a:t>
            </a:r>
            <a:r>
              <a:rPr lang="vi-VN" sz="2800" spc="-3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vẽ</a:t>
            </a:r>
            <a:r>
              <a:rPr lang="vi-VN" sz="2800" spc="-5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(của</a:t>
            </a:r>
            <a:r>
              <a:rPr lang="vi-VN" sz="2800" spc="-45" dirty="0" smtClean="0">
                <a:solidFill>
                  <a:srgbClr val="C00000"/>
                </a:solidFill>
                <a:latin typeface="Times New Roman"/>
                <a:cs typeface="Times New Roman"/>
              </a:rPr>
              <a:t> </a:t>
            </a:r>
            <a:r>
              <a:rPr lang="vi-VN" sz="2800" spc="-10" dirty="0" smtClean="0">
                <a:solidFill>
                  <a:srgbClr val="C00000"/>
                </a:solidFill>
                <a:latin typeface="Times New Roman"/>
                <a:cs typeface="Times New Roman"/>
              </a:rPr>
              <a:t>mình, </a:t>
            </a:r>
            <a:r>
              <a:rPr lang="vi-VN" sz="2800" dirty="0" smtClean="0">
                <a:solidFill>
                  <a:srgbClr val="C00000"/>
                </a:solidFill>
                <a:latin typeface="Times New Roman"/>
                <a:cs typeface="Times New Roman"/>
              </a:rPr>
              <a:t>của</a:t>
            </a:r>
            <a:r>
              <a:rPr lang="vi-VN" sz="2800" spc="-5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bạn)</a:t>
            </a:r>
            <a:r>
              <a:rPr lang="vi-VN" sz="2800" spc="-4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hấp</a:t>
            </a:r>
            <a:r>
              <a:rPr lang="vi-VN" sz="2800" spc="-4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dẫn</a:t>
            </a:r>
            <a:r>
              <a:rPr lang="vi-VN" sz="2800" spc="-4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và</a:t>
            </a:r>
            <a:r>
              <a:rPr lang="vi-VN" sz="2800" spc="-50"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hoàn</a:t>
            </a:r>
            <a:r>
              <a:rPr lang="vi-VN" sz="2800" spc="-55" dirty="0" smtClean="0">
                <a:solidFill>
                  <a:srgbClr val="C00000"/>
                </a:solidFill>
                <a:latin typeface="Times New Roman"/>
                <a:cs typeface="Times New Roman"/>
              </a:rPr>
              <a:t> </a:t>
            </a:r>
            <a:r>
              <a:rPr lang="vi-VN" sz="2800" dirty="0" smtClean="0">
                <a:solidFill>
                  <a:srgbClr val="C00000"/>
                </a:solidFill>
                <a:latin typeface="Times New Roman"/>
                <a:cs typeface="Times New Roman"/>
              </a:rPr>
              <a:t>thiện</a:t>
            </a:r>
            <a:r>
              <a:rPr lang="vi-VN" sz="2800" spc="-50" dirty="0" smtClean="0">
                <a:solidFill>
                  <a:srgbClr val="C00000"/>
                </a:solidFill>
                <a:latin typeface="Times New Roman"/>
                <a:cs typeface="Times New Roman"/>
              </a:rPr>
              <a:t> </a:t>
            </a:r>
            <a:r>
              <a:rPr lang="vi-VN" sz="2800" spc="-10" dirty="0" smtClean="0">
                <a:solidFill>
                  <a:srgbClr val="C00000"/>
                </a:solidFill>
                <a:latin typeface="Times New Roman"/>
                <a:cs typeface="Times New Roman"/>
              </a:rPr>
              <a:t>hơn?.</a:t>
            </a:r>
            <a:endParaRPr lang="vi-VN" sz="2800" dirty="0">
              <a:solidFill>
                <a:srgbClr val="C00000"/>
              </a:solidFill>
              <a:latin typeface="Times New Roman"/>
              <a:cs typeface="Times New Roman"/>
            </a:endParaRPr>
          </a:p>
        </p:txBody>
      </p:sp>
    </p:spTree>
    <p:extLst>
      <p:ext uri="{BB962C8B-B14F-4D97-AF65-F5344CB8AC3E}">
        <p14:creationId xmlns:p14="http://schemas.microsoft.com/office/powerpoint/2010/main" val="244358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143000" y="304800"/>
            <a:ext cx="10363200" cy="523220"/>
          </a:xfrm>
          <a:prstGeom prst="rect">
            <a:avLst/>
          </a:prstGeom>
        </p:spPr>
        <p:txBody>
          <a:bodyPr wrap="square">
            <a:spAutoFit/>
          </a:bodyPr>
          <a:lstStyle/>
          <a:p>
            <a:pPr lvl="0">
              <a:spcBef>
                <a:spcPts val="1200"/>
              </a:spcBef>
              <a:buClr>
                <a:schemeClr val="lt1"/>
              </a:buClr>
              <a:buSzPts val="2700"/>
            </a:pPr>
            <a:r>
              <a:rPr lang="en-US" sz="2800" b="1" dirty="0" smtClean="0">
                <a:latin typeface="Cambria" panose="02040503050406030204" pitchFamily="18" charset="0"/>
                <a:ea typeface="Cambria" panose="02040503050406030204" pitchFamily="18" charset="0"/>
                <a:cs typeface="Tahoma"/>
                <a:sym typeface="Tahoma"/>
              </a:rPr>
              <a:t>5. </a:t>
            </a:r>
            <a:r>
              <a:rPr lang="vi-VN" sz="2800" b="1" dirty="0" smtClean="0">
                <a:latin typeface="Cambria" panose="02040503050406030204" pitchFamily="18" charset="0"/>
                <a:ea typeface="Cambria" panose="02040503050406030204" pitchFamily="18" charset="0"/>
                <a:cs typeface="Tahoma"/>
                <a:sym typeface="Tahoma"/>
              </a:rPr>
              <a:t>Tìm hiểu </a:t>
            </a:r>
            <a:r>
              <a:rPr lang="en-US" sz="2800" b="1" dirty="0" err="1" smtClean="0">
                <a:latin typeface="Cambria" panose="02040503050406030204" pitchFamily="18" charset="0"/>
                <a:ea typeface="Cambria" panose="02040503050406030204" pitchFamily="18" charset="0"/>
                <a:cs typeface="Tahoma"/>
                <a:sym typeface="Tahoma"/>
              </a:rPr>
              <a:t>nghệ</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thuật</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trang</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trí</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trên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vải</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của</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dân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tộc</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thiểu</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số</a:t>
            </a:r>
            <a:r>
              <a:rPr lang="vi-VN" sz="2800" b="1" dirty="0" smtClean="0">
                <a:latin typeface="Cambria" panose="02040503050406030204" pitchFamily="18" charset="0"/>
                <a:ea typeface="Cambria" panose="02040503050406030204" pitchFamily="18" charset="0"/>
                <a:cs typeface="Tahoma"/>
                <a:sym typeface="Tahoma"/>
              </a:rPr>
              <a:t>.</a:t>
            </a:r>
            <a:endParaRPr lang="vi-VN" sz="2800" b="1" dirty="0">
              <a:latin typeface="Cambria" panose="02040503050406030204" pitchFamily="18" charset="0"/>
              <a:ea typeface="Cambria" panose="02040503050406030204" pitchFamily="18" charset="0"/>
              <a:cs typeface="Tahoma"/>
              <a:sym typeface="Tahoma"/>
            </a:endParaRPr>
          </a:p>
        </p:txBody>
      </p:sp>
      <p:pic>
        <p:nvPicPr>
          <p:cNvPr id="16" name="object 4"/>
          <p:cNvPicPr/>
          <p:nvPr/>
        </p:nvPicPr>
        <p:blipFill>
          <a:blip r:embed="rId7" cstate="print"/>
          <a:stretch>
            <a:fillRect/>
          </a:stretch>
        </p:blipFill>
        <p:spPr>
          <a:xfrm>
            <a:off x="1524000" y="3657600"/>
            <a:ext cx="4277868" cy="2758439"/>
          </a:xfrm>
          <a:prstGeom prst="rect">
            <a:avLst/>
          </a:prstGeom>
        </p:spPr>
      </p:pic>
      <p:sp>
        <p:nvSpPr>
          <p:cNvPr id="17" name="Rectangle 16"/>
          <p:cNvSpPr/>
          <p:nvPr/>
        </p:nvSpPr>
        <p:spPr>
          <a:xfrm>
            <a:off x="914400" y="1143000"/>
            <a:ext cx="10896600" cy="2246769"/>
          </a:xfrm>
          <a:prstGeom prst="rect">
            <a:avLst/>
          </a:prstGeom>
        </p:spPr>
        <p:txBody>
          <a:bodyPr wrap="square">
            <a:spAutoFit/>
          </a:bodyPr>
          <a:lstStyle/>
          <a:p>
            <a:pPr lvl="0">
              <a:buClr>
                <a:schemeClr val="lt1"/>
              </a:buClr>
              <a:buSzPts val="2700"/>
            </a:pPr>
            <a:r>
              <a:rPr lang="en-US" sz="2800" b="1" i="1" dirty="0" smtClean="0">
                <a:solidFill>
                  <a:srgbClr val="C00000"/>
                </a:solidFill>
                <a:latin typeface="Cambria" panose="02040503050406030204" pitchFamily="18" charset="0"/>
                <a:ea typeface="Cambria" panose="02040503050406030204" pitchFamily="18" charset="0"/>
                <a:cs typeface="Tahoma"/>
                <a:sym typeface="Tahoma"/>
              </a:rPr>
              <a:t>          </a:t>
            </a:r>
            <a:r>
              <a:rPr lang="en-US" sz="2800" b="1" i="1" dirty="0" err="1" smtClean="0">
                <a:solidFill>
                  <a:srgbClr val="C00000"/>
                </a:solidFill>
                <a:latin typeface="Cambria" panose="02040503050406030204" pitchFamily="18" charset="0"/>
                <a:ea typeface="Cambria" panose="02040503050406030204" pitchFamily="18" charset="0"/>
                <a:cs typeface="Tahoma"/>
                <a:sym typeface="Tahoma"/>
              </a:rPr>
              <a:t>Học</a:t>
            </a:r>
            <a:r>
              <a:rPr lang="en-US" sz="2800" b="1" i="1" dirty="0" smtClean="0">
                <a:solidFill>
                  <a:srgbClr val="C00000"/>
                </a:solidFill>
                <a:latin typeface="Cambria" panose="02040503050406030204" pitchFamily="18" charset="0"/>
                <a:ea typeface="Cambria" panose="02040503050406030204" pitchFamily="18" charset="0"/>
                <a:cs typeface="Tahoma"/>
                <a:sym typeface="Tahoma"/>
              </a:rPr>
              <a:t> </a:t>
            </a:r>
            <a:r>
              <a:rPr lang="en-US" sz="2800" b="1" i="1" dirty="0" err="1" smtClean="0">
                <a:solidFill>
                  <a:srgbClr val="C00000"/>
                </a:solidFill>
                <a:latin typeface="Cambria" panose="02040503050406030204" pitchFamily="18" charset="0"/>
                <a:ea typeface="Cambria" panose="02040503050406030204" pitchFamily="18" charset="0"/>
                <a:cs typeface="Tahoma"/>
                <a:sym typeface="Tahoma"/>
              </a:rPr>
              <a:t>sinh</a:t>
            </a:r>
            <a:r>
              <a:rPr lang="en-US" sz="2800" b="1" i="1" dirty="0" smtClean="0">
                <a:solidFill>
                  <a:srgbClr val="C00000"/>
                </a:solidFill>
                <a:latin typeface="Cambria" panose="02040503050406030204" pitchFamily="18" charset="0"/>
                <a:ea typeface="Cambria" panose="02040503050406030204" pitchFamily="18" charset="0"/>
                <a:cs typeface="Tahoma"/>
                <a:sym typeface="Tahoma"/>
              </a:rPr>
              <a:t> </a:t>
            </a:r>
            <a:r>
              <a:rPr lang="en-US" sz="2800" b="1" i="1" dirty="0" err="1" smtClean="0">
                <a:solidFill>
                  <a:srgbClr val="C00000"/>
                </a:solidFill>
                <a:latin typeface="Cambria" panose="02040503050406030204" pitchFamily="18" charset="0"/>
                <a:ea typeface="Cambria" panose="02040503050406030204" pitchFamily="18" charset="0"/>
                <a:cs typeface="Tahoma"/>
                <a:sym typeface="Tahoma"/>
              </a:rPr>
              <a:t>quan</a:t>
            </a:r>
            <a:r>
              <a:rPr lang="en-US" sz="2800" b="1" i="1" dirty="0" smtClean="0">
                <a:solidFill>
                  <a:srgbClr val="C00000"/>
                </a:solidFill>
                <a:latin typeface="Cambria" panose="02040503050406030204" pitchFamily="18" charset="0"/>
                <a:ea typeface="Cambria" panose="02040503050406030204" pitchFamily="18" charset="0"/>
                <a:cs typeface="Tahoma"/>
                <a:sym typeface="Tahoma"/>
              </a:rPr>
              <a:t> </a:t>
            </a:r>
            <a:r>
              <a:rPr lang="en-US" sz="2800" b="1" i="1" dirty="0" err="1" smtClean="0">
                <a:solidFill>
                  <a:srgbClr val="C00000"/>
                </a:solidFill>
                <a:latin typeface="Cambria" panose="02040503050406030204" pitchFamily="18" charset="0"/>
                <a:ea typeface="Cambria" panose="02040503050406030204" pitchFamily="18" charset="0"/>
                <a:cs typeface="Tahoma"/>
                <a:sym typeface="Tahoma"/>
              </a:rPr>
              <a:t>sát</a:t>
            </a:r>
            <a:r>
              <a:rPr lang="en-US" sz="2800" b="1" i="1" dirty="0" smtClean="0">
                <a:solidFill>
                  <a:srgbClr val="C00000"/>
                </a:solidFill>
                <a:latin typeface="Cambria" panose="02040503050406030204" pitchFamily="18" charset="0"/>
                <a:ea typeface="Cambria" panose="02040503050406030204" pitchFamily="18" charset="0"/>
                <a:cs typeface="Tahoma"/>
                <a:sym typeface="Tahoma"/>
              </a:rPr>
              <a:t> </a:t>
            </a:r>
            <a:r>
              <a:rPr lang="en-US" sz="2800" b="1" i="1" dirty="0" err="1" smtClean="0">
                <a:solidFill>
                  <a:srgbClr val="C00000"/>
                </a:solidFill>
                <a:latin typeface="Cambria" panose="02040503050406030204" pitchFamily="18" charset="0"/>
                <a:ea typeface="Cambria" panose="02040503050406030204" pitchFamily="18" charset="0"/>
                <a:cs typeface="Tahoma"/>
                <a:sym typeface="Tahoma"/>
              </a:rPr>
              <a:t>hình</a:t>
            </a:r>
            <a:r>
              <a:rPr lang="en-US" sz="2800" b="1" i="1" dirty="0" smtClean="0">
                <a:solidFill>
                  <a:srgbClr val="C00000"/>
                </a:solidFill>
                <a:latin typeface="Cambria" panose="02040503050406030204" pitchFamily="18" charset="0"/>
                <a:ea typeface="Cambria" panose="02040503050406030204" pitchFamily="18" charset="0"/>
                <a:cs typeface="Tahoma"/>
                <a:sym typeface="Tahoma"/>
              </a:rPr>
              <a:t> </a:t>
            </a:r>
            <a:r>
              <a:rPr lang="en-US" sz="2800" b="1" i="1" dirty="0" err="1" smtClean="0">
                <a:solidFill>
                  <a:srgbClr val="C00000"/>
                </a:solidFill>
                <a:latin typeface="Cambria" panose="02040503050406030204" pitchFamily="18" charset="0"/>
                <a:ea typeface="Cambria" panose="02040503050406030204" pitchFamily="18" charset="0"/>
                <a:cs typeface="Tahoma"/>
                <a:sym typeface="Tahoma"/>
              </a:rPr>
              <a:t>ảnh</a:t>
            </a:r>
            <a:r>
              <a:rPr lang="en-US" sz="2800" b="1" i="1" dirty="0" smtClean="0">
                <a:solidFill>
                  <a:srgbClr val="C00000"/>
                </a:solidFill>
                <a:latin typeface="Cambria" panose="02040503050406030204" pitchFamily="18" charset="0"/>
                <a:ea typeface="Cambria" panose="02040503050406030204" pitchFamily="18" charset="0"/>
                <a:cs typeface="Tahoma"/>
                <a:sym typeface="Tahoma"/>
              </a:rPr>
              <a:t> </a:t>
            </a:r>
            <a:r>
              <a:rPr lang="en-US" sz="2800" b="1" i="1" dirty="0" err="1" smtClean="0">
                <a:solidFill>
                  <a:srgbClr val="C00000"/>
                </a:solidFill>
                <a:latin typeface="Cambria" panose="02040503050406030204" pitchFamily="18" charset="0"/>
                <a:ea typeface="Cambria" panose="02040503050406030204" pitchFamily="18" charset="0"/>
                <a:cs typeface="Tahoma"/>
                <a:sym typeface="Tahoma"/>
              </a:rPr>
              <a:t>trong</a:t>
            </a:r>
            <a:r>
              <a:rPr lang="en-US" sz="2800" b="1" i="1" dirty="0" smtClean="0">
                <a:solidFill>
                  <a:srgbClr val="C00000"/>
                </a:solidFill>
                <a:latin typeface="Cambria" panose="02040503050406030204" pitchFamily="18" charset="0"/>
                <a:ea typeface="Cambria" panose="02040503050406030204" pitchFamily="18" charset="0"/>
                <a:cs typeface="Tahoma"/>
                <a:sym typeface="Tahoma"/>
              </a:rPr>
              <a:t> </a:t>
            </a:r>
            <a:r>
              <a:rPr lang="en-US" sz="2800" b="1" i="1" dirty="0" err="1" smtClean="0">
                <a:solidFill>
                  <a:srgbClr val="C00000"/>
                </a:solidFill>
                <a:latin typeface="Cambria" panose="02040503050406030204" pitchFamily="18" charset="0"/>
                <a:ea typeface="Cambria" panose="02040503050406030204" pitchFamily="18" charset="0"/>
                <a:cs typeface="Tahoma"/>
                <a:sym typeface="Tahoma"/>
              </a:rPr>
              <a:t>Sgk</a:t>
            </a:r>
            <a:r>
              <a:rPr lang="en-US" sz="2800" b="1" i="1" dirty="0" smtClean="0">
                <a:solidFill>
                  <a:srgbClr val="C00000"/>
                </a:solidFill>
                <a:latin typeface="Cambria" panose="02040503050406030204" pitchFamily="18" charset="0"/>
                <a:ea typeface="Cambria" panose="02040503050406030204" pitchFamily="18" charset="0"/>
                <a:cs typeface="Tahoma"/>
                <a:sym typeface="Tahoma"/>
              </a:rPr>
              <a:t> MT8 </a:t>
            </a:r>
            <a:r>
              <a:rPr lang="en-US" sz="2800" b="1" i="1" dirty="0" err="1" smtClean="0">
                <a:solidFill>
                  <a:srgbClr val="C00000"/>
                </a:solidFill>
                <a:latin typeface="Cambria" panose="02040503050406030204" pitchFamily="18" charset="0"/>
                <a:ea typeface="Cambria" panose="02040503050406030204" pitchFamily="18" charset="0"/>
                <a:cs typeface="Tahoma"/>
                <a:sym typeface="Tahoma"/>
              </a:rPr>
              <a:t>và</a:t>
            </a:r>
            <a:r>
              <a:rPr lang="en-US" sz="2800" b="1" i="1" dirty="0" smtClean="0">
                <a:solidFill>
                  <a:srgbClr val="C00000"/>
                </a:solidFill>
                <a:latin typeface="Cambria" panose="02040503050406030204" pitchFamily="18" charset="0"/>
                <a:ea typeface="Cambria" panose="02040503050406030204" pitchFamily="18" charset="0"/>
                <a:cs typeface="Tahoma"/>
                <a:sym typeface="Tahoma"/>
              </a:rPr>
              <a:t> </a:t>
            </a:r>
            <a:r>
              <a:rPr lang="en-US" sz="2800" b="1" i="1" dirty="0" err="1" smtClean="0">
                <a:solidFill>
                  <a:srgbClr val="C00000"/>
                </a:solidFill>
                <a:latin typeface="Cambria" panose="02040503050406030204" pitchFamily="18" charset="0"/>
                <a:ea typeface="Cambria" panose="02040503050406030204" pitchFamily="18" charset="0"/>
                <a:cs typeface="Tahoma"/>
                <a:sym typeface="Tahoma"/>
              </a:rPr>
              <a:t>thảo</a:t>
            </a:r>
            <a:r>
              <a:rPr lang="en-US" sz="2800" b="1" i="1" dirty="0" smtClean="0">
                <a:solidFill>
                  <a:srgbClr val="C00000"/>
                </a:solidFill>
                <a:latin typeface="Cambria" panose="02040503050406030204" pitchFamily="18" charset="0"/>
                <a:ea typeface="Cambria" panose="02040503050406030204" pitchFamily="18" charset="0"/>
                <a:cs typeface="Tahoma"/>
                <a:sym typeface="Tahoma"/>
              </a:rPr>
              <a:t> </a:t>
            </a:r>
            <a:r>
              <a:rPr lang="en-US" sz="2800" b="1" i="1" dirty="0" err="1" smtClean="0">
                <a:solidFill>
                  <a:srgbClr val="C00000"/>
                </a:solidFill>
                <a:latin typeface="Cambria" panose="02040503050406030204" pitchFamily="18" charset="0"/>
                <a:ea typeface="Cambria" panose="02040503050406030204" pitchFamily="18" charset="0"/>
                <a:cs typeface="Tahoma"/>
                <a:sym typeface="Tahoma"/>
              </a:rPr>
              <a:t>luận</a:t>
            </a:r>
            <a:r>
              <a:rPr lang="en-US" sz="2800" b="1" i="1" dirty="0" smtClean="0">
                <a:solidFill>
                  <a:srgbClr val="C00000"/>
                </a:solidFill>
                <a:latin typeface="Cambria" panose="02040503050406030204" pitchFamily="18" charset="0"/>
                <a:ea typeface="Cambria" panose="02040503050406030204" pitchFamily="18" charset="0"/>
                <a:cs typeface="Tahoma"/>
                <a:sym typeface="Tahoma"/>
              </a:rPr>
              <a:t>:</a:t>
            </a:r>
          </a:p>
          <a:p>
            <a:pPr lvl="0">
              <a:buClr>
                <a:schemeClr val="lt1"/>
              </a:buClr>
              <a:buSzPts val="2700"/>
            </a:pP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Nhóm</a:t>
            </a:r>
            <a:r>
              <a:rPr lang="en-US" sz="2800" dirty="0" smtClean="0">
                <a:latin typeface="Cambria" panose="02040503050406030204" pitchFamily="18" charset="0"/>
                <a:ea typeface="Cambria" panose="02040503050406030204" pitchFamily="18" charset="0"/>
                <a:cs typeface="Tahoma"/>
                <a:sym typeface="Tahoma"/>
              </a:rPr>
              <a:t> 1: </a:t>
            </a:r>
            <a:r>
              <a:rPr lang="en-US" sz="2800" dirty="0" err="1" smtClean="0">
                <a:latin typeface="Cambria" panose="02040503050406030204" pitchFamily="18" charset="0"/>
                <a:ea typeface="Cambria" panose="02040503050406030204" pitchFamily="18" charset="0"/>
                <a:cs typeface="Tahoma"/>
                <a:sym typeface="Tahoma"/>
              </a:rPr>
              <a:t>Kĩ</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thuật</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thêu</a:t>
            </a:r>
            <a:endParaRPr lang="en-US" sz="2800" dirty="0" smtClean="0">
              <a:latin typeface="Cambria" panose="02040503050406030204" pitchFamily="18" charset="0"/>
              <a:ea typeface="Cambria" panose="02040503050406030204" pitchFamily="18" charset="0"/>
              <a:cs typeface="Tahoma"/>
              <a:sym typeface="Tahoma"/>
            </a:endParaRPr>
          </a:p>
          <a:p>
            <a:pPr lvl="0">
              <a:buClr>
                <a:schemeClr val="lt1"/>
              </a:buClr>
              <a:buSzPts val="2700"/>
            </a:pP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Nhóm</a:t>
            </a:r>
            <a:r>
              <a:rPr lang="en-US" sz="2800" dirty="0" smtClean="0">
                <a:latin typeface="Cambria" panose="02040503050406030204" pitchFamily="18" charset="0"/>
                <a:ea typeface="Cambria" panose="02040503050406030204" pitchFamily="18" charset="0"/>
                <a:cs typeface="Tahoma"/>
                <a:sym typeface="Tahoma"/>
              </a:rPr>
              <a:t> 2: </a:t>
            </a:r>
            <a:r>
              <a:rPr lang="en-US" sz="2800" dirty="0" err="1" smtClean="0">
                <a:latin typeface="Cambria" panose="02040503050406030204" pitchFamily="18" charset="0"/>
                <a:ea typeface="Cambria" panose="02040503050406030204" pitchFamily="18" charset="0"/>
                <a:cs typeface="Tahoma"/>
                <a:sym typeface="Tahoma"/>
              </a:rPr>
              <a:t>Kĩ</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thuật</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dệt</a:t>
            </a:r>
            <a:endParaRPr lang="en-US" sz="2800" dirty="0" smtClean="0">
              <a:latin typeface="Cambria" panose="02040503050406030204" pitchFamily="18" charset="0"/>
              <a:ea typeface="Cambria" panose="02040503050406030204" pitchFamily="18" charset="0"/>
              <a:cs typeface="Tahoma"/>
              <a:sym typeface="Tahoma"/>
            </a:endParaRPr>
          </a:p>
          <a:p>
            <a:pPr lvl="0">
              <a:buClr>
                <a:schemeClr val="lt1"/>
              </a:buClr>
              <a:buSzPts val="2700"/>
            </a:pP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Nhóm</a:t>
            </a:r>
            <a:r>
              <a:rPr lang="en-US" sz="2800" dirty="0" smtClean="0">
                <a:latin typeface="Cambria" panose="02040503050406030204" pitchFamily="18" charset="0"/>
                <a:ea typeface="Cambria" panose="02040503050406030204" pitchFamily="18" charset="0"/>
                <a:cs typeface="Tahoma"/>
                <a:sym typeface="Tahoma"/>
              </a:rPr>
              <a:t> 3: </a:t>
            </a:r>
            <a:r>
              <a:rPr lang="en-US" sz="2800" dirty="0" err="1" smtClean="0">
                <a:latin typeface="Cambria" panose="02040503050406030204" pitchFamily="18" charset="0"/>
                <a:ea typeface="Cambria" panose="02040503050406030204" pitchFamily="18" charset="0"/>
                <a:cs typeface="Tahoma"/>
                <a:sym typeface="Tahoma"/>
              </a:rPr>
              <a:t>Kĩ</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thuật</a:t>
            </a:r>
            <a:r>
              <a:rPr lang="en-US" sz="2800" dirty="0" smtClean="0">
                <a:latin typeface="Cambria" panose="02040503050406030204" pitchFamily="18" charset="0"/>
                <a:ea typeface="Cambria" panose="02040503050406030204" pitchFamily="18" charset="0"/>
                <a:cs typeface="Tahoma"/>
                <a:sym typeface="Tahoma"/>
              </a:rPr>
              <a:t> Batik</a:t>
            </a:r>
          </a:p>
          <a:p>
            <a:pPr lvl="0">
              <a:buClr>
                <a:schemeClr val="lt1"/>
              </a:buClr>
              <a:buSzPts val="2700"/>
            </a:pP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Nhóm</a:t>
            </a:r>
            <a:r>
              <a:rPr lang="en-US" sz="2800" dirty="0" smtClean="0">
                <a:latin typeface="Cambria" panose="02040503050406030204" pitchFamily="18" charset="0"/>
                <a:ea typeface="Cambria" panose="02040503050406030204" pitchFamily="18" charset="0"/>
                <a:cs typeface="Tahoma"/>
                <a:sym typeface="Tahoma"/>
              </a:rPr>
              <a:t> 4: </a:t>
            </a:r>
            <a:r>
              <a:rPr lang="en-US" sz="2800" dirty="0" err="1" smtClean="0">
                <a:latin typeface="Cambria" panose="02040503050406030204" pitchFamily="18" charset="0"/>
                <a:ea typeface="Cambria" panose="02040503050406030204" pitchFamily="18" charset="0"/>
                <a:cs typeface="Tahoma"/>
                <a:sym typeface="Tahoma"/>
              </a:rPr>
              <a:t>Kĩ</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thuật</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chắp</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vải</a:t>
            </a:r>
            <a:r>
              <a:rPr lang="en-US" sz="2800" dirty="0" smtClean="0">
                <a:latin typeface="Cambria" panose="02040503050406030204" pitchFamily="18" charset="0"/>
                <a:ea typeface="Cambria" panose="02040503050406030204" pitchFamily="18" charset="0"/>
                <a:cs typeface="Tahoma"/>
                <a:sym typeface="Tahoma"/>
              </a:rPr>
              <a:t>             </a:t>
            </a:r>
            <a:endParaRPr lang="vi-VN" sz="2800" dirty="0">
              <a:latin typeface="Cambria" panose="02040503050406030204" pitchFamily="18" charset="0"/>
              <a:ea typeface="Cambria" panose="02040503050406030204" pitchFamily="18" charset="0"/>
              <a:cs typeface="Tahoma"/>
              <a:sym typeface="Tahoma"/>
            </a:endParaRPr>
          </a:p>
        </p:txBody>
      </p:sp>
      <p:pic>
        <p:nvPicPr>
          <p:cNvPr id="18" name="object 11"/>
          <p:cNvPicPr/>
          <p:nvPr/>
        </p:nvPicPr>
        <p:blipFill>
          <a:blip r:embed="rId8" cstate="print"/>
          <a:stretch>
            <a:fillRect/>
          </a:stretch>
        </p:blipFill>
        <p:spPr>
          <a:xfrm>
            <a:off x="6248400" y="1905000"/>
            <a:ext cx="3048000" cy="4495800"/>
          </a:xfrm>
          <a:prstGeom prst="rect">
            <a:avLst/>
          </a:prstGeom>
        </p:spPr>
      </p:pic>
    </p:spTree>
    <p:extLst>
      <p:ext uri="{BB962C8B-B14F-4D97-AF65-F5344CB8AC3E}">
        <p14:creationId xmlns:p14="http://schemas.microsoft.com/office/powerpoint/2010/main" val="95120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ppt_x"/>
                                          </p:val>
                                        </p:tav>
                                        <p:tav tm="100000">
                                          <p:val>
                                            <p:strVal val="#ppt_x"/>
                                          </p:val>
                                        </p:tav>
                                      </p:tavLst>
                                    </p:anim>
                                    <p:anim calcmode="lin" valueType="num">
                                      <p:cBhvr additive="base">
                                        <p:cTn id="14"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58000"/>
            <a:chOff x="-13857" y="0"/>
            <a:chExt cx="12205857" cy="6858000"/>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90600"/>
              <a:ext cx="762381" cy="470977"/>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143000" y="304800"/>
            <a:ext cx="10363200" cy="523220"/>
          </a:xfrm>
          <a:prstGeom prst="rect">
            <a:avLst/>
          </a:prstGeom>
        </p:spPr>
        <p:txBody>
          <a:bodyPr wrap="square">
            <a:spAutoFit/>
          </a:bodyPr>
          <a:lstStyle/>
          <a:p>
            <a:pPr lvl="0">
              <a:spcBef>
                <a:spcPts val="1200"/>
              </a:spcBef>
              <a:buClr>
                <a:schemeClr val="lt1"/>
              </a:buClr>
              <a:buSzPts val="2700"/>
            </a:pPr>
            <a:r>
              <a:rPr lang="en-US" sz="2800" b="1" dirty="0" smtClean="0">
                <a:latin typeface="Cambria" panose="02040503050406030204" pitchFamily="18" charset="0"/>
                <a:ea typeface="Cambria" panose="02040503050406030204" pitchFamily="18" charset="0"/>
                <a:cs typeface="Tahoma"/>
                <a:sym typeface="Tahoma"/>
              </a:rPr>
              <a:t>5. </a:t>
            </a:r>
            <a:r>
              <a:rPr lang="vi-VN" sz="2800" b="1" dirty="0" smtClean="0">
                <a:latin typeface="Cambria" panose="02040503050406030204" pitchFamily="18" charset="0"/>
                <a:ea typeface="Cambria" panose="02040503050406030204" pitchFamily="18" charset="0"/>
                <a:cs typeface="Tahoma"/>
                <a:sym typeface="Tahoma"/>
              </a:rPr>
              <a:t>Tìm hiểu </a:t>
            </a:r>
            <a:r>
              <a:rPr lang="en-US" sz="2800" b="1" dirty="0" err="1" smtClean="0">
                <a:latin typeface="Cambria" panose="02040503050406030204" pitchFamily="18" charset="0"/>
                <a:ea typeface="Cambria" panose="02040503050406030204" pitchFamily="18" charset="0"/>
                <a:cs typeface="Tahoma"/>
                <a:sym typeface="Tahoma"/>
              </a:rPr>
              <a:t>nghệ</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thuật</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trang</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trí</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trên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vải</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của</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dân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tộc</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thiểu</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số</a:t>
            </a:r>
            <a:r>
              <a:rPr lang="vi-VN" sz="2800" b="1" dirty="0" smtClean="0">
                <a:latin typeface="Cambria" panose="02040503050406030204" pitchFamily="18" charset="0"/>
                <a:ea typeface="Cambria" panose="02040503050406030204" pitchFamily="18" charset="0"/>
                <a:cs typeface="Tahoma"/>
                <a:sym typeface="Tahoma"/>
              </a:rPr>
              <a:t>.</a:t>
            </a:r>
            <a:endParaRPr lang="vi-VN" sz="2800" b="1" dirty="0">
              <a:latin typeface="Cambria" panose="02040503050406030204" pitchFamily="18" charset="0"/>
              <a:ea typeface="Cambria" panose="02040503050406030204" pitchFamily="18" charset="0"/>
              <a:cs typeface="Tahoma"/>
              <a:sym typeface="Tahoma"/>
            </a:endParaRPr>
          </a:p>
        </p:txBody>
      </p:sp>
      <p:sp>
        <p:nvSpPr>
          <p:cNvPr id="18" name="object 2"/>
          <p:cNvSpPr txBox="1"/>
          <p:nvPr/>
        </p:nvSpPr>
        <p:spPr>
          <a:xfrm>
            <a:off x="762000" y="990600"/>
            <a:ext cx="10896600" cy="5430333"/>
          </a:xfrm>
          <a:prstGeom prst="rect">
            <a:avLst/>
          </a:prstGeom>
        </p:spPr>
        <p:txBody>
          <a:bodyPr vert="horz" wrap="square" lIns="0" tIns="13335" rIns="0" bIns="0" rtlCol="0">
            <a:spAutoFit/>
          </a:bodyPr>
          <a:lstStyle/>
          <a:p>
            <a:pPr marL="72390"/>
            <a:r>
              <a:rPr sz="2200" b="1" spc="120" dirty="0">
                <a:solidFill>
                  <a:srgbClr val="006FC0"/>
                </a:solidFill>
                <a:latin typeface="Cambria" panose="02040503050406030204" pitchFamily="18" charset="0"/>
                <a:ea typeface="Cambria" panose="02040503050406030204" pitchFamily="18" charset="0"/>
                <a:cs typeface="Arial"/>
              </a:rPr>
              <a:t>*</a:t>
            </a:r>
            <a:r>
              <a:rPr sz="2200" b="1" spc="-50" dirty="0">
                <a:solidFill>
                  <a:srgbClr val="006FC0"/>
                </a:solidFill>
                <a:latin typeface="Cambria" panose="02040503050406030204" pitchFamily="18" charset="0"/>
                <a:ea typeface="Cambria" panose="02040503050406030204" pitchFamily="18" charset="0"/>
                <a:cs typeface="Arial"/>
              </a:rPr>
              <a:t> </a:t>
            </a:r>
            <a:r>
              <a:rPr sz="2200" b="1" spc="-150" dirty="0">
                <a:solidFill>
                  <a:srgbClr val="006FC0"/>
                </a:solidFill>
                <a:latin typeface="Cambria" panose="02040503050406030204" pitchFamily="18" charset="0"/>
                <a:ea typeface="Cambria" panose="02040503050406030204" pitchFamily="18" charset="0"/>
                <a:cs typeface="Arial"/>
              </a:rPr>
              <a:t>Kỹ</a:t>
            </a:r>
            <a:r>
              <a:rPr sz="2200" b="1" spc="-50" dirty="0">
                <a:solidFill>
                  <a:srgbClr val="006FC0"/>
                </a:solidFill>
                <a:latin typeface="Cambria" panose="02040503050406030204" pitchFamily="18" charset="0"/>
                <a:ea typeface="Cambria" panose="02040503050406030204" pitchFamily="18" charset="0"/>
                <a:cs typeface="Arial"/>
              </a:rPr>
              <a:t> thuật </a:t>
            </a:r>
            <a:r>
              <a:rPr sz="2200" b="1" spc="-20" dirty="0">
                <a:solidFill>
                  <a:srgbClr val="006FC0"/>
                </a:solidFill>
                <a:latin typeface="Cambria" panose="02040503050406030204" pitchFamily="18" charset="0"/>
                <a:ea typeface="Cambria" panose="02040503050406030204" pitchFamily="18" charset="0"/>
                <a:cs typeface="Arial"/>
              </a:rPr>
              <a:t>thêu</a:t>
            </a:r>
            <a:endParaRPr sz="2200" dirty="0">
              <a:latin typeface="Cambria" panose="02040503050406030204" pitchFamily="18" charset="0"/>
              <a:ea typeface="Cambria" panose="02040503050406030204" pitchFamily="18" charset="0"/>
              <a:cs typeface="Arial"/>
            </a:endParaRPr>
          </a:p>
          <a:p>
            <a:pPr marL="22225" marR="177800">
              <a:lnSpc>
                <a:spcPct val="99500"/>
              </a:lnSpc>
            </a:pPr>
            <a:r>
              <a:rPr sz="2200" spc="-75" dirty="0">
                <a:latin typeface="Cambria" panose="02040503050406030204" pitchFamily="18" charset="0"/>
                <a:ea typeface="Cambria" panose="02040503050406030204" pitchFamily="18" charset="0"/>
                <a:cs typeface="Arial"/>
              </a:rPr>
              <a:t>Kỹ</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thuật</a:t>
            </a:r>
            <a:r>
              <a:rPr sz="2200" spc="-6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thêu</a:t>
            </a:r>
            <a:r>
              <a:rPr sz="2200" spc="-5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phổ</a:t>
            </a:r>
            <a:r>
              <a:rPr sz="2200" spc="-5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biến</a:t>
            </a:r>
            <a:r>
              <a:rPr sz="2200" spc="-35" dirty="0">
                <a:latin typeface="Cambria" panose="02040503050406030204" pitchFamily="18" charset="0"/>
                <a:ea typeface="Cambria" panose="02040503050406030204" pitchFamily="18" charset="0"/>
                <a:cs typeface="Arial"/>
              </a:rPr>
              <a:t> </a:t>
            </a:r>
            <a:r>
              <a:rPr sz="2200" spc="-160" dirty="0">
                <a:latin typeface="Cambria" panose="02040503050406030204" pitchFamily="18" charset="0"/>
                <a:ea typeface="Cambria" panose="02040503050406030204" pitchFamily="18" charset="0"/>
                <a:cs typeface="Arial"/>
              </a:rPr>
              <a:t>ở</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các</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dân</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tộc</a:t>
            </a:r>
            <a:r>
              <a:rPr sz="2200" spc="-55" dirty="0">
                <a:latin typeface="Cambria" panose="02040503050406030204" pitchFamily="18" charset="0"/>
                <a:ea typeface="Cambria" panose="02040503050406030204" pitchFamily="18" charset="0"/>
                <a:cs typeface="Arial"/>
              </a:rPr>
              <a:t> </a:t>
            </a:r>
            <a:r>
              <a:rPr sz="2200" spc="-75" dirty="0">
                <a:latin typeface="Cambria" panose="02040503050406030204" pitchFamily="18" charset="0"/>
                <a:ea typeface="Cambria" panose="02040503050406030204" pitchFamily="18" charset="0"/>
                <a:cs typeface="Arial"/>
              </a:rPr>
              <a:t>Dao,</a:t>
            </a:r>
            <a:r>
              <a:rPr sz="2200" spc="-45" dirty="0">
                <a:latin typeface="Cambria" panose="02040503050406030204" pitchFamily="18" charset="0"/>
                <a:ea typeface="Cambria" panose="02040503050406030204" pitchFamily="18" charset="0"/>
                <a:cs typeface="Arial"/>
              </a:rPr>
              <a:t> </a:t>
            </a:r>
            <a:r>
              <a:rPr sz="2200" spc="-10" dirty="0">
                <a:latin typeface="Cambria" panose="02040503050406030204" pitchFamily="18" charset="0"/>
                <a:ea typeface="Cambria" panose="02040503050406030204" pitchFamily="18" charset="0"/>
                <a:cs typeface="Arial"/>
              </a:rPr>
              <a:t>Mông,</a:t>
            </a:r>
            <a:r>
              <a:rPr sz="2200" spc="-45" dirty="0">
                <a:latin typeface="Cambria" panose="02040503050406030204" pitchFamily="18" charset="0"/>
                <a:ea typeface="Cambria" panose="02040503050406030204" pitchFamily="18" charset="0"/>
                <a:cs typeface="Arial"/>
              </a:rPr>
              <a:t> Thái,</a:t>
            </a:r>
            <a:r>
              <a:rPr sz="2200" spc="-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La</a:t>
            </a:r>
            <a:r>
              <a:rPr sz="2200" spc="-40" dirty="0">
                <a:latin typeface="Cambria" panose="02040503050406030204" pitchFamily="18" charset="0"/>
                <a:ea typeface="Cambria" panose="02040503050406030204" pitchFamily="18" charset="0"/>
                <a:cs typeface="Arial"/>
              </a:rPr>
              <a:t> </a:t>
            </a:r>
            <a:r>
              <a:rPr sz="2200" spc="-55" dirty="0">
                <a:latin typeface="Cambria" panose="02040503050406030204" pitchFamily="18" charset="0"/>
                <a:ea typeface="Cambria" panose="02040503050406030204" pitchFamily="18" charset="0"/>
                <a:cs typeface="Arial"/>
              </a:rPr>
              <a:t>Chí.</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Trong</a:t>
            </a:r>
            <a:r>
              <a:rPr sz="2200" spc="-50" dirty="0">
                <a:latin typeface="Cambria" panose="02040503050406030204" pitchFamily="18" charset="0"/>
                <a:ea typeface="Cambria" panose="02040503050406030204" pitchFamily="18" charset="0"/>
                <a:cs typeface="Arial"/>
              </a:rPr>
              <a:t> </a:t>
            </a:r>
            <a:r>
              <a:rPr sz="2200" spc="50" dirty="0">
                <a:latin typeface="Cambria" panose="02040503050406030204" pitchFamily="18" charset="0"/>
                <a:ea typeface="Cambria" panose="02040503050406030204" pitchFamily="18" charset="0"/>
                <a:cs typeface="Arial"/>
              </a:rPr>
              <a:t>đó</a:t>
            </a:r>
            <a:r>
              <a:rPr sz="2200" spc="-55" dirty="0">
                <a:latin typeface="Cambria" panose="02040503050406030204" pitchFamily="18" charset="0"/>
                <a:ea typeface="Cambria" panose="02040503050406030204" pitchFamily="18" charset="0"/>
                <a:cs typeface="Arial"/>
              </a:rPr>
              <a:t> </a:t>
            </a:r>
            <a:r>
              <a:rPr sz="2200" spc="-35" dirty="0">
                <a:latin typeface="Cambria" panose="02040503050406030204" pitchFamily="18" charset="0"/>
                <a:ea typeface="Cambria" panose="02040503050406030204" pitchFamily="18" charset="0"/>
                <a:cs typeface="Arial"/>
              </a:rPr>
              <a:t>Dao</a:t>
            </a:r>
            <a:r>
              <a:rPr sz="2200" spc="-30" dirty="0">
                <a:latin typeface="Cambria" panose="02040503050406030204" pitchFamily="18" charset="0"/>
                <a:ea typeface="Cambria" panose="02040503050406030204" pitchFamily="18" charset="0"/>
                <a:cs typeface="Arial"/>
              </a:rPr>
              <a:t> </a:t>
            </a:r>
            <a:r>
              <a:rPr sz="2200" spc="-70" dirty="0">
                <a:latin typeface="Cambria" panose="02040503050406030204" pitchFamily="18" charset="0"/>
                <a:ea typeface="Cambria" panose="02040503050406030204" pitchFamily="18" charset="0"/>
                <a:cs typeface="Arial"/>
              </a:rPr>
              <a:t>Đỏ,</a:t>
            </a:r>
            <a:r>
              <a:rPr sz="2200" spc="-55" dirty="0">
                <a:latin typeface="Cambria" panose="02040503050406030204" pitchFamily="18" charset="0"/>
                <a:ea typeface="Cambria" panose="02040503050406030204" pitchFamily="18" charset="0"/>
                <a:cs typeface="Arial"/>
              </a:rPr>
              <a:t> </a:t>
            </a:r>
            <a:r>
              <a:rPr sz="2200" spc="-25" dirty="0">
                <a:latin typeface="Cambria" panose="02040503050406030204" pitchFamily="18" charset="0"/>
                <a:ea typeface="Cambria" panose="02040503050406030204" pitchFamily="18" charset="0"/>
                <a:cs typeface="Arial"/>
              </a:rPr>
              <a:t>Dao </a:t>
            </a:r>
            <a:r>
              <a:rPr sz="2200" spc="-40" dirty="0">
                <a:latin typeface="Cambria" panose="02040503050406030204" pitchFamily="18" charset="0"/>
                <a:ea typeface="Cambria" panose="02040503050406030204" pitchFamily="18" charset="0"/>
                <a:cs typeface="Arial"/>
              </a:rPr>
              <a:t>Tiền,</a:t>
            </a:r>
            <a:r>
              <a:rPr sz="2200" spc="-65" dirty="0">
                <a:latin typeface="Cambria" panose="02040503050406030204" pitchFamily="18" charset="0"/>
                <a:ea typeface="Cambria" panose="02040503050406030204" pitchFamily="18" charset="0"/>
                <a:cs typeface="Arial"/>
              </a:rPr>
              <a:t> </a:t>
            </a:r>
            <a:r>
              <a:rPr sz="2200" spc="-40" dirty="0">
                <a:latin typeface="Cambria" panose="02040503050406030204" pitchFamily="18" charset="0"/>
                <a:ea typeface="Cambria" panose="02040503050406030204" pitchFamily="18" charset="0"/>
                <a:cs typeface="Arial"/>
              </a:rPr>
              <a:t>Dao</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Coóc</a:t>
            </a:r>
            <a:r>
              <a:rPr sz="2200" spc="-60" dirty="0">
                <a:latin typeface="Cambria" panose="02040503050406030204" pitchFamily="18" charset="0"/>
                <a:ea typeface="Cambria" panose="02040503050406030204" pitchFamily="18" charset="0"/>
                <a:cs typeface="Arial"/>
              </a:rPr>
              <a:t> </a:t>
            </a:r>
            <a:r>
              <a:rPr sz="2200" spc="-25" dirty="0">
                <a:latin typeface="Cambria" panose="02040503050406030204" pitchFamily="18" charset="0"/>
                <a:ea typeface="Cambria" panose="02040503050406030204" pitchFamily="18" charset="0"/>
                <a:cs typeface="Arial"/>
              </a:rPr>
              <a:t>Mùn,</a:t>
            </a:r>
            <a:r>
              <a:rPr sz="2200" spc="-60" dirty="0">
                <a:latin typeface="Cambria" panose="02040503050406030204" pitchFamily="18" charset="0"/>
                <a:ea typeface="Cambria" panose="02040503050406030204" pitchFamily="18" charset="0"/>
                <a:cs typeface="Arial"/>
              </a:rPr>
              <a:t> </a:t>
            </a:r>
            <a:r>
              <a:rPr sz="2200" spc="-40" dirty="0">
                <a:latin typeface="Cambria" panose="02040503050406030204" pitchFamily="18" charset="0"/>
                <a:ea typeface="Cambria" panose="02040503050406030204" pitchFamily="18" charset="0"/>
                <a:cs typeface="Arial"/>
              </a:rPr>
              <a:t>Dao</a:t>
            </a:r>
            <a:r>
              <a:rPr sz="2200" spc="-50" dirty="0">
                <a:latin typeface="Cambria" panose="02040503050406030204" pitchFamily="18" charset="0"/>
                <a:ea typeface="Cambria" panose="02040503050406030204" pitchFamily="18" charset="0"/>
                <a:cs typeface="Arial"/>
              </a:rPr>
              <a:t> </a:t>
            </a:r>
            <a:r>
              <a:rPr sz="2200" spc="-65" dirty="0">
                <a:latin typeface="Cambria" panose="02040503050406030204" pitchFamily="18" charset="0"/>
                <a:ea typeface="Cambria" panose="02040503050406030204" pitchFamily="18" charset="0"/>
                <a:cs typeface="Arial"/>
              </a:rPr>
              <a:t>Ôgang,</a:t>
            </a:r>
            <a:r>
              <a:rPr sz="2200" spc="-40" dirty="0">
                <a:latin typeface="Cambria" panose="02040503050406030204" pitchFamily="18" charset="0"/>
                <a:ea typeface="Cambria" panose="02040503050406030204" pitchFamily="18" charset="0"/>
                <a:cs typeface="Arial"/>
              </a:rPr>
              <a:t> Dao</a:t>
            </a:r>
            <a:r>
              <a:rPr sz="2200" spc="-45" dirty="0">
                <a:latin typeface="Cambria" panose="02040503050406030204" pitchFamily="18" charset="0"/>
                <a:ea typeface="Cambria" panose="02040503050406030204" pitchFamily="18" charset="0"/>
                <a:cs typeface="Arial"/>
              </a:rPr>
              <a:t> </a:t>
            </a:r>
            <a:r>
              <a:rPr sz="2200" spc="-55" dirty="0">
                <a:latin typeface="Cambria" panose="02040503050406030204" pitchFamily="18" charset="0"/>
                <a:ea typeface="Cambria" panose="02040503050406030204" pitchFamily="18" charset="0"/>
                <a:cs typeface="Arial"/>
              </a:rPr>
              <a:t>Quần</a:t>
            </a:r>
            <a:r>
              <a:rPr sz="2200" spc="-70" dirty="0">
                <a:latin typeface="Cambria" panose="02040503050406030204" pitchFamily="18" charset="0"/>
                <a:ea typeface="Cambria" panose="02040503050406030204" pitchFamily="18" charset="0"/>
                <a:cs typeface="Arial"/>
              </a:rPr>
              <a:t> </a:t>
            </a:r>
            <a:r>
              <a:rPr sz="2200" spc="-20" dirty="0">
                <a:latin typeface="Cambria" panose="02040503050406030204" pitchFamily="18" charset="0"/>
                <a:ea typeface="Cambria" panose="02040503050406030204" pitchFamily="18" charset="0"/>
                <a:cs typeface="Arial"/>
              </a:rPr>
              <a:t>Chẹt</a:t>
            </a:r>
            <a:r>
              <a:rPr sz="2200" spc="-6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đều</a:t>
            </a:r>
            <a:r>
              <a:rPr sz="2200" spc="-6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có</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kỹ</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thuật</a:t>
            </a:r>
            <a:r>
              <a:rPr sz="2200" spc="-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thêu</a:t>
            </a:r>
            <a:r>
              <a:rPr sz="2200" spc="-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thoáng</a:t>
            </a:r>
            <a:r>
              <a:rPr sz="2200" spc="-50" dirty="0">
                <a:latin typeface="Cambria" panose="02040503050406030204" pitchFamily="18" charset="0"/>
                <a:ea typeface="Cambria" panose="02040503050406030204" pitchFamily="18" charset="0"/>
                <a:cs typeface="Arial"/>
              </a:rPr>
              <a:t> </a:t>
            </a:r>
            <a:r>
              <a:rPr sz="2200" spc="-20" dirty="0">
                <a:latin typeface="Cambria" panose="02040503050406030204" pitchFamily="18" charset="0"/>
                <a:ea typeface="Cambria" panose="02040503050406030204" pitchFamily="18" charset="0"/>
                <a:cs typeface="Arial"/>
              </a:rPr>
              <a:t>trên </a:t>
            </a:r>
            <a:r>
              <a:rPr sz="2200" spc="-10" dirty="0">
                <a:latin typeface="Cambria" panose="02040503050406030204" pitchFamily="18" charset="0"/>
                <a:ea typeface="Cambria" panose="02040503050406030204" pitchFamily="18" charset="0"/>
                <a:cs typeface="Arial"/>
              </a:rPr>
              <a:t>nền</a:t>
            </a:r>
            <a:r>
              <a:rPr sz="2200" spc="-9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vải</a:t>
            </a:r>
            <a:r>
              <a:rPr sz="2200" spc="-95" dirty="0">
                <a:latin typeface="Cambria" panose="02040503050406030204" pitchFamily="18" charset="0"/>
                <a:ea typeface="Cambria" panose="02040503050406030204" pitchFamily="18" charset="0"/>
                <a:cs typeface="Arial"/>
              </a:rPr>
              <a:t> </a:t>
            </a:r>
            <a:r>
              <a:rPr sz="2200" spc="-25" dirty="0">
                <a:latin typeface="Cambria" panose="02040503050406030204" pitchFamily="18" charset="0"/>
                <a:ea typeface="Cambria" panose="02040503050406030204" pitchFamily="18" charset="0"/>
                <a:cs typeface="Arial"/>
              </a:rPr>
              <a:t>đen,</a:t>
            </a:r>
            <a:r>
              <a:rPr sz="2200" spc="-9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vải</a:t>
            </a:r>
            <a:r>
              <a:rPr sz="2200" spc="-95" dirty="0">
                <a:latin typeface="Cambria" panose="02040503050406030204" pitchFamily="18" charset="0"/>
                <a:ea typeface="Cambria" panose="02040503050406030204" pitchFamily="18" charset="0"/>
                <a:cs typeface="Arial"/>
              </a:rPr>
              <a:t> </a:t>
            </a:r>
            <a:r>
              <a:rPr sz="2200" spc="-20" dirty="0">
                <a:latin typeface="Cambria" panose="02040503050406030204" pitchFamily="18" charset="0"/>
                <a:ea typeface="Cambria" panose="02040503050406030204" pitchFamily="18" charset="0"/>
                <a:cs typeface="Arial"/>
              </a:rPr>
              <a:t>chàm.</a:t>
            </a:r>
            <a:endParaRPr sz="2200" dirty="0">
              <a:latin typeface="Cambria" panose="02040503050406030204" pitchFamily="18" charset="0"/>
              <a:ea typeface="Cambria" panose="02040503050406030204" pitchFamily="18" charset="0"/>
              <a:cs typeface="Arial"/>
            </a:endParaRPr>
          </a:p>
          <a:p>
            <a:pPr marL="43180"/>
            <a:r>
              <a:rPr sz="2200" spc="-55" dirty="0">
                <a:latin typeface="Cambria" panose="02040503050406030204" pitchFamily="18" charset="0"/>
                <a:ea typeface="Cambria" panose="02040503050406030204" pitchFamily="18" charset="0"/>
                <a:cs typeface="Arial"/>
              </a:rPr>
              <a:t>Người</a:t>
            </a:r>
            <a:r>
              <a:rPr sz="2200" spc="-2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Mông</a:t>
            </a:r>
            <a:r>
              <a:rPr sz="2200" spc="-2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thì</a:t>
            </a:r>
            <a:r>
              <a:rPr sz="2200" spc="-3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có</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kỹ</a:t>
            </a:r>
            <a:r>
              <a:rPr sz="2200" spc="-4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thuật</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thêu</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lát</a:t>
            </a:r>
            <a:r>
              <a:rPr sz="2200" spc="-2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và</a:t>
            </a:r>
            <a:r>
              <a:rPr sz="2200" spc="-3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thêu</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chéo</a:t>
            </a:r>
            <a:r>
              <a:rPr sz="2200" spc="-65" dirty="0">
                <a:latin typeface="Cambria" panose="02040503050406030204" pitchFamily="18" charset="0"/>
                <a:ea typeface="Cambria" panose="02040503050406030204" pitchFamily="18" charset="0"/>
                <a:cs typeface="Arial"/>
              </a:rPr>
              <a:t> </a:t>
            </a:r>
            <a:r>
              <a:rPr sz="2200" spc="-20" dirty="0">
                <a:latin typeface="Cambria" panose="02040503050406030204" pitchFamily="18" charset="0"/>
                <a:ea typeface="Cambria" panose="02040503050406030204" pitchFamily="18" charset="0"/>
                <a:cs typeface="Arial"/>
              </a:rPr>
              <a:t>mũi.</a:t>
            </a:r>
            <a:endParaRPr sz="2200" dirty="0">
              <a:latin typeface="Cambria" panose="02040503050406030204" pitchFamily="18" charset="0"/>
              <a:ea typeface="Cambria" panose="02040503050406030204" pitchFamily="18" charset="0"/>
              <a:cs typeface="Arial"/>
            </a:endParaRPr>
          </a:p>
          <a:p>
            <a:pPr marL="12700" algn="just"/>
            <a:r>
              <a:rPr sz="2200" spc="-60" dirty="0">
                <a:latin typeface="Cambria" panose="02040503050406030204" pitchFamily="18" charset="0"/>
                <a:ea typeface="Cambria" panose="02040503050406030204" pitchFamily="18" charset="0"/>
                <a:cs typeface="Arial"/>
              </a:rPr>
              <a:t>Dân</a:t>
            </a:r>
            <a:r>
              <a:rPr sz="2200" spc="-2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tộc</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La</a:t>
            </a:r>
            <a:r>
              <a:rPr sz="2200" spc="-35" dirty="0">
                <a:latin typeface="Cambria" panose="02040503050406030204" pitchFamily="18" charset="0"/>
                <a:ea typeface="Cambria" panose="02040503050406030204" pitchFamily="18" charset="0"/>
                <a:cs typeface="Arial"/>
              </a:rPr>
              <a:t> </a:t>
            </a:r>
            <a:r>
              <a:rPr sz="2200" spc="-75" dirty="0">
                <a:latin typeface="Cambria" panose="02040503050406030204" pitchFamily="18" charset="0"/>
                <a:ea typeface="Cambria" panose="02040503050406030204" pitchFamily="18" charset="0"/>
                <a:cs typeface="Arial"/>
              </a:rPr>
              <a:t>Chí</a:t>
            </a:r>
            <a:r>
              <a:rPr sz="2200" spc="-40" dirty="0">
                <a:latin typeface="Cambria" panose="02040503050406030204" pitchFamily="18" charset="0"/>
                <a:ea typeface="Cambria" panose="02040503050406030204" pitchFamily="18" charset="0"/>
                <a:cs typeface="Arial"/>
              </a:rPr>
              <a:t> </a:t>
            </a:r>
            <a:r>
              <a:rPr sz="2200" spc="-25" dirty="0">
                <a:latin typeface="Cambria" panose="02040503050406030204" pitchFamily="18" charset="0"/>
                <a:ea typeface="Cambria" panose="02040503050406030204" pitchFamily="18" charset="0"/>
                <a:cs typeface="Arial"/>
              </a:rPr>
              <a:t>thường</a:t>
            </a:r>
            <a:r>
              <a:rPr sz="2200" spc="-4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có</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hai</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loại</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thêu</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chủ</a:t>
            </a:r>
            <a:r>
              <a:rPr sz="2200" spc="-60" dirty="0">
                <a:latin typeface="Cambria" panose="02040503050406030204" pitchFamily="18" charset="0"/>
                <a:ea typeface="Cambria" panose="02040503050406030204" pitchFamily="18" charset="0"/>
                <a:cs typeface="Arial"/>
              </a:rPr>
              <a:t> </a:t>
            </a:r>
            <a:r>
              <a:rPr sz="2200" spc="-40" dirty="0">
                <a:latin typeface="Cambria" panose="02040503050406030204" pitchFamily="18" charset="0"/>
                <a:ea typeface="Cambria" panose="02040503050406030204" pitchFamily="18" charset="0"/>
                <a:cs typeface="Arial"/>
              </a:rPr>
              <a:t>yếu </a:t>
            </a:r>
            <a:r>
              <a:rPr sz="2200" dirty="0">
                <a:latin typeface="Cambria" panose="02040503050406030204" pitchFamily="18" charset="0"/>
                <a:ea typeface="Cambria" panose="02040503050406030204" pitchFamily="18" charset="0"/>
                <a:cs typeface="Arial"/>
              </a:rPr>
              <a:t>là</a:t>
            </a:r>
            <a:r>
              <a:rPr sz="2200" spc="-4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thêu</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móc</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và</a:t>
            </a:r>
            <a:r>
              <a:rPr sz="2200" spc="-3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thêu</a:t>
            </a:r>
            <a:r>
              <a:rPr sz="2200" spc="-55" dirty="0">
                <a:latin typeface="Cambria" panose="02040503050406030204" pitchFamily="18" charset="0"/>
                <a:ea typeface="Cambria" panose="02040503050406030204" pitchFamily="18" charset="0"/>
                <a:cs typeface="Arial"/>
              </a:rPr>
              <a:t> </a:t>
            </a:r>
            <a:r>
              <a:rPr sz="2200" spc="-10" dirty="0">
                <a:latin typeface="Cambria" panose="02040503050406030204" pitchFamily="18" charset="0"/>
                <a:ea typeface="Cambria" panose="02040503050406030204" pitchFamily="18" charset="0"/>
                <a:cs typeface="Arial"/>
              </a:rPr>
              <a:t>xuyên.</a:t>
            </a:r>
            <a:endParaRPr sz="2200" dirty="0">
              <a:latin typeface="Cambria" panose="02040503050406030204" pitchFamily="18" charset="0"/>
              <a:ea typeface="Cambria" panose="02040503050406030204" pitchFamily="18" charset="0"/>
              <a:cs typeface="Arial"/>
            </a:endParaRPr>
          </a:p>
          <a:p>
            <a:pPr marL="12700" marR="5080" algn="just">
              <a:lnSpc>
                <a:spcPct val="99500"/>
              </a:lnSpc>
            </a:pPr>
            <a:r>
              <a:rPr sz="2200" dirty="0">
                <a:latin typeface="Cambria" panose="02040503050406030204" pitchFamily="18" charset="0"/>
                <a:ea typeface="Cambria" panose="02040503050406030204" pitchFamily="18" charset="0"/>
                <a:cs typeface="Arial"/>
              </a:rPr>
              <a:t>Trong</a:t>
            </a:r>
            <a:r>
              <a:rPr sz="2200" spc="-65" dirty="0">
                <a:latin typeface="Cambria" panose="02040503050406030204" pitchFamily="18" charset="0"/>
                <a:ea typeface="Cambria" panose="02040503050406030204" pitchFamily="18" charset="0"/>
                <a:cs typeface="Arial"/>
              </a:rPr>
              <a:t> </a:t>
            </a:r>
            <a:r>
              <a:rPr sz="2200" spc="50" dirty="0">
                <a:latin typeface="Cambria" panose="02040503050406030204" pitchFamily="18" charset="0"/>
                <a:ea typeface="Cambria" panose="02040503050406030204" pitchFamily="18" charset="0"/>
                <a:cs typeface="Arial"/>
              </a:rPr>
              <a:t>đó</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kỹ</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thuật</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thêu</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của</a:t>
            </a:r>
            <a:r>
              <a:rPr sz="2200" spc="-50" dirty="0">
                <a:latin typeface="Cambria" panose="02040503050406030204" pitchFamily="18" charset="0"/>
                <a:ea typeface="Cambria" panose="02040503050406030204" pitchFamily="18" charset="0"/>
                <a:cs typeface="Arial"/>
              </a:rPr>
              <a:t> </a:t>
            </a:r>
            <a:r>
              <a:rPr sz="2200" spc="-55" dirty="0">
                <a:latin typeface="Cambria" panose="02040503050406030204" pitchFamily="18" charset="0"/>
                <a:ea typeface="Cambria" panose="02040503050406030204" pitchFamily="18" charset="0"/>
                <a:cs typeface="Arial"/>
              </a:rPr>
              <a:t>người </a:t>
            </a:r>
            <a:r>
              <a:rPr sz="2200" spc="-40" dirty="0">
                <a:latin typeface="Cambria" panose="02040503050406030204" pitchFamily="18" charset="0"/>
                <a:ea typeface="Cambria" panose="02040503050406030204" pitchFamily="18" charset="0"/>
                <a:cs typeface="Arial"/>
              </a:rPr>
              <a:t>Dao</a:t>
            </a:r>
            <a:r>
              <a:rPr sz="2200" spc="-50" dirty="0">
                <a:latin typeface="Cambria" panose="02040503050406030204" pitchFamily="18" charset="0"/>
                <a:ea typeface="Cambria" panose="02040503050406030204" pitchFamily="18" charset="0"/>
                <a:cs typeface="Arial"/>
              </a:rPr>
              <a:t> </a:t>
            </a:r>
            <a:r>
              <a:rPr sz="2200" spc="-10" dirty="0">
                <a:latin typeface="Cambria" panose="02040503050406030204" pitchFamily="18" charset="0"/>
                <a:ea typeface="Cambria" panose="02040503050406030204" pitchFamily="18" charset="0"/>
                <a:cs typeface="Arial"/>
              </a:rPr>
              <a:t>Tiền</a:t>
            </a:r>
            <a:r>
              <a:rPr sz="2200" spc="-4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khá</a:t>
            </a:r>
            <a:r>
              <a:rPr sz="2200" spc="-5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đặc</a:t>
            </a:r>
            <a:r>
              <a:rPr sz="2200" spc="-55" dirty="0">
                <a:latin typeface="Cambria" panose="02040503050406030204" pitchFamily="18" charset="0"/>
                <a:ea typeface="Cambria" panose="02040503050406030204" pitchFamily="18" charset="0"/>
                <a:cs typeface="Arial"/>
              </a:rPr>
              <a:t> </a:t>
            </a:r>
            <a:r>
              <a:rPr sz="2200" spc="-10" dirty="0">
                <a:latin typeface="Cambria" panose="02040503050406030204" pitchFamily="18" charset="0"/>
                <a:ea typeface="Cambria" panose="02040503050406030204" pitchFamily="18" charset="0"/>
                <a:cs typeface="Arial"/>
              </a:rPr>
              <a:t>biệt,</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không</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thêu</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đè</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lên</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các</a:t>
            </a:r>
            <a:r>
              <a:rPr sz="2200" spc="-55" dirty="0">
                <a:latin typeface="Cambria" panose="02040503050406030204" pitchFamily="18" charset="0"/>
                <a:ea typeface="Cambria" panose="02040503050406030204" pitchFamily="18" charset="0"/>
                <a:cs typeface="Arial"/>
              </a:rPr>
              <a:t> </a:t>
            </a:r>
            <a:r>
              <a:rPr sz="2200" spc="-35" dirty="0">
                <a:latin typeface="Cambria" panose="02040503050406030204" pitchFamily="18" charset="0"/>
                <a:ea typeface="Cambria" panose="02040503050406030204" pitchFamily="18" charset="0"/>
                <a:cs typeface="Arial"/>
              </a:rPr>
              <a:t>sợi</a:t>
            </a:r>
            <a:r>
              <a:rPr sz="2200" spc="-65" dirty="0">
                <a:latin typeface="Cambria" panose="02040503050406030204" pitchFamily="18" charset="0"/>
                <a:ea typeface="Cambria" panose="02040503050406030204" pitchFamily="18" charset="0"/>
                <a:cs typeface="Arial"/>
              </a:rPr>
              <a:t> </a:t>
            </a:r>
            <a:r>
              <a:rPr sz="2200" spc="-25" dirty="0">
                <a:latin typeface="Cambria" panose="02040503050406030204" pitchFamily="18" charset="0"/>
                <a:ea typeface="Cambria" panose="02040503050406030204" pitchFamily="18" charset="0"/>
                <a:cs typeface="Arial"/>
              </a:rPr>
              <a:t>vải </a:t>
            </a:r>
            <a:r>
              <a:rPr sz="2200" dirty="0">
                <a:latin typeface="Cambria" panose="02040503050406030204" pitchFamily="18" charset="0"/>
                <a:ea typeface="Cambria" panose="02040503050406030204" pitchFamily="18" charset="0"/>
                <a:cs typeface="Arial"/>
              </a:rPr>
              <a:t>mà</a:t>
            </a:r>
            <a:r>
              <a:rPr sz="2200" spc="5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luồn</a:t>
            </a:r>
            <a:r>
              <a:rPr sz="2200" spc="5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chỉ</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theo</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mắt</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sợi</a:t>
            </a:r>
            <a:r>
              <a:rPr sz="2200" spc="4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gọi</a:t>
            </a:r>
            <a:r>
              <a:rPr sz="2200" spc="5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là</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thêu</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luồn</a:t>
            </a:r>
            <a:r>
              <a:rPr sz="2200" spc="55" dirty="0">
                <a:latin typeface="Cambria" panose="02040503050406030204" pitchFamily="18" charset="0"/>
                <a:ea typeface="Cambria" panose="02040503050406030204" pitchFamily="18" charset="0"/>
                <a:cs typeface="Arial"/>
              </a:rPr>
              <a:t> </a:t>
            </a:r>
            <a:r>
              <a:rPr sz="2200" spc="-40" dirty="0">
                <a:latin typeface="Cambria" panose="02040503050406030204" pitchFamily="18" charset="0"/>
                <a:ea typeface="Cambria" panose="02040503050406030204" pitchFamily="18" charset="0"/>
                <a:cs typeface="Arial"/>
              </a:rPr>
              <a:t>sợi,</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thêu</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ở</a:t>
            </a:r>
            <a:r>
              <a:rPr sz="2200" spc="5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mặt</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trái</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nhưng</a:t>
            </a:r>
            <a:r>
              <a:rPr sz="2200" spc="4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các</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hoạ</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tiết</a:t>
            </a:r>
            <a:r>
              <a:rPr sz="2200" spc="50" dirty="0">
                <a:latin typeface="Cambria" panose="02040503050406030204" pitchFamily="18" charset="0"/>
                <a:ea typeface="Cambria" panose="02040503050406030204" pitchFamily="18" charset="0"/>
                <a:cs typeface="Arial"/>
              </a:rPr>
              <a:t> </a:t>
            </a:r>
            <a:r>
              <a:rPr sz="2200" spc="-25" dirty="0">
                <a:latin typeface="Cambria" panose="02040503050406030204" pitchFamily="18" charset="0"/>
                <a:ea typeface="Cambria" panose="02040503050406030204" pitchFamily="18" charset="0"/>
                <a:cs typeface="Arial"/>
              </a:rPr>
              <a:t>hoa </a:t>
            </a:r>
            <a:r>
              <a:rPr sz="2200" dirty="0">
                <a:latin typeface="Cambria" panose="02040503050406030204" pitchFamily="18" charset="0"/>
                <a:ea typeface="Cambria" panose="02040503050406030204" pitchFamily="18" charset="0"/>
                <a:cs typeface="Arial"/>
              </a:rPr>
              <a:t>văn</a:t>
            </a:r>
            <a:r>
              <a:rPr sz="2200" spc="-4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lại</a:t>
            </a:r>
            <a:r>
              <a:rPr sz="2200" spc="-3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nổi</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lên</a:t>
            </a:r>
            <a:r>
              <a:rPr sz="2200" spc="-2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trên</a:t>
            </a:r>
            <a:r>
              <a:rPr sz="2200" spc="-4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mặt</a:t>
            </a:r>
            <a:r>
              <a:rPr sz="2200" spc="-5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phải</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của</a:t>
            </a:r>
            <a:r>
              <a:rPr sz="2200" spc="-55" dirty="0">
                <a:latin typeface="Cambria" panose="02040503050406030204" pitchFamily="18" charset="0"/>
                <a:ea typeface="Cambria" panose="02040503050406030204" pitchFamily="18" charset="0"/>
                <a:cs typeface="Arial"/>
              </a:rPr>
              <a:t> </a:t>
            </a:r>
            <a:r>
              <a:rPr sz="2200" spc="-20" dirty="0">
                <a:latin typeface="Cambria" panose="02040503050406030204" pitchFamily="18" charset="0"/>
                <a:ea typeface="Cambria" panose="02040503050406030204" pitchFamily="18" charset="0"/>
                <a:cs typeface="Arial"/>
              </a:rPr>
              <a:t>vải.</a:t>
            </a:r>
            <a:endParaRPr sz="2200" dirty="0">
              <a:latin typeface="Cambria" panose="02040503050406030204" pitchFamily="18" charset="0"/>
              <a:ea typeface="Cambria" panose="02040503050406030204" pitchFamily="18" charset="0"/>
              <a:cs typeface="Arial"/>
            </a:endParaRPr>
          </a:p>
          <a:p>
            <a:pPr marL="158115" algn="just"/>
            <a:r>
              <a:rPr sz="2200" b="1" spc="145" dirty="0">
                <a:solidFill>
                  <a:srgbClr val="006FC0"/>
                </a:solidFill>
                <a:latin typeface="Cambria" panose="02040503050406030204" pitchFamily="18" charset="0"/>
                <a:ea typeface="Cambria" panose="02040503050406030204" pitchFamily="18" charset="0"/>
                <a:cs typeface="Arial"/>
              </a:rPr>
              <a:t>*</a:t>
            </a:r>
            <a:r>
              <a:rPr sz="2200" b="1" spc="-70" dirty="0">
                <a:solidFill>
                  <a:srgbClr val="006FC0"/>
                </a:solidFill>
                <a:latin typeface="Cambria" panose="02040503050406030204" pitchFamily="18" charset="0"/>
                <a:ea typeface="Cambria" panose="02040503050406030204" pitchFamily="18" charset="0"/>
                <a:cs typeface="Arial"/>
              </a:rPr>
              <a:t> </a:t>
            </a:r>
            <a:r>
              <a:rPr sz="2200" b="1" spc="-180" dirty="0">
                <a:solidFill>
                  <a:srgbClr val="006FC0"/>
                </a:solidFill>
                <a:latin typeface="Cambria" panose="02040503050406030204" pitchFamily="18" charset="0"/>
                <a:ea typeface="Cambria" panose="02040503050406030204" pitchFamily="18" charset="0"/>
                <a:cs typeface="Arial"/>
              </a:rPr>
              <a:t>Kỹ</a:t>
            </a:r>
            <a:r>
              <a:rPr sz="2200" b="1" spc="-60" dirty="0">
                <a:solidFill>
                  <a:srgbClr val="006FC0"/>
                </a:solidFill>
                <a:latin typeface="Cambria" panose="02040503050406030204" pitchFamily="18" charset="0"/>
                <a:ea typeface="Cambria" panose="02040503050406030204" pitchFamily="18" charset="0"/>
                <a:cs typeface="Arial"/>
              </a:rPr>
              <a:t> thuật </a:t>
            </a:r>
            <a:r>
              <a:rPr sz="2200" b="1" spc="-25" dirty="0">
                <a:solidFill>
                  <a:srgbClr val="006FC0"/>
                </a:solidFill>
                <a:latin typeface="Cambria" panose="02040503050406030204" pitchFamily="18" charset="0"/>
                <a:ea typeface="Cambria" panose="02040503050406030204" pitchFamily="18" charset="0"/>
                <a:cs typeface="Arial"/>
              </a:rPr>
              <a:t>dệt</a:t>
            </a:r>
            <a:endParaRPr sz="2200" dirty="0">
              <a:latin typeface="Cambria" panose="02040503050406030204" pitchFamily="18" charset="0"/>
              <a:ea typeface="Cambria" panose="02040503050406030204" pitchFamily="18" charset="0"/>
              <a:cs typeface="Arial"/>
            </a:endParaRPr>
          </a:p>
          <a:p>
            <a:pPr marL="123189" marR="93980" algn="just">
              <a:lnSpc>
                <a:spcPct val="99800"/>
              </a:lnSpc>
            </a:pPr>
            <a:r>
              <a:rPr sz="2200" dirty="0">
                <a:latin typeface="Cambria" panose="02040503050406030204" pitchFamily="18" charset="0"/>
                <a:ea typeface="Cambria" panose="02040503050406030204" pitchFamily="18" charset="0"/>
                <a:cs typeface="Arial"/>
              </a:rPr>
              <a:t>Nổi</a:t>
            </a:r>
            <a:r>
              <a:rPr sz="2200" spc="-1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bật</a:t>
            </a:r>
            <a:r>
              <a:rPr sz="2200" spc="-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cho</a:t>
            </a:r>
            <a:r>
              <a:rPr sz="2200" spc="-2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nghệ</a:t>
            </a:r>
            <a:r>
              <a:rPr sz="2200" spc="-1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thuật</a:t>
            </a:r>
            <a:r>
              <a:rPr sz="2200" spc="-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dệt</a:t>
            </a:r>
            <a:r>
              <a:rPr sz="2200" spc="-2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vải</a:t>
            </a:r>
            <a:r>
              <a:rPr sz="2200" spc="-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phải kể</a:t>
            </a:r>
            <a:r>
              <a:rPr sz="2200" spc="-1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đến</a:t>
            </a:r>
            <a:r>
              <a:rPr sz="2200" spc="-1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dân</a:t>
            </a:r>
            <a:r>
              <a:rPr sz="2200" spc="-25" dirty="0">
                <a:latin typeface="Cambria" panose="02040503050406030204" pitchFamily="18" charset="0"/>
                <a:ea typeface="Cambria" panose="02040503050406030204" pitchFamily="18" charset="0"/>
                <a:cs typeface="Arial"/>
              </a:rPr>
              <a:t> </a:t>
            </a:r>
            <a:r>
              <a:rPr sz="2200" spc="50" dirty="0">
                <a:latin typeface="Cambria" panose="02040503050406030204" pitchFamily="18" charset="0"/>
                <a:ea typeface="Cambria" panose="02040503050406030204" pitchFamily="18" charset="0"/>
                <a:cs typeface="Arial"/>
              </a:rPr>
              <a:t>tộc</a:t>
            </a:r>
            <a:r>
              <a:rPr sz="2200" spc="-10" dirty="0">
                <a:latin typeface="Cambria" panose="02040503050406030204" pitchFamily="18" charset="0"/>
                <a:ea typeface="Cambria" panose="02040503050406030204" pitchFamily="18" charset="0"/>
                <a:cs typeface="Arial"/>
              </a:rPr>
              <a:t> </a:t>
            </a:r>
            <a:r>
              <a:rPr sz="2200" spc="-55" dirty="0">
                <a:latin typeface="Cambria" panose="02040503050406030204" pitchFamily="18" charset="0"/>
                <a:ea typeface="Cambria" panose="02040503050406030204" pitchFamily="18" charset="0"/>
                <a:cs typeface="Arial"/>
              </a:rPr>
              <a:t>Mường,</a:t>
            </a:r>
            <a:r>
              <a:rPr sz="2200" spc="-2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Thái.</a:t>
            </a:r>
            <a:r>
              <a:rPr sz="2200" spc="-1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Cùng</a:t>
            </a:r>
            <a:r>
              <a:rPr sz="2200" spc="-10" dirty="0">
                <a:latin typeface="Cambria" panose="02040503050406030204" pitchFamily="18" charset="0"/>
                <a:ea typeface="Cambria" panose="02040503050406030204" pitchFamily="18" charset="0"/>
                <a:cs typeface="Arial"/>
              </a:rPr>
              <a:t> </a:t>
            </a:r>
            <a:r>
              <a:rPr sz="2200" spc="-25" dirty="0">
                <a:latin typeface="Cambria" panose="02040503050406030204" pitchFamily="18" charset="0"/>
                <a:ea typeface="Cambria" panose="02040503050406030204" pitchFamily="18" charset="0"/>
                <a:cs typeface="Arial"/>
              </a:rPr>
              <a:t>một </a:t>
            </a:r>
            <a:r>
              <a:rPr sz="2200" dirty="0">
                <a:latin typeface="Cambria" panose="02040503050406030204" pitchFamily="18" charset="0"/>
                <a:ea typeface="Cambria" panose="02040503050406030204" pitchFamily="18" charset="0"/>
                <a:cs typeface="Arial"/>
              </a:rPr>
              <a:t>loại</a:t>
            </a:r>
            <a:r>
              <a:rPr sz="2200" spc="1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hoa</a:t>
            </a:r>
            <a:r>
              <a:rPr sz="2200" spc="1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văn</a:t>
            </a:r>
            <a:r>
              <a:rPr sz="2200" spc="1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nhưng</a:t>
            </a:r>
            <a:r>
              <a:rPr sz="2200" spc="18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trong</a:t>
            </a:r>
            <a:r>
              <a:rPr sz="2200" spc="16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quá</a:t>
            </a:r>
            <a:r>
              <a:rPr sz="2200" spc="1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trình</a:t>
            </a:r>
            <a:r>
              <a:rPr sz="2200" spc="1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dệt,</a:t>
            </a:r>
            <a:r>
              <a:rPr sz="2200" spc="1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mỗi</a:t>
            </a:r>
            <a:r>
              <a:rPr sz="2200" spc="1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người</a:t>
            </a:r>
            <a:r>
              <a:rPr sz="2200" spc="1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lại</a:t>
            </a:r>
            <a:r>
              <a:rPr sz="2200" spc="1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cải</a:t>
            </a:r>
            <a:r>
              <a:rPr sz="2200" spc="1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biên,</a:t>
            </a:r>
            <a:r>
              <a:rPr sz="2200" spc="1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cách</a:t>
            </a:r>
            <a:r>
              <a:rPr sz="2200" spc="165" dirty="0">
                <a:latin typeface="Cambria" panose="02040503050406030204" pitchFamily="18" charset="0"/>
                <a:ea typeface="Cambria" panose="02040503050406030204" pitchFamily="18" charset="0"/>
                <a:cs typeface="Arial"/>
              </a:rPr>
              <a:t> </a:t>
            </a:r>
            <a:r>
              <a:rPr sz="2200" spc="-20" dirty="0">
                <a:latin typeface="Cambria" panose="02040503050406030204" pitchFamily="18" charset="0"/>
                <a:ea typeface="Cambria" panose="02040503050406030204" pitchFamily="18" charset="0"/>
                <a:cs typeface="Arial"/>
              </a:rPr>
              <a:t>điệu </a:t>
            </a:r>
            <a:r>
              <a:rPr sz="2200" dirty="0">
                <a:latin typeface="Cambria" panose="02040503050406030204" pitchFamily="18" charset="0"/>
                <a:ea typeface="Cambria" panose="02040503050406030204" pitchFamily="18" charset="0"/>
                <a:cs typeface="Arial"/>
              </a:rPr>
              <a:t>các</a:t>
            </a:r>
            <a:r>
              <a:rPr sz="2200" spc="2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chi</a:t>
            </a:r>
            <a:r>
              <a:rPr sz="2200" spc="28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tiết</a:t>
            </a:r>
            <a:r>
              <a:rPr sz="2200" spc="2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để</a:t>
            </a:r>
            <a:r>
              <a:rPr sz="2200" spc="28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tạo</a:t>
            </a:r>
            <a:r>
              <a:rPr sz="2200" spc="2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nên</a:t>
            </a:r>
            <a:r>
              <a:rPr sz="2200" spc="2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kiểu</a:t>
            </a:r>
            <a:r>
              <a:rPr sz="2200" spc="29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dáng</a:t>
            </a:r>
            <a:r>
              <a:rPr sz="2200" spc="2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hoa</a:t>
            </a:r>
            <a:r>
              <a:rPr sz="2200" spc="2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văn</a:t>
            </a:r>
            <a:r>
              <a:rPr sz="2200" spc="2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theo</a:t>
            </a:r>
            <a:r>
              <a:rPr sz="2200" spc="2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ý</a:t>
            </a:r>
            <a:r>
              <a:rPr sz="2200" spc="28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thích</a:t>
            </a:r>
            <a:r>
              <a:rPr sz="2200" spc="2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cá</a:t>
            </a:r>
            <a:r>
              <a:rPr sz="2200" spc="28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nhân.</a:t>
            </a:r>
            <a:r>
              <a:rPr sz="2200" spc="280" dirty="0">
                <a:latin typeface="Cambria" panose="02040503050406030204" pitchFamily="18" charset="0"/>
                <a:ea typeface="Cambria" panose="02040503050406030204" pitchFamily="18" charset="0"/>
                <a:cs typeface="Arial"/>
              </a:rPr>
              <a:t> </a:t>
            </a:r>
            <a:r>
              <a:rPr sz="2200" spc="-10" dirty="0">
                <a:latin typeface="Cambria" panose="02040503050406030204" pitchFamily="18" charset="0"/>
                <a:ea typeface="Cambria" panose="02040503050406030204" pitchFamily="18" charset="0"/>
                <a:cs typeface="Arial"/>
              </a:rPr>
              <a:t>Những </a:t>
            </a:r>
            <a:r>
              <a:rPr sz="2200" dirty="0">
                <a:latin typeface="Cambria" panose="02040503050406030204" pitchFamily="18" charset="0"/>
                <a:ea typeface="Cambria" panose="02040503050406030204" pitchFamily="18" charset="0"/>
                <a:cs typeface="Arial"/>
              </a:rPr>
              <a:t>người</a:t>
            </a:r>
            <a:r>
              <a:rPr sz="2200" spc="32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già</a:t>
            </a:r>
            <a:r>
              <a:rPr sz="2200" spc="33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thường</a:t>
            </a:r>
            <a:r>
              <a:rPr sz="2200" spc="33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giữ</a:t>
            </a:r>
            <a:r>
              <a:rPr sz="2200" spc="335" dirty="0">
                <a:latin typeface="Cambria" panose="02040503050406030204" pitchFamily="18" charset="0"/>
                <a:ea typeface="Cambria" panose="02040503050406030204" pitchFamily="18" charset="0"/>
                <a:cs typeface="Arial"/>
              </a:rPr>
              <a:t> </a:t>
            </a:r>
            <a:r>
              <a:rPr sz="2200" dirty="0" err="1">
                <a:latin typeface="Cambria" panose="02040503050406030204" pitchFamily="18" charset="0"/>
                <a:ea typeface="Cambria" panose="02040503050406030204" pitchFamily="18" charset="0"/>
                <a:cs typeface="Arial"/>
              </a:rPr>
              <a:t>phong</a:t>
            </a:r>
            <a:r>
              <a:rPr sz="2200" spc="325" dirty="0">
                <a:latin typeface="Cambria" panose="02040503050406030204" pitchFamily="18" charset="0"/>
                <a:ea typeface="Cambria" panose="02040503050406030204" pitchFamily="18" charset="0"/>
                <a:cs typeface="Arial"/>
              </a:rPr>
              <a:t> </a:t>
            </a:r>
            <a:r>
              <a:rPr sz="2200" dirty="0" err="1" smtClean="0">
                <a:latin typeface="Cambria" panose="02040503050406030204" pitchFamily="18" charset="0"/>
                <a:ea typeface="Cambria" panose="02040503050406030204" pitchFamily="18" charset="0"/>
                <a:cs typeface="Arial"/>
              </a:rPr>
              <a:t>cá</a:t>
            </a:r>
            <a:r>
              <a:rPr lang="en-US" sz="2200" dirty="0" err="1" smtClean="0">
                <a:latin typeface="Cambria" panose="02040503050406030204" pitchFamily="18" charset="0"/>
                <a:ea typeface="Cambria" panose="02040503050406030204" pitchFamily="18" charset="0"/>
                <a:cs typeface="Arial"/>
              </a:rPr>
              <a:t>truyền</a:t>
            </a:r>
            <a:r>
              <a:rPr sz="2200" dirty="0" err="1" smtClean="0">
                <a:latin typeface="Cambria" panose="02040503050406030204" pitchFamily="18" charset="0"/>
                <a:ea typeface="Cambria" panose="02040503050406030204" pitchFamily="18" charset="0"/>
                <a:cs typeface="Arial"/>
              </a:rPr>
              <a:t>ch</a:t>
            </a:r>
            <a:r>
              <a:rPr sz="2200" dirty="0">
                <a:latin typeface="Cambria" panose="02040503050406030204" pitchFamily="18" charset="0"/>
                <a:ea typeface="Cambria" panose="02040503050406030204" pitchFamily="18" charset="0"/>
                <a:cs typeface="Arial"/>
              </a:rPr>
              <a:t>,</a:t>
            </a:r>
            <a:r>
              <a:rPr sz="2200" spc="33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quy</a:t>
            </a:r>
            <a:r>
              <a:rPr sz="2200" spc="32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tắc</a:t>
            </a:r>
            <a:r>
              <a:rPr sz="2200" spc="33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truyền</a:t>
            </a:r>
            <a:r>
              <a:rPr sz="2200" spc="32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thống</a:t>
            </a:r>
            <a:r>
              <a:rPr sz="2200" spc="32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để</a:t>
            </a:r>
            <a:r>
              <a:rPr sz="2200" spc="33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bảo</a:t>
            </a:r>
            <a:r>
              <a:rPr sz="2200" spc="33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lưu</a:t>
            </a:r>
            <a:r>
              <a:rPr sz="2200" spc="335" dirty="0">
                <a:latin typeface="Cambria" panose="02040503050406030204" pitchFamily="18" charset="0"/>
                <a:ea typeface="Cambria" panose="02040503050406030204" pitchFamily="18" charset="0"/>
                <a:cs typeface="Arial"/>
              </a:rPr>
              <a:t> </a:t>
            </a:r>
            <a:r>
              <a:rPr sz="2200" spc="-25" dirty="0">
                <a:latin typeface="Cambria" panose="02040503050406030204" pitchFamily="18" charset="0"/>
                <a:ea typeface="Cambria" panose="02040503050406030204" pitchFamily="18" charset="0"/>
                <a:cs typeface="Arial"/>
              </a:rPr>
              <a:t>kỹ </a:t>
            </a:r>
            <a:r>
              <a:rPr sz="2200" dirty="0">
                <a:latin typeface="Cambria" panose="02040503050406030204" pitchFamily="18" charset="0"/>
                <a:ea typeface="Cambria" panose="02040503050406030204" pitchFamily="18" charset="0"/>
                <a:cs typeface="Arial"/>
              </a:rPr>
              <a:t>thuật</a:t>
            </a:r>
            <a:r>
              <a:rPr sz="2200" spc="3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dệt</a:t>
            </a:r>
            <a:r>
              <a:rPr sz="2200" spc="4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và</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hoa</a:t>
            </a:r>
            <a:r>
              <a:rPr sz="2200" spc="6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văn</a:t>
            </a:r>
            <a:r>
              <a:rPr sz="2200" spc="6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mẫu</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mực</a:t>
            </a:r>
            <a:r>
              <a:rPr sz="2200" spc="6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đã</a:t>
            </a:r>
            <a:r>
              <a:rPr sz="2200" spc="5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được</a:t>
            </a:r>
            <a:r>
              <a:rPr sz="2200" spc="65" dirty="0">
                <a:latin typeface="Cambria" panose="02040503050406030204" pitchFamily="18" charset="0"/>
                <a:ea typeface="Cambria" panose="02040503050406030204" pitchFamily="18" charset="0"/>
                <a:cs typeface="Arial"/>
              </a:rPr>
              <a:t> </a:t>
            </a:r>
            <a:r>
              <a:rPr sz="2200" dirty="0" err="1">
                <a:latin typeface="Cambria" panose="02040503050406030204" pitchFamily="18" charset="0"/>
                <a:ea typeface="Cambria" panose="02040503050406030204" pitchFamily="18" charset="0"/>
                <a:cs typeface="Arial"/>
              </a:rPr>
              <a:t>lưu</a:t>
            </a:r>
            <a:r>
              <a:rPr sz="2200" spc="60" dirty="0">
                <a:latin typeface="Cambria" panose="02040503050406030204" pitchFamily="18" charset="0"/>
                <a:ea typeface="Cambria" panose="02040503050406030204" pitchFamily="18" charset="0"/>
                <a:cs typeface="Arial"/>
              </a:rPr>
              <a:t> </a:t>
            </a:r>
            <a:r>
              <a:rPr sz="2200" dirty="0" err="1" smtClean="0">
                <a:latin typeface="Cambria" panose="02040503050406030204" pitchFamily="18" charset="0"/>
                <a:ea typeface="Cambria" panose="02040503050406030204" pitchFamily="18" charset="0"/>
                <a:cs typeface="Arial"/>
              </a:rPr>
              <a:t>từ</a:t>
            </a:r>
            <a:r>
              <a:rPr sz="2200" spc="65" dirty="0" smtClean="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thế</a:t>
            </a:r>
            <a:r>
              <a:rPr sz="2200" spc="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hệ</a:t>
            </a:r>
            <a:r>
              <a:rPr sz="2200" spc="6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này</a:t>
            </a:r>
            <a:r>
              <a:rPr sz="2200" spc="5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sang</a:t>
            </a:r>
            <a:r>
              <a:rPr sz="2200" spc="70" dirty="0">
                <a:latin typeface="Cambria" panose="02040503050406030204" pitchFamily="18" charset="0"/>
                <a:ea typeface="Cambria" panose="02040503050406030204" pitchFamily="18" charset="0"/>
                <a:cs typeface="Arial"/>
              </a:rPr>
              <a:t> </a:t>
            </a:r>
            <a:r>
              <a:rPr sz="2200" spc="-25" dirty="0">
                <a:latin typeface="Cambria" panose="02040503050406030204" pitchFamily="18" charset="0"/>
                <a:ea typeface="Cambria" panose="02040503050406030204" pitchFamily="18" charset="0"/>
                <a:cs typeface="Arial"/>
              </a:rPr>
              <a:t>thế </a:t>
            </a:r>
            <a:r>
              <a:rPr sz="2200" dirty="0">
                <a:latin typeface="Cambria" panose="02040503050406030204" pitchFamily="18" charset="0"/>
                <a:ea typeface="Cambria" panose="02040503050406030204" pitchFamily="18" charset="0"/>
                <a:cs typeface="Arial"/>
              </a:rPr>
              <a:t>hệ</a:t>
            </a:r>
            <a:r>
              <a:rPr sz="2200" spc="2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khác</a:t>
            </a:r>
            <a:r>
              <a:rPr sz="2200" spc="30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trong</a:t>
            </a:r>
            <a:r>
              <a:rPr sz="2200" spc="29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khuôn</a:t>
            </a:r>
            <a:r>
              <a:rPr sz="2200" spc="28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khổ.</a:t>
            </a:r>
            <a:r>
              <a:rPr sz="2200" spc="2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Các</a:t>
            </a:r>
            <a:r>
              <a:rPr sz="2200" spc="29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thiếu</a:t>
            </a:r>
            <a:r>
              <a:rPr sz="2200" spc="30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nữ</a:t>
            </a:r>
            <a:r>
              <a:rPr sz="2200" spc="29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trẻ</a:t>
            </a:r>
            <a:r>
              <a:rPr sz="2200" spc="28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khi</a:t>
            </a:r>
            <a:r>
              <a:rPr sz="2200" spc="29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dệt</a:t>
            </a:r>
            <a:r>
              <a:rPr sz="2200" spc="2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thường</a:t>
            </a:r>
            <a:r>
              <a:rPr sz="2200" spc="29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tự</a:t>
            </a:r>
            <a:r>
              <a:rPr sz="2200" spc="29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do</a:t>
            </a:r>
            <a:r>
              <a:rPr sz="2200" spc="290" dirty="0">
                <a:latin typeface="Cambria" panose="02040503050406030204" pitchFamily="18" charset="0"/>
                <a:ea typeface="Cambria" panose="02040503050406030204" pitchFamily="18" charset="0"/>
                <a:cs typeface="Arial"/>
              </a:rPr>
              <a:t> </a:t>
            </a:r>
            <a:r>
              <a:rPr sz="2200" spc="-10" dirty="0">
                <a:latin typeface="Cambria" panose="02040503050406030204" pitchFamily="18" charset="0"/>
                <a:ea typeface="Cambria" panose="02040503050406030204" pitchFamily="18" charset="0"/>
                <a:cs typeface="Arial"/>
              </a:rPr>
              <a:t>phóng </a:t>
            </a:r>
            <a:r>
              <a:rPr sz="2200" dirty="0">
                <a:latin typeface="Cambria" panose="02040503050406030204" pitchFamily="18" charset="0"/>
                <a:ea typeface="Cambria" panose="02040503050406030204" pitchFamily="18" charset="0"/>
                <a:cs typeface="Arial"/>
              </a:rPr>
              <a:t>khoáng</a:t>
            </a:r>
            <a:r>
              <a:rPr sz="2200" spc="-2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hơn</a:t>
            </a:r>
            <a:r>
              <a:rPr sz="2200" spc="-3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nên</a:t>
            </a:r>
            <a:r>
              <a:rPr sz="2200" spc="-1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mẫu</a:t>
            </a:r>
            <a:r>
              <a:rPr sz="2200" spc="-2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dệt</a:t>
            </a:r>
            <a:r>
              <a:rPr sz="2200" spc="-3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có</a:t>
            </a:r>
            <a:r>
              <a:rPr sz="2200" spc="-1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phần</a:t>
            </a:r>
            <a:r>
              <a:rPr sz="2200" spc="-2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bị</a:t>
            </a:r>
            <a:r>
              <a:rPr sz="2200" spc="-1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biến</a:t>
            </a:r>
            <a:r>
              <a:rPr sz="2200" spc="-15" dirty="0">
                <a:latin typeface="Cambria" panose="02040503050406030204" pitchFamily="18" charset="0"/>
                <a:ea typeface="Cambria" panose="02040503050406030204" pitchFamily="18" charset="0"/>
                <a:cs typeface="Arial"/>
              </a:rPr>
              <a:t> </a:t>
            </a:r>
            <a:r>
              <a:rPr sz="2200" spc="-20" dirty="0">
                <a:latin typeface="Cambria" panose="02040503050406030204" pitchFamily="18" charset="0"/>
                <a:ea typeface="Cambria" panose="02040503050406030204" pitchFamily="18" charset="0"/>
                <a:cs typeface="Arial"/>
              </a:rPr>
              <a:t>cải.</a:t>
            </a:r>
            <a:endParaRPr sz="2200" dirty="0">
              <a:latin typeface="Cambria" panose="02040503050406030204" pitchFamily="18" charset="0"/>
              <a:ea typeface="Cambria" panose="02040503050406030204" pitchFamily="18" charset="0"/>
              <a:cs typeface="Arial"/>
            </a:endParaRPr>
          </a:p>
        </p:txBody>
      </p:sp>
    </p:spTree>
    <p:extLst>
      <p:ext uri="{BB962C8B-B14F-4D97-AF65-F5344CB8AC3E}">
        <p14:creationId xmlns:p14="http://schemas.microsoft.com/office/powerpoint/2010/main" val="968225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58000"/>
            <a:chOff x="-13857" y="0"/>
            <a:chExt cx="12205857" cy="6858000"/>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90600"/>
              <a:ext cx="762381" cy="470977"/>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143000" y="304800"/>
            <a:ext cx="10363200" cy="523220"/>
          </a:xfrm>
          <a:prstGeom prst="rect">
            <a:avLst/>
          </a:prstGeom>
        </p:spPr>
        <p:txBody>
          <a:bodyPr wrap="square">
            <a:spAutoFit/>
          </a:bodyPr>
          <a:lstStyle/>
          <a:p>
            <a:pPr lvl="0">
              <a:spcBef>
                <a:spcPts val="1200"/>
              </a:spcBef>
              <a:buClr>
                <a:schemeClr val="lt1"/>
              </a:buClr>
              <a:buSzPts val="2700"/>
            </a:pPr>
            <a:r>
              <a:rPr lang="en-US" sz="2800" b="1" dirty="0" smtClean="0">
                <a:latin typeface="Cambria" panose="02040503050406030204" pitchFamily="18" charset="0"/>
                <a:ea typeface="Cambria" panose="02040503050406030204" pitchFamily="18" charset="0"/>
                <a:cs typeface="Tahoma"/>
                <a:sym typeface="Tahoma"/>
              </a:rPr>
              <a:t>5. </a:t>
            </a:r>
            <a:r>
              <a:rPr lang="vi-VN" sz="2800" b="1" dirty="0" smtClean="0">
                <a:latin typeface="Cambria" panose="02040503050406030204" pitchFamily="18" charset="0"/>
                <a:ea typeface="Cambria" panose="02040503050406030204" pitchFamily="18" charset="0"/>
                <a:cs typeface="Tahoma"/>
                <a:sym typeface="Tahoma"/>
              </a:rPr>
              <a:t>Tìm hiểu </a:t>
            </a:r>
            <a:r>
              <a:rPr lang="en-US" sz="2800" b="1" dirty="0" err="1" smtClean="0">
                <a:latin typeface="Cambria" panose="02040503050406030204" pitchFamily="18" charset="0"/>
                <a:ea typeface="Cambria" panose="02040503050406030204" pitchFamily="18" charset="0"/>
                <a:cs typeface="Tahoma"/>
                <a:sym typeface="Tahoma"/>
              </a:rPr>
              <a:t>nghệ</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thuật</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trang</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trí</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trên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vải</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của</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dân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tộc</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thiểu</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số</a:t>
            </a:r>
            <a:r>
              <a:rPr lang="vi-VN" sz="2800" b="1" dirty="0" smtClean="0">
                <a:latin typeface="Cambria" panose="02040503050406030204" pitchFamily="18" charset="0"/>
                <a:ea typeface="Cambria" panose="02040503050406030204" pitchFamily="18" charset="0"/>
                <a:cs typeface="Tahoma"/>
                <a:sym typeface="Tahoma"/>
              </a:rPr>
              <a:t>.</a:t>
            </a:r>
            <a:endParaRPr lang="vi-VN" sz="2800" b="1" dirty="0">
              <a:latin typeface="Cambria" panose="02040503050406030204" pitchFamily="18" charset="0"/>
              <a:ea typeface="Cambria" panose="02040503050406030204" pitchFamily="18" charset="0"/>
              <a:cs typeface="Tahoma"/>
              <a:sym typeface="Tahoma"/>
            </a:endParaRPr>
          </a:p>
        </p:txBody>
      </p:sp>
      <p:pic>
        <p:nvPicPr>
          <p:cNvPr id="15" name="object 2"/>
          <p:cNvPicPr/>
          <p:nvPr/>
        </p:nvPicPr>
        <p:blipFill>
          <a:blip r:embed="rId6" cstate="print"/>
          <a:stretch>
            <a:fillRect/>
          </a:stretch>
        </p:blipFill>
        <p:spPr>
          <a:xfrm>
            <a:off x="2286001" y="914400"/>
            <a:ext cx="44196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object 3"/>
          <p:cNvSpPr txBox="1"/>
          <p:nvPr/>
        </p:nvSpPr>
        <p:spPr>
          <a:xfrm>
            <a:off x="838200" y="4114800"/>
            <a:ext cx="10744200" cy="2385012"/>
          </a:xfrm>
          <a:prstGeom prst="rect">
            <a:avLst/>
          </a:prstGeom>
        </p:spPr>
        <p:txBody>
          <a:bodyPr vert="horz" wrap="square" lIns="0" tIns="89535" rIns="0" bIns="0" rtlCol="0">
            <a:spAutoFit/>
          </a:bodyPr>
          <a:lstStyle/>
          <a:p>
            <a:pPr marL="3166745">
              <a:spcBef>
                <a:spcPts val="705"/>
              </a:spcBef>
            </a:pPr>
            <a:r>
              <a:rPr sz="2400" b="1" spc="-20" dirty="0">
                <a:solidFill>
                  <a:schemeClr val="tx1"/>
                </a:solidFill>
                <a:latin typeface="Cambria" panose="02040503050406030204" pitchFamily="18" charset="0"/>
                <a:ea typeface="Cambria" panose="02040503050406030204" pitchFamily="18" charset="0"/>
                <a:cs typeface="Calibri"/>
              </a:rPr>
              <a:t>Trang</a:t>
            </a:r>
            <a:r>
              <a:rPr sz="2400" b="1" spc="-25" dirty="0">
                <a:solidFill>
                  <a:schemeClr val="tx1"/>
                </a:solidFill>
                <a:latin typeface="Cambria" panose="02040503050406030204" pitchFamily="18" charset="0"/>
                <a:ea typeface="Cambria" panose="02040503050406030204" pitchFamily="18" charset="0"/>
                <a:cs typeface="Calibri"/>
              </a:rPr>
              <a:t> </a:t>
            </a:r>
            <a:r>
              <a:rPr sz="2400" b="1" dirty="0">
                <a:solidFill>
                  <a:schemeClr val="tx1"/>
                </a:solidFill>
                <a:latin typeface="Cambria" panose="02040503050406030204" pitchFamily="18" charset="0"/>
                <a:ea typeface="Cambria" panose="02040503050406030204" pitchFamily="18" charset="0"/>
                <a:cs typeface="Calibri"/>
              </a:rPr>
              <a:t>phục</a:t>
            </a:r>
            <a:r>
              <a:rPr sz="2400" b="1" spc="-30" dirty="0">
                <a:solidFill>
                  <a:schemeClr val="tx1"/>
                </a:solidFill>
                <a:latin typeface="Cambria" panose="02040503050406030204" pitchFamily="18" charset="0"/>
                <a:ea typeface="Cambria" panose="02040503050406030204" pitchFamily="18" charset="0"/>
                <a:cs typeface="Calibri"/>
              </a:rPr>
              <a:t> </a:t>
            </a:r>
            <a:r>
              <a:rPr sz="2400" b="1" dirty="0">
                <a:solidFill>
                  <a:schemeClr val="tx1"/>
                </a:solidFill>
                <a:latin typeface="Cambria" panose="02040503050406030204" pitchFamily="18" charset="0"/>
                <a:ea typeface="Cambria" panose="02040503050406030204" pitchFamily="18" charset="0"/>
                <a:cs typeface="Calibri"/>
              </a:rPr>
              <a:t>người</a:t>
            </a:r>
            <a:r>
              <a:rPr sz="2400" b="1" spc="-30" dirty="0">
                <a:solidFill>
                  <a:schemeClr val="tx1"/>
                </a:solidFill>
                <a:latin typeface="Cambria" panose="02040503050406030204" pitchFamily="18" charset="0"/>
                <a:ea typeface="Cambria" panose="02040503050406030204" pitchFamily="18" charset="0"/>
                <a:cs typeface="Calibri"/>
              </a:rPr>
              <a:t> </a:t>
            </a:r>
            <a:r>
              <a:rPr sz="2400" b="1" dirty="0">
                <a:solidFill>
                  <a:schemeClr val="tx1"/>
                </a:solidFill>
                <a:latin typeface="Cambria" panose="02040503050406030204" pitchFamily="18" charset="0"/>
                <a:ea typeface="Cambria" panose="02040503050406030204" pitchFamily="18" charset="0"/>
                <a:cs typeface="Calibri"/>
              </a:rPr>
              <a:t>Mông,</a:t>
            </a:r>
            <a:r>
              <a:rPr sz="2400" b="1" spc="-20" dirty="0">
                <a:solidFill>
                  <a:schemeClr val="tx1"/>
                </a:solidFill>
                <a:latin typeface="Cambria" panose="02040503050406030204" pitchFamily="18" charset="0"/>
                <a:ea typeface="Cambria" panose="02040503050406030204" pitchFamily="18" charset="0"/>
                <a:cs typeface="Calibri"/>
              </a:rPr>
              <a:t> </a:t>
            </a:r>
            <a:r>
              <a:rPr sz="2400" b="1" spc="-25" dirty="0">
                <a:solidFill>
                  <a:schemeClr val="tx1"/>
                </a:solidFill>
                <a:latin typeface="Cambria" panose="02040503050406030204" pitchFamily="18" charset="0"/>
                <a:ea typeface="Cambria" panose="02040503050406030204" pitchFamily="18" charset="0"/>
                <a:cs typeface="Calibri"/>
              </a:rPr>
              <a:t>Dao</a:t>
            </a:r>
            <a:endParaRPr sz="2400" dirty="0">
              <a:solidFill>
                <a:schemeClr val="tx1"/>
              </a:solidFill>
              <a:latin typeface="Cambria" panose="02040503050406030204" pitchFamily="18" charset="0"/>
              <a:ea typeface="Cambria" panose="02040503050406030204" pitchFamily="18" charset="0"/>
              <a:cs typeface="Calibri"/>
            </a:endParaRPr>
          </a:p>
          <a:p>
            <a:pPr marL="24765">
              <a:spcBef>
                <a:spcPts val="725"/>
              </a:spcBef>
            </a:pPr>
            <a:r>
              <a:rPr sz="2400" dirty="0">
                <a:solidFill>
                  <a:schemeClr val="tx1"/>
                </a:solidFill>
                <a:latin typeface="Cambria" panose="02040503050406030204" pitchFamily="18" charset="0"/>
                <a:ea typeface="Cambria" panose="02040503050406030204" pitchFamily="18" charset="0"/>
                <a:cs typeface="Calibri"/>
              </a:rPr>
              <a:t>Người</a:t>
            </a:r>
            <a:r>
              <a:rPr sz="2400" spc="-40"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phụ</a:t>
            </a:r>
            <a:r>
              <a:rPr sz="2400" spc="-1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nữ</a:t>
            </a:r>
            <a:r>
              <a:rPr sz="2400" spc="-1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Mông,</a:t>
            </a:r>
            <a:r>
              <a:rPr sz="2400" spc="-10"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Dao</a:t>
            </a:r>
            <a:r>
              <a:rPr sz="2400" spc="-2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với</a:t>
            </a:r>
            <a:r>
              <a:rPr sz="2400" spc="-10"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bộ</a:t>
            </a:r>
            <a:r>
              <a:rPr sz="2400" spc="-20"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y</a:t>
            </a:r>
            <a:r>
              <a:rPr sz="2400" spc="-1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phục</a:t>
            </a:r>
            <a:r>
              <a:rPr sz="2400" spc="-2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sặc</a:t>
            </a:r>
            <a:r>
              <a:rPr sz="2400" spc="-1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sỡ</a:t>
            </a:r>
            <a:r>
              <a:rPr sz="2400" spc="-2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kết</a:t>
            </a:r>
            <a:r>
              <a:rPr sz="2400" spc="-3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hợp</a:t>
            </a:r>
            <a:r>
              <a:rPr sz="2400" spc="-1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với</a:t>
            </a:r>
            <a:r>
              <a:rPr sz="2400" spc="-10" dirty="0">
                <a:solidFill>
                  <a:schemeClr val="tx1"/>
                </a:solidFill>
                <a:latin typeface="Cambria" panose="02040503050406030204" pitchFamily="18" charset="0"/>
                <a:ea typeface="Cambria" panose="02040503050406030204" pitchFamily="18" charset="0"/>
                <a:cs typeface="Calibri"/>
              </a:rPr>
              <a:t> </a:t>
            </a:r>
            <a:r>
              <a:rPr sz="2400" dirty="0" err="1">
                <a:solidFill>
                  <a:schemeClr val="tx1"/>
                </a:solidFill>
                <a:latin typeface="Cambria" panose="02040503050406030204" pitchFamily="18" charset="0"/>
                <a:ea typeface="Cambria" panose="02040503050406030204" pitchFamily="18" charset="0"/>
                <a:cs typeface="Calibri"/>
              </a:rPr>
              <a:t>các</a:t>
            </a:r>
            <a:r>
              <a:rPr sz="2400" spc="-30" dirty="0">
                <a:solidFill>
                  <a:schemeClr val="tx1"/>
                </a:solidFill>
                <a:latin typeface="Cambria" panose="02040503050406030204" pitchFamily="18" charset="0"/>
                <a:ea typeface="Cambria" panose="02040503050406030204" pitchFamily="18" charset="0"/>
                <a:cs typeface="Calibri"/>
              </a:rPr>
              <a:t> </a:t>
            </a:r>
            <a:r>
              <a:rPr sz="2400" spc="-20" dirty="0" err="1" smtClean="0">
                <a:solidFill>
                  <a:schemeClr val="tx1"/>
                </a:solidFill>
                <a:latin typeface="Cambria" panose="02040503050406030204" pitchFamily="18" charset="0"/>
                <a:ea typeface="Cambria" panose="02040503050406030204" pitchFamily="18" charset="0"/>
                <a:cs typeface="Calibri"/>
              </a:rPr>
              <a:t>hình</a:t>
            </a:r>
            <a:r>
              <a:rPr lang="en-US" sz="2400" spc="-20" dirty="0" smtClean="0">
                <a:solidFill>
                  <a:schemeClr val="tx1"/>
                </a:solidFill>
                <a:latin typeface="Cambria" panose="02040503050406030204" pitchFamily="18" charset="0"/>
                <a:ea typeface="Cambria" panose="02040503050406030204" pitchFamily="18" charset="0"/>
                <a:cs typeface="Calibri"/>
              </a:rPr>
              <a:t> </a:t>
            </a:r>
            <a:r>
              <a:rPr sz="2400" dirty="0" err="1" smtClean="0">
                <a:solidFill>
                  <a:schemeClr val="tx1"/>
                </a:solidFill>
                <a:latin typeface="Cambria" panose="02040503050406030204" pitchFamily="18" charset="0"/>
                <a:ea typeface="Cambria" panose="02040503050406030204" pitchFamily="18" charset="0"/>
                <a:cs typeface="Calibri"/>
              </a:rPr>
              <a:t>thức</a:t>
            </a:r>
            <a:r>
              <a:rPr sz="2400" spc="-25" dirty="0" smtClean="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trang</a:t>
            </a:r>
            <a:r>
              <a:rPr sz="2400" spc="-30"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trí</a:t>
            </a:r>
            <a:r>
              <a:rPr sz="2400" spc="-2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kim</a:t>
            </a:r>
            <a:r>
              <a:rPr sz="2400" spc="-2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loại</a:t>
            </a:r>
            <a:r>
              <a:rPr sz="2400" spc="-30"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nhằm</a:t>
            </a:r>
            <a:r>
              <a:rPr sz="2400" spc="-20"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tạo</a:t>
            </a:r>
            <a:r>
              <a:rPr sz="2400" spc="-1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hiệu</a:t>
            </a:r>
            <a:r>
              <a:rPr sz="2400" spc="-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quả</a:t>
            </a:r>
            <a:r>
              <a:rPr sz="2400" spc="-10"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màu</a:t>
            </a:r>
            <a:r>
              <a:rPr sz="2400" spc="-30"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sắc</a:t>
            </a:r>
            <a:r>
              <a:rPr sz="2400" spc="-25"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và</a:t>
            </a:r>
            <a:r>
              <a:rPr sz="2400" spc="-10" dirty="0">
                <a:solidFill>
                  <a:schemeClr val="tx1"/>
                </a:solidFill>
                <a:latin typeface="Cambria" panose="02040503050406030204" pitchFamily="18" charset="0"/>
                <a:ea typeface="Cambria" panose="02040503050406030204" pitchFamily="18" charset="0"/>
                <a:cs typeface="Calibri"/>
              </a:rPr>
              <a:t> </a:t>
            </a:r>
            <a:r>
              <a:rPr sz="2400" dirty="0">
                <a:solidFill>
                  <a:schemeClr val="tx1"/>
                </a:solidFill>
                <a:latin typeface="Cambria" panose="02040503050406030204" pitchFamily="18" charset="0"/>
                <a:ea typeface="Cambria" panose="02040503050406030204" pitchFamily="18" charset="0"/>
                <a:cs typeface="Calibri"/>
              </a:rPr>
              <a:t>âm</a:t>
            </a:r>
            <a:r>
              <a:rPr sz="2400" spc="-20" dirty="0">
                <a:solidFill>
                  <a:schemeClr val="tx1"/>
                </a:solidFill>
                <a:latin typeface="Cambria" panose="02040503050406030204" pitchFamily="18" charset="0"/>
                <a:ea typeface="Cambria" panose="02040503050406030204" pitchFamily="18" charset="0"/>
                <a:cs typeface="Calibri"/>
              </a:rPr>
              <a:t> </a:t>
            </a:r>
            <a:r>
              <a:rPr sz="2400" spc="-10" dirty="0">
                <a:solidFill>
                  <a:schemeClr val="tx1"/>
                </a:solidFill>
                <a:latin typeface="Cambria" panose="02040503050406030204" pitchFamily="18" charset="0"/>
                <a:ea typeface="Cambria" panose="02040503050406030204" pitchFamily="18" charset="0"/>
                <a:cs typeface="Calibri"/>
              </a:rPr>
              <a:t>thanh.</a:t>
            </a:r>
            <a:endParaRPr sz="2400" dirty="0">
              <a:solidFill>
                <a:schemeClr val="tx1"/>
              </a:solidFill>
              <a:latin typeface="Cambria" panose="02040503050406030204" pitchFamily="18" charset="0"/>
              <a:ea typeface="Cambria" panose="02040503050406030204" pitchFamily="18" charset="0"/>
              <a:cs typeface="Calibri"/>
            </a:endParaRPr>
          </a:p>
          <a:p>
            <a:pPr marL="12700" marR="5080" algn="just">
              <a:lnSpc>
                <a:spcPct val="99200"/>
              </a:lnSpc>
            </a:pPr>
            <a:r>
              <a:rPr sz="2400" dirty="0" err="1" smtClean="0">
                <a:solidFill>
                  <a:schemeClr val="tx1"/>
                </a:solidFill>
                <a:latin typeface="Cambria" panose="02040503050406030204" pitchFamily="18" charset="0"/>
                <a:ea typeface="Cambria" panose="02040503050406030204" pitchFamily="18" charset="0"/>
                <a:cs typeface="Arial"/>
              </a:rPr>
              <a:t>Nghệ</a:t>
            </a:r>
            <a:r>
              <a:rPr sz="2400" spc="320" dirty="0" smtClean="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thuật</a:t>
            </a:r>
            <a:r>
              <a:rPr sz="2400" spc="31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tạo</a:t>
            </a:r>
            <a:r>
              <a:rPr sz="2400" spc="32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hoa</a:t>
            </a:r>
            <a:r>
              <a:rPr sz="2400" spc="32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văn</a:t>
            </a:r>
            <a:r>
              <a:rPr sz="2400" spc="32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thể</a:t>
            </a:r>
            <a:r>
              <a:rPr sz="2400" spc="32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hiện</a:t>
            </a:r>
            <a:r>
              <a:rPr sz="2400" spc="32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ở</a:t>
            </a:r>
            <a:r>
              <a:rPr sz="2400" spc="32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việc</a:t>
            </a:r>
            <a:r>
              <a:rPr sz="2400" spc="32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vẽ</a:t>
            </a:r>
            <a:r>
              <a:rPr sz="2400" spc="32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thêu,</a:t>
            </a:r>
            <a:r>
              <a:rPr sz="2400" spc="330"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chắp,</a:t>
            </a:r>
            <a:r>
              <a:rPr sz="2400" spc="335" dirty="0">
                <a:solidFill>
                  <a:schemeClr val="tx1"/>
                </a:solidFill>
                <a:latin typeface="Cambria" panose="02040503050406030204" pitchFamily="18" charset="0"/>
                <a:ea typeface="Cambria" panose="02040503050406030204" pitchFamily="18" charset="0"/>
                <a:cs typeface="Arial"/>
              </a:rPr>
              <a:t> </a:t>
            </a:r>
            <a:r>
              <a:rPr sz="2400" spc="-20" dirty="0">
                <a:solidFill>
                  <a:schemeClr val="tx1"/>
                </a:solidFill>
                <a:latin typeface="Cambria" panose="02040503050406030204" pitchFamily="18" charset="0"/>
                <a:ea typeface="Cambria" panose="02040503050406030204" pitchFamily="18" charset="0"/>
                <a:cs typeface="Arial"/>
              </a:rPr>
              <a:t>ghép </a:t>
            </a:r>
            <a:r>
              <a:rPr sz="2400" dirty="0">
                <a:solidFill>
                  <a:schemeClr val="tx1"/>
                </a:solidFill>
                <a:latin typeface="Cambria" panose="02040503050406030204" pitchFamily="18" charset="0"/>
                <a:ea typeface="Cambria" panose="02040503050406030204" pitchFamily="18" charset="0"/>
                <a:cs typeface="Arial"/>
              </a:rPr>
              <a:t>hoa</a:t>
            </a:r>
            <a:r>
              <a:rPr sz="2400" spc="-1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văn,</a:t>
            </a:r>
            <a:r>
              <a:rPr sz="2400" spc="-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tạo sóng</a:t>
            </a:r>
            <a:r>
              <a:rPr sz="2400" spc="-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cho</a:t>
            </a:r>
            <a:r>
              <a:rPr sz="2400" spc="10"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váy,</a:t>
            </a:r>
            <a:r>
              <a:rPr sz="2400" spc="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chắp</a:t>
            </a:r>
            <a:r>
              <a:rPr sz="2400" spc="-1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may</a:t>
            </a:r>
            <a:r>
              <a:rPr sz="2400" spc="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trang phục;</a:t>
            </a:r>
            <a:r>
              <a:rPr sz="2400" spc="10"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dệt</a:t>
            </a:r>
            <a:r>
              <a:rPr sz="2400" spc="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dây</a:t>
            </a:r>
            <a:r>
              <a:rPr sz="2400" spc="5" dirty="0">
                <a:solidFill>
                  <a:schemeClr val="tx1"/>
                </a:solidFill>
                <a:latin typeface="Cambria" panose="02040503050406030204" pitchFamily="18" charset="0"/>
                <a:ea typeface="Cambria" panose="02040503050406030204" pitchFamily="18" charset="0"/>
                <a:cs typeface="Arial"/>
              </a:rPr>
              <a:t> </a:t>
            </a:r>
            <a:r>
              <a:rPr sz="2400" spc="-20" dirty="0">
                <a:solidFill>
                  <a:schemeClr val="tx1"/>
                </a:solidFill>
                <a:latin typeface="Cambria" panose="02040503050406030204" pitchFamily="18" charset="0"/>
                <a:ea typeface="Cambria" panose="02040503050406030204" pitchFamily="18" charset="0"/>
                <a:cs typeface="Arial"/>
              </a:rPr>
              <a:t>quấn </a:t>
            </a:r>
            <a:r>
              <a:rPr sz="2400" dirty="0">
                <a:solidFill>
                  <a:schemeClr val="tx1"/>
                </a:solidFill>
                <a:latin typeface="Cambria" panose="02040503050406030204" pitchFamily="18" charset="0"/>
                <a:ea typeface="Cambria" panose="02040503050406030204" pitchFamily="18" charset="0"/>
                <a:cs typeface="Arial"/>
              </a:rPr>
              <a:t>xà</a:t>
            </a:r>
            <a:r>
              <a:rPr sz="2400" spc="23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cạp.</a:t>
            </a:r>
            <a:r>
              <a:rPr sz="2400" spc="24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Các</a:t>
            </a:r>
            <a:r>
              <a:rPr sz="2400" spc="24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mô</a:t>
            </a:r>
            <a:r>
              <a:rPr sz="2400" spc="210"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típ</a:t>
            </a:r>
            <a:r>
              <a:rPr sz="2400" spc="240"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hoa</a:t>
            </a:r>
            <a:r>
              <a:rPr sz="2400" spc="240"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văn</a:t>
            </a:r>
            <a:r>
              <a:rPr sz="2400" spc="229"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cơ</a:t>
            </a:r>
            <a:r>
              <a:rPr sz="2400" spc="229"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bản</a:t>
            </a:r>
            <a:r>
              <a:rPr sz="2400" spc="240"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giống</a:t>
            </a:r>
            <a:r>
              <a:rPr sz="2400" spc="240"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nhau,</a:t>
            </a:r>
            <a:r>
              <a:rPr sz="2400" spc="250"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chỉ</a:t>
            </a:r>
            <a:r>
              <a:rPr sz="2400" spc="229"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khác</a:t>
            </a:r>
            <a:r>
              <a:rPr sz="2400" spc="240" dirty="0">
                <a:solidFill>
                  <a:schemeClr val="tx1"/>
                </a:solidFill>
                <a:latin typeface="Cambria" panose="02040503050406030204" pitchFamily="18" charset="0"/>
                <a:ea typeface="Cambria" panose="02040503050406030204" pitchFamily="18" charset="0"/>
                <a:cs typeface="Arial"/>
              </a:rPr>
              <a:t> </a:t>
            </a:r>
            <a:r>
              <a:rPr sz="2400" spc="-25" dirty="0">
                <a:solidFill>
                  <a:schemeClr val="tx1"/>
                </a:solidFill>
                <a:latin typeface="Cambria" panose="02040503050406030204" pitchFamily="18" charset="0"/>
                <a:ea typeface="Cambria" panose="02040503050406030204" pitchFamily="18" charset="0"/>
                <a:cs typeface="Arial"/>
              </a:rPr>
              <a:t>đôi </a:t>
            </a:r>
            <a:r>
              <a:rPr sz="2400" dirty="0">
                <a:solidFill>
                  <a:schemeClr val="tx1"/>
                </a:solidFill>
                <a:latin typeface="Cambria" panose="02040503050406030204" pitchFamily="18" charset="0"/>
                <a:ea typeface="Cambria" panose="02040503050406030204" pitchFamily="18" charset="0"/>
                <a:cs typeface="Arial"/>
              </a:rPr>
              <a:t>nét</a:t>
            </a:r>
            <a:r>
              <a:rPr sz="2400" spc="-2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thể</a:t>
            </a:r>
            <a:r>
              <a:rPr sz="2400" spc="-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hiện ở</a:t>
            </a:r>
            <a:r>
              <a:rPr sz="2400" spc="-10"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giới tính,</a:t>
            </a:r>
            <a:r>
              <a:rPr sz="2400" spc="-2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lứa</a:t>
            </a:r>
            <a:r>
              <a:rPr sz="2400" spc="-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tuổi,</a:t>
            </a:r>
            <a:r>
              <a:rPr sz="2400" spc="-15" dirty="0">
                <a:solidFill>
                  <a:schemeClr val="tx1"/>
                </a:solidFill>
                <a:latin typeface="Cambria" panose="02040503050406030204" pitchFamily="18" charset="0"/>
                <a:ea typeface="Cambria" panose="02040503050406030204" pitchFamily="18" charset="0"/>
                <a:cs typeface="Arial"/>
              </a:rPr>
              <a:t> </a:t>
            </a:r>
            <a:r>
              <a:rPr sz="2400" dirty="0">
                <a:solidFill>
                  <a:schemeClr val="tx1"/>
                </a:solidFill>
                <a:latin typeface="Cambria" panose="02040503050406030204" pitchFamily="18" charset="0"/>
                <a:ea typeface="Cambria" panose="02040503050406030204" pitchFamily="18" charset="0"/>
                <a:cs typeface="Arial"/>
              </a:rPr>
              <a:t>thành</a:t>
            </a:r>
            <a:r>
              <a:rPr sz="2400" spc="-10" dirty="0">
                <a:solidFill>
                  <a:schemeClr val="tx1"/>
                </a:solidFill>
                <a:latin typeface="Cambria" panose="02040503050406030204" pitchFamily="18" charset="0"/>
                <a:ea typeface="Cambria" panose="02040503050406030204" pitchFamily="18" charset="0"/>
                <a:cs typeface="Arial"/>
              </a:rPr>
              <a:t> phần.</a:t>
            </a:r>
            <a:endParaRPr sz="2400" dirty="0">
              <a:solidFill>
                <a:schemeClr val="tx1"/>
              </a:solidFill>
              <a:latin typeface="Cambria" panose="02040503050406030204" pitchFamily="18" charset="0"/>
              <a:ea typeface="Cambria" panose="02040503050406030204" pitchFamily="18" charset="0"/>
              <a:cs typeface="Arial"/>
            </a:endParaRPr>
          </a:p>
        </p:txBody>
      </p:sp>
      <p:pic>
        <p:nvPicPr>
          <p:cNvPr id="17" name="object 4"/>
          <p:cNvPicPr/>
          <p:nvPr/>
        </p:nvPicPr>
        <p:blipFill>
          <a:blip r:embed="rId7" cstate="print"/>
          <a:stretch>
            <a:fillRect/>
          </a:stretch>
        </p:blipFill>
        <p:spPr>
          <a:xfrm>
            <a:off x="7239000" y="914400"/>
            <a:ext cx="21336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79383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58000"/>
            <a:chOff x="-13857" y="0"/>
            <a:chExt cx="12205857" cy="6858000"/>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90600"/>
              <a:ext cx="762381" cy="470977"/>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143000" y="304800"/>
            <a:ext cx="10363200" cy="523220"/>
          </a:xfrm>
          <a:prstGeom prst="rect">
            <a:avLst/>
          </a:prstGeom>
        </p:spPr>
        <p:txBody>
          <a:bodyPr wrap="square">
            <a:spAutoFit/>
          </a:bodyPr>
          <a:lstStyle/>
          <a:p>
            <a:pPr lvl="0">
              <a:spcBef>
                <a:spcPts val="1200"/>
              </a:spcBef>
              <a:buClr>
                <a:schemeClr val="lt1"/>
              </a:buClr>
              <a:buSzPts val="2700"/>
            </a:pPr>
            <a:r>
              <a:rPr lang="en-US" sz="2800" b="1" dirty="0" smtClean="0">
                <a:latin typeface="Cambria" panose="02040503050406030204" pitchFamily="18" charset="0"/>
                <a:ea typeface="Cambria" panose="02040503050406030204" pitchFamily="18" charset="0"/>
                <a:cs typeface="Tahoma"/>
                <a:sym typeface="Tahoma"/>
              </a:rPr>
              <a:t>5. </a:t>
            </a:r>
            <a:r>
              <a:rPr lang="vi-VN" sz="2800" b="1" dirty="0" smtClean="0">
                <a:latin typeface="Cambria" panose="02040503050406030204" pitchFamily="18" charset="0"/>
                <a:ea typeface="Cambria" panose="02040503050406030204" pitchFamily="18" charset="0"/>
                <a:cs typeface="Tahoma"/>
                <a:sym typeface="Tahoma"/>
              </a:rPr>
              <a:t>Tìm hiểu </a:t>
            </a:r>
            <a:r>
              <a:rPr lang="en-US" sz="2800" b="1" dirty="0" err="1" smtClean="0">
                <a:latin typeface="Cambria" panose="02040503050406030204" pitchFamily="18" charset="0"/>
                <a:ea typeface="Cambria" panose="02040503050406030204" pitchFamily="18" charset="0"/>
                <a:cs typeface="Tahoma"/>
                <a:sym typeface="Tahoma"/>
              </a:rPr>
              <a:t>nghệ</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thuật</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trang</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trí</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trên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vải</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của</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dân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tộc</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thiểu</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số</a:t>
            </a:r>
            <a:r>
              <a:rPr lang="vi-VN" sz="2800" b="1" dirty="0" smtClean="0">
                <a:latin typeface="Cambria" panose="02040503050406030204" pitchFamily="18" charset="0"/>
                <a:ea typeface="Cambria" panose="02040503050406030204" pitchFamily="18" charset="0"/>
                <a:cs typeface="Tahoma"/>
                <a:sym typeface="Tahoma"/>
              </a:rPr>
              <a:t>.</a:t>
            </a:r>
            <a:endParaRPr lang="vi-VN" sz="2800" b="1" dirty="0">
              <a:latin typeface="Cambria" panose="02040503050406030204" pitchFamily="18" charset="0"/>
              <a:ea typeface="Cambria" panose="02040503050406030204" pitchFamily="18" charset="0"/>
              <a:cs typeface="Tahoma"/>
              <a:sym typeface="Tahoma"/>
            </a:endParaRPr>
          </a:p>
        </p:txBody>
      </p:sp>
      <p:sp>
        <p:nvSpPr>
          <p:cNvPr id="18" name="object 2"/>
          <p:cNvSpPr txBox="1"/>
          <p:nvPr/>
        </p:nvSpPr>
        <p:spPr>
          <a:xfrm>
            <a:off x="1524000" y="4953000"/>
            <a:ext cx="9067800" cy="873957"/>
          </a:xfrm>
          <a:prstGeom prst="rect">
            <a:avLst/>
          </a:prstGeom>
        </p:spPr>
        <p:txBody>
          <a:bodyPr vert="horz" wrap="square" lIns="0" tIns="12065" rIns="0" bIns="0" rtlCol="0">
            <a:spAutoFit/>
          </a:bodyPr>
          <a:lstStyle/>
          <a:p>
            <a:pPr marL="12700" algn="ctr">
              <a:spcBef>
                <a:spcPts val="95"/>
              </a:spcBef>
            </a:pPr>
            <a:r>
              <a:rPr sz="2800" spc="-45" dirty="0">
                <a:solidFill>
                  <a:srgbClr val="343940"/>
                </a:solidFill>
                <a:latin typeface="Cambria" panose="02040503050406030204" pitchFamily="18" charset="0"/>
                <a:ea typeface="Cambria" panose="02040503050406030204" pitchFamily="18" charset="0"/>
                <a:cs typeface="Calibri"/>
              </a:rPr>
              <a:t>Trang</a:t>
            </a:r>
            <a:r>
              <a:rPr sz="2800" spc="-90" dirty="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phục</a:t>
            </a:r>
            <a:r>
              <a:rPr sz="2800" spc="-50" dirty="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người</a:t>
            </a:r>
            <a:r>
              <a:rPr sz="2800" spc="-65" dirty="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Thái,</a:t>
            </a:r>
            <a:r>
              <a:rPr sz="2800" spc="-80" dirty="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Mường</a:t>
            </a:r>
            <a:r>
              <a:rPr sz="2800" spc="-50" dirty="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với</a:t>
            </a:r>
            <a:r>
              <a:rPr sz="2800" spc="-75" dirty="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những</a:t>
            </a:r>
            <a:r>
              <a:rPr sz="2800" spc="-50" dirty="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gam</a:t>
            </a:r>
            <a:r>
              <a:rPr sz="2800" spc="-95" dirty="0">
                <a:solidFill>
                  <a:srgbClr val="343940"/>
                </a:solidFill>
                <a:latin typeface="Cambria" panose="02040503050406030204" pitchFamily="18" charset="0"/>
                <a:ea typeface="Cambria" panose="02040503050406030204" pitchFamily="18" charset="0"/>
                <a:cs typeface="Calibri"/>
              </a:rPr>
              <a:t> </a:t>
            </a:r>
            <a:r>
              <a:rPr sz="2800" spc="-25" dirty="0" err="1" smtClean="0">
                <a:solidFill>
                  <a:srgbClr val="343940"/>
                </a:solidFill>
                <a:latin typeface="Cambria" panose="02040503050406030204" pitchFamily="18" charset="0"/>
                <a:ea typeface="Cambria" panose="02040503050406030204" pitchFamily="18" charset="0"/>
                <a:cs typeface="Calibri"/>
              </a:rPr>
              <a:t>m</a:t>
            </a:r>
            <a:r>
              <a:rPr lang="en-US" sz="2800" spc="-25" dirty="0" err="1">
                <a:solidFill>
                  <a:srgbClr val="343940"/>
                </a:solidFill>
                <a:latin typeface="Cambria" panose="02040503050406030204" pitchFamily="18" charset="0"/>
                <a:ea typeface="Cambria" panose="02040503050406030204" pitchFamily="18" charset="0"/>
                <a:cs typeface="Calibri"/>
              </a:rPr>
              <a:t>à</a:t>
            </a:r>
            <a:r>
              <a:rPr sz="2800" spc="-25" dirty="0" err="1" smtClean="0">
                <a:solidFill>
                  <a:srgbClr val="343940"/>
                </a:solidFill>
                <a:latin typeface="Cambria" panose="02040503050406030204" pitchFamily="18" charset="0"/>
                <a:ea typeface="Cambria" panose="02040503050406030204" pitchFamily="18" charset="0"/>
                <a:cs typeface="Calibri"/>
              </a:rPr>
              <a:t>u</a:t>
            </a:r>
            <a:r>
              <a:rPr lang="en-US" sz="2800" spc="-25" dirty="0" smtClean="0">
                <a:solidFill>
                  <a:srgbClr val="343940"/>
                </a:solidFill>
                <a:latin typeface="Cambria" panose="02040503050406030204" pitchFamily="18" charset="0"/>
                <a:ea typeface="Cambria" panose="02040503050406030204" pitchFamily="18" charset="0"/>
                <a:cs typeface="Calibri"/>
              </a:rPr>
              <a:t> </a:t>
            </a:r>
            <a:r>
              <a:rPr sz="2800" dirty="0" err="1" smtClean="0">
                <a:solidFill>
                  <a:srgbClr val="343940"/>
                </a:solidFill>
                <a:latin typeface="Cambria" panose="02040503050406030204" pitchFamily="18" charset="0"/>
                <a:ea typeface="Cambria" panose="02040503050406030204" pitchFamily="18" charset="0"/>
                <a:cs typeface="Calibri"/>
              </a:rPr>
              <a:t>nguyên</a:t>
            </a:r>
            <a:r>
              <a:rPr sz="2800" spc="-55" dirty="0" smtClean="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bản</a:t>
            </a:r>
            <a:r>
              <a:rPr sz="2800" spc="-55" dirty="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có</a:t>
            </a:r>
            <a:r>
              <a:rPr sz="2800" spc="-65" dirty="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sự</a:t>
            </a:r>
            <a:r>
              <a:rPr sz="2800" spc="-65" dirty="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tương</a:t>
            </a:r>
            <a:r>
              <a:rPr sz="2800" spc="-55" dirty="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phản</a:t>
            </a:r>
            <a:r>
              <a:rPr sz="2800" spc="-55" dirty="0">
                <a:solidFill>
                  <a:srgbClr val="343940"/>
                </a:solidFill>
                <a:latin typeface="Cambria" panose="02040503050406030204" pitchFamily="18" charset="0"/>
                <a:ea typeface="Cambria" panose="02040503050406030204" pitchFamily="18" charset="0"/>
                <a:cs typeface="Calibri"/>
              </a:rPr>
              <a:t> </a:t>
            </a:r>
            <a:r>
              <a:rPr sz="2800" dirty="0" err="1">
                <a:solidFill>
                  <a:srgbClr val="343940"/>
                </a:solidFill>
                <a:latin typeface="Cambria" panose="02040503050406030204" pitchFamily="18" charset="0"/>
                <a:ea typeface="Cambria" panose="02040503050406030204" pitchFamily="18" charset="0"/>
                <a:cs typeface="Calibri"/>
              </a:rPr>
              <a:t>giữa</a:t>
            </a:r>
            <a:r>
              <a:rPr sz="2800" spc="-65" dirty="0">
                <a:solidFill>
                  <a:srgbClr val="343940"/>
                </a:solidFill>
                <a:latin typeface="Cambria" panose="02040503050406030204" pitchFamily="18" charset="0"/>
                <a:ea typeface="Cambria" panose="02040503050406030204" pitchFamily="18" charset="0"/>
                <a:cs typeface="Calibri"/>
              </a:rPr>
              <a:t> </a:t>
            </a:r>
            <a:r>
              <a:rPr sz="2800" dirty="0" err="1" smtClean="0">
                <a:solidFill>
                  <a:srgbClr val="343940"/>
                </a:solidFill>
                <a:latin typeface="Cambria" panose="02040503050406030204" pitchFamily="18" charset="0"/>
                <a:ea typeface="Cambria" panose="02040503050406030204" pitchFamily="18" charset="0"/>
                <a:cs typeface="Calibri"/>
              </a:rPr>
              <a:t>m</a:t>
            </a:r>
            <a:r>
              <a:rPr lang="en-US" sz="2800" dirty="0" err="1">
                <a:solidFill>
                  <a:srgbClr val="343940"/>
                </a:solidFill>
                <a:latin typeface="Cambria" panose="02040503050406030204" pitchFamily="18" charset="0"/>
                <a:ea typeface="Cambria" panose="02040503050406030204" pitchFamily="18" charset="0"/>
                <a:cs typeface="Calibri"/>
              </a:rPr>
              <a:t>à</a:t>
            </a:r>
            <a:r>
              <a:rPr sz="2800" dirty="0" err="1" smtClean="0">
                <a:solidFill>
                  <a:srgbClr val="343940"/>
                </a:solidFill>
                <a:latin typeface="Cambria" panose="02040503050406030204" pitchFamily="18" charset="0"/>
                <a:ea typeface="Cambria" panose="02040503050406030204" pitchFamily="18" charset="0"/>
                <a:cs typeface="Calibri"/>
              </a:rPr>
              <a:t>u</a:t>
            </a:r>
            <a:r>
              <a:rPr sz="2800" spc="-60" dirty="0" smtClean="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váy</a:t>
            </a:r>
            <a:r>
              <a:rPr sz="2800" spc="-85" dirty="0">
                <a:solidFill>
                  <a:srgbClr val="343940"/>
                </a:solidFill>
                <a:latin typeface="Cambria" panose="02040503050406030204" pitchFamily="18" charset="0"/>
                <a:ea typeface="Cambria" panose="02040503050406030204" pitchFamily="18" charset="0"/>
                <a:cs typeface="Calibri"/>
              </a:rPr>
              <a:t> </a:t>
            </a:r>
            <a:r>
              <a:rPr sz="2800" dirty="0">
                <a:solidFill>
                  <a:srgbClr val="343940"/>
                </a:solidFill>
                <a:latin typeface="Cambria" panose="02040503050406030204" pitchFamily="18" charset="0"/>
                <a:ea typeface="Cambria" panose="02040503050406030204" pitchFamily="18" charset="0"/>
                <a:cs typeface="Calibri"/>
              </a:rPr>
              <a:t>và</a:t>
            </a:r>
            <a:r>
              <a:rPr sz="2800" spc="-75" dirty="0">
                <a:solidFill>
                  <a:srgbClr val="343940"/>
                </a:solidFill>
                <a:latin typeface="Cambria" panose="02040503050406030204" pitchFamily="18" charset="0"/>
                <a:ea typeface="Cambria" panose="02040503050406030204" pitchFamily="18" charset="0"/>
                <a:cs typeface="Calibri"/>
              </a:rPr>
              <a:t> </a:t>
            </a:r>
            <a:r>
              <a:rPr sz="2800" spc="-25" dirty="0">
                <a:solidFill>
                  <a:srgbClr val="343940"/>
                </a:solidFill>
                <a:latin typeface="Cambria" panose="02040503050406030204" pitchFamily="18" charset="0"/>
                <a:ea typeface="Cambria" panose="02040503050406030204" pitchFamily="18" charset="0"/>
                <a:cs typeface="Calibri"/>
              </a:rPr>
              <a:t>áo.</a:t>
            </a:r>
            <a:endParaRPr sz="2800" dirty="0">
              <a:latin typeface="Cambria" panose="02040503050406030204" pitchFamily="18" charset="0"/>
              <a:ea typeface="Cambria" panose="02040503050406030204" pitchFamily="18" charset="0"/>
              <a:cs typeface="Calibri"/>
            </a:endParaRPr>
          </a:p>
        </p:txBody>
      </p:sp>
      <p:grpSp>
        <p:nvGrpSpPr>
          <p:cNvPr id="20" name="object 3"/>
          <p:cNvGrpSpPr/>
          <p:nvPr/>
        </p:nvGrpSpPr>
        <p:grpSpPr>
          <a:xfrm>
            <a:off x="1551026" y="1066799"/>
            <a:ext cx="9035796" cy="2902255"/>
            <a:chOff x="108204" y="167080"/>
            <a:chExt cx="9035796" cy="2902255"/>
          </a:xfrm>
        </p:grpSpPr>
        <p:pic>
          <p:nvPicPr>
            <p:cNvPr id="21" name="object 4"/>
            <p:cNvPicPr/>
            <p:nvPr/>
          </p:nvPicPr>
          <p:blipFill>
            <a:blip r:embed="rId6" cstate="print"/>
            <a:stretch>
              <a:fillRect/>
            </a:stretch>
          </p:blipFill>
          <p:spPr>
            <a:xfrm>
              <a:off x="108204" y="167080"/>
              <a:ext cx="4468774" cy="2902255"/>
            </a:xfrm>
            <a:prstGeom prst="rect">
              <a:avLst/>
            </a:prstGeom>
          </p:spPr>
        </p:pic>
        <p:pic>
          <p:nvPicPr>
            <p:cNvPr id="23" name="object 5"/>
            <p:cNvPicPr/>
            <p:nvPr/>
          </p:nvPicPr>
          <p:blipFill>
            <a:blip r:embed="rId7" cstate="print"/>
            <a:stretch>
              <a:fillRect/>
            </a:stretch>
          </p:blipFill>
          <p:spPr>
            <a:xfrm>
              <a:off x="4881778" y="167081"/>
              <a:ext cx="4262222" cy="2902254"/>
            </a:xfrm>
            <a:prstGeom prst="rect">
              <a:avLst/>
            </a:prstGeom>
          </p:spPr>
        </p:pic>
      </p:grpSp>
      <p:sp>
        <p:nvSpPr>
          <p:cNvPr id="24" name="object 6"/>
          <p:cNvSpPr txBox="1"/>
          <p:nvPr/>
        </p:nvSpPr>
        <p:spPr>
          <a:xfrm>
            <a:off x="2140917" y="4186223"/>
            <a:ext cx="3423177" cy="382156"/>
          </a:xfrm>
          <a:prstGeom prst="rect">
            <a:avLst/>
          </a:prstGeom>
        </p:spPr>
        <p:txBody>
          <a:bodyPr vert="horz" wrap="square" lIns="0" tIns="12700" rIns="0" bIns="0" rtlCol="0">
            <a:spAutoFit/>
          </a:bodyPr>
          <a:lstStyle/>
          <a:p>
            <a:pPr marL="12700">
              <a:spcBef>
                <a:spcPts val="100"/>
              </a:spcBef>
            </a:pPr>
            <a:r>
              <a:rPr sz="2400" b="1" spc="-20" dirty="0">
                <a:solidFill>
                  <a:srgbClr val="006FC0"/>
                </a:solidFill>
                <a:latin typeface="Cambria" panose="02040503050406030204" pitchFamily="18" charset="0"/>
                <a:ea typeface="Cambria" panose="02040503050406030204" pitchFamily="18" charset="0"/>
                <a:cs typeface="Calibri"/>
              </a:rPr>
              <a:t>Trang</a:t>
            </a:r>
            <a:r>
              <a:rPr sz="2400" b="1" spc="-55" dirty="0">
                <a:solidFill>
                  <a:srgbClr val="006FC0"/>
                </a:solidFill>
                <a:latin typeface="Cambria" panose="02040503050406030204" pitchFamily="18" charset="0"/>
                <a:ea typeface="Cambria" panose="02040503050406030204" pitchFamily="18" charset="0"/>
                <a:cs typeface="Calibri"/>
              </a:rPr>
              <a:t> </a:t>
            </a:r>
            <a:r>
              <a:rPr sz="2400" b="1" dirty="0">
                <a:solidFill>
                  <a:srgbClr val="006FC0"/>
                </a:solidFill>
                <a:latin typeface="Cambria" panose="02040503050406030204" pitchFamily="18" charset="0"/>
                <a:ea typeface="Cambria" panose="02040503050406030204" pitchFamily="18" charset="0"/>
                <a:cs typeface="Calibri"/>
              </a:rPr>
              <a:t>phục</a:t>
            </a:r>
            <a:r>
              <a:rPr sz="2400" b="1" spc="-30" dirty="0">
                <a:solidFill>
                  <a:srgbClr val="006FC0"/>
                </a:solidFill>
                <a:latin typeface="Cambria" panose="02040503050406030204" pitchFamily="18" charset="0"/>
                <a:ea typeface="Cambria" panose="02040503050406030204" pitchFamily="18" charset="0"/>
                <a:cs typeface="Calibri"/>
              </a:rPr>
              <a:t> </a:t>
            </a:r>
            <a:r>
              <a:rPr sz="2400" b="1" dirty="0">
                <a:solidFill>
                  <a:srgbClr val="006FC0"/>
                </a:solidFill>
                <a:latin typeface="Cambria" panose="02040503050406030204" pitchFamily="18" charset="0"/>
                <a:ea typeface="Cambria" panose="02040503050406030204" pitchFamily="18" charset="0"/>
                <a:cs typeface="Calibri"/>
              </a:rPr>
              <a:t>người</a:t>
            </a:r>
            <a:r>
              <a:rPr sz="2400" b="1" spc="-55" dirty="0">
                <a:solidFill>
                  <a:srgbClr val="006FC0"/>
                </a:solidFill>
                <a:latin typeface="Cambria" panose="02040503050406030204" pitchFamily="18" charset="0"/>
                <a:ea typeface="Cambria" panose="02040503050406030204" pitchFamily="18" charset="0"/>
                <a:cs typeface="Calibri"/>
              </a:rPr>
              <a:t> </a:t>
            </a:r>
            <a:r>
              <a:rPr sz="2400" b="1" spc="-20" dirty="0">
                <a:solidFill>
                  <a:srgbClr val="006FC0"/>
                </a:solidFill>
                <a:latin typeface="Cambria" panose="02040503050406030204" pitchFamily="18" charset="0"/>
                <a:ea typeface="Cambria" panose="02040503050406030204" pitchFamily="18" charset="0"/>
                <a:cs typeface="Calibri"/>
              </a:rPr>
              <a:t>Thái</a:t>
            </a:r>
            <a:endParaRPr sz="2400" dirty="0">
              <a:latin typeface="Cambria" panose="02040503050406030204" pitchFamily="18" charset="0"/>
              <a:ea typeface="Cambria" panose="02040503050406030204" pitchFamily="18" charset="0"/>
              <a:cs typeface="Calibri"/>
            </a:endParaRPr>
          </a:p>
        </p:txBody>
      </p:sp>
      <p:sp>
        <p:nvSpPr>
          <p:cNvPr id="25" name="object 7"/>
          <p:cNvSpPr txBox="1"/>
          <p:nvPr/>
        </p:nvSpPr>
        <p:spPr>
          <a:xfrm>
            <a:off x="6658077" y="4136771"/>
            <a:ext cx="3933724" cy="382156"/>
          </a:xfrm>
          <a:prstGeom prst="rect">
            <a:avLst/>
          </a:prstGeom>
        </p:spPr>
        <p:txBody>
          <a:bodyPr vert="horz" wrap="square" lIns="0" tIns="12700" rIns="0" bIns="0" rtlCol="0">
            <a:spAutoFit/>
          </a:bodyPr>
          <a:lstStyle/>
          <a:p>
            <a:pPr marL="12700">
              <a:spcBef>
                <a:spcPts val="100"/>
              </a:spcBef>
            </a:pPr>
            <a:r>
              <a:rPr sz="2400" b="1" spc="-20" dirty="0">
                <a:solidFill>
                  <a:srgbClr val="006FC0"/>
                </a:solidFill>
                <a:latin typeface="Cambria" panose="02040503050406030204" pitchFamily="18" charset="0"/>
                <a:ea typeface="Cambria" panose="02040503050406030204" pitchFamily="18" charset="0"/>
                <a:cs typeface="Calibri"/>
              </a:rPr>
              <a:t>Trang</a:t>
            </a:r>
            <a:r>
              <a:rPr sz="2400" b="1" spc="-60" dirty="0">
                <a:solidFill>
                  <a:srgbClr val="006FC0"/>
                </a:solidFill>
                <a:latin typeface="Cambria" panose="02040503050406030204" pitchFamily="18" charset="0"/>
                <a:ea typeface="Cambria" panose="02040503050406030204" pitchFamily="18" charset="0"/>
                <a:cs typeface="Calibri"/>
              </a:rPr>
              <a:t> </a:t>
            </a:r>
            <a:r>
              <a:rPr sz="2400" b="1" dirty="0">
                <a:solidFill>
                  <a:srgbClr val="006FC0"/>
                </a:solidFill>
                <a:latin typeface="Cambria" panose="02040503050406030204" pitchFamily="18" charset="0"/>
                <a:ea typeface="Cambria" panose="02040503050406030204" pitchFamily="18" charset="0"/>
                <a:cs typeface="Calibri"/>
              </a:rPr>
              <a:t>phục</a:t>
            </a:r>
            <a:r>
              <a:rPr sz="2400" b="1" spc="-35" dirty="0">
                <a:solidFill>
                  <a:srgbClr val="006FC0"/>
                </a:solidFill>
                <a:latin typeface="Cambria" panose="02040503050406030204" pitchFamily="18" charset="0"/>
                <a:ea typeface="Cambria" panose="02040503050406030204" pitchFamily="18" charset="0"/>
                <a:cs typeface="Calibri"/>
              </a:rPr>
              <a:t> </a:t>
            </a:r>
            <a:r>
              <a:rPr sz="2400" b="1" dirty="0">
                <a:solidFill>
                  <a:srgbClr val="006FC0"/>
                </a:solidFill>
                <a:latin typeface="Cambria" panose="02040503050406030204" pitchFamily="18" charset="0"/>
                <a:ea typeface="Cambria" panose="02040503050406030204" pitchFamily="18" charset="0"/>
                <a:cs typeface="Calibri"/>
              </a:rPr>
              <a:t>người</a:t>
            </a:r>
            <a:r>
              <a:rPr sz="2400" b="1" spc="-55" dirty="0">
                <a:solidFill>
                  <a:srgbClr val="006FC0"/>
                </a:solidFill>
                <a:latin typeface="Cambria" panose="02040503050406030204" pitchFamily="18" charset="0"/>
                <a:ea typeface="Cambria" panose="02040503050406030204" pitchFamily="18" charset="0"/>
                <a:cs typeface="Calibri"/>
              </a:rPr>
              <a:t> </a:t>
            </a:r>
            <a:r>
              <a:rPr sz="2400" b="1" spc="-20" dirty="0">
                <a:solidFill>
                  <a:srgbClr val="006FC0"/>
                </a:solidFill>
                <a:latin typeface="Cambria" panose="02040503050406030204" pitchFamily="18" charset="0"/>
                <a:ea typeface="Cambria" panose="02040503050406030204" pitchFamily="18" charset="0"/>
                <a:cs typeface="Calibri"/>
              </a:rPr>
              <a:t>Mường</a:t>
            </a:r>
            <a:endParaRPr sz="2400">
              <a:latin typeface="Cambria" panose="02040503050406030204" pitchFamily="18" charset="0"/>
              <a:ea typeface="Cambria" panose="02040503050406030204" pitchFamily="18" charset="0"/>
              <a:cs typeface="Calibri"/>
            </a:endParaRPr>
          </a:p>
        </p:txBody>
      </p:sp>
    </p:spTree>
    <p:extLst>
      <p:ext uri="{BB962C8B-B14F-4D97-AF65-F5344CB8AC3E}">
        <p14:creationId xmlns:p14="http://schemas.microsoft.com/office/powerpoint/2010/main" val="3047223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857" y="0"/>
            <a:ext cx="12205857" cy="6870156"/>
            <a:chOff x="-13857" y="0"/>
            <a:chExt cx="12205857" cy="6870156"/>
          </a:xfrm>
        </p:grpSpPr>
        <p:grpSp>
          <p:nvGrpSpPr>
            <p:cNvPr id="5" name="Group 4">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12" name="Rectangle 11">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6"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7"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9" name="Picture 8">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0" name="Picture 9">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1"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3971359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58000"/>
            <a:chOff x="-13857" y="0"/>
            <a:chExt cx="12205857" cy="6858000"/>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90600"/>
              <a:ext cx="762381" cy="470977"/>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143000" y="304800"/>
            <a:ext cx="10363200" cy="523220"/>
          </a:xfrm>
          <a:prstGeom prst="rect">
            <a:avLst/>
          </a:prstGeom>
        </p:spPr>
        <p:txBody>
          <a:bodyPr wrap="square">
            <a:spAutoFit/>
          </a:bodyPr>
          <a:lstStyle/>
          <a:p>
            <a:pPr lvl="0">
              <a:spcBef>
                <a:spcPts val="1200"/>
              </a:spcBef>
              <a:buClr>
                <a:schemeClr val="lt1"/>
              </a:buClr>
              <a:buSzPts val="2700"/>
            </a:pPr>
            <a:r>
              <a:rPr lang="en-US" sz="2800" b="1" dirty="0" smtClean="0">
                <a:latin typeface="Cambria" panose="02040503050406030204" pitchFamily="18" charset="0"/>
                <a:ea typeface="Cambria" panose="02040503050406030204" pitchFamily="18" charset="0"/>
                <a:cs typeface="Tahoma"/>
                <a:sym typeface="Tahoma"/>
              </a:rPr>
              <a:t>5. </a:t>
            </a:r>
            <a:r>
              <a:rPr lang="vi-VN" sz="2800" b="1" dirty="0" smtClean="0">
                <a:latin typeface="Cambria" panose="02040503050406030204" pitchFamily="18" charset="0"/>
                <a:ea typeface="Cambria" panose="02040503050406030204" pitchFamily="18" charset="0"/>
                <a:cs typeface="Tahoma"/>
                <a:sym typeface="Tahoma"/>
              </a:rPr>
              <a:t>Tìm hiểu </a:t>
            </a:r>
            <a:r>
              <a:rPr lang="en-US" sz="2800" b="1" dirty="0" err="1" smtClean="0">
                <a:latin typeface="Cambria" panose="02040503050406030204" pitchFamily="18" charset="0"/>
                <a:ea typeface="Cambria" panose="02040503050406030204" pitchFamily="18" charset="0"/>
                <a:cs typeface="Tahoma"/>
                <a:sym typeface="Tahoma"/>
              </a:rPr>
              <a:t>nghệ</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thuật</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trang</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trí</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trên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vải</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của</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dân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tộc</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thiểu</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số</a:t>
            </a:r>
            <a:r>
              <a:rPr lang="vi-VN" sz="2800" b="1" dirty="0" smtClean="0">
                <a:latin typeface="Cambria" panose="02040503050406030204" pitchFamily="18" charset="0"/>
                <a:ea typeface="Cambria" panose="02040503050406030204" pitchFamily="18" charset="0"/>
                <a:cs typeface="Tahoma"/>
                <a:sym typeface="Tahoma"/>
              </a:rPr>
              <a:t>.</a:t>
            </a:r>
            <a:endParaRPr lang="vi-VN" sz="2800" b="1" dirty="0">
              <a:latin typeface="Cambria" panose="02040503050406030204" pitchFamily="18" charset="0"/>
              <a:ea typeface="Cambria" panose="02040503050406030204" pitchFamily="18" charset="0"/>
              <a:cs typeface="Tahoma"/>
              <a:sym typeface="Tahoma"/>
            </a:endParaRPr>
          </a:p>
        </p:txBody>
      </p:sp>
      <p:pic>
        <p:nvPicPr>
          <p:cNvPr id="26" name="object 2"/>
          <p:cNvPicPr/>
          <p:nvPr/>
        </p:nvPicPr>
        <p:blipFill>
          <a:blip r:embed="rId6" cstate="print"/>
          <a:stretch>
            <a:fillRect/>
          </a:stretch>
        </p:blipFill>
        <p:spPr>
          <a:xfrm>
            <a:off x="2242565" y="990599"/>
            <a:ext cx="3548634" cy="2229789"/>
          </a:xfrm>
          <a:prstGeom prst="rect">
            <a:avLst/>
          </a:prstGeom>
        </p:spPr>
      </p:pic>
      <p:pic>
        <p:nvPicPr>
          <p:cNvPr id="27" name="object 3"/>
          <p:cNvPicPr/>
          <p:nvPr/>
        </p:nvPicPr>
        <p:blipFill>
          <a:blip r:embed="rId7" cstate="print"/>
          <a:stretch>
            <a:fillRect/>
          </a:stretch>
        </p:blipFill>
        <p:spPr>
          <a:xfrm>
            <a:off x="762000" y="3886200"/>
            <a:ext cx="3505200" cy="2206752"/>
          </a:xfrm>
          <a:prstGeom prst="rect">
            <a:avLst/>
          </a:prstGeom>
        </p:spPr>
      </p:pic>
      <p:sp>
        <p:nvSpPr>
          <p:cNvPr id="28" name="object 4"/>
          <p:cNvSpPr txBox="1">
            <a:spLocks noGrp="1"/>
          </p:cNvSpPr>
          <p:nvPr>
            <p:ph type="title"/>
          </p:nvPr>
        </p:nvSpPr>
        <p:spPr>
          <a:xfrm>
            <a:off x="2743200" y="3373818"/>
            <a:ext cx="2514600" cy="262764"/>
          </a:xfrm>
          <a:prstGeom prst="rect">
            <a:avLst/>
          </a:prstGeom>
        </p:spPr>
        <p:txBody>
          <a:bodyPr vert="horz" wrap="square" lIns="0" tIns="13335" rIns="0" bIns="0" rtlCol="0">
            <a:spAutoFit/>
          </a:bodyPr>
          <a:lstStyle/>
          <a:p>
            <a:pPr marL="12700">
              <a:spcBef>
                <a:spcPts val="105"/>
              </a:spcBef>
            </a:pPr>
            <a:r>
              <a:rPr sz="1800" b="1" i="1" spc="-20" dirty="0">
                <a:solidFill>
                  <a:srgbClr val="002060"/>
                </a:solidFill>
                <a:latin typeface="Cambria" panose="02040503050406030204" pitchFamily="18" charset="0"/>
                <a:ea typeface="Cambria" panose="02040503050406030204" pitchFamily="18" charset="0"/>
                <a:cs typeface="Calibri"/>
              </a:rPr>
              <a:t>Trang</a:t>
            </a:r>
            <a:r>
              <a:rPr sz="1800" b="1" i="1" spc="-25" dirty="0">
                <a:solidFill>
                  <a:srgbClr val="002060"/>
                </a:solidFill>
                <a:latin typeface="Cambria" panose="02040503050406030204" pitchFamily="18" charset="0"/>
                <a:ea typeface="Cambria" panose="02040503050406030204" pitchFamily="18" charset="0"/>
                <a:cs typeface="Calibri"/>
              </a:rPr>
              <a:t> </a:t>
            </a:r>
            <a:r>
              <a:rPr sz="1800" b="1" i="1" dirty="0">
                <a:solidFill>
                  <a:srgbClr val="002060"/>
                </a:solidFill>
                <a:latin typeface="Cambria" panose="02040503050406030204" pitchFamily="18" charset="0"/>
                <a:ea typeface="Cambria" panose="02040503050406030204" pitchFamily="18" charset="0"/>
                <a:cs typeface="Calibri"/>
              </a:rPr>
              <a:t>phục</a:t>
            </a:r>
            <a:r>
              <a:rPr sz="1800" b="1" i="1" spc="-40" dirty="0">
                <a:solidFill>
                  <a:srgbClr val="002060"/>
                </a:solidFill>
                <a:latin typeface="Cambria" panose="02040503050406030204" pitchFamily="18" charset="0"/>
                <a:ea typeface="Cambria" panose="02040503050406030204" pitchFamily="18" charset="0"/>
                <a:cs typeface="Calibri"/>
              </a:rPr>
              <a:t> </a:t>
            </a:r>
            <a:r>
              <a:rPr sz="1800" b="1" i="1" dirty="0">
                <a:solidFill>
                  <a:srgbClr val="002060"/>
                </a:solidFill>
                <a:latin typeface="Cambria" panose="02040503050406030204" pitchFamily="18" charset="0"/>
                <a:ea typeface="Cambria" panose="02040503050406030204" pitchFamily="18" charset="0"/>
                <a:cs typeface="Calibri"/>
              </a:rPr>
              <a:t>người</a:t>
            </a:r>
            <a:r>
              <a:rPr sz="1800" b="1" i="1" spc="-40" dirty="0">
                <a:solidFill>
                  <a:srgbClr val="002060"/>
                </a:solidFill>
                <a:latin typeface="Cambria" panose="02040503050406030204" pitchFamily="18" charset="0"/>
                <a:ea typeface="Cambria" panose="02040503050406030204" pitchFamily="18" charset="0"/>
                <a:cs typeface="Calibri"/>
              </a:rPr>
              <a:t> </a:t>
            </a:r>
            <a:r>
              <a:rPr sz="1800" b="1" i="1" spc="-35" dirty="0">
                <a:solidFill>
                  <a:srgbClr val="002060"/>
                </a:solidFill>
                <a:latin typeface="Cambria" panose="02040503050406030204" pitchFamily="18" charset="0"/>
                <a:ea typeface="Cambria" panose="02040503050406030204" pitchFamily="18" charset="0"/>
                <a:cs typeface="Calibri"/>
              </a:rPr>
              <a:t>Tày</a:t>
            </a:r>
            <a:endParaRPr sz="1800" b="1" i="1" dirty="0">
              <a:solidFill>
                <a:srgbClr val="002060"/>
              </a:solidFill>
              <a:latin typeface="Cambria" panose="02040503050406030204" pitchFamily="18" charset="0"/>
              <a:ea typeface="Cambria" panose="02040503050406030204" pitchFamily="18" charset="0"/>
              <a:cs typeface="Calibri"/>
            </a:endParaRPr>
          </a:p>
        </p:txBody>
      </p:sp>
      <p:sp>
        <p:nvSpPr>
          <p:cNvPr id="29" name="object 5"/>
          <p:cNvSpPr txBox="1"/>
          <p:nvPr/>
        </p:nvSpPr>
        <p:spPr>
          <a:xfrm>
            <a:off x="1219200" y="6172200"/>
            <a:ext cx="3412445" cy="290464"/>
          </a:xfrm>
          <a:prstGeom prst="rect">
            <a:avLst/>
          </a:prstGeom>
        </p:spPr>
        <p:txBody>
          <a:bodyPr vert="horz" wrap="square" lIns="0" tIns="13335" rIns="0" bIns="0" rtlCol="0">
            <a:spAutoFit/>
          </a:bodyPr>
          <a:lstStyle/>
          <a:p>
            <a:pPr marL="12700">
              <a:spcBef>
                <a:spcPts val="105"/>
              </a:spcBef>
            </a:pPr>
            <a:r>
              <a:rPr b="1" i="1" spc="-20" dirty="0">
                <a:solidFill>
                  <a:srgbClr val="002060"/>
                </a:solidFill>
                <a:latin typeface="Cambria" panose="02040503050406030204" pitchFamily="18" charset="0"/>
                <a:ea typeface="Cambria" panose="02040503050406030204" pitchFamily="18" charset="0"/>
                <a:cs typeface="Calibri"/>
              </a:rPr>
              <a:t>Trang</a:t>
            </a:r>
            <a:r>
              <a:rPr b="1" i="1" spc="-25" dirty="0">
                <a:solidFill>
                  <a:srgbClr val="002060"/>
                </a:solidFill>
                <a:latin typeface="Cambria" panose="02040503050406030204" pitchFamily="18" charset="0"/>
                <a:ea typeface="Cambria" panose="02040503050406030204" pitchFamily="18" charset="0"/>
                <a:cs typeface="Calibri"/>
              </a:rPr>
              <a:t> </a:t>
            </a:r>
            <a:r>
              <a:rPr b="1" i="1" dirty="0">
                <a:solidFill>
                  <a:srgbClr val="002060"/>
                </a:solidFill>
                <a:latin typeface="Cambria" panose="02040503050406030204" pitchFamily="18" charset="0"/>
                <a:ea typeface="Cambria" panose="02040503050406030204" pitchFamily="18" charset="0"/>
                <a:cs typeface="Calibri"/>
              </a:rPr>
              <a:t>phục</a:t>
            </a:r>
            <a:r>
              <a:rPr b="1" i="1" spc="-40" dirty="0">
                <a:solidFill>
                  <a:srgbClr val="002060"/>
                </a:solidFill>
                <a:latin typeface="Cambria" panose="02040503050406030204" pitchFamily="18" charset="0"/>
                <a:ea typeface="Cambria" panose="02040503050406030204" pitchFamily="18" charset="0"/>
                <a:cs typeface="Calibri"/>
              </a:rPr>
              <a:t> </a:t>
            </a:r>
            <a:r>
              <a:rPr b="1" i="1" dirty="0">
                <a:solidFill>
                  <a:srgbClr val="002060"/>
                </a:solidFill>
                <a:latin typeface="Cambria" panose="02040503050406030204" pitchFamily="18" charset="0"/>
                <a:ea typeface="Cambria" panose="02040503050406030204" pitchFamily="18" charset="0"/>
                <a:cs typeface="Calibri"/>
              </a:rPr>
              <a:t>người</a:t>
            </a:r>
            <a:r>
              <a:rPr b="1" i="1" spc="-40" dirty="0">
                <a:solidFill>
                  <a:srgbClr val="002060"/>
                </a:solidFill>
                <a:latin typeface="Cambria" panose="02040503050406030204" pitchFamily="18" charset="0"/>
                <a:ea typeface="Cambria" panose="02040503050406030204" pitchFamily="18" charset="0"/>
                <a:cs typeface="Calibri"/>
              </a:rPr>
              <a:t> </a:t>
            </a:r>
            <a:r>
              <a:rPr b="1" i="1" spc="-20" dirty="0">
                <a:solidFill>
                  <a:srgbClr val="002060"/>
                </a:solidFill>
                <a:latin typeface="Cambria" panose="02040503050406030204" pitchFamily="18" charset="0"/>
                <a:ea typeface="Cambria" panose="02040503050406030204" pitchFamily="18" charset="0"/>
                <a:cs typeface="Calibri"/>
              </a:rPr>
              <a:t>Nùng</a:t>
            </a:r>
            <a:endParaRPr b="1" i="1" dirty="0">
              <a:solidFill>
                <a:srgbClr val="002060"/>
              </a:solidFill>
              <a:latin typeface="Cambria" panose="02040503050406030204" pitchFamily="18" charset="0"/>
              <a:ea typeface="Cambria" panose="02040503050406030204" pitchFamily="18" charset="0"/>
              <a:cs typeface="Calibri"/>
            </a:endParaRPr>
          </a:p>
        </p:txBody>
      </p:sp>
      <p:pic>
        <p:nvPicPr>
          <p:cNvPr id="30" name="object 6"/>
          <p:cNvPicPr/>
          <p:nvPr/>
        </p:nvPicPr>
        <p:blipFill>
          <a:blip r:embed="rId8" cstate="print"/>
          <a:stretch>
            <a:fillRect/>
          </a:stretch>
        </p:blipFill>
        <p:spPr>
          <a:xfrm>
            <a:off x="6172200" y="990600"/>
            <a:ext cx="3581400" cy="2209800"/>
          </a:xfrm>
          <a:prstGeom prst="rect">
            <a:avLst/>
          </a:prstGeom>
        </p:spPr>
      </p:pic>
      <p:sp>
        <p:nvSpPr>
          <p:cNvPr id="31" name="object 7"/>
          <p:cNvSpPr txBox="1"/>
          <p:nvPr/>
        </p:nvSpPr>
        <p:spPr>
          <a:xfrm>
            <a:off x="6172200" y="3352800"/>
            <a:ext cx="3810000" cy="289823"/>
          </a:xfrm>
          <a:prstGeom prst="rect">
            <a:avLst/>
          </a:prstGeom>
        </p:spPr>
        <p:txBody>
          <a:bodyPr vert="horz" wrap="square" lIns="0" tIns="12700" rIns="0" bIns="0" rtlCol="0">
            <a:spAutoFit/>
          </a:bodyPr>
          <a:lstStyle/>
          <a:p>
            <a:pPr marL="12700">
              <a:spcBef>
                <a:spcPts val="100"/>
              </a:spcBef>
            </a:pPr>
            <a:r>
              <a:rPr b="1" i="1" dirty="0">
                <a:solidFill>
                  <a:srgbClr val="002060"/>
                </a:solidFill>
                <a:latin typeface="Cambria" panose="02040503050406030204" pitchFamily="18" charset="0"/>
                <a:ea typeface="Cambria" panose="02040503050406030204" pitchFamily="18" charset="0"/>
                <a:cs typeface="Calibri"/>
              </a:rPr>
              <a:t>Hoa</a:t>
            </a:r>
            <a:r>
              <a:rPr b="1" i="1" spc="-40" dirty="0">
                <a:solidFill>
                  <a:srgbClr val="002060"/>
                </a:solidFill>
                <a:latin typeface="Cambria" panose="02040503050406030204" pitchFamily="18" charset="0"/>
                <a:ea typeface="Cambria" panose="02040503050406030204" pitchFamily="18" charset="0"/>
                <a:cs typeface="Calibri"/>
              </a:rPr>
              <a:t> </a:t>
            </a:r>
            <a:r>
              <a:rPr b="1" i="1" dirty="0">
                <a:solidFill>
                  <a:srgbClr val="002060"/>
                </a:solidFill>
                <a:latin typeface="Cambria" panose="02040503050406030204" pitchFamily="18" charset="0"/>
                <a:ea typeface="Cambria" panose="02040503050406030204" pitchFamily="18" charset="0"/>
                <a:cs typeface="Calibri"/>
              </a:rPr>
              <a:t>văn</a:t>
            </a:r>
            <a:r>
              <a:rPr b="1" i="1" spc="-30" dirty="0">
                <a:solidFill>
                  <a:srgbClr val="002060"/>
                </a:solidFill>
                <a:latin typeface="Cambria" panose="02040503050406030204" pitchFamily="18" charset="0"/>
                <a:ea typeface="Cambria" panose="02040503050406030204" pitchFamily="18" charset="0"/>
                <a:cs typeface="Calibri"/>
              </a:rPr>
              <a:t> </a:t>
            </a:r>
            <a:r>
              <a:rPr b="1" i="1" dirty="0">
                <a:solidFill>
                  <a:srgbClr val="002060"/>
                </a:solidFill>
                <a:latin typeface="Cambria" panose="02040503050406030204" pitchFamily="18" charset="0"/>
                <a:ea typeface="Cambria" panose="02040503050406030204" pitchFamily="18" charset="0"/>
                <a:cs typeface="Calibri"/>
              </a:rPr>
              <a:t>trên</a:t>
            </a:r>
            <a:r>
              <a:rPr b="1" i="1" spc="-10" dirty="0">
                <a:solidFill>
                  <a:srgbClr val="002060"/>
                </a:solidFill>
                <a:latin typeface="Cambria" panose="02040503050406030204" pitchFamily="18" charset="0"/>
                <a:ea typeface="Cambria" panose="02040503050406030204" pitchFamily="18" charset="0"/>
                <a:cs typeface="Calibri"/>
              </a:rPr>
              <a:t> </a:t>
            </a:r>
            <a:r>
              <a:rPr b="1" i="1" dirty="0">
                <a:solidFill>
                  <a:srgbClr val="002060"/>
                </a:solidFill>
                <a:latin typeface="Cambria" panose="02040503050406030204" pitchFamily="18" charset="0"/>
                <a:ea typeface="Cambria" panose="02040503050406030204" pitchFamily="18" charset="0"/>
                <a:cs typeface="Calibri"/>
              </a:rPr>
              <a:t>trang</a:t>
            </a:r>
            <a:r>
              <a:rPr b="1" i="1" spc="-30" dirty="0">
                <a:solidFill>
                  <a:srgbClr val="002060"/>
                </a:solidFill>
                <a:latin typeface="Cambria" panose="02040503050406030204" pitchFamily="18" charset="0"/>
                <a:ea typeface="Cambria" panose="02040503050406030204" pitchFamily="18" charset="0"/>
                <a:cs typeface="Calibri"/>
              </a:rPr>
              <a:t> </a:t>
            </a:r>
            <a:r>
              <a:rPr b="1" i="1" dirty="0">
                <a:solidFill>
                  <a:srgbClr val="002060"/>
                </a:solidFill>
                <a:latin typeface="Cambria" panose="02040503050406030204" pitchFamily="18" charset="0"/>
                <a:ea typeface="Cambria" panose="02040503050406030204" pitchFamily="18" charset="0"/>
                <a:cs typeface="Calibri"/>
              </a:rPr>
              <a:t>phục</a:t>
            </a:r>
            <a:r>
              <a:rPr b="1" i="1" spc="-50" dirty="0">
                <a:solidFill>
                  <a:srgbClr val="002060"/>
                </a:solidFill>
                <a:latin typeface="Cambria" panose="02040503050406030204" pitchFamily="18" charset="0"/>
                <a:ea typeface="Cambria" panose="02040503050406030204" pitchFamily="18" charset="0"/>
                <a:cs typeface="Calibri"/>
              </a:rPr>
              <a:t> </a:t>
            </a:r>
            <a:r>
              <a:rPr b="1" i="1" dirty="0">
                <a:solidFill>
                  <a:srgbClr val="002060"/>
                </a:solidFill>
                <a:latin typeface="Cambria" panose="02040503050406030204" pitchFamily="18" charset="0"/>
                <a:ea typeface="Cambria" panose="02040503050406030204" pitchFamily="18" charset="0"/>
                <a:cs typeface="Calibri"/>
              </a:rPr>
              <a:t>người</a:t>
            </a:r>
            <a:r>
              <a:rPr b="1" i="1" spc="-35" dirty="0">
                <a:solidFill>
                  <a:srgbClr val="002060"/>
                </a:solidFill>
                <a:latin typeface="Cambria" panose="02040503050406030204" pitchFamily="18" charset="0"/>
                <a:ea typeface="Cambria" panose="02040503050406030204" pitchFamily="18" charset="0"/>
                <a:cs typeface="Calibri"/>
              </a:rPr>
              <a:t> </a:t>
            </a:r>
            <a:r>
              <a:rPr b="1" i="1" spc="-25" dirty="0">
                <a:solidFill>
                  <a:srgbClr val="002060"/>
                </a:solidFill>
                <a:latin typeface="Cambria" panose="02040503050406030204" pitchFamily="18" charset="0"/>
                <a:ea typeface="Cambria" panose="02040503050406030204" pitchFamily="18" charset="0"/>
                <a:cs typeface="Calibri"/>
              </a:rPr>
              <a:t>Tày</a:t>
            </a:r>
            <a:endParaRPr b="1" i="1" dirty="0">
              <a:solidFill>
                <a:srgbClr val="002060"/>
              </a:solidFill>
              <a:latin typeface="Cambria" panose="02040503050406030204" pitchFamily="18" charset="0"/>
              <a:ea typeface="Cambria" panose="02040503050406030204" pitchFamily="18" charset="0"/>
              <a:cs typeface="Calibri"/>
            </a:endParaRPr>
          </a:p>
        </p:txBody>
      </p:sp>
      <p:sp>
        <p:nvSpPr>
          <p:cNvPr id="32" name="object 8"/>
          <p:cNvSpPr txBox="1"/>
          <p:nvPr/>
        </p:nvSpPr>
        <p:spPr>
          <a:xfrm>
            <a:off x="5105400" y="4038600"/>
            <a:ext cx="6400800" cy="2491067"/>
          </a:xfrm>
          <a:prstGeom prst="rect">
            <a:avLst/>
          </a:prstGeom>
        </p:spPr>
        <p:txBody>
          <a:bodyPr vert="horz" wrap="square" lIns="0" tIns="13335" rIns="0" bIns="0" rtlCol="0">
            <a:spAutoFit/>
          </a:bodyPr>
          <a:lstStyle/>
          <a:p>
            <a:pPr marL="12700" algn="just">
              <a:spcBef>
                <a:spcPts val="105"/>
              </a:spcBef>
            </a:pPr>
            <a:r>
              <a:rPr sz="2300" spc="-20" dirty="0">
                <a:solidFill>
                  <a:schemeClr val="accent2">
                    <a:lumMod val="50000"/>
                  </a:schemeClr>
                </a:solidFill>
                <a:latin typeface="Cambria" panose="02040503050406030204" pitchFamily="18" charset="0"/>
                <a:ea typeface="Cambria" panose="02040503050406030204" pitchFamily="18" charset="0"/>
                <a:cs typeface="Calibri"/>
              </a:rPr>
              <a:t>Trang</a:t>
            </a:r>
            <a:r>
              <a:rPr sz="2300" spc="-3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phục</a:t>
            </a:r>
            <a:r>
              <a:rPr sz="2300" spc="-4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người</a:t>
            </a:r>
            <a:r>
              <a:rPr sz="2300" spc="-45" dirty="0">
                <a:solidFill>
                  <a:schemeClr val="accent2">
                    <a:lumMod val="50000"/>
                  </a:schemeClr>
                </a:solidFill>
                <a:latin typeface="Cambria" panose="02040503050406030204" pitchFamily="18" charset="0"/>
                <a:ea typeface="Cambria" panose="02040503050406030204" pitchFamily="18" charset="0"/>
                <a:cs typeface="Calibri"/>
              </a:rPr>
              <a:t> </a:t>
            </a:r>
            <a:r>
              <a:rPr sz="2300" spc="-75" dirty="0">
                <a:solidFill>
                  <a:schemeClr val="accent2">
                    <a:lumMod val="50000"/>
                  </a:schemeClr>
                </a:solidFill>
                <a:latin typeface="Cambria" panose="02040503050406030204" pitchFamily="18" charset="0"/>
                <a:ea typeface="Cambria" panose="02040503050406030204" pitchFamily="18" charset="0"/>
                <a:cs typeface="Calibri"/>
              </a:rPr>
              <a:t>Tày,</a:t>
            </a:r>
            <a:r>
              <a:rPr sz="2300" spc="-2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Nùng</a:t>
            </a:r>
            <a:r>
              <a:rPr sz="2300" spc="-4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err="1">
                <a:solidFill>
                  <a:schemeClr val="accent2">
                    <a:lumMod val="50000"/>
                  </a:schemeClr>
                </a:solidFill>
                <a:latin typeface="Cambria" panose="02040503050406030204" pitchFamily="18" charset="0"/>
                <a:ea typeface="Cambria" panose="02040503050406030204" pitchFamily="18" charset="0"/>
                <a:cs typeface="Calibri"/>
              </a:rPr>
              <a:t>với</a:t>
            </a:r>
            <a:r>
              <a:rPr sz="2300" spc="-30" dirty="0">
                <a:solidFill>
                  <a:schemeClr val="accent2">
                    <a:lumMod val="50000"/>
                  </a:schemeClr>
                </a:solidFill>
                <a:latin typeface="Cambria" panose="02040503050406030204" pitchFamily="18" charset="0"/>
                <a:ea typeface="Cambria" panose="02040503050406030204" pitchFamily="18" charset="0"/>
                <a:cs typeface="Calibri"/>
              </a:rPr>
              <a:t> </a:t>
            </a:r>
            <a:r>
              <a:rPr sz="2300" spc="-25" dirty="0" smtClean="0">
                <a:solidFill>
                  <a:schemeClr val="accent2">
                    <a:lumMod val="50000"/>
                  </a:schemeClr>
                </a:solidFill>
                <a:latin typeface="Cambria" panose="02040503050406030204" pitchFamily="18" charset="0"/>
                <a:ea typeface="Cambria" panose="02040503050406030204" pitchFamily="18" charset="0"/>
                <a:cs typeface="Calibri"/>
              </a:rPr>
              <a:t>gam</a:t>
            </a:r>
            <a:r>
              <a:rPr lang="en-US" sz="2300" spc="-25" dirty="0" smtClean="0">
                <a:solidFill>
                  <a:schemeClr val="accent2">
                    <a:lumMod val="50000"/>
                  </a:schemeClr>
                </a:solidFill>
                <a:latin typeface="Cambria" panose="02040503050406030204" pitchFamily="18" charset="0"/>
                <a:ea typeface="Cambria" panose="02040503050406030204" pitchFamily="18" charset="0"/>
                <a:cs typeface="Calibri"/>
              </a:rPr>
              <a:t> </a:t>
            </a:r>
            <a:r>
              <a:rPr sz="2300" dirty="0" err="1" smtClean="0">
                <a:solidFill>
                  <a:schemeClr val="accent2">
                    <a:lumMod val="50000"/>
                  </a:schemeClr>
                </a:solidFill>
                <a:latin typeface="Cambria" panose="02040503050406030204" pitchFamily="18" charset="0"/>
                <a:ea typeface="Cambria" panose="02040503050406030204" pitchFamily="18" charset="0"/>
                <a:cs typeface="Calibri"/>
              </a:rPr>
              <a:t>màu</a:t>
            </a:r>
            <a:r>
              <a:rPr sz="2300" spc="-10" dirty="0" smtClean="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đen,</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màu</a:t>
            </a:r>
            <a:r>
              <a:rPr sz="2300" spc="-1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chàm</a:t>
            </a:r>
            <a:r>
              <a:rPr sz="2300" spc="-3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thể</a:t>
            </a:r>
            <a:r>
              <a:rPr sz="2300" spc="-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hiện</a:t>
            </a:r>
            <a:r>
              <a:rPr sz="2300" spc="-1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err="1">
                <a:solidFill>
                  <a:schemeClr val="accent2">
                    <a:lumMod val="50000"/>
                  </a:schemeClr>
                </a:solidFill>
                <a:latin typeface="Cambria" panose="02040503050406030204" pitchFamily="18" charset="0"/>
                <a:ea typeface="Cambria" panose="02040503050406030204" pitchFamily="18" charset="0"/>
                <a:cs typeface="Calibri"/>
              </a:rPr>
              <a:t>sự</a:t>
            </a:r>
            <a:r>
              <a:rPr sz="2300" spc="-10" dirty="0">
                <a:solidFill>
                  <a:schemeClr val="accent2">
                    <a:lumMod val="50000"/>
                  </a:schemeClr>
                </a:solidFill>
                <a:latin typeface="Cambria" panose="02040503050406030204" pitchFamily="18" charset="0"/>
                <a:ea typeface="Cambria" panose="02040503050406030204" pitchFamily="18" charset="0"/>
                <a:cs typeface="Calibri"/>
              </a:rPr>
              <a:t> </a:t>
            </a:r>
            <a:r>
              <a:rPr sz="2300" spc="-25" dirty="0" err="1" smtClean="0">
                <a:solidFill>
                  <a:schemeClr val="accent2">
                    <a:lumMod val="50000"/>
                  </a:schemeClr>
                </a:solidFill>
                <a:latin typeface="Cambria" panose="02040503050406030204" pitchFamily="18" charset="0"/>
                <a:ea typeface="Cambria" panose="02040503050406030204" pitchFamily="18" charset="0"/>
                <a:cs typeface="Calibri"/>
              </a:rPr>
              <a:t>kín</a:t>
            </a:r>
            <a:r>
              <a:rPr lang="en-US" sz="2300" spc="-25" dirty="0" smtClean="0">
                <a:solidFill>
                  <a:schemeClr val="accent2">
                    <a:lumMod val="50000"/>
                  </a:schemeClr>
                </a:solidFill>
                <a:latin typeface="Cambria" panose="02040503050406030204" pitchFamily="18" charset="0"/>
                <a:ea typeface="Cambria" panose="02040503050406030204" pitchFamily="18" charset="0"/>
                <a:cs typeface="Calibri"/>
              </a:rPr>
              <a:t> </a:t>
            </a:r>
            <a:r>
              <a:rPr sz="2300" dirty="0" err="1" smtClean="0">
                <a:solidFill>
                  <a:schemeClr val="accent2">
                    <a:lumMod val="50000"/>
                  </a:schemeClr>
                </a:solidFill>
                <a:latin typeface="Cambria" panose="02040503050406030204" pitchFamily="18" charset="0"/>
                <a:ea typeface="Cambria" panose="02040503050406030204" pitchFamily="18" charset="0"/>
                <a:cs typeface="Calibri"/>
              </a:rPr>
              <a:t>đáo</a:t>
            </a:r>
            <a:r>
              <a:rPr sz="2300" dirty="0">
                <a:solidFill>
                  <a:schemeClr val="accent2">
                    <a:lumMod val="50000"/>
                  </a:schemeClr>
                </a:solidFill>
                <a:latin typeface="Cambria" panose="02040503050406030204" pitchFamily="18" charset="0"/>
                <a:ea typeface="Cambria" panose="02040503050406030204" pitchFamily="18" charset="0"/>
                <a:cs typeface="Calibri"/>
              </a:rPr>
              <a:t>,</a:t>
            </a:r>
            <a:r>
              <a:rPr sz="2300" spc="-3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dịu</a:t>
            </a:r>
            <a:r>
              <a:rPr sz="2300" spc="-1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dàng</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của</a:t>
            </a:r>
            <a:r>
              <a:rPr sz="2300" spc="-2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người</a:t>
            </a:r>
            <a:r>
              <a:rPr sz="2300" spc="-2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phụ</a:t>
            </a:r>
            <a:r>
              <a:rPr sz="2300" spc="-1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nữ...</a:t>
            </a:r>
            <a:r>
              <a:rPr sz="2300" spc="-25" dirty="0">
                <a:solidFill>
                  <a:schemeClr val="accent2">
                    <a:lumMod val="50000"/>
                  </a:schemeClr>
                </a:solidFill>
                <a:latin typeface="Cambria" panose="02040503050406030204" pitchFamily="18" charset="0"/>
                <a:ea typeface="Cambria" panose="02040503050406030204" pitchFamily="18" charset="0"/>
                <a:cs typeface="Calibri"/>
              </a:rPr>
              <a:t> Màu </a:t>
            </a:r>
            <a:r>
              <a:rPr sz="2300" dirty="0">
                <a:solidFill>
                  <a:schemeClr val="accent2">
                    <a:lumMod val="50000"/>
                  </a:schemeClr>
                </a:solidFill>
                <a:latin typeface="Cambria" panose="02040503050406030204" pitchFamily="18" charset="0"/>
                <a:ea typeface="Cambria" panose="02040503050406030204" pitchFamily="18" charset="0"/>
                <a:cs typeface="Calibri"/>
              </a:rPr>
              <a:t>sắc,</a:t>
            </a:r>
            <a:r>
              <a:rPr sz="2300" spc="-4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kiểu</a:t>
            </a:r>
            <a:r>
              <a:rPr sz="2300" spc="-2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dáng,</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hoa</a:t>
            </a:r>
            <a:r>
              <a:rPr sz="2300" spc="-2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văn</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hay</a:t>
            </a:r>
            <a:r>
              <a:rPr sz="2300" spc="-4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đồ</a:t>
            </a:r>
            <a:r>
              <a:rPr sz="2300" spc="-2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trang</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spc="-25" dirty="0">
                <a:solidFill>
                  <a:schemeClr val="accent2">
                    <a:lumMod val="50000"/>
                  </a:schemeClr>
                </a:solidFill>
                <a:latin typeface="Cambria" panose="02040503050406030204" pitchFamily="18" charset="0"/>
                <a:ea typeface="Cambria" panose="02040503050406030204" pitchFamily="18" charset="0"/>
                <a:cs typeface="Calibri"/>
              </a:rPr>
              <a:t>sức </a:t>
            </a:r>
            <a:r>
              <a:rPr sz="2300" dirty="0">
                <a:solidFill>
                  <a:schemeClr val="accent2">
                    <a:lumMod val="50000"/>
                  </a:schemeClr>
                </a:solidFill>
                <a:latin typeface="Cambria" panose="02040503050406030204" pitchFamily="18" charset="0"/>
                <a:ea typeface="Cambria" panose="02040503050406030204" pitchFamily="18" charset="0"/>
                <a:cs typeface="Calibri"/>
              </a:rPr>
              <a:t>cũng</a:t>
            </a:r>
            <a:r>
              <a:rPr sz="2300" spc="-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hết</a:t>
            </a:r>
            <a:r>
              <a:rPr sz="2300" spc="-2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sức</a:t>
            </a:r>
            <a:r>
              <a:rPr sz="2300" spc="1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đa</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dạng,</a:t>
            </a:r>
            <a:r>
              <a:rPr sz="2300" spc="-1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sinh</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động,</a:t>
            </a:r>
            <a:r>
              <a:rPr sz="2300" spc="-10" dirty="0">
                <a:solidFill>
                  <a:schemeClr val="accent2">
                    <a:lumMod val="50000"/>
                  </a:schemeClr>
                </a:solidFill>
                <a:latin typeface="Cambria" panose="02040503050406030204" pitchFamily="18" charset="0"/>
                <a:ea typeface="Cambria" panose="02040503050406030204" pitchFamily="18" charset="0"/>
                <a:cs typeface="Calibri"/>
              </a:rPr>
              <a:t> </a:t>
            </a:r>
            <a:r>
              <a:rPr sz="2300" spc="-20" dirty="0">
                <a:solidFill>
                  <a:schemeClr val="accent2">
                    <a:lumMod val="50000"/>
                  </a:schemeClr>
                </a:solidFill>
                <a:latin typeface="Cambria" panose="02040503050406030204" pitchFamily="18" charset="0"/>
                <a:ea typeface="Cambria" panose="02040503050406030204" pitchFamily="18" charset="0"/>
                <a:cs typeface="Calibri"/>
              </a:rPr>
              <a:t>phản </a:t>
            </a:r>
            <a:r>
              <a:rPr sz="2300" dirty="0">
                <a:solidFill>
                  <a:schemeClr val="accent2">
                    <a:lumMod val="50000"/>
                  </a:schemeClr>
                </a:solidFill>
                <a:latin typeface="Cambria" panose="02040503050406030204" pitchFamily="18" charset="0"/>
                <a:ea typeface="Cambria" panose="02040503050406030204" pitchFamily="18" charset="0"/>
                <a:cs typeface="Calibri"/>
              </a:rPr>
              <a:t>ánh</a:t>
            </a:r>
            <a:r>
              <a:rPr sz="2300" spc="-1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sâu</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sắc</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nhân</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sinh</a:t>
            </a:r>
            <a:r>
              <a:rPr sz="2300" spc="-2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quan,</a:t>
            </a:r>
            <a:r>
              <a:rPr sz="2300" spc="-2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thế</a:t>
            </a:r>
            <a:r>
              <a:rPr sz="2300" spc="-5" dirty="0">
                <a:solidFill>
                  <a:schemeClr val="accent2">
                    <a:lumMod val="50000"/>
                  </a:schemeClr>
                </a:solidFill>
                <a:latin typeface="Cambria" panose="02040503050406030204" pitchFamily="18" charset="0"/>
                <a:ea typeface="Cambria" panose="02040503050406030204" pitchFamily="18" charset="0"/>
                <a:cs typeface="Calibri"/>
              </a:rPr>
              <a:t> </a:t>
            </a:r>
            <a:r>
              <a:rPr sz="2300" spc="-20" dirty="0">
                <a:solidFill>
                  <a:schemeClr val="accent2">
                    <a:lumMod val="50000"/>
                  </a:schemeClr>
                </a:solidFill>
                <a:latin typeface="Cambria" panose="02040503050406030204" pitchFamily="18" charset="0"/>
                <a:ea typeface="Cambria" panose="02040503050406030204" pitchFamily="18" charset="0"/>
                <a:cs typeface="Calibri"/>
              </a:rPr>
              <a:t>giới </a:t>
            </a:r>
            <a:r>
              <a:rPr sz="2300" dirty="0">
                <a:solidFill>
                  <a:schemeClr val="accent2">
                    <a:lumMod val="50000"/>
                  </a:schemeClr>
                </a:solidFill>
                <a:latin typeface="Cambria" panose="02040503050406030204" pitchFamily="18" charset="0"/>
                <a:ea typeface="Cambria" panose="02040503050406030204" pitchFamily="18" charset="0"/>
                <a:cs typeface="Calibri"/>
              </a:rPr>
              <a:t>quan</a:t>
            </a:r>
            <a:r>
              <a:rPr sz="2300" spc="-3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về</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vũ</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trụ,</a:t>
            </a:r>
            <a:r>
              <a:rPr sz="2300" spc="-2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vạn</a:t>
            </a:r>
            <a:r>
              <a:rPr sz="2300" spc="-2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vật</a:t>
            </a:r>
            <a:r>
              <a:rPr sz="2300" spc="-2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cũng</a:t>
            </a:r>
            <a:r>
              <a:rPr sz="2300" spc="-2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như</a:t>
            </a:r>
            <a:r>
              <a:rPr sz="2300" spc="-20" dirty="0">
                <a:solidFill>
                  <a:schemeClr val="accent2">
                    <a:lumMod val="50000"/>
                  </a:schemeClr>
                </a:solidFill>
                <a:latin typeface="Cambria" panose="02040503050406030204" pitchFamily="18" charset="0"/>
                <a:ea typeface="Cambria" panose="02040503050406030204" pitchFamily="18" charset="0"/>
                <a:cs typeface="Calibri"/>
              </a:rPr>
              <a:t> </a:t>
            </a:r>
            <a:r>
              <a:rPr sz="2300" spc="-10" dirty="0">
                <a:solidFill>
                  <a:schemeClr val="accent2">
                    <a:lumMod val="50000"/>
                  </a:schemeClr>
                </a:solidFill>
                <a:latin typeface="Cambria" panose="02040503050406030204" pitchFamily="18" charset="0"/>
                <a:ea typeface="Cambria" panose="02040503050406030204" pitchFamily="18" charset="0"/>
                <a:cs typeface="Calibri"/>
              </a:rPr>
              <a:t>phong </a:t>
            </a:r>
            <a:r>
              <a:rPr sz="2300" dirty="0">
                <a:solidFill>
                  <a:schemeClr val="accent2">
                    <a:lumMod val="50000"/>
                  </a:schemeClr>
                </a:solidFill>
                <a:latin typeface="Cambria" panose="02040503050406030204" pitchFamily="18" charset="0"/>
                <a:ea typeface="Cambria" panose="02040503050406030204" pitchFamily="18" charset="0"/>
                <a:cs typeface="Calibri"/>
              </a:rPr>
              <a:t>tục,</a:t>
            </a:r>
            <a:r>
              <a:rPr sz="2300" spc="-4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tập</a:t>
            </a:r>
            <a:r>
              <a:rPr sz="2300" spc="-2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quán,</a:t>
            </a:r>
            <a:r>
              <a:rPr sz="2300" spc="-3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sinh</a:t>
            </a:r>
            <a:r>
              <a:rPr sz="2300" spc="-2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hoạt</a:t>
            </a:r>
            <a:r>
              <a:rPr sz="2300" spc="-20"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của</a:t>
            </a:r>
            <a:r>
              <a:rPr sz="2300" spc="-25" dirty="0">
                <a:solidFill>
                  <a:schemeClr val="accent2">
                    <a:lumMod val="50000"/>
                  </a:schemeClr>
                </a:solidFill>
                <a:latin typeface="Cambria" panose="02040503050406030204" pitchFamily="18" charset="0"/>
                <a:ea typeface="Cambria" panose="02040503050406030204" pitchFamily="18" charset="0"/>
                <a:cs typeface="Calibri"/>
              </a:rPr>
              <a:t> </a:t>
            </a:r>
            <a:r>
              <a:rPr sz="2300" dirty="0">
                <a:solidFill>
                  <a:schemeClr val="accent2">
                    <a:lumMod val="50000"/>
                  </a:schemeClr>
                </a:solidFill>
                <a:latin typeface="Cambria" panose="02040503050406030204" pitchFamily="18" charset="0"/>
                <a:ea typeface="Cambria" panose="02040503050406030204" pitchFamily="18" charset="0"/>
                <a:cs typeface="Calibri"/>
              </a:rPr>
              <a:t>cộng</a:t>
            </a:r>
            <a:r>
              <a:rPr sz="2300" spc="-15" dirty="0">
                <a:solidFill>
                  <a:schemeClr val="accent2">
                    <a:lumMod val="50000"/>
                  </a:schemeClr>
                </a:solidFill>
                <a:latin typeface="Cambria" panose="02040503050406030204" pitchFamily="18" charset="0"/>
                <a:ea typeface="Cambria" panose="02040503050406030204" pitchFamily="18" charset="0"/>
                <a:cs typeface="Calibri"/>
              </a:rPr>
              <a:t> </a:t>
            </a:r>
            <a:r>
              <a:rPr sz="2300" spc="-10" dirty="0">
                <a:solidFill>
                  <a:schemeClr val="accent2">
                    <a:lumMod val="50000"/>
                  </a:schemeClr>
                </a:solidFill>
                <a:latin typeface="Cambria" panose="02040503050406030204" pitchFamily="18" charset="0"/>
                <a:ea typeface="Cambria" panose="02040503050406030204" pitchFamily="18" charset="0"/>
                <a:cs typeface="Calibri"/>
              </a:rPr>
              <a:t>đồng.</a:t>
            </a:r>
            <a:endParaRPr sz="2300" dirty="0">
              <a:solidFill>
                <a:schemeClr val="accent2">
                  <a:lumMod val="50000"/>
                </a:schemeClr>
              </a:solidFill>
              <a:latin typeface="Cambria" panose="02040503050406030204" pitchFamily="18" charset="0"/>
              <a:ea typeface="Cambria" panose="02040503050406030204" pitchFamily="18" charset="0"/>
              <a:cs typeface="Calibri"/>
            </a:endParaRPr>
          </a:p>
        </p:txBody>
      </p:sp>
      <p:sp>
        <p:nvSpPr>
          <p:cNvPr id="3" name="Rounded Rectangle 2"/>
          <p:cNvSpPr/>
          <p:nvPr/>
        </p:nvSpPr>
        <p:spPr>
          <a:xfrm>
            <a:off x="4800600" y="3962400"/>
            <a:ext cx="6858000" cy="2590800"/>
          </a:xfrm>
          <a:prstGeom prst="roundRect">
            <a:avLst/>
          </a:prstGeom>
          <a:no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263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58000"/>
            <a:chOff x="-13857" y="0"/>
            <a:chExt cx="12205857" cy="6858000"/>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90600"/>
              <a:ext cx="762381" cy="470977"/>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143000" y="304800"/>
            <a:ext cx="10363200" cy="523220"/>
          </a:xfrm>
          <a:prstGeom prst="rect">
            <a:avLst/>
          </a:prstGeom>
        </p:spPr>
        <p:txBody>
          <a:bodyPr wrap="square">
            <a:spAutoFit/>
          </a:bodyPr>
          <a:lstStyle/>
          <a:p>
            <a:pPr lvl="0">
              <a:spcBef>
                <a:spcPts val="1200"/>
              </a:spcBef>
              <a:buClr>
                <a:schemeClr val="lt1"/>
              </a:buClr>
              <a:buSzPts val="2700"/>
            </a:pPr>
            <a:r>
              <a:rPr lang="en-US" sz="2800" b="1" dirty="0" smtClean="0">
                <a:latin typeface="Cambria" panose="02040503050406030204" pitchFamily="18" charset="0"/>
                <a:ea typeface="Cambria" panose="02040503050406030204" pitchFamily="18" charset="0"/>
                <a:cs typeface="Tahoma"/>
                <a:sym typeface="Tahoma"/>
              </a:rPr>
              <a:t>5. </a:t>
            </a:r>
            <a:r>
              <a:rPr lang="vi-VN" sz="2800" b="1" dirty="0" smtClean="0">
                <a:latin typeface="Cambria" panose="02040503050406030204" pitchFamily="18" charset="0"/>
                <a:ea typeface="Cambria" panose="02040503050406030204" pitchFamily="18" charset="0"/>
                <a:cs typeface="Tahoma"/>
                <a:sym typeface="Tahoma"/>
              </a:rPr>
              <a:t>Tìm hiểu </a:t>
            </a:r>
            <a:r>
              <a:rPr lang="en-US" sz="2800" b="1" dirty="0" err="1" smtClean="0">
                <a:latin typeface="Cambria" panose="02040503050406030204" pitchFamily="18" charset="0"/>
                <a:ea typeface="Cambria" panose="02040503050406030204" pitchFamily="18" charset="0"/>
                <a:cs typeface="Tahoma"/>
                <a:sym typeface="Tahoma"/>
              </a:rPr>
              <a:t>nghệ</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thuật</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trang</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trí</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trên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vải</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của</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dân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tộc</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thiểu</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số</a:t>
            </a:r>
            <a:r>
              <a:rPr lang="vi-VN" sz="2800" b="1" dirty="0" smtClean="0">
                <a:latin typeface="Cambria" panose="02040503050406030204" pitchFamily="18" charset="0"/>
                <a:ea typeface="Cambria" panose="02040503050406030204" pitchFamily="18" charset="0"/>
                <a:cs typeface="Tahoma"/>
                <a:sym typeface="Tahoma"/>
              </a:rPr>
              <a:t>.</a:t>
            </a:r>
            <a:endParaRPr lang="vi-VN" sz="2800" b="1" dirty="0">
              <a:latin typeface="Cambria" panose="02040503050406030204" pitchFamily="18" charset="0"/>
              <a:ea typeface="Cambria" panose="02040503050406030204" pitchFamily="18" charset="0"/>
              <a:cs typeface="Tahoma"/>
              <a:sym typeface="Tahoma"/>
            </a:endParaRPr>
          </a:p>
        </p:txBody>
      </p:sp>
      <p:sp>
        <p:nvSpPr>
          <p:cNvPr id="21" name="object 2"/>
          <p:cNvSpPr txBox="1">
            <a:spLocks noGrp="1"/>
          </p:cNvSpPr>
          <p:nvPr>
            <p:ph type="title"/>
          </p:nvPr>
        </p:nvSpPr>
        <p:spPr>
          <a:xfrm>
            <a:off x="1295400" y="976884"/>
            <a:ext cx="9774528" cy="1564531"/>
          </a:xfrm>
          <a:prstGeom prst="rect">
            <a:avLst/>
          </a:prstGeom>
        </p:spPr>
        <p:txBody>
          <a:bodyPr vert="horz" wrap="square" lIns="0" tIns="12700" rIns="0" bIns="0" rtlCol="0">
            <a:spAutoFit/>
          </a:bodyPr>
          <a:lstStyle/>
          <a:p>
            <a:pPr marL="12700">
              <a:lnSpc>
                <a:spcPts val="2395"/>
              </a:lnSpc>
              <a:spcBef>
                <a:spcPts val="100"/>
              </a:spcBef>
            </a:pPr>
            <a:r>
              <a:rPr sz="2400" spc="120" dirty="0">
                <a:solidFill>
                  <a:srgbClr val="FF0000"/>
                </a:solidFill>
                <a:latin typeface="Cambria" panose="02040503050406030204" pitchFamily="18" charset="0"/>
                <a:ea typeface="Cambria" panose="02040503050406030204" pitchFamily="18" charset="0"/>
                <a:cs typeface="Arial"/>
              </a:rPr>
              <a:t>*</a:t>
            </a:r>
            <a:r>
              <a:rPr sz="2400" spc="-40" dirty="0">
                <a:solidFill>
                  <a:srgbClr val="FF0000"/>
                </a:solidFill>
                <a:latin typeface="Cambria" panose="02040503050406030204" pitchFamily="18" charset="0"/>
                <a:ea typeface="Cambria" panose="02040503050406030204" pitchFamily="18" charset="0"/>
                <a:cs typeface="Arial"/>
              </a:rPr>
              <a:t> </a:t>
            </a:r>
            <a:r>
              <a:rPr sz="2400" spc="-150" dirty="0">
                <a:solidFill>
                  <a:srgbClr val="FF0000"/>
                </a:solidFill>
                <a:latin typeface="Cambria" panose="02040503050406030204" pitchFamily="18" charset="0"/>
                <a:ea typeface="Cambria" panose="02040503050406030204" pitchFamily="18" charset="0"/>
                <a:cs typeface="Arial"/>
              </a:rPr>
              <a:t>Kỹ</a:t>
            </a:r>
            <a:r>
              <a:rPr sz="2400" spc="-40" dirty="0">
                <a:solidFill>
                  <a:srgbClr val="FF0000"/>
                </a:solidFill>
                <a:latin typeface="Cambria" panose="02040503050406030204" pitchFamily="18" charset="0"/>
                <a:ea typeface="Cambria" panose="02040503050406030204" pitchFamily="18" charset="0"/>
                <a:cs typeface="Arial"/>
              </a:rPr>
              <a:t> </a:t>
            </a:r>
            <a:r>
              <a:rPr sz="2400" spc="-55" dirty="0">
                <a:solidFill>
                  <a:srgbClr val="FF0000"/>
                </a:solidFill>
                <a:latin typeface="Cambria" panose="02040503050406030204" pitchFamily="18" charset="0"/>
                <a:ea typeface="Cambria" panose="02040503050406030204" pitchFamily="18" charset="0"/>
                <a:cs typeface="Arial"/>
              </a:rPr>
              <a:t>thuật</a:t>
            </a:r>
            <a:r>
              <a:rPr sz="2400" spc="-60" dirty="0">
                <a:solidFill>
                  <a:srgbClr val="FF0000"/>
                </a:solidFill>
                <a:latin typeface="Cambria" panose="02040503050406030204" pitchFamily="18" charset="0"/>
                <a:ea typeface="Cambria" panose="02040503050406030204" pitchFamily="18" charset="0"/>
                <a:cs typeface="Arial"/>
              </a:rPr>
              <a:t> </a:t>
            </a:r>
            <a:r>
              <a:rPr sz="2400" spc="-10" dirty="0">
                <a:solidFill>
                  <a:srgbClr val="FF0000"/>
                </a:solidFill>
                <a:latin typeface="Cambria" panose="02040503050406030204" pitchFamily="18" charset="0"/>
                <a:ea typeface="Cambria" panose="02040503050406030204" pitchFamily="18" charset="0"/>
                <a:cs typeface="Arial"/>
              </a:rPr>
              <a:t>batik</a:t>
            </a:r>
            <a:endParaRPr sz="2400" dirty="0">
              <a:latin typeface="Cambria" panose="02040503050406030204" pitchFamily="18" charset="0"/>
              <a:ea typeface="Cambria" panose="02040503050406030204" pitchFamily="18" charset="0"/>
              <a:cs typeface="Arial"/>
            </a:endParaRPr>
          </a:p>
          <a:p>
            <a:pPr marL="12700">
              <a:lnSpc>
                <a:spcPts val="2395"/>
              </a:lnSpc>
              <a:spcBef>
                <a:spcPts val="105"/>
              </a:spcBef>
            </a:pPr>
            <a:r>
              <a:rPr lang="en-US" sz="2400" b="0" spc="-75" dirty="0" smtClean="0">
                <a:solidFill>
                  <a:srgbClr val="000000"/>
                </a:solidFill>
                <a:latin typeface="Cambria" panose="02040503050406030204" pitchFamily="18" charset="0"/>
                <a:ea typeface="Cambria" panose="02040503050406030204" pitchFamily="18" charset="0"/>
                <a:cs typeface="Arial"/>
              </a:rPr>
              <a:t>	</a:t>
            </a:r>
            <a:r>
              <a:rPr sz="2400" b="0" spc="-75" dirty="0" err="1" smtClean="0">
                <a:solidFill>
                  <a:srgbClr val="000000"/>
                </a:solidFill>
                <a:latin typeface="Cambria" panose="02040503050406030204" pitchFamily="18" charset="0"/>
                <a:ea typeface="Cambria" panose="02040503050406030204" pitchFamily="18" charset="0"/>
                <a:cs typeface="Arial"/>
              </a:rPr>
              <a:t>Kỹ</a:t>
            </a:r>
            <a:r>
              <a:rPr sz="2400" b="0" spc="-65" dirty="0" smtClean="0">
                <a:solidFill>
                  <a:srgbClr val="000000"/>
                </a:solidFill>
                <a:latin typeface="Cambria" panose="02040503050406030204" pitchFamily="18" charset="0"/>
                <a:ea typeface="Cambria" panose="02040503050406030204" pitchFamily="18" charset="0"/>
                <a:cs typeface="Arial"/>
              </a:rPr>
              <a:t> </a:t>
            </a:r>
            <a:r>
              <a:rPr sz="2400" b="0" dirty="0">
                <a:solidFill>
                  <a:srgbClr val="000000"/>
                </a:solidFill>
                <a:latin typeface="Cambria" panose="02040503050406030204" pitchFamily="18" charset="0"/>
                <a:ea typeface="Cambria" panose="02040503050406030204" pitchFamily="18" charset="0"/>
                <a:cs typeface="Arial"/>
              </a:rPr>
              <a:t>thuật</a:t>
            </a:r>
            <a:r>
              <a:rPr sz="2400" b="0" spc="-90" dirty="0">
                <a:solidFill>
                  <a:srgbClr val="000000"/>
                </a:solidFill>
                <a:latin typeface="Cambria" panose="02040503050406030204" pitchFamily="18" charset="0"/>
                <a:ea typeface="Cambria" panose="02040503050406030204" pitchFamily="18" charset="0"/>
                <a:cs typeface="Arial"/>
              </a:rPr>
              <a:t> </a:t>
            </a:r>
            <a:r>
              <a:rPr sz="2400" b="0" spc="-20" dirty="0">
                <a:solidFill>
                  <a:srgbClr val="000000"/>
                </a:solidFill>
                <a:latin typeface="Cambria" panose="02040503050406030204" pitchFamily="18" charset="0"/>
                <a:ea typeface="Cambria" panose="02040503050406030204" pitchFamily="18" charset="0"/>
                <a:cs typeface="Arial"/>
              </a:rPr>
              <a:t>này</a:t>
            </a:r>
            <a:r>
              <a:rPr sz="2400" b="0" spc="-65" dirty="0">
                <a:solidFill>
                  <a:srgbClr val="000000"/>
                </a:solidFill>
                <a:latin typeface="Cambria" panose="02040503050406030204" pitchFamily="18" charset="0"/>
                <a:ea typeface="Cambria" panose="02040503050406030204" pitchFamily="18" charset="0"/>
                <a:cs typeface="Arial"/>
              </a:rPr>
              <a:t> </a:t>
            </a:r>
            <a:r>
              <a:rPr sz="2400" b="0" spc="-35" dirty="0">
                <a:solidFill>
                  <a:srgbClr val="000000"/>
                </a:solidFill>
                <a:latin typeface="Cambria" panose="02040503050406030204" pitchFamily="18" charset="0"/>
                <a:ea typeface="Cambria" panose="02040503050406030204" pitchFamily="18" charset="0"/>
                <a:cs typeface="Arial"/>
              </a:rPr>
              <a:t>được</a:t>
            </a:r>
            <a:r>
              <a:rPr sz="2400" b="0" spc="-65" dirty="0">
                <a:solidFill>
                  <a:srgbClr val="000000"/>
                </a:solidFill>
                <a:latin typeface="Cambria" panose="02040503050406030204" pitchFamily="18" charset="0"/>
                <a:ea typeface="Cambria" panose="02040503050406030204" pitchFamily="18" charset="0"/>
                <a:cs typeface="Arial"/>
              </a:rPr>
              <a:t> </a:t>
            </a:r>
            <a:r>
              <a:rPr sz="2400" b="0" dirty="0">
                <a:solidFill>
                  <a:srgbClr val="000000"/>
                </a:solidFill>
                <a:latin typeface="Cambria" panose="02040503050406030204" pitchFamily="18" charset="0"/>
                <a:ea typeface="Cambria" panose="02040503050406030204" pitchFamily="18" charset="0"/>
                <a:cs typeface="Arial"/>
              </a:rPr>
              <a:t>sử</a:t>
            </a:r>
            <a:r>
              <a:rPr sz="2400" b="0" spc="-60" dirty="0">
                <a:solidFill>
                  <a:srgbClr val="000000"/>
                </a:solidFill>
                <a:latin typeface="Cambria" panose="02040503050406030204" pitchFamily="18" charset="0"/>
                <a:ea typeface="Cambria" panose="02040503050406030204" pitchFamily="18" charset="0"/>
                <a:cs typeface="Arial"/>
              </a:rPr>
              <a:t> </a:t>
            </a:r>
            <a:r>
              <a:rPr sz="2400" b="0" dirty="0">
                <a:solidFill>
                  <a:srgbClr val="000000"/>
                </a:solidFill>
                <a:latin typeface="Cambria" panose="02040503050406030204" pitchFamily="18" charset="0"/>
                <a:ea typeface="Cambria" panose="02040503050406030204" pitchFamily="18" charset="0"/>
                <a:cs typeface="Arial"/>
              </a:rPr>
              <a:t>dụng</a:t>
            </a:r>
            <a:r>
              <a:rPr sz="2400" b="0" spc="-70" dirty="0">
                <a:solidFill>
                  <a:srgbClr val="000000"/>
                </a:solidFill>
                <a:latin typeface="Cambria" panose="02040503050406030204" pitchFamily="18" charset="0"/>
                <a:ea typeface="Cambria" panose="02040503050406030204" pitchFamily="18" charset="0"/>
                <a:cs typeface="Arial"/>
              </a:rPr>
              <a:t> </a:t>
            </a:r>
            <a:r>
              <a:rPr sz="2400" b="0" dirty="0">
                <a:solidFill>
                  <a:srgbClr val="000000"/>
                </a:solidFill>
                <a:latin typeface="Cambria" panose="02040503050406030204" pitchFamily="18" charset="0"/>
                <a:ea typeface="Cambria" panose="02040503050406030204" pitchFamily="18" charset="0"/>
                <a:cs typeface="Arial"/>
              </a:rPr>
              <a:t>phổ</a:t>
            </a:r>
            <a:r>
              <a:rPr sz="2400" b="0" spc="-65" dirty="0">
                <a:solidFill>
                  <a:srgbClr val="000000"/>
                </a:solidFill>
                <a:latin typeface="Cambria" panose="02040503050406030204" pitchFamily="18" charset="0"/>
                <a:ea typeface="Cambria" panose="02040503050406030204" pitchFamily="18" charset="0"/>
                <a:cs typeface="Arial"/>
              </a:rPr>
              <a:t> </a:t>
            </a:r>
            <a:r>
              <a:rPr sz="2400" b="0" dirty="0">
                <a:solidFill>
                  <a:srgbClr val="000000"/>
                </a:solidFill>
                <a:latin typeface="Cambria" panose="02040503050406030204" pitchFamily="18" charset="0"/>
                <a:ea typeface="Cambria" panose="02040503050406030204" pitchFamily="18" charset="0"/>
                <a:cs typeface="Arial"/>
              </a:rPr>
              <a:t>biến</a:t>
            </a:r>
            <a:r>
              <a:rPr sz="2400" b="0" spc="-70" dirty="0">
                <a:solidFill>
                  <a:srgbClr val="000000"/>
                </a:solidFill>
                <a:latin typeface="Cambria" panose="02040503050406030204" pitchFamily="18" charset="0"/>
                <a:ea typeface="Cambria" panose="02040503050406030204" pitchFamily="18" charset="0"/>
                <a:cs typeface="Arial"/>
              </a:rPr>
              <a:t> </a:t>
            </a:r>
            <a:r>
              <a:rPr sz="2400" b="0" spc="-180" dirty="0">
                <a:solidFill>
                  <a:srgbClr val="000000"/>
                </a:solidFill>
                <a:latin typeface="Cambria" panose="02040503050406030204" pitchFamily="18" charset="0"/>
                <a:ea typeface="Cambria" panose="02040503050406030204" pitchFamily="18" charset="0"/>
                <a:cs typeface="Arial"/>
              </a:rPr>
              <a:t>ở</a:t>
            </a:r>
            <a:r>
              <a:rPr sz="2400" b="0" spc="-60" dirty="0">
                <a:solidFill>
                  <a:srgbClr val="000000"/>
                </a:solidFill>
                <a:latin typeface="Cambria" panose="02040503050406030204" pitchFamily="18" charset="0"/>
                <a:ea typeface="Cambria" panose="02040503050406030204" pitchFamily="18" charset="0"/>
                <a:cs typeface="Arial"/>
              </a:rPr>
              <a:t> </a:t>
            </a:r>
            <a:r>
              <a:rPr sz="2400" b="0" spc="-65" dirty="0">
                <a:solidFill>
                  <a:srgbClr val="000000"/>
                </a:solidFill>
                <a:latin typeface="Cambria" panose="02040503050406030204" pitchFamily="18" charset="0"/>
                <a:ea typeface="Cambria" panose="02040503050406030204" pitchFamily="18" charset="0"/>
                <a:cs typeface="Arial"/>
              </a:rPr>
              <a:t>người</a:t>
            </a:r>
            <a:r>
              <a:rPr sz="2400" b="0" spc="-80" dirty="0">
                <a:solidFill>
                  <a:srgbClr val="000000"/>
                </a:solidFill>
                <a:latin typeface="Cambria" panose="02040503050406030204" pitchFamily="18" charset="0"/>
                <a:ea typeface="Cambria" panose="02040503050406030204" pitchFamily="18" charset="0"/>
                <a:cs typeface="Arial"/>
              </a:rPr>
              <a:t> </a:t>
            </a:r>
            <a:r>
              <a:rPr sz="2400" b="0" dirty="0">
                <a:solidFill>
                  <a:srgbClr val="000000"/>
                </a:solidFill>
                <a:latin typeface="Cambria" panose="02040503050406030204" pitchFamily="18" charset="0"/>
                <a:ea typeface="Cambria" panose="02040503050406030204" pitchFamily="18" charset="0"/>
                <a:cs typeface="Arial"/>
              </a:rPr>
              <a:t>H’Mông</a:t>
            </a:r>
            <a:r>
              <a:rPr sz="2400" b="0" spc="-65" dirty="0">
                <a:solidFill>
                  <a:srgbClr val="000000"/>
                </a:solidFill>
                <a:latin typeface="Cambria" panose="02040503050406030204" pitchFamily="18" charset="0"/>
                <a:ea typeface="Cambria" panose="02040503050406030204" pitchFamily="18" charset="0"/>
                <a:cs typeface="Arial"/>
              </a:rPr>
              <a:t> </a:t>
            </a:r>
            <a:r>
              <a:rPr sz="2400" b="0" dirty="0">
                <a:solidFill>
                  <a:srgbClr val="000000"/>
                </a:solidFill>
                <a:latin typeface="Cambria" panose="02040503050406030204" pitchFamily="18" charset="0"/>
                <a:ea typeface="Cambria" panose="02040503050406030204" pitchFamily="18" charset="0"/>
                <a:cs typeface="Arial"/>
              </a:rPr>
              <a:t>và</a:t>
            </a:r>
            <a:r>
              <a:rPr sz="2400" b="0" spc="-65" dirty="0">
                <a:solidFill>
                  <a:srgbClr val="000000"/>
                </a:solidFill>
                <a:latin typeface="Cambria" panose="02040503050406030204" pitchFamily="18" charset="0"/>
                <a:ea typeface="Cambria" panose="02040503050406030204" pitchFamily="18" charset="0"/>
                <a:cs typeface="Arial"/>
              </a:rPr>
              <a:t> </a:t>
            </a:r>
            <a:r>
              <a:rPr sz="2400" b="0" spc="-35" dirty="0">
                <a:solidFill>
                  <a:srgbClr val="000000"/>
                </a:solidFill>
                <a:latin typeface="Cambria" panose="02040503050406030204" pitchFamily="18" charset="0"/>
                <a:ea typeface="Cambria" panose="02040503050406030204" pitchFamily="18" charset="0"/>
                <a:cs typeface="Arial"/>
              </a:rPr>
              <a:t>Dao</a:t>
            </a:r>
            <a:r>
              <a:rPr sz="2400" b="0" spc="-70" dirty="0">
                <a:solidFill>
                  <a:srgbClr val="000000"/>
                </a:solidFill>
                <a:latin typeface="Cambria" panose="02040503050406030204" pitchFamily="18" charset="0"/>
                <a:ea typeface="Cambria" panose="02040503050406030204" pitchFamily="18" charset="0"/>
                <a:cs typeface="Arial"/>
              </a:rPr>
              <a:t> </a:t>
            </a:r>
            <a:r>
              <a:rPr sz="2400" b="0" spc="-10" dirty="0">
                <a:solidFill>
                  <a:srgbClr val="000000"/>
                </a:solidFill>
                <a:latin typeface="Cambria" panose="02040503050406030204" pitchFamily="18" charset="0"/>
                <a:ea typeface="Cambria" panose="02040503050406030204" pitchFamily="18" charset="0"/>
                <a:cs typeface="Arial"/>
              </a:rPr>
              <a:t>Tiền.</a:t>
            </a:r>
            <a:r>
              <a:rPr sz="2400" b="0" spc="-90" dirty="0">
                <a:solidFill>
                  <a:srgbClr val="000000"/>
                </a:solidFill>
                <a:latin typeface="Cambria" panose="02040503050406030204" pitchFamily="18" charset="0"/>
                <a:ea typeface="Cambria" panose="02040503050406030204" pitchFamily="18" charset="0"/>
                <a:cs typeface="Arial"/>
              </a:rPr>
              <a:t> </a:t>
            </a:r>
            <a:r>
              <a:rPr sz="2400" b="0" spc="-50" dirty="0">
                <a:solidFill>
                  <a:srgbClr val="000000"/>
                </a:solidFill>
                <a:latin typeface="Cambria" panose="02040503050406030204" pitchFamily="18" charset="0"/>
                <a:ea typeface="Cambria" panose="02040503050406030204" pitchFamily="18" charset="0"/>
                <a:cs typeface="Arial"/>
              </a:rPr>
              <a:t>Người</a:t>
            </a:r>
            <a:r>
              <a:rPr sz="2400" b="0" spc="-65" dirty="0">
                <a:solidFill>
                  <a:srgbClr val="000000"/>
                </a:solidFill>
                <a:latin typeface="Cambria" panose="02040503050406030204" pitchFamily="18" charset="0"/>
                <a:ea typeface="Cambria" panose="02040503050406030204" pitchFamily="18" charset="0"/>
                <a:cs typeface="Arial"/>
              </a:rPr>
              <a:t> </a:t>
            </a:r>
            <a:r>
              <a:rPr sz="2400" b="0" dirty="0">
                <a:solidFill>
                  <a:srgbClr val="000000"/>
                </a:solidFill>
                <a:latin typeface="Cambria" panose="02040503050406030204" pitchFamily="18" charset="0"/>
                <a:ea typeface="Cambria" panose="02040503050406030204" pitchFamily="18" charset="0"/>
                <a:cs typeface="Arial"/>
              </a:rPr>
              <a:t>ta</a:t>
            </a:r>
            <a:r>
              <a:rPr sz="2400" b="0" spc="-75" dirty="0">
                <a:solidFill>
                  <a:srgbClr val="000000"/>
                </a:solidFill>
                <a:latin typeface="Cambria" panose="02040503050406030204" pitchFamily="18" charset="0"/>
                <a:ea typeface="Cambria" panose="02040503050406030204" pitchFamily="18" charset="0"/>
                <a:cs typeface="Arial"/>
              </a:rPr>
              <a:t> </a:t>
            </a:r>
            <a:r>
              <a:rPr sz="2400" b="0" spc="-25" dirty="0" err="1" smtClean="0">
                <a:solidFill>
                  <a:srgbClr val="000000"/>
                </a:solidFill>
                <a:latin typeface="Cambria" panose="02040503050406030204" pitchFamily="18" charset="0"/>
                <a:ea typeface="Cambria" panose="02040503050406030204" pitchFamily="18" charset="0"/>
                <a:cs typeface="Arial"/>
              </a:rPr>
              <a:t>vẽ</a:t>
            </a:r>
            <a:r>
              <a:rPr lang="en-US" sz="2400" b="0" spc="-25" dirty="0" smtClean="0">
                <a:solidFill>
                  <a:srgbClr val="000000"/>
                </a:solidFill>
                <a:latin typeface="Cambria" panose="02040503050406030204" pitchFamily="18" charset="0"/>
                <a:ea typeface="Cambria" panose="02040503050406030204" pitchFamily="18" charset="0"/>
                <a:cs typeface="Arial"/>
              </a:rPr>
              <a:t> </a:t>
            </a:r>
            <a:r>
              <a:rPr lang="en-US" sz="2400" dirty="0" err="1" smtClean="0">
                <a:latin typeface="Cambria" panose="02040503050406030204" pitchFamily="18" charset="0"/>
                <a:ea typeface="Cambria" panose="02040503050406030204" pitchFamily="18" charset="0"/>
                <a:cs typeface="Arial"/>
              </a:rPr>
              <a:t>hoa</a:t>
            </a:r>
            <a:r>
              <a:rPr lang="en-US" sz="2400" spc="-85" dirty="0" smtClean="0">
                <a:latin typeface="Cambria" panose="02040503050406030204" pitchFamily="18" charset="0"/>
                <a:ea typeface="Cambria" panose="02040503050406030204" pitchFamily="18" charset="0"/>
                <a:cs typeface="Arial"/>
              </a:rPr>
              <a:t> </a:t>
            </a:r>
            <a:r>
              <a:rPr lang="en-US" sz="2400" spc="-10" dirty="0" err="1">
                <a:latin typeface="Cambria" panose="02040503050406030204" pitchFamily="18" charset="0"/>
                <a:ea typeface="Cambria" panose="02040503050406030204" pitchFamily="18" charset="0"/>
                <a:cs typeface="Arial"/>
              </a:rPr>
              <a:t>văn</a:t>
            </a:r>
            <a:r>
              <a:rPr lang="en-US" sz="2400" spc="-75"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bằng</a:t>
            </a:r>
            <a:r>
              <a:rPr lang="en-US" sz="2400" spc="-85"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sáp</a:t>
            </a:r>
            <a:r>
              <a:rPr lang="en-US" sz="2400" spc="-65"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ong</a:t>
            </a:r>
            <a:r>
              <a:rPr lang="en-US" sz="2400" spc="-70"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bằng</a:t>
            </a:r>
            <a:r>
              <a:rPr lang="en-US" sz="2400" spc="-85"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cách</a:t>
            </a:r>
            <a:r>
              <a:rPr lang="en-US" sz="2400" spc="-60"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nhúng</a:t>
            </a:r>
            <a:r>
              <a:rPr lang="en-US" sz="2400" spc="-85"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bút</a:t>
            </a:r>
            <a:r>
              <a:rPr lang="en-US" sz="2400" spc="-70" dirty="0">
                <a:latin typeface="Cambria" panose="02040503050406030204" pitchFamily="18" charset="0"/>
                <a:ea typeface="Cambria" panose="02040503050406030204" pitchFamily="18" charset="0"/>
                <a:cs typeface="Arial"/>
              </a:rPr>
              <a:t> </a:t>
            </a:r>
            <a:r>
              <a:rPr lang="en-US" sz="2400" spc="-10" dirty="0" err="1">
                <a:latin typeface="Cambria" panose="02040503050406030204" pitchFamily="18" charset="0"/>
                <a:ea typeface="Cambria" panose="02040503050406030204" pitchFamily="18" charset="0"/>
                <a:cs typeface="Arial"/>
              </a:rPr>
              <a:t>vẽ</a:t>
            </a:r>
            <a:r>
              <a:rPr lang="en-US" sz="2400" spc="-65"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vào</a:t>
            </a:r>
            <a:r>
              <a:rPr lang="en-US" sz="2400" spc="-75"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sáp</a:t>
            </a:r>
            <a:r>
              <a:rPr lang="en-US" sz="2400" spc="-65"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ong</a:t>
            </a:r>
            <a:r>
              <a:rPr lang="en-US" sz="2400" spc="-70"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nấu</a:t>
            </a:r>
            <a:r>
              <a:rPr lang="en-US" sz="2400" spc="-80"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chảy</a:t>
            </a:r>
            <a:r>
              <a:rPr lang="en-US" sz="2400" spc="-65"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rồi</a:t>
            </a:r>
            <a:r>
              <a:rPr lang="en-US" sz="2400" spc="-75" dirty="0">
                <a:latin typeface="Cambria" panose="02040503050406030204" pitchFamily="18" charset="0"/>
                <a:ea typeface="Cambria" panose="02040503050406030204" pitchFamily="18" charset="0"/>
                <a:cs typeface="Arial"/>
              </a:rPr>
              <a:t> </a:t>
            </a:r>
            <a:r>
              <a:rPr lang="en-US" sz="2400" spc="-25" dirty="0" err="1" smtClean="0">
                <a:latin typeface="Cambria" panose="02040503050406030204" pitchFamily="18" charset="0"/>
                <a:ea typeface="Cambria" panose="02040503050406030204" pitchFamily="18" charset="0"/>
                <a:cs typeface="Arial"/>
              </a:rPr>
              <a:t>vẽ</a:t>
            </a:r>
            <a:r>
              <a:rPr lang="en-US" sz="2400" spc="-25" dirty="0" smtClean="0">
                <a:latin typeface="Cambria" panose="02040503050406030204" pitchFamily="18" charset="0"/>
                <a:ea typeface="Cambria" panose="02040503050406030204" pitchFamily="18" charset="0"/>
                <a:cs typeface="Arial"/>
              </a:rPr>
              <a:t> </a:t>
            </a:r>
            <a:r>
              <a:rPr lang="en-US" sz="2400" dirty="0" err="1" smtClean="0">
                <a:latin typeface="Cambria" panose="02040503050406030204" pitchFamily="18" charset="0"/>
                <a:ea typeface="Cambria" panose="02040503050406030204" pitchFamily="18" charset="0"/>
                <a:cs typeface="Arial"/>
              </a:rPr>
              <a:t>lên</a:t>
            </a:r>
            <a:r>
              <a:rPr lang="en-US" sz="2400" spc="-40" dirty="0" smtClean="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vải</a:t>
            </a:r>
            <a:r>
              <a:rPr lang="en-US" sz="2400"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mộc</a:t>
            </a:r>
            <a:r>
              <a:rPr lang="en-US" sz="2400" spc="-20"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các</a:t>
            </a:r>
            <a:r>
              <a:rPr lang="en-US" sz="2400"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họa</a:t>
            </a:r>
            <a:r>
              <a:rPr lang="en-US" sz="2400" spc="-20"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tiết</a:t>
            </a:r>
            <a:r>
              <a:rPr lang="en-US" sz="2400" spc="-30" dirty="0">
                <a:latin typeface="Cambria" panose="02040503050406030204" pitchFamily="18" charset="0"/>
                <a:ea typeface="Cambria" panose="02040503050406030204" pitchFamily="18" charset="0"/>
                <a:cs typeface="Arial"/>
              </a:rPr>
              <a:t> </a:t>
            </a:r>
            <a:r>
              <a:rPr lang="en-US" sz="2400" dirty="0" err="1">
                <a:latin typeface="Cambria" panose="02040503050406030204" pitchFamily="18" charset="0"/>
                <a:ea typeface="Cambria" panose="02040503050406030204" pitchFamily="18" charset="0"/>
                <a:cs typeface="Arial"/>
              </a:rPr>
              <a:t>hoa</a:t>
            </a:r>
            <a:r>
              <a:rPr lang="en-US" sz="2400" spc="-35" dirty="0">
                <a:latin typeface="Cambria" panose="02040503050406030204" pitchFamily="18" charset="0"/>
                <a:ea typeface="Cambria" panose="02040503050406030204" pitchFamily="18" charset="0"/>
                <a:cs typeface="Arial"/>
              </a:rPr>
              <a:t> </a:t>
            </a:r>
            <a:r>
              <a:rPr lang="en-US" sz="2400" spc="-35" dirty="0" err="1" smtClean="0">
                <a:latin typeface="Cambria" panose="02040503050406030204" pitchFamily="18" charset="0"/>
                <a:ea typeface="Cambria" panose="02040503050406030204" pitchFamily="18" charset="0"/>
                <a:cs typeface="Arial"/>
              </a:rPr>
              <a:t>v</a:t>
            </a:r>
            <a:r>
              <a:rPr lang="en-US" sz="2400" spc="-20" dirty="0" err="1" smtClean="0">
                <a:latin typeface="Cambria" panose="02040503050406030204" pitchFamily="18" charset="0"/>
                <a:ea typeface="Cambria" panose="02040503050406030204" pitchFamily="18" charset="0"/>
                <a:cs typeface="Arial"/>
              </a:rPr>
              <a:t>ăn</a:t>
            </a:r>
            <a:r>
              <a:rPr lang="en-US" sz="2400" spc="-20" dirty="0">
                <a:latin typeface="Cambria" panose="02040503050406030204" pitchFamily="18" charset="0"/>
                <a:ea typeface="Cambria" panose="02040503050406030204" pitchFamily="18" charset="0"/>
                <a:cs typeface="Arial"/>
              </a:rPr>
              <a:t>.</a:t>
            </a:r>
            <a:r>
              <a:rPr lang="en-US" sz="2400" dirty="0">
                <a:latin typeface="Cambria" panose="02040503050406030204" pitchFamily="18" charset="0"/>
                <a:ea typeface="Cambria" panose="02040503050406030204" pitchFamily="18" charset="0"/>
                <a:cs typeface="Arial"/>
              </a:rPr>
              <a:t/>
            </a:r>
            <a:br>
              <a:rPr lang="en-US" sz="2400" dirty="0">
                <a:latin typeface="Cambria" panose="02040503050406030204" pitchFamily="18" charset="0"/>
                <a:ea typeface="Cambria" panose="02040503050406030204" pitchFamily="18" charset="0"/>
                <a:cs typeface="Arial"/>
              </a:rPr>
            </a:br>
            <a:endParaRPr sz="2400" dirty="0">
              <a:latin typeface="Cambria" panose="02040503050406030204" pitchFamily="18" charset="0"/>
              <a:ea typeface="Cambria" panose="02040503050406030204" pitchFamily="18" charset="0"/>
              <a:cs typeface="Arial"/>
            </a:endParaRPr>
          </a:p>
        </p:txBody>
      </p:sp>
      <p:pic>
        <p:nvPicPr>
          <p:cNvPr id="24" name="object 4"/>
          <p:cNvPicPr/>
          <p:nvPr/>
        </p:nvPicPr>
        <p:blipFill>
          <a:blip r:embed="rId6" cstate="print"/>
          <a:stretch>
            <a:fillRect/>
          </a:stretch>
        </p:blipFill>
        <p:spPr>
          <a:xfrm>
            <a:off x="1807463" y="2604515"/>
            <a:ext cx="3802924" cy="2788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object 5"/>
          <p:cNvPicPr/>
          <p:nvPr/>
        </p:nvPicPr>
        <p:blipFill>
          <a:blip r:embed="rId7" cstate="print"/>
          <a:stretch>
            <a:fillRect/>
          </a:stretch>
        </p:blipFill>
        <p:spPr>
          <a:xfrm>
            <a:off x="6248400" y="2577084"/>
            <a:ext cx="3886200" cy="2833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object 6"/>
          <p:cNvSpPr txBox="1"/>
          <p:nvPr/>
        </p:nvSpPr>
        <p:spPr>
          <a:xfrm>
            <a:off x="1905000" y="5673243"/>
            <a:ext cx="3492297" cy="575157"/>
          </a:xfrm>
          <a:prstGeom prst="rect">
            <a:avLst/>
          </a:prstGeom>
        </p:spPr>
        <p:txBody>
          <a:bodyPr vert="horz" wrap="square" lIns="0" tIns="36195" rIns="0" bIns="0" rtlCol="0">
            <a:spAutoFit/>
          </a:bodyPr>
          <a:lstStyle/>
          <a:p>
            <a:pPr marL="12700" marR="5080" algn="ctr">
              <a:lnSpc>
                <a:spcPts val="2140"/>
              </a:lnSpc>
              <a:spcBef>
                <a:spcPts val="285"/>
              </a:spcBef>
            </a:pPr>
            <a:r>
              <a:rPr sz="2000" b="1" i="1" spc="-150" dirty="0">
                <a:solidFill>
                  <a:schemeClr val="tx1"/>
                </a:solidFill>
                <a:latin typeface="Cambria" panose="02040503050406030204" pitchFamily="18" charset="0"/>
                <a:ea typeface="Cambria" panose="02040503050406030204" pitchFamily="18" charset="0"/>
                <a:cs typeface="Arial"/>
              </a:rPr>
              <a:t>Hoa</a:t>
            </a:r>
            <a:r>
              <a:rPr sz="2000" b="1" i="1" spc="-95" dirty="0">
                <a:solidFill>
                  <a:schemeClr val="tx1"/>
                </a:solidFill>
                <a:latin typeface="Cambria" panose="02040503050406030204" pitchFamily="18" charset="0"/>
                <a:ea typeface="Cambria" panose="02040503050406030204" pitchFamily="18" charset="0"/>
                <a:cs typeface="Arial"/>
              </a:rPr>
              <a:t> </a:t>
            </a:r>
            <a:r>
              <a:rPr sz="2000" b="1" i="1" spc="-160" dirty="0">
                <a:solidFill>
                  <a:schemeClr val="tx1"/>
                </a:solidFill>
                <a:latin typeface="Cambria" panose="02040503050406030204" pitchFamily="18" charset="0"/>
                <a:ea typeface="Cambria" panose="02040503050406030204" pitchFamily="18" charset="0"/>
                <a:cs typeface="Arial"/>
              </a:rPr>
              <a:t>văn</a:t>
            </a:r>
            <a:r>
              <a:rPr sz="2000" b="1" i="1" spc="-110" dirty="0">
                <a:solidFill>
                  <a:schemeClr val="tx1"/>
                </a:solidFill>
                <a:latin typeface="Cambria" panose="02040503050406030204" pitchFamily="18" charset="0"/>
                <a:ea typeface="Cambria" panose="02040503050406030204" pitchFamily="18" charset="0"/>
                <a:cs typeface="Arial"/>
              </a:rPr>
              <a:t> </a:t>
            </a:r>
            <a:r>
              <a:rPr sz="2000" b="1" i="1" spc="-140" dirty="0">
                <a:solidFill>
                  <a:schemeClr val="tx1"/>
                </a:solidFill>
                <a:latin typeface="Cambria" panose="02040503050406030204" pitchFamily="18" charset="0"/>
                <a:ea typeface="Cambria" panose="02040503050406030204" pitchFamily="18" charset="0"/>
                <a:cs typeface="Arial"/>
              </a:rPr>
              <a:t>thêu</a:t>
            </a:r>
            <a:r>
              <a:rPr sz="2000" b="1" i="1" spc="-114" dirty="0">
                <a:solidFill>
                  <a:schemeClr val="tx1"/>
                </a:solidFill>
                <a:latin typeface="Cambria" panose="02040503050406030204" pitchFamily="18" charset="0"/>
                <a:ea typeface="Cambria" panose="02040503050406030204" pitchFamily="18" charset="0"/>
                <a:cs typeface="Arial"/>
              </a:rPr>
              <a:t> </a:t>
            </a:r>
            <a:r>
              <a:rPr sz="2000" b="1" i="1" spc="-215" dirty="0">
                <a:solidFill>
                  <a:schemeClr val="tx1"/>
                </a:solidFill>
                <a:latin typeface="Cambria" panose="02040503050406030204" pitchFamily="18" charset="0"/>
                <a:ea typeface="Cambria" panose="02040503050406030204" pitchFamily="18" charset="0"/>
                <a:cs typeface="Arial"/>
              </a:rPr>
              <a:t>chữ</a:t>
            </a:r>
            <a:r>
              <a:rPr sz="2000" b="1" i="1" spc="-110" dirty="0">
                <a:solidFill>
                  <a:schemeClr val="tx1"/>
                </a:solidFill>
                <a:latin typeface="Cambria" panose="02040503050406030204" pitchFamily="18" charset="0"/>
                <a:ea typeface="Cambria" panose="02040503050406030204" pitchFamily="18" charset="0"/>
                <a:cs typeface="Arial"/>
              </a:rPr>
              <a:t> </a:t>
            </a:r>
            <a:r>
              <a:rPr sz="2000" b="1" i="1" spc="-155" dirty="0">
                <a:solidFill>
                  <a:schemeClr val="tx1"/>
                </a:solidFill>
                <a:latin typeface="Cambria" panose="02040503050406030204" pitchFamily="18" charset="0"/>
                <a:ea typeface="Cambria" panose="02040503050406030204" pitchFamily="18" charset="0"/>
                <a:cs typeface="Arial"/>
              </a:rPr>
              <a:t>vạn</a:t>
            </a:r>
            <a:r>
              <a:rPr sz="2000" b="1" i="1" spc="-100" dirty="0">
                <a:solidFill>
                  <a:schemeClr val="tx1"/>
                </a:solidFill>
                <a:latin typeface="Cambria" panose="02040503050406030204" pitchFamily="18" charset="0"/>
                <a:ea typeface="Cambria" panose="02040503050406030204" pitchFamily="18" charset="0"/>
                <a:cs typeface="Arial"/>
              </a:rPr>
              <a:t> </a:t>
            </a:r>
            <a:r>
              <a:rPr sz="2000" b="1" i="1" spc="-160" dirty="0">
                <a:solidFill>
                  <a:schemeClr val="tx1"/>
                </a:solidFill>
                <a:latin typeface="Cambria" panose="02040503050406030204" pitchFamily="18" charset="0"/>
                <a:ea typeface="Cambria" panose="02040503050406030204" pitchFamily="18" charset="0"/>
                <a:cs typeface="Arial"/>
              </a:rPr>
              <a:t>đơn,</a:t>
            </a:r>
            <a:r>
              <a:rPr sz="2000" b="1" i="1" spc="-120" dirty="0">
                <a:solidFill>
                  <a:schemeClr val="tx1"/>
                </a:solidFill>
                <a:latin typeface="Cambria" panose="02040503050406030204" pitchFamily="18" charset="0"/>
                <a:ea typeface="Cambria" panose="02040503050406030204" pitchFamily="18" charset="0"/>
                <a:cs typeface="Arial"/>
              </a:rPr>
              <a:t> </a:t>
            </a:r>
            <a:r>
              <a:rPr sz="2000" b="1" i="1" spc="-150" dirty="0">
                <a:solidFill>
                  <a:schemeClr val="tx1"/>
                </a:solidFill>
                <a:latin typeface="Cambria" panose="02040503050406030204" pitchFamily="18" charset="0"/>
                <a:ea typeface="Cambria" panose="02040503050406030204" pitchFamily="18" charset="0"/>
                <a:cs typeface="Arial"/>
              </a:rPr>
              <a:t>chữ </a:t>
            </a:r>
            <a:r>
              <a:rPr sz="2000" b="1" i="1" spc="-155" dirty="0">
                <a:solidFill>
                  <a:schemeClr val="tx1"/>
                </a:solidFill>
                <a:latin typeface="Cambria" panose="02040503050406030204" pitchFamily="18" charset="0"/>
                <a:ea typeface="Cambria" panose="02040503050406030204" pitchFamily="18" charset="0"/>
                <a:cs typeface="Arial"/>
              </a:rPr>
              <a:t>vạn</a:t>
            </a:r>
            <a:r>
              <a:rPr sz="2000" b="1" i="1" spc="-110" dirty="0">
                <a:solidFill>
                  <a:schemeClr val="tx1"/>
                </a:solidFill>
                <a:latin typeface="Cambria" panose="02040503050406030204" pitchFamily="18" charset="0"/>
                <a:ea typeface="Cambria" panose="02040503050406030204" pitchFamily="18" charset="0"/>
                <a:cs typeface="Arial"/>
              </a:rPr>
              <a:t> </a:t>
            </a:r>
            <a:r>
              <a:rPr sz="2000" b="1" i="1" spc="-140" dirty="0">
                <a:solidFill>
                  <a:schemeClr val="tx1"/>
                </a:solidFill>
                <a:latin typeface="Cambria" panose="02040503050406030204" pitchFamily="18" charset="0"/>
                <a:ea typeface="Cambria" panose="02040503050406030204" pitchFamily="18" charset="0"/>
                <a:cs typeface="Arial"/>
              </a:rPr>
              <a:t>kép</a:t>
            </a:r>
            <a:r>
              <a:rPr sz="2000" b="1" i="1" spc="-110" dirty="0">
                <a:solidFill>
                  <a:schemeClr val="tx1"/>
                </a:solidFill>
                <a:latin typeface="Cambria" panose="02040503050406030204" pitchFamily="18" charset="0"/>
                <a:ea typeface="Cambria" panose="02040503050406030204" pitchFamily="18" charset="0"/>
                <a:cs typeface="Arial"/>
              </a:rPr>
              <a:t> </a:t>
            </a:r>
            <a:r>
              <a:rPr sz="2000" b="1" i="1" spc="-150" dirty="0">
                <a:solidFill>
                  <a:schemeClr val="tx1"/>
                </a:solidFill>
                <a:latin typeface="Cambria" panose="02040503050406030204" pitchFamily="18" charset="0"/>
                <a:ea typeface="Cambria" panose="02040503050406030204" pitchFamily="18" charset="0"/>
                <a:cs typeface="Arial"/>
              </a:rPr>
              <a:t>của</a:t>
            </a:r>
            <a:r>
              <a:rPr sz="2000" b="1" i="1" spc="-110" dirty="0">
                <a:solidFill>
                  <a:schemeClr val="tx1"/>
                </a:solidFill>
                <a:latin typeface="Cambria" panose="02040503050406030204" pitchFamily="18" charset="0"/>
                <a:ea typeface="Cambria" panose="02040503050406030204" pitchFamily="18" charset="0"/>
                <a:cs typeface="Arial"/>
              </a:rPr>
              <a:t> </a:t>
            </a:r>
            <a:r>
              <a:rPr sz="2000" b="1" i="1" spc="-160" dirty="0">
                <a:solidFill>
                  <a:schemeClr val="tx1"/>
                </a:solidFill>
                <a:latin typeface="Cambria" panose="02040503050406030204" pitchFamily="18" charset="0"/>
                <a:ea typeface="Cambria" panose="02040503050406030204" pitchFamily="18" charset="0"/>
                <a:cs typeface="Arial"/>
              </a:rPr>
              <a:t>dân</a:t>
            </a:r>
            <a:r>
              <a:rPr sz="2000" b="1" i="1" spc="-114" dirty="0">
                <a:solidFill>
                  <a:schemeClr val="tx1"/>
                </a:solidFill>
                <a:latin typeface="Cambria" panose="02040503050406030204" pitchFamily="18" charset="0"/>
                <a:ea typeface="Cambria" panose="02040503050406030204" pitchFamily="18" charset="0"/>
                <a:cs typeface="Arial"/>
              </a:rPr>
              <a:t> </a:t>
            </a:r>
            <a:r>
              <a:rPr sz="2000" b="1" i="1" spc="-130" dirty="0">
                <a:solidFill>
                  <a:schemeClr val="tx1"/>
                </a:solidFill>
                <a:latin typeface="Cambria" panose="02040503050406030204" pitchFamily="18" charset="0"/>
                <a:ea typeface="Cambria" panose="02040503050406030204" pitchFamily="18" charset="0"/>
                <a:cs typeface="Arial"/>
              </a:rPr>
              <a:t>tộc</a:t>
            </a:r>
            <a:r>
              <a:rPr sz="2000" b="1" i="1" spc="-95" dirty="0">
                <a:solidFill>
                  <a:schemeClr val="tx1"/>
                </a:solidFill>
                <a:latin typeface="Cambria" panose="02040503050406030204" pitchFamily="18" charset="0"/>
                <a:ea typeface="Cambria" panose="02040503050406030204" pitchFamily="18" charset="0"/>
                <a:cs typeface="Arial"/>
              </a:rPr>
              <a:t> </a:t>
            </a:r>
            <a:r>
              <a:rPr sz="2000" b="1" i="1" spc="-25" dirty="0">
                <a:solidFill>
                  <a:schemeClr val="tx1"/>
                </a:solidFill>
                <a:latin typeface="Cambria" panose="02040503050406030204" pitchFamily="18" charset="0"/>
                <a:ea typeface="Cambria" panose="02040503050406030204" pitchFamily="18" charset="0"/>
                <a:cs typeface="Arial"/>
              </a:rPr>
              <a:t>Dao</a:t>
            </a:r>
            <a:endParaRPr sz="2000" dirty="0">
              <a:solidFill>
                <a:schemeClr val="tx1"/>
              </a:solidFill>
              <a:latin typeface="Cambria" panose="02040503050406030204" pitchFamily="18" charset="0"/>
              <a:ea typeface="Cambria" panose="02040503050406030204" pitchFamily="18" charset="0"/>
              <a:cs typeface="Arial"/>
            </a:endParaRPr>
          </a:p>
        </p:txBody>
      </p:sp>
      <p:sp>
        <p:nvSpPr>
          <p:cNvPr id="34" name="object 7"/>
          <p:cNvSpPr txBox="1"/>
          <p:nvPr/>
        </p:nvSpPr>
        <p:spPr>
          <a:xfrm>
            <a:off x="6328029" y="5684120"/>
            <a:ext cx="4075429" cy="319959"/>
          </a:xfrm>
          <a:prstGeom prst="rect">
            <a:avLst/>
          </a:prstGeom>
        </p:spPr>
        <p:txBody>
          <a:bodyPr vert="horz" wrap="square" lIns="0" tIns="12065" rIns="0" bIns="0" rtlCol="0">
            <a:spAutoFit/>
          </a:bodyPr>
          <a:lstStyle/>
          <a:p>
            <a:pPr marL="12700" algn="ctr">
              <a:spcBef>
                <a:spcPts val="95"/>
              </a:spcBef>
            </a:pPr>
            <a:r>
              <a:rPr sz="2000" b="1" i="1" spc="-145" dirty="0">
                <a:solidFill>
                  <a:schemeClr val="tx1"/>
                </a:solidFill>
                <a:latin typeface="Cambria" panose="02040503050406030204" pitchFamily="18" charset="0"/>
                <a:ea typeface="Cambria" panose="02040503050406030204" pitchFamily="18" charset="0"/>
                <a:cs typeface="Arial"/>
              </a:rPr>
              <a:t>Hoa</a:t>
            </a:r>
            <a:r>
              <a:rPr sz="2000" b="1" i="1" spc="-100" dirty="0">
                <a:solidFill>
                  <a:schemeClr val="tx1"/>
                </a:solidFill>
                <a:latin typeface="Cambria" panose="02040503050406030204" pitchFamily="18" charset="0"/>
                <a:ea typeface="Cambria" panose="02040503050406030204" pitchFamily="18" charset="0"/>
                <a:cs typeface="Arial"/>
              </a:rPr>
              <a:t> </a:t>
            </a:r>
            <a:r>
              <a:rPr sz="2000" b="1" i="1" spc="-160" dirty="0">
                <a:solidFill>
                  <a:schemeClr val="tx1"/>
                </a:solidFill>
                <a:latin typeface="Cambria" panose="02040503050406030204" pitchFamily="18" charset="0"/>
                <a:ea typeface="Cambria" panose="02040503050406030204" pitchFamily="18" charset="0"/>
                <a:cs typeface="Arial"/>
              </a:rPr>
              <a:t>văn</a:t>
            </a:r>
            <a:r>
              <a:rPr sz="2000" b="1" i="1" spc="-110" dirty="0">
                <a:solidFill>
                  <a:schemeClr val="tx1"/>
                </a:solidFill>
                <a:latin typeface="Cambria" panose="02040503050406030204" pitchFamily="18" charset="0"/>
                <a:ea typeface="Cambria" panose="02040503050406030204" pitchFamily="18" charset="0"/>
                <a:cs typeface="Arial"/>
              </a:rPr>
              <a:t> </a:t>
            </a:r>
            <a:r>
              <a:rPr sz="2000" b="1" i="1" spc="-165" dirty="0">
                <a:solidFill>
                  <a:schemeClr val="tx1"/>
                </a:solidFill>
                <a:latin typeface="Cambria" panose="02040503050406030204" pitchFamily="18" charset="0"/>
                <a:ea typeface="Cambria" panose="02040503050406030204" pitchFamily="18" charset="0"/>
                <a:cs typeface="Arial"/>
              </a:rPr>
              <a:t>bằng</a:t>
            </a:r>
            <a:r>
              <a:rPr sz="2000" b="1" i="1" spc="-114" dirty="0">
                <a:solidFill>
                  <a:schemeClr val="tx1"/>
                </a:solidFill>
                <a:latin typeface="Cambria" panose="02040503050406030204" pitchFamily="18" charset="0"/>
                <a:ea typeface="Cambria" panose="02040503050406030204" pitchFamily="18" charset="0"/>
                <a:cs typeface="Arial"/>
              </a:rPr>
              <a:t> </a:t>
            </a:r>
            <a:r>
              <a:rPr sz="2000" b="1" i="1" spc="-150" dirty="0">
                <a:solidFill>
                  <a:schemeClr val="tx1"/>
                </a:solidFill>
                <a:latin typeface="Cambria" panose="02040503050406030204" pitchFamily="18" charset="0"/>
                <a:ea typeface="Cambria" panose="02040503050406030204" pitchFamily="18" charset="0"/>
                <a:cs typeface="Arial"/>
              </a:rPr>
              <a:t>sáp</a:t>
            </a:r>
            <a:r>
              <a:rPr sz="2000" b="1" i="1" spc="-100" dirty="0">
                <a:solidFill>
                  <a:schemeClr val="tx1"/>
                </a:solidFill>
                <a:latin typeface="Cambria" panose="02040503050406030204" pitchFamily="18" charset="0"/>
                <a:ea typeface="Cambria" panose="02040503050406030204" pitchFamily="18" charset="0"/>
                <a:cs typeface="Arial"/>
              </a:rPr>
              <a:t> </a:t>
            </a:r>
            <a:r>
              <a:rPr sz="2000" b="1" i="1" spc="-180" dirty="0">
                <a:solidFill>
                  <a:schemeClr val="tx1"/>
                </a:solidFill>
                <a:latin typeface="Cambria" panose="02040503050406030204" pitchFamily="18" charset="0"/>
                <a:ea typeface="Cambria" panose="02040503050406030204" pitchFamily="18" charset="0"/>
                <a:cs typeface="Arial"/>
              </a:rPr>
              <a:t>ong</a:t>
            </a:r>
            <a:r>
              <a:rPr sz="2000" b="1" i="1" spc="-110" dirty="0">
                <a:solidFill>
                  <a:schemeClr val="tx1"/>
                </a:solidFill>
                <a:latin typeface="Cambria" panose="02040503050406030204" pitchFamily="18" charset="0"/>
                <a:ea typeface="Cambria" panose="02040503050406030204" pitchFamily="18" charset="0"/>
                <a:cs typeface="Arial"/>
              </a:rPr>
              <a:t> </a:t>
            </a:r>
            <a:r>
              <a:rPr sz="2000" b="1" i="1" spc="-150" dirty="0">
                <a:solidFill>
                  <a:schemeClr val="tx1"/>
                </a:solidFill>
                <a:latin typeface="Cambria" panose="02040503050406030204" pitchFamily="18" charset="0"/>
                <a:ea typeface="Cambria" panose="02040503050406030204" pitchFamily="18" charset="0"/>
                <a:cs typeface="Arial"/>
              </a:rPr>
              <a:t>của</a:t>
            </a:r>
            <a:r>
              <a:rPr sz="2000" b="1" i="1" spc="-110" dirty="0">
                <a:solidFill>
                  <a:schemeClr val="tx1"/>
                </a:solidFill>
                <a:latin typeface="Cambria" panose="02040503050406030204" pitchFamily="18" charset="0"/>
                <a:ea typeface="Cambria" panose="02040503050406030204" pitchFamily="18" charset="0"/>
                <a:cs typeface="Arial"/>
              </a:rPr>
              <a:t> </a:t>
            </a:r>
            <a:r>
              <a:rPr sz="2000" b="1" i="1" spc="-160" dirty="0">
                <a:solidFill>
                  <a:schemeClr val="tx1"/>
                </a:solidFill>
                <a:latin typeface="Cambria" panose="02040503050406030204" pitchFamily="18" charset="0"/>
                <a:ea typeface="Cambria" panose="02040503050406030204" pitchFamily="18" charset="0"/>
                <a:cs typeface="Arial"/>
              </a:rPr>
              <a:t>dân</a:t>
            </a:r>
            <a:r>
              <a:rPr sz="2000" b="1" i="1" spc="-110" dirty="0">
                <a:solidFill>
                  <a:schemeClr val="tx1"/>
                </a:solidFill>
                <a:latin typeface="Cambria" panose="02040503050406030204" pitchFamily="18" charset="0"/>
                <a:ea typeface="Cambria" panose="02040503050406030204" pitchFamily="18" charset="0"/>
                <a:cs typeface="Arial"/>
              </a:rPr>
              <a:t> </a:t>
            </a:r>
            <a:r>
              <a:rPr sz="2000" b="1" i="1" spc="-125" dirty="0">
                <a:solidFill>
                  <a:schemeClr val="tx1"/>
                </a:solidFill>
                <a:latin typeface="Cambria" panose="02040503050406030204" pitchFamily="18" charset="0"/>
                <a:ea typeface="Cambria" panose="02040503050406030204" pitchFamily="18" charset="0"/>
                <a:cs typeface="Arial"/>
              </a:rPr>
              <a:t>tộc</a:t>
            </a:r>
            <a:r>
              <a:rPr sz="2000" b="1" i="1" spc="-100" dirty="0">
                <a:solidFill>
                  <a:schemeClr val="tx1"/>
                </a:solidFill>
                <a:latin typeface="Cambria" panose="02040503050406030204" pitchFamily="18" charset="0"/>
                <a:ea typeface="Cambria" panose="02040503050406030204" pitchFamily="18" charset="0"/>
                <a:cs typeface="Arial"/>
              </a:rPr>
              <a:t> </a:t>
            </a:r>
            <a:r>
              <a:rPr sz="2000" b="1" i="1" spc="-80" dirty="0">
                <a:solidFill>
                  <a:schemeClr val="tx1"/>
                </a:solidFill>
                <a:latin typeface="Cambria" panose="02040503050406030204" pitchFamily="18" charset="0"/>
                <a:ea typeface="Cambria" panose="02040503050406030204" pitchFamily="18" charset="0"/>
                <a:cs typeface="Arial"/>
              </a:rPr>
              <a:t>Mông</a:t>
            </a:r>
            <a:endParaRPr sz="2000">
              <a:solidFill>
                <a:schemeClr val="tx1"/>
              </a:solidFill>
              <a:latin typeface="Cambria" panose="02040503050406030204" pitchFamily="18" charset="0"/>
              <a:ea typeface="Cambria" panose="02040503050406030204" pitchFamily="18" charset="0"/>
              <a:cs typeface="Arial"/>
            </a:endParaRPr>
          </a:p>
        </p:txBody>
      </p:sp>
    </p:spTree>
    <p:extLst>
      <p:ext uri="{BB962C8B-B14F-4D97-AF65-F5344CB8AC3E}">
        <p14:creationId xmlns:p14="http://schemas.microsoft.com/office/powerpoint/2010/main" val="4293836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58000"/>
            <a:chOff x="-13857" y="0"/>
            <a:chExt cx="12205857" cy="6858000"/>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90600"/>
              <a:ext cx="762381" cy="470977"/>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143000" y="304800"/>
            <a:ext cx="10363200" cy="523220"/>
          </a:xfrm>
          <a:prstGeom prst="rect">
            <a:avLst/>
          </a:prstGeom>
        </p:spPr>
        <p:txBody>
          <a:bodyPr wrap="square">
            <a:spAutoFit/>
          </a:bodyPr>
          <a:lstStyle/>
          <a:p>
            <a:pPr lvl="0">
              <a:spcBef>
                <a:spcPts val="1200"/>
              </a:spcBef>
              <a:buClr>
                <a:schemeClr val="lt1"/>
              </a:buClr>
              <a:buSzPts val="2700"/>
            </a:pPr>
            <a:r>
              <a:rPr lang="en-US" sz="2800" b="1" dirty="0" smtClean="0">
                <a:latin typeface="Cambria" panose="02040503050406030204" pitchFamily="18" charset="0"/>
                <a:ea typeface="Cambria" panose="02040503050406030204" pitchFamily="18" charset="0"/>
                <a:cs typeface="Tahoma"/>
                <a:sym typeface="Tahoma"/>
              </a:rPr>
              <a:t>5. </a:t>
            </a:r>
            <a:r>
              <a:rPr lang="vi-VN" sz="2800" b="1" dirty="0" smtClean="0">
                <a:latin typeface="Cambria" panose="02040503050406030204" pitchFamily="18" charset="0"/>
                <a:ea typeface="Cambria" panose="02040503050406030204" pitchFamily="18" charset="0"/>
                <a:cs typeface="Tahoma"/>
                <a:sym typeface="Tahoma"/>
              </a:rPr>
              <a:t>Tìm hiểu </a:t>
            </a:r>
            <a:r>
              <a:rPr lang="en-US" sz="2800" b="1" dirty="0" err="1" smtClean="0">
                <a:latin typeface="Cambria" panose="02040503050406030204" pitchFamily="18" charset="0"/>
                <a:ea typeface="Cambria" panose="02040503050406030204" pitchFamily="18" charset="0"/>
                <a:cs typeface="Tahoma"/>
                <a:sym typeface="Tahoma"/>
              </a:rPr>
              <a:t>nghệ</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thuật</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trang</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trí</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trên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vải</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của</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dân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tộc</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thiểu</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số</a:t>
            </a:r>
            <a:r>
              <a:rPr lang="vi-VN" sz="2800" b="1" dirty="0" smtClean="0">
                <a:latin typeface="Cambria" panose="02040503050406030204" pitchFamily="18" charset="0"/>
                <a:ea typeface="Cambria" panose="02040503050406030204" pitchFamily="18" charset="0"/>
                <a:cs typeface="Tahoma"/>
                <a:sym typeface="Tahoma"/>
              </a:rPr>
              <a:t>.</a:t>
            </a:r>
            <a:endParaRPr lang="vi-VN" sz="2800" b="1" dirty="0">
              <a:latin typeface="Cambria" panose="02040503050406030204" pitchFamily="18" charset="0"/>
              <a:ea typeface="Cambria" panose="02040503050406030204" pitchFamily="18" charset="0"/>
              <a:cs typeface="Tahoma"/>
              <a:sym typeface="Tahoma"/>
            </a:endParaRPr>
          </a:p>
        </p:txBody>
      </p:sp>
      <p:sp>
        <p:nvSpPr>
          <p:cNvPr id="18" name="object 2"/>
          <p:cNvSpPr txBox="1"/>
          <p:nvPr/>
        </p:nvSpPr>
        <p:spPr>
          <a:xfrm>
            <a:off x="1295400" y="914400"/>
            <a:ext cx="9829800" cy="1256754"/>
          </a:xfrm>
          <a:prstGeom prst="rect">
            <a:avLst/>
          </a:prstGeom>
        </p:spPr>
        <p:txBody>
          <a:bodyPr vert="horz" wrap="square" lIns="0" tIns="12700" rIns="0" bIns="0" rtlCol="0">
            <a:spAutoFit/>
          </a:bodyPr>
          <a:lstStyle/>
          <a:p>
            <a:pPr marL="12700" algn="just">
              <a:lnSpc>
                <a:spcPts val="2395"/>
              </a:lnSpc>
              <a:spcBef>
                <a:spcPts val="100"/>
              </a:spcBef>
            </a:pPr>
            <a:r>
              <a:rPr sz="2200" b="1" spc="120" dirty="0">
                <a:solidFill>
                  <a:srgbClr val="FF0000"/>
                </a:solidFill>
                <a:latin typeface="Cambria" panose="02040503050406030204" pitchFamily="18" charset="0"/>
                <a:ea typeface="Cambria" panose="02040503050406030204" pitchFamily="18" charset="0"/>
                <a:cs typeface="Arial"/>
              </a:rPr>
              <a:t>*</a:t>
            </a:r>
            <a:r>
              <a:rPr sz="2200" b="1" spc="-40" dirty="0">
                <a:solidFill>
                  <a:srgbClr val="FF0000"/>
                </a:solidFill>
                <a:latin typeface="Cambria" panose="02040503050406030204" pitchFamily="18" charset="0"/>
                <a:ea typeface="Cambria" panose="02040503050406030204" pitchFamily="18" charset="0"/>
                <a:cs typeface="Arial"/>
              </a:rPr>
              <a:t> </a:t>
            </a:r>
            <a:r>
              <a:rPr sz="2200" b="1" spc="-150" dirty="0">
                <a:solidFill>
                  <a:srgbClr val="FF0000"/>
                </a:solidFill>
                <a:latin typeface="Cambria" panose="02040503050406030204" pitchFamily="18" charset="0"/>
                <a:ea typeface="Cambria" panose="02040503050406030204" pitchFamily="18" charset="0"/>
                <a:cs typeface="Arial"/>
              </a:rPr>
              <a:t>Kỹ</a:t>
            </a:r>
            <a:r>
              <a:rPr sz="2200" b="1" spc="-40" dirty="0">
                <a:solidFill>
                  <a:srgbClr val="FF0000"/>
                </a:solidFill>
                <a:latin typeface="Cambria" panose="02040503050406030204" pitchFamily="18" charset="0"/>
                <a:ea typeface="Cambria" panose="02040503050406030204" pitchFamily="18" charset="0"/>
                <a:cs typeface="Arial"/>
              </a:rPr>
              <a:t> </a:t>
            </a:r>
            <a:r>
              <a:rPr sz="2200" b="1" spc="-55" dirty="0">
                <a:solidFill>
                  <a:srgbClr val="FF0000"/>
                </a:solidFill>
                <a:latin typeface="Cambria" panose="02040503050406030204" pitchFamily="18" charset="0"/>
                <a:ea typeface="Cambria" panose="02040503050406030204" pitchFamily="18" charset="0"/>
                <a:cs typeface="Arial"/>
              </a:rPr>
              <a:t>thuật</a:t>
            </a:r>
            <a:r>
              <a:rPr sz="2200" b="1" spc="-60" dirty="0">
                <a:solidFill>
                  <a:srgbClr val="FF0000"/>
                </a:solidFill>
                <a:latin typeface="Cambria" panose="02040503050406030204" pitchFamily="18" charset="0"/>
                <a:ea typeface="Cambria" panose="02040503050406030204" pitchFamily="18" charset="0"/>
                <a:cs typeface="Arial"/>
              </a:rPr>
              <a:t> </a:t>
            </a:r>
            <a:r>
              <a:rPr sz="2200" b="1" spc="-85" dirty="0">
                <a:solidFill>
                  <a:srgbClr val="FF0000"/>
                </a:solidFill>
                <a:latin typeface="Cambria" panose="02040503050406030204" pitchFamily="18" charset="0"/>
                <a:ea typeface="Cambria" panose="02040503050406030204" pitchFamily="18" charset="0"/>
                <a:cs typeface="Arial"/>
              </a:rPr>
              <a:t>chắp</a:t>
            </a:r>
            <a:r>
              <a:rPr sz="2200" b="1" spc="-50" dirty="0">
                <a:solidFill>
                  <a:srgbClr val="FF0000"/>
                </a:solidFill>
                <a:latin typeface="Cambria" panose="02040503050406030204" pitchFamily="18" charset="0"/>
                <a:ea typeface="Cambria" panose="02040503050406030204" pitchFamily="18" charset="0"/>
                <a:cs typeface="Arial"/>
              </a:rPr>
              <a:t> </a:t>
            </a:r>
            <a:r>
              <a:rPr sz="2200" b="1" spc="-25" dirty="0">
                <a:solidFill>
                  <a:srgbClr val="FF0000"/>
                </a:solidFill>
                <a:latin typeface="Cambria" panose="02040503050406030204" pitchFamily="18" charset="0"/>
                <a:ea typeface="Cambria" panose="02040503050406030204" pitchFamily="18" charset="0"/>
                <a:cs typeface="Arial"/>
              </a:rPr>
              <a:t>vải</a:t>
            </a:r>
            <a:endParaRPr sz="2200" dirty="0">
              <a:latin typeface="Cambria" panose="02040503050406030204" pitchFamily="18" charset="0"/>
              <a:ea typeface="Cambria" panose="02040503050406030204" pitchFamily="18" charset="0"/>
              <a:cs typeface="Arial"/>
            </a:endParaRPr>
          </a:p>
          <a:p>
            <a:pPr marL="12700" algn="just">
              <a:lnSpc>
                <a:spcPts val="2395"/>
              </a:lnSpc>
            </a:pPr>
            <a:r>
              <a:rPr lang="en-US" sz="2200" spc="-50" dirty="0" smtClean="0">
                <a:latin typeface="Cambria" panose="02040503050406030204" pitchFamily="18" charset="0"/>
                <a:ea typeface="Cambria" panose="02040503050406030204" pitchFamily="18" charset="0"/>
                <a:cs typeface="Arial"/>
              </a:rPr>
              <a:t>	</a:t>
            </a:r>
            <a:r>
              <a:rPr sz="2200" spc="-50" dirty="0" err="1" smtClean="0">
                <a:latin typeface="Cambria" panose="02040503050406030204" pitchFamily="18" charset="0"/>
                <a:ea typeface="Cambria" panose="02040503050406030204" pitchFamily="18" charset="0"/>
                <a:cs typeface="Arial"/>
              </a:rPr>
              <a:t>Chắp</a:t>
            </a:r>
            <a:r>
              <a:rPr sz="2200" spc="-65" dirty="0" smtClean="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vải</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là</a:t>
            </a:r>
            <a:r>
              <a:rPr sz="2200" spc="-5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kỹ</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thuật</a:t>
            </a:r>
            <a:r>
              <a:rPr sz="2200" spc="-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tạo</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hoa</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văn</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bằng</a:t>
            </a:r>
            <a:r>
              <a:rPr sz="2200" spc="-6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nhiều</a:t>
            </a:r>
            <a:r>
              <a:rPr sz="2200" spc="-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miếng</a:t>
            </a:r>
            <a:r>
              <a:rPr sz="2200" spc="-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vải</a:t>
            </a:r>
            <a:r>
              <a:rPr sz="2200" spc="-50" dirty="0">
                <a:latin typeface="Cambria" panose="02040503050406030204" pitchFamily="18" charset="0"/>
                <a:ea typeface="Cambria" panose="02040503050406030204" pitchFamily="18" charset="0"/>
                <a:cs typeface="Arial"/>
              </a:rPr>
              <a:t> </a:t>
            </a:r>
            <a:r>
              <a:rPr sz="2200" spc="-45" dirty="0">
                <a:latin typeface="Cambria" panose="02040503050406030204" pitchFamily="18" charset="0"/>
                <a:ea typeface="Cambria" panose="02040503050406030204" pitchFamily="18" charset="0"/>
                <a:cs typeface="Arial"/>
              </a:rPr>
              <a:t>nhỏ,</a:t>
            </a:r>
            <a:r>
              <a:rPr sz="2200" spc="-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màu</a:t>
            </a:r>
            <a:r>
              <a:rPr sz="2200" spc="-60" dirty="0">
                <a:latin typeface="Cambria" panose="02040503050406030204" pitchFamily="18" charset="0"/>
                <a:ea typeface="Cambria" panose="02040503050406030204" pitchFamily="18" charset="0"/>
                <a:cs typeface="Arial"/>
              </a:rPr>
              <a:t> </a:t>
            </a:r>
            <a:r>
              <a:rPr sz="2200" dirty="0" err="1">
                <a:latin typeface="Cambria" panose="02040503050406030204" pitchFamily="18" charset="0"/>
                <a:ea typeface="Cambria" panose="02040503050406030204" pitchFamily="18" charset="0"/>
                <a:cs typeface="Arial"/>
              </a:rPr>
              <a:t>sắc</a:t>
            </a:r>
            <a:r>
              <a:rPr sz="2200" spc="-50" dirty="0">
                <a:latin typeface="Cambria" panose="02040503050406030204" pitchFamily="18" charset="0"/>
                <a:ea typeface="Cambria" panose="02040503050406030204" pitchFamily="18" charset="0"/>
                <a:cs typeface="Arial"/>
              </a:rPr>
              <a:t> </a:t>
            </a:r>
            <a:r>
              <a:rPr sz="2200" spc="-20" dirty="0" err="1" smtClean="0">
                <a:latin typeface="Cambria" panose="02040503050406030204" pitchFamily="18" charset="0"/>
                <a:ea typeface="Cambria" panose="02040503050406030204" pitchFamily="18" charset="0"/>
                <a:cs typeface="Arial"/>
              </a:rPr>
              <a:t>khác</a:t>
            </a:r>
            <a:r>
              <a:rPr lang="en-US" sz="2200" spc="-20" dirty="0" smtClean="0">
                <a:latin typeface="Cambria" panose="02040503050406030204" pitchFamily="18" charset="0"/>
                <a:ea typeface="Cambria" panose="02040503050406030204" pitchFamily="18" charset="0"/>
                <a:cs typeface="Arial"/>
              </a:rPr>
              <a:t>  </a:t>
            </a:r>
            <a:r>
              <a:rPr lang="en-US" sz="2200" spc="-20" dirty="0" err="1" smtClean="0">
                <a:latin typeface="Cambria" panose="02040503050406030204" pitchFamily="18" charset="0"/>
                <a:ea typeface="Cambria" panose="02040503050406030204" pitchFamily="18" charset="0"/>
                <a:cs typeface="Arial"/>
              </a:rPr>
              <a:t>n</a:t>
            </a:r>
            <a:r>
              <a:rPr sz="2200" spc="-10" dirty="0" err="1" smtClean="0">
                <a:latin typeface="Cambria" panose="02040503050406030204" pitchFamily="18" charset="0"/>
                <a:ea typeface="Cambria" panose="02040503050406030204" pitchFamily="18" charset="0"/>
                <a:cs typeface="Arial"/>
              </a:rPr>
              <a:t>hau</a:t>
            </a:r>
            <a:r>
              <a:rPr sz="2200" spc="-90" dirty="0" smtClean="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khâu</a:t>
            </a:r>
            <a:r>
              <a:rPr sz="2200" spc="-8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lên</a:t>
            </a:r>
            <a:r>
              <a:rPr sz="2200" spc="-8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trên</a:t>
            </a:r>
            <a:r>
              <a:rPr sz="2200" spc="-80" dirty="0">
                <a:latin typeface="Cambria" panose="02040503050406030204" pitchFamily="18" charset="0"/>
                <a:ea typeface="Cambria" panose="02040503050406030204" pitchFamily="18" charset="0"/>
                <a:cs typeface="Arial"/>
              </a:rPr>
              <a:t> </a:t>
            </a:r>
            <a:r>
              <a:rPr sz="2200" spc="60" dirty="0">
                <a:latin typeface="Cambria" panose="02040503050406030204" pitchFamily="18" charset="0"/>
                <a:ea typeface="Cambria" panose="02040503050406030204" pitchFamily="18" charset="0"/>
                <a:cs typeface="Arial"/>
              </a:rPr>
              <a:t>một</a:t>
            </a:r>
            <a:r>
              <a:rPr sz="2200" spc="-70" dirty="0">
                <a:latin typeface="Cambria" panose="02040503050406030204" pitchFamily="18" charset="0"/>
                <a:ea typeface="Cambria" panose="02040503050406030204" pitchFamily="18" charset="0"/>
                <a:cs typeface="Arial"/>
              </a:rPr>
              <a:t> </a:t>
            </a:r>
            <a:r>
              <a:rPr sz="2200" spc="50" dirty="0">
                <a:latin typeface="Cambria" panose="02040503050406030204" pitchFamily="18" charset="0"/>
                <a:ea typeface="Cambria" panose="02040503050406030204" pitchFamily="18" charset="0"/>
                <a:cs typeface="Arial"/>
              </a:rPr>
              <a:t>tấm</a:t>
            </a:r>
            <a:r>
              <a:rPr sz="2200" spc="-9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vải</a:t>
            </a:r>
            <a:r>
              <a:rPr sz="2200" spc="-70" dirty="0">
                <a:latin typeface="Cambria" panose="02040503050406030204" pitchFamily="18" charset="0"/>
                <a:ea typeface="Cambria" panose="02040503050406030204" pitchFamily="18" charset="0"/>
                <a:cs typeface="Arial"/>
              </a:rPr>
              <a:t> </a:t>
            </a:r>
            <a:r>
              <a:rPr sz="2200" spc="-25" dirty="0">
                <a:latin typeface="Cambria" panose="02040503050406030204" pitchFamily="18" charset="0"/>
                <a:ea typeface="Cambria" panose="02040503050406030204" pitchFamily="18" charset="0"/>
                <a:cs typeface="Arial"/>
              </a:rPr>
              <a:t>đơn</a:t>
            </a:r>
            <a:r>
              <a:rPr sz="2200" spc="-80" dirty="0">
                <a:latin typeface="Cambria" panose="02040503050406030204" pitchFamily="18" charset="0"/>
                <a:ea typeface="Cambria" panose="02040503050406030204" pitchFamily="18" charset="0"/>
                <a:cs typeface="Arial"/>
              </a:rPr>
              <a:t> </a:t>
            </a:r>
            <a:r>
              <a:rPr sz="2200" spc="-25" dirty="0">
                <a:latin typeface="Cambria" panose="02040503050406030204" pitchFamily="18" charset="0"/>
                <a:ea typeface="Cambria" panose="02040503050406030204" pitchFamily="18" charset="0"/>
                <a:cs typeface="Arial"/>
              </a:rPr>
              <a:t>sắc,</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đây</a:t>
            </a:r>
            <a:r>
              <a:rPr sz="2200" spc="-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là</a:t>
            </a:r>
            <a:r>
              <a:rPr sz="2200" spc="-75" dirty="0">
                <a:latin typeface="Cambria" panose="02040503050406030204" pitchFamily="18" charset="0"/>
                <a:ea typeface="Cambria" panose="02040503050406030204" pitchFamily="18" charset="0"/>
                <a:cs typeface="Arial"/>
              </a:rPr>
              <a:t> </a:t>
            </a:r>
            <a:r>
              <a:rPr sz="2200" spc="60" dirty="0">
                <a:latin typeface="Cambria" panose="02040503050406030204" pitchFamily="18" charset="0"/>
                <a:ea typeface="Cambria" panose="02040503050406030204" pitchFamily="18" charset="0"/>
                <a:cs typeface="Arial"/>
              </a:rPr>
              <a:t>một</a:t>
            </a:r>
            <a:r>
              <a:rPr sz="2200" spc="-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kỹ</a:t>
            </a:r>
            <a:r>
              <a:rPr sz="2200" spc="-75"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thuật</a:t>
            </a:r>
            <a:r>
              <a:rPr sz="2200" spc="-90" dirty="0">
                <a:latin typeface="Cambria" panose="02040503050406030204" pitchFamily="18" charset="0"/>
                <a:ea typeface="Cambria" panose="02040503050406030204" pitchFamily="18" charset="0"/>
                <a:cs typeface="Arial"/>
              </a:rPr>
              <a:t> </a:t>
            </a:r>
            <a:r>
              <a:rPr sz="2200" spc="-35" dirty="0">
                <a:latin typeface="Cambria" panose="02040503050406030204" pitchFamily="18" charset="0"/>
                <a:ea typeface="Cambria" panose="02040503050406030204" pitchFamily="18" charset="0"/>
                <a:cs typeface="Arial"/>
              </a:rPr>
              <a:t>được</a:t>
            </a:r>
            <a:r>
              <a:rPr sz="2200" spc="-7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sử</a:t>
            </a:r>
            <a:r>
              <a:rPr sz="2200" spc="-65" dirty="0">
                <a:latin typeface="Cambria" panose="02040503050406030204" pitchFamily="18" charset="0"/>
                <a:ea typeface="Cambria" panose="02040503050406030204" pitchFamily="18" charset="0"/>
                <a:cs typeface="Arial"/>
              </a:rPr>
              <a:t> </a:t>
            </a:r>
            <a:r>
              <a:rPr sz="2200" spc="-20" dirty="0">
                <a:latin typeface="Cambria" panose="02040503050406030204" pitchFamily="18" charset="0"/>
                <a:ea typeface="Cambria" panose="02040503050406030204" pitchFamily="18" charset="0"/>
                <a:cs typeface="Arial"/>
              </a:rPr>
              <a:t>dụng </a:t>
            </a:r>
            <a:r>
              <a:rPr sz="2200" dirty="0">
                <a:latin typeface="Cambria" panose="02040503050406030204" pitchFamily="18" charset="0"/>
                <a:ea typeface="Cambria" panose="02040503050406030204" pitchFamily="18" charset="0"/>
                <a:cs typeface="Arial"/>
              </a:rPr>
              <a:t>phổ</a:t>
            </a:r>
            <a:r>
              <a:rPr sz="2200" spc="-12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biến</a:t>
            </a:r>
            <a:r>
              <a:rPr sz="2200" spc="-90" dirty="0">
                <a:latin typeface="Cambria" panose="02040503050406030204" pitchFamily="18" charset="0"/>
                <a:ea typeface="Cambria" panose="02040503050406030204" pitchFamily="18" charset="0"/>
                <a:cs typeface="Arial"/>
              </a:rPr>
              <a:t> </a:t>
            </a:r>
            <a:r>
              <a:rPr sz="2200" spc="-180" dirty="0">
                <a:latin typeface="Cambria" panose="02040503050406030204" pitchFamily="18" charset="0"/>
                <a:ea typeface="Cambria" panose="02040503050406030204" pitchFamily="18" charset="0"/>
                <a:cs typeface="Arial"/>
              </a:rPr>
              <a:t>ở</a:t>
            </a:r>
            <a:r>
              <a:rPr sz="2200" spc="-6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dân</a:t>
            </a:r>
            <a:r>
              <a:rPr sz="2200" spc="-110" dirty="0">
                <a:latin typeface="Cambria" panose="02040503050406030204" pitchFamily="18" charset="0"/>
                <a:ea typeface="Cambria" panose="02040503050406030204" pitchFamily="18" charset="0"/>
                <a:cs typeface="Arial"/>
              </a:rPr>
              <a:t> </a:t>
            </a:r>
            <a:r>
              <a:rPr sz="2200" spc="50" dirty="0">
                <a:latin typeface="Cambria" panose="02040503050406030204" pitchFamily="18" charset="0"/>
                <a:ea typeface="Cambria" panose="02040503050406030204" pitchFamily="18" charset="0"/>
                <a:cs typeface="Arial"/>
              </a:rPr>
              <a:t>tộc</a:t>
            </a:r>
            <a:r>
              <a:rPr sz="2200" spc="-9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Lô</a:t>
            </a:r>
            <a:r>
              <a:rPr sz="2200" spc="-9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Lô</a:t>
            </a:r>
            <a:r>
              <a:rPr sz="2200" spc="-80" dirty="0">
                <a:latin typeface="Cambria" panose="02040503050406030204" pitchFamily="18" charset="0"/>
                <a:ea typeface="Cambria" panose="02040503050406030204" pitchFamily="18" charset="0"/>
                <a:cs typeface="Arial"/>
              </a:rPr>
              <a:t> </a:t>
            </a:r>
            <a:r>
              <a:rPr sz="2200" spc="-35" dirty="0">
                <a:latin typeface="Cambria" panose="02040503050406030204" pitchFamily="18" charset="0"/>
                <a:ea typeface="Cambria" panose="02040503050406030204" pitchFamily="18" charset="0"/>
                <a:cs typeface="Arial"/>
              </a:rPr>
              <a:t>đen,</a:t>
            </a:r>
            <a:r>
              <a:rPr sz="2200" spc="-10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Lô</a:t>
            </a:r>
            <a:r>
              <a:rPr sz="2200" spc="-9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Lô</a:t>
            </a:r>
            <a:r>
              <a:rPr sz="2200" spc="-90" dirty="0">
                <a:latin typeface="Cambria" panose="02040503050406030204" pitchFamily="18" charset="0"/>
                <a:ea typeface="Cambria" panose="02040503050406030204" pitchFamily="18" charset="0"/>
                <a:cs typeface="Arial"/>
              </a:rPr>
              <a:t> </a:t>
            </a:r>
            <a:r>
              <a:rPr sz="2200" spc="-50" dirty="0">
                <a:latin typeface="Cambria" panose="02040503050406030204" pitchFamily="18" charset="0"/>
                <a:ea typeface="Cambria" panose="02040503050406030204" pitchFamily="18" charset="0"/>
                <a:cs typeface="Arial"/>
              </a:rPr>
              <a:t>hoa,</a:t>
            </a:r>
            <a:r>
              <a:rPr sz="2200" spc="-90" dirty="0">
                <a:latin typeface="Cambria" panose="02040503050406030204" pitchFamily="18" charset="0"/>
                <a:ea typeface="Cambria" panose="02040503050406030204" pitchFamily="18" charset="0"/>
                <a:cs typeface="Arial"/>
              </a:rPr>
              <a:t> </a:t>
            </a:r>
            <a:r>
              <a:rPr sz="2200" spc="-35" dirty="0">
                <a:latin typeface="Cambria" panose="02040503050406030204" pitchFamily="18" charset="0"/>
                <a:ea typeface="Cambria" panose="02040503050406030204" pitchFamily="18" charset="0"/>
                <a:cs typeface="Arial"/>
              </a:rPr>
              <a:t>Pu</a:t>
            </a:r>
            <a:r>
              <a:rPr sz="2200" spc="-85" dirty="0">
                <a:latin typeface="Cambria" panose="02040503050406030204" pitchFamily="18" charset="0"/>
                <a:ea typeface="Cambria" panose="02040503050406030204" pitchFamily="18" charset="0"/>
                <a:cs typeface="Arial"/>
              </a:rPr>
              <a:t> </a:t>
            </a:r>
            <a:r>
              <a:rPr sz="2200" spc="-20" dirty="0">
                <a:latin typeface="Cambria" panose="02040503050406030204" pitchFamily="18" charset="0"/>
                <a:ea typeface="Cambria" panose="02040503050406030204" pitchFamily="18" charset="0"/>
                <a:cs typeface="Arial"/>
              </a:rPr>
              <a:t>Péo</a:t>
            </a:r>
            <a:r>
              <a:rPr sz="2200" spc="-80" dirty="0">
                <a:latin typeface="Cambria" panose="02040503050406030204" pitchFamily="18" charset="0"/>
                <a:ea typeface="Cambria" panose="02040503050406030204" pitchFamily="18" charset="0"/>
                <a:cs typeface="Arial"/>
              </a:rPr>
              <a:t> </a:t>
            </a:r>
            <a:r>
              <a:rPr sz="2200" dirty="0">
                <a:latin typeface="Cambria" panose="02040503050406030204" pitchFamily="18" charset="0"/>
                <a:ea typeface="Cambria" panose="02040503050406030204" pitchFamily="18" charset="0"/>
                <a:cs typeface="Arial"/>
              </a:rPr>
              <a:t>và</a:t>
            </a:r>
            <a:r>
              <a:rPr sz="2200" spc="-85" dirty="0">
                <a:latin typeface="Cambria" panose="02040503050406030204" pitchFamily="18" charset="0"/>
                <a:ea typeface="Cambria" panose="02040503050406030204" pitchFamily="18" charset="0"/>
                <a:cs typeface="Arial"/>
              </a:rPr>
              <a:t> </a:t>
            </a:r>
            <a:r>
              <a:rPr sz="2200" spc="-10" dirty="0">
                <a:latin typeface="Cambria" panose="02040503050406030204" pitchFamily="18" charset="0"/>
                <a:ea typeface="Cambria" panose="02040503050406030204" pitchFamily="18" charset="0"/>
                <a:cs typeface="Arial"/>
              </a:rPr>
              <a:t>H’Mông.</a:t>
            </a:r>
            <a:endParaRPr sz="2200" dirty="0">
              <a:latin typeface="Cambria" panose="02040503050406030204" pitchFamily="18" charset="0"/>
              <a:ea typeface="Cambria" panose="02040503050406030204" pitchFamily="18" charset="0"/>
              <a:cs typeface="Arial"/>
            </a:endParaRPr>
          </a:p>
        </p:txBody>
      </p:sp>
      <p:pic>
        <p:nvPicPr>
          <p:cNvPr id="20" name="object 3"/>
          <p:cNvPicPr/>
          <p:nvPr/>
        </p:nvPicPr>
        <p:blipFill>
          <a:blip r:embed="rId6" cstate="print"/>
          <a:stretch>
            <a:fillRect/>
          </a:stretch>
        </p:blipFill>
        <p:spPr>
          <a:xfrm>
            <a:off x="2209800" y="2590800"/>
            <a:ext cx="2977899" cy="2481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object 4"/>
          <p:cNvPicPr/>
          <p:nvPr/>
        </p:nvPicPr>
        <p:blipFill>
          <a:blip r:embed="rId7" cstate="print"/>
          <a:stretch>
            <a:fillRect/>
          </a:stretch>
        </p:blipFill>
        <p:spPr>
          <a:xfrm>
            <a:off x="6731861" y="2590800"/>
            <a:ext cx="3608833" cy="2406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object 5"/>
          <p:cNvSpPr txBox="1"/>
          <p:nvPr/>
        </p:nvSpPr>
        <p:spPr>
          <a:xfrm>
            <a:off x="1905000" y="5334000"/>
            <a:ext cx="3585210" cy="897424"/>
          </a:xfrm>
          <a:prstGeom prst="rect">
            <a:avLst/>
          </a:prstGeom>
        </p:spPr>
        <p:txBody>
          <a:bodyPr vert="horz" wrap="square" lIns="0" tIns="29209" rIns="0" bIns="0" rtlCol="0">
            <a:spAutoFit/>
          </a:bodyPr>
          <a:lstStyle/>
          <a:p>
            <a:pPr marL="12700" marR="5080" algn="just">
              <a:lnSpc>
                <a:spcPct val="94200"/>
              </a:lnSpc>
              <a:spcBef>
                <a:spcPts val="229"/>
              </a:spcBef>
            </a:pPr>
            <a:r>
              <a:rPr sz="2000" b="1" i="1" spc="-210" dirty="0">
                <a:solidFill>
                  <a:schemeClr val="tx1">
                    <a:lumMod val="95000"/>
                    <a:lumOff val="5000"/>
                  </a:schemeClr>
                </a:solidFill>
                <a:latin typeface="Cambria" panose="02040503050406030204" pitchFamily="18" charset="0"/>
                <a:ea typeface="Cambria" panose="02040503050406030204" pitchFamily="18" charset="0"/>
                <a:cs typeface="Arial"/>
              </a:rPr>
              <a:t>Mô</a:t>
            </a:r>
            <a:r>
              <a:rPr sz="2000" b="1" i="1" spc="75"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30" dirty="0">
                <a:solidFill>
                  <a:schemeClr val="tx1">
                    <a:lumMod val="95000"/>
                    <a:lumOff val="5000"/>
                  </a:schemeClr>
                </a:solidFill>
                <a:latin typeface="Cambria" panose="02040503050406030204" pitchFamily="18" charset="0"/>
                <a:ea typeface="Cambria" panose="02040503050406030204" pitchFamily="18" charset="0"/>
                <a:cs typeface="Arial"/>
              </a:rPr>
              <a:t>típ</a:t>
            </a:r>
            <a:r>
              <a:rPr sz="2000" b="1" i="1" spc="4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95" dirty="0">
                <a:solidFill>
                  <a:schemeClr val="tx1">
                    <a:lumMod val="95000"/>
                    <a:lumOff val="5000"/>
                  </a:schemeClr>
                </a:solidFill>
                <a:latin typeface="Cambria" panose="02040503050406030204" pitchFamily="18" charset="0"/>
                <a:ea typeface="Cambria" panose="02040503050406030204" pitchFamily="18" charset="0"/>
                <a:cs typeface="Arial"/>
              </a:rPr>
              <a:t>ngôi</a:t>
            </a:r>
            <a:r>
              <a:rPr sz="2000" b="1" i="1" spc="95"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220" dirty="0">
                <a:solidFill>
                  <a:schemeClr val="tx1">
                    <a:lumMod val="95000"/>
                    <a:lumOff val="5000"/>
                  </a:schemeClr>
                </a:solidFill>
                <a:latin typeface="Cambria" panose="02040503050406030204" pitchFamily="18" charset="0"/>
                <a:ea typeface="Cambria" panose="02040503050406030204" pitchFamily="18" charset="0"/>
                <a:cs typeface="Arial"/>
              </a:rPr>
              <a:t>sao</a:t>
            </a:r>
            <a:r>
              <a:rPr sz="2000" b="1" i="1" spc="9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70" dirty="0">
                <a:solidFill>
                  <a:schemeClr val="tx1">
                    <a:lumMod val="95000"/>
                    <a:lumOff val="5000"/>
                  </a:schemeClr>
                </a:solidFill>
                <a:latin typeface="Cambria" panose="02040503050406030204" pitchFamily="18" charset="0"/>
                <a:ea typeface="Cambria" panose="02040503050406030204" pitchFamily="18" charset="0"/>
                <a:cs typeface="Arial"/>
              </a:rPr>
              <a:t>tám</a:t>
            </a:r>
            <a:r>
              <a:rPr sz="2000" b="1" i="1" spc="4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215" dirty="0">
                <a:solidFill>
                  <a:schemeClr val="tx1">
                    <a:lumMod val="95000"/>
                    <a:lumOff val="5000"/>
                  </a:schemeClr>
                </a:solidFill>
                <a:latin typeface="Cambria" panose="02040503050406030204" pitchFamily="18" charset="0"/>
                <a:ea typeface="Cambria" panose="02040503050406030204" pitchFamily="18" charset="0"/>
                <a:cs typeface="Arial"/>
              </a:rPr>
              <a:t>cánh</a:t>
            </a:r>
            <a:r>
              <a:rPr sz="2000" b="1" i="1" spc="8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75" dirty="0">
                <a:solidFill>
                  <a:schemeClr val="tx1">
                    <a:lumMod val="95000"/>
                    <a:lumOff val="5000"/>
                  </a:schemeClr>
                </a:solidFill>
                <a:latin typeface="Cambria" panose="02040503050406030204" pitchFamily="18" charset="0"/>
                <a:ea typeface="Cambria" panose="02040503050406030204" pitchFamily="18" charset="0"/>
                <a:cs typeface="Arial"/>
              </a:rPr>
              <a:t>xuất</a:t>
            </a:r>
            <a:r>
              <a:rPr sz="2000" b="1" i="1" spc="55"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20" dirty="0">
                <a:solidFill>
                  <a:schemeClr val="tx1">
                    <a:lumMod val="95000"/>
                    <a:lumOff val="5000"/>
                  </a:schemeClr>
                </a:solidFill>
                <a:latin typeface="Cambria" panose="02040503050406030204" pitchFamily="18" charset="0"/>
                <a:ea typeface="Cambria" panose="02040503050406030204" pitchFamily="18" charset="0"/>
                <a:cs typeface="Arial"/>
              </a:rPr>
              <a:t>hiện </a:t>
            </a:r>
            <a:r>
              <a:rPr sz="2000" b="1" i="1" spc="-155" dirty="0">
                <a:solidFill>
                  <a:schemeClr val="tx1">
                    <a:lumMod val="95000"/>
                    <a:lumOff val="5000"/>
                  </a:schemeClr>
                </a:solidFill>
                <a:latin typeface="Cambria" panose="02040503050406030204" pitchFamily="18" charset="0"/>
                <a:ea typeface="Cambria" panose="02040503050406030204" pitchFamily="18" charset="0"/>
                <a:cs typeface="Arial"/>
              </a:rPr>
              <a:t>trên</a:t>
            </a:r>
            <a:r>
              <a:rPr sz="2000" b="1" i="1" spc="2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95" dirty="0">
                <a:solidFill>
                  <a:schemeClr val="tx1">
                    <a:lumMod val="95000"/>
                    <a:lumOff val="5000"/>
                  </a:schemeClr>
                </a:solidFill>
                <a:latin typeface="Cambria" panose="02040503050406030204" pitchFamily="18" charset="0"/>
                <a:ea typeface="Cambria" panose="02040503050406030204" pitchFamily="18" charset="0"/>
                <a:cs typeface="Arial"/>
              </a:rPr>
              <a:t>nhiều</a:t>
            </a:r>
            <a:r>
              <a:rPr sz="2000" b="1" i="1" spc="65"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55" dirty="0">
                <a:solidFill>
                  <a:schemeClr val="tx1">
                    <a:lumMod val="95000"/>
                    <a:lumOff val="5000"/>
                  </a:schemeClr>
                </a:solidFill>
                <a:latin typeface="Cambria" panose="02040503050406030204" pitchFamily="18" charset="0"/>
                <a:ea typeface="Cambria" panose="02040503050406030204" pitchFamily="18" charset="0"/>
                <a:cs typeface="Arial"/>
              </a:rPr>
              <a:t>trang</a:t>
            </a:r>
            <a:r>
              <a:rPr sz="2000" b="1" i="1" spc="2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95" dirty="0">
                <a:solidFill>
                  <a:schemeClr val="tx1">
                    <a:lumMod val="95000"/>
                    <a:lumOff val="5000"/>
                  </a:schemeClr>
                </a:solidFill>
                <a:latin typeface="Cambria" panose="02040503050406030204" pitchFamily="18" charset="0"/>
                <a:ea typeface="Cambria" panose="02040503050406030204" pitchFamily="18" charset="0"/>
                <a:cs typeface="Arial"/>
              </a:rPr>
              <a:t>trí</a:t>
            </a:r>
            <a:r>
              <a:rPr sz="2000" b="1" i="1" spc="65"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225" dirty="0">
                <a:solidFill>
                  <a:schemeClr val="tx1">
                    <a:lumMod val="95000"/>
                    <a:lumOff val="5000"/>
                  </a:schemeClr>
                </a:solidFill>
                <a:latin typeface="Cambria" panose="02040503050406030204" pitchFamily="18" charset="0"/>
                <a:ea typeface="Cambria" panose="02040503050406030204" pitchFamily="18" charset="0"/>
                <a:cs typeface="Arial"/>
              </a:rPr>
              <a:t>của</a:t>
            </a:r>
            <a:r>
              <a:rPr sz="2000" b="1" i="1" spc="9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95" dirty="0">
                <a:solidFill>
                  <a:schemeClr val="tx1">
                    <a:lumMod val="95000"/>
                    <a:lumOff val="5000"/>
                  </a:schemeClr>
                </a:solidFill>
                <a:latin typeface="Cambria" panose="02040503050406030204" pitchFamily="18" charset="0"/>
                <a:ea typeface="Cambria" panose="02040503050406030204" pitchFamily="18" charset="0"/>
                <a:cs typeface="Arial"/>
              </a:rPr>
              <a:t>các</a:t>
            </a:r>
            <a:r>
              <a:rPr sz="2000" b="1" i="1" spc="9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240" dirty="0">
                <a:solidFill>
                  <a:schemeClr val="tx1">
                    <a:lumMod val="95000"/>
                    <a:lumOff val="5000"/>
                  </a:schemeClr>
                </a:solidFill>
                <a:latin typeface="Cambria" panose="02040503050406030204" pitchFamily="18" charset="0"/>
                <a:ea typeface="Cambria" panose="02040503050406030204" pitchFamily="18" charset="0"/>
                <a:cs typeface="Arial"/>
              </a:rPr>
              <a:t>dân</a:t>
            </a:r>
            <a:r>
              <a:rPr sz="2000" b="1" i="1" spc="11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25" dirty="0">
                <a:solidFill>
                  <a:schemeClr val="tx1">
                    <a:lumMod val="95000"/>
                    <a:lumOff val="5000"/>
                  </a:schemeClr>
                </a:solidFill>
                <a:latin typeface="Cambria" panose="02040503050406030204" pitchFamily="18" charset="0"/>
                <a:ea typeface="Cambria" panose="02040503050406030204" pitchFamily="18" charset="0"/>
                <a:cs typeface="Arial"/>
              </a:rPr>
              <a:t>tộc </a:t>
            </a:r>
            <a:r>
              <a:rPr sz="2000" b="1" i="1" spc="-215" dirty="0">
                <a:solidFill>
                  <a:schemeClr val="tx1">
                    <a:lumMod val="95000"/>
                    <a:lumOff val="5000"/>
                  </a:schemeClr>
                </a:solidFill>
                <a:latin typeface="Cambria" panose="02040503050406030204" pitchFamily="18" charset="0"/>
                <a:ea typeface="Cambria" panose="02040503050406030204" pitchFamily="18" charset="0"/>
                <a:cs typeface="Arial"/>
              </a:rPr>
              <a:t>nhưng</a:t>
            </a:r>
            <a:r>
              <a:rPr sz="2000" b="1" i="1" spc="-105"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50" dirty="0">
                <a:solidFill>
                  <a:schemeClr val="tx1">
                    <a:lumMod val="95000"/>
                    <a:lumOff val="5000"/>
                  </a:schemeClr>
                </a:solidFill>
                <a:latin typeface="Cambria" panose="02040503050406030204" pitchFamily="18" charset="0"/>
                <a:ea typeface="Cambria" panose="02040503050406030204" pitchFamily="18" charset="0"/>
                <a:cs typeface="Arial"/>
              </a:rPr>
              <a:t>có</a:t>
            </a:r>
            <a:r>
              <a:rPr sz="2000" b="1" i="1" spc="-95"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210" dirty="0">
                <a:solidFill>
                  <a:schemeClr val="tx1">
                    <a:lumMod val="95000"/>
                    <a:lumOff val="5000"/>
                  </a:schemeClr>
                </a:solidFill>
                <a:latin typeface="Cambria" panose="02040503050406030204" pitchFamily="18" charset="0"/>
                <a:ea typeface="Cambria" panose="02040503050406030204" pitchFamily="18" charset="0"/>
                <a:cs typeface="Arial"/>
              </a:rPr>
              <a:t>những</a:t>
            </a:r>
            <a:r>
              <a:rPr sz="2000" b="1" i="1" spc="-114"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40" dirty="0">
                <a:solidFill>
                  <a:schemeClr val="tx1">
                    <a:lumMod val="95000"/>
                    <a:lumOff val="5000"/>
                  </a:schemeClr>
                </a:solidFill>
                <a:latin typeface="Cambria" panose="02040503050406030204" pitchFamily="18" charset="0"/>
                <a:ea typeface="Cambria" panose="02040503050406030204" pitchFamily="18" charset="0"/>
                <a:cs typeface="Arial"/>
              </a:rPr>
              <a:t>biến</a:t>
            </a:r>
            <a:r>
              <a:rPr sz="2000" b="1" i="1" spc="-11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25" dirty="0">
                <a:solidFill>
                  <a:schemeClr val="tx1">
                    <a:lumMod val="95000"/>
                    <a:lumOff val="5000"/>
                  </a:schemeClr>
                </a:solidFill>
                <a:latin typeface="Cambria" panose="02040503050406030204" pitchFamily="18" charset="0"/>
                <a:ea typeface="Cambria" panose="02040503050406030204" pitchFamily="18" charset="0"/>
                <a:cs typeface="Arial"/>
              </a:rPr>
              <a:t>thể</a:t>
            </a:r>
            <a:r>
              <a:rPr sz="2000" b="1" i="1" spc="-11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50" dirty="0">
                <a:solidFill>
                  <a:schemeClr val="tx1">
                    <a:lumMod val="95000"/>
                    <a:lumOff val="5000"/>
                  </a:schemeClr>
                </a:solidFill>
                <a:latin typeface="Cambria" panose="02040503050406030204" pitchFamily="18" charset="0"/>
                <a:ea typeface="Cambria" panose="02040503050406030204" pitchFamily="18" charset="0"/>
                <a:cs typeface="Arial"/>
              </a:rPr>
              <a:t>khác</a:t>
            </a:r>
            <a:r>
              <a:rPr sz="2000" b="1" i="1" spc="-85"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20" dirty="0">
                <a:solidFill>
                  <a:schemeClr val="tx1">
                    <a:lumMod val="95000"/>
                    <a:lumOff val="5000"/>
                  </a:schemeClr>
                </a:solidFill>
                <a:latin typeface="Cambria" panose="02040503050406030204" pitchFamily="18" charset="0"/>
                <a:ea typeface="Cambria" panose="02040503050406030204" pitchFamily="18" charset="0"/>
                <a:cs typeface="Arial"/>
              </a:rPr>
              <a:t>nhau</a:t>
            </a:r>
            <a:endParaRPr sz="2000" dirty="0">
              <a:solidFill>
                <a:schemeClr val="tx1">
                  <a:lumMod val="95000"/>
                  <a:lumOff val="5000"/>
                </a:schemeClr>
              </a:solidFill>
              <a:latin typeface="Cambria" panose="02040503050406030204" pitchFamily="18" charset="0"/>
              <a:ea typeface="Cambria" panose="02040503050406030204" pitchFamily="18" charset="0"/>
              <a:cs typeface="Arial"/>
            </a:endParaRPr>
          </a:p>
        </p:txBody>
      </p:sp>
      <p:sp>
        <p:nvSpPr>
          <p:cNvPr id="27" name="object 6"/>
          <p:cNvSpPr txBox="1"/>
          <p:nvPr/>
        </p:nvSpPr>
        <p:spPr>
          <a:xfrm>
            <a:off x="6936105" y="5328026"/>
            <a:ext cx="3655695" cy="321883"/>
          </a:xfrm>
          <a:prstGeom prst="rect">
            <a:avLst/>
          </a:prstGeom>
        </p:spPr>
        <p:txBody>
          <a:bodyPr vert="horz" wrap="square" lIns="0" tIns="13970" rIns="0" bIns="0" rtlCol="0">
            <a:spAutoFit/>
          </a:bodyPr>
          <a:lstStyle/>
          <a:p>
            <a:pPr marL="12700">
              <a:spcBef>
                <a:spcPts val="110"/>
              </a:spcBef>
            </a:pPr>
            <a:r>
              <a:rPr sz="2000" b="1" i="1" spc="-160" dirty="0">
                <a:solidFill>
                  <a:schemeClr val="tx1">
                    <a:lumMod val="95000"/>
                    <a:lumOff val="5000"/>
                  </a:schemeClr>
                </a:solidFill>
                <a:latin typeface="Cambria" panose="02040503050406030204" pitchFamily="18" charset="0"/>
                <a:ea typeface="Cambria" panose="02040503050406030204" pitchFamily="18" charset="0"/>
                <a:cs typeface="Arial"/>
              </a:rPr>
              <a:t>Hoa</a:t>
            </a:r>
            <a:r>
              <a:rPr sz="2000" b="1" i="1" spc="-11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70" dirty="0">
                <a:solidFill>
                  <a:schemeClr val="tx1">
                    <a:lumMod val="95000"/>
                    <a:lumOff val="5000"/>
                  </a:schemeClr>
                </a:solidFill>
                <a:latin typeface="Cambria" panose="02040503050406030204" pitchFamily="18" charset="0"/>
                <a:ea typeface="Cambria" panose="02040503050406030204" pitchFamily="18" charset="0"/>
                <a:cs typeface="Arial"/>
              </a:rPr>
              <a:t>văn</a:t>
            </a:r>
            <a:r>
              <a:rPr sz="2000" b="1" i="1" spc="-12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40" dirty="0">
                <a:solidFill>
                  <a:schemeClr val="tx1">
                    <a:lumMod val="95000"/>
                    <a:lumOff val="5000"/>
                  </a:schemeClr>
                </a:solidFill>
                <a:latin typeface="Cambria" panose="02040503050406030204" pitchFamily="18" charset="0"/>
                <a:ea typeface="Cambria" panose="02040503050406030204" pitchFamily="18" charset="0"/>
                <a:cs typeface="Arial"/>
              </a:rPr>
              <a:t>thêu</a:t>
            </a:r>
            <a:r>
              <a:rPr sz="2000" b="1" i="1" spc="-12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spc="-160" dirty="0">
                <a:solidFill>
                  <a:schemeClr val="tx1">
                    <a:lumMod val="95000"/>
                    <a:lumOff val="5000"/>
                  </a:schemeClr>
                </a:solidFill>
                <a:latin typeface="Cambria" panose="02040503050406030204" pitchFamily="18" charset="0"/>
                <a:ea typeface="Cambria" panose="02040503050406030204" pitchFamily="18" charset="0"/>
                <a:cs typeface="Arial"/>
              </a:rPr>
              <a:t>của</a:t>
            </a:r>
            <a:r>
              <a:rPr sz="2000" b="1" i="1" spc="-110" dirty="0">
                <a:solidFill>
                  <a:schemeClr val="tx1">
                    <a:lumMod val="95000"/>
                    <a:lumOff val="5000"/>
                  </a:schemeClr>
                </a:solidFill>
                <a:latin typeface="Cambria" panose="02040503050406030204" pitchFamily="18" charset="0"/>
                <a:ea typeface="Cambria" panose="02040503050406030204" pitchFamily="18" charset="0"/>
                <a:cs typeface="Arial"/>
              </a:rPr>
              <a:t> </a:t>
            </a:r>
            <a:r>
              <a:rPr sz="2000" b="1" i="1" u="sng" spc="-175" dirty="0">
                <a:solidFill>
                  <a:schemeClr val="tx1">
                    <a:lumMod val="95000"/>
                    <a:lumOff val="5000"/>
                  </a:schemeClr>
                </a:solidFill>
                <a:uFill>
                  <a:solidFill>
                    <a:srgbClr val="0462C1"/>
                  </a:solidFill>
                </a:uFill>
                <a:latin typeface="Cambria" panose="02040503050406030204" pitchFamily="18" charset="0"/>
                <a:ea typeface="Cambria" panose="02040503050406030204" pitchFamily="18" charset="0"/>
                <a:cs typeface="Arial"/>
                <a:hlinkClick r:id="rId8"/>
              </a:rPr>
              <a:t>dân</a:t>
            </a:r>
            <a:r>
              <a:rPr sz="2000" b="1" i="1" u="sng" spc="-135" dirty="0">
                <a:solidFill>
                  <a:schemeClr val="tx1">
                    <a:lumMod val="95000"/>
                    <a:lumOff val="5000"/>
                  </a:schemeClr>
                </a:solidFill>
                <a:uFill>
                  <a:solidFill>
                    <a:srgbClr val="0462C1"/>
                  </a:solidFill>
                </a:uFill>
                <a:latin typeface="Cambria" panose="02040503050406030204" pitchFamily="18" charset="0"/>
                <a:ea typeface="Cambria" panose="02040503050406030204" pitchFamily="18" charset="0"/>
                <a:cs typeface="Arial"/>
                <a:hlinkClick r:id="rId8"/>
              </a:rPr>
              <a:t> </a:t>
            </a:r>
            <a:r>
              <a:rPr sz="2000" b="1" i="1" u="sng" spc="-130" dirty="0">
                <a:solidFill>
                  <a:schemeClr val="tx1">
                    <a:lumMod val="95000"/>
                    <a:lumOff val="5000"/>
                  </a:schemeClr>
                </a:solidFill>
                <a:uFill>
                  <a:solidFill>
                    <a:srgbClr val="0462C1"/>
                  </a:solidFill>
                </a:uFill>
                <a:latin typeface="Cambria" panose="02040503050406030204" pitchFamily="18" charset="0"/>
                <a:ea typeface="Cambria" panose="02040503050406030204" pitchFamily="18" charset="0"/>
                <a:cs typeface="Arial"/>
                <a:hlinkClick r:id="rId8"/>
              </a:rPr>
              <a:t>tộc</a:t>
            </a:r>
            <a:r>
              <a:rPr sz="2000" b="1" i="1" u="sng" spc="-100" dirty="0">
                <a:solidFill>
                  <a:schemeClr val="tx1">
                    <a:lumMod val="95000"/>
                    <a:lumOff val="5000"/>
                  </a:schemeClr>
                </a:solidFill>
                <a:uFill>
                  <a:solidFill>
                    <a:srgbClr val="0462C1"/>
                  </a:solidFill>
                </a:uFill>
                <a:latin typeface="Cambria" panose="02040503050406030204" pitchFamily="18" charset="0"/>
                <a:ea typeface="Cambria" panose="02040503050406030204" pitchFamily="18" charset="0"/>
                <a:cs typeface="Arial"/>
                <a:hlinkClick r:id="rId8"/>
              </a:rPr>
              <a:t> </a:t>
            </a:r>
            <a:r>
              <a:rPr sz="2000" b="1" i="1" u="sng" spc="-180" dirty="0">
                <a:solidFill>
                  <a:schemeClr val="tx1">
                    <a:lumMod val="95000"/>
                    <a:lumOff val="5000"/>
                  </a:schemeClr>
                </a:solidFill>
                <a:uFill>
                  <a:solidFill>
                    <a:srgbClr val="0462C1"/>
                  </a:solidFill>
                </a:uFill>
                <a:latin typeface="Cambria" panose="02040503050406030204" pitchFamily="18" charset="0"/>
                <a:ea typeface="Cambria" panose="02040503050406030204" pitchFamily="18" charset="0"/>
                <a:cs typeface="Arial"/>
                <a:hlinkClick r:id="rId8"/>
              </a:rPr>
              <a:t>Phù</a:t>
            </a:r>
            <a:r>
              <a:rPr sz="2000" b="1" i="1" u="sng" spc="-120" dirty="0">
                <a:solidFill>
                  <a:schemeClr val="tx1">
                    <a:lumMod val="95000"/>
                    <a:lumOff val="5000"/>
                  </a:schemeClr>
                </a:solidFill>
                <a:uFill>
                  <a:solidFill>
                    <a:srgbClr val="0462C1"/>
                  </a:solidFill>
                </a:uFill>
                <a:latin typeface="Cambria" panose="02040503050406030204" pitchFamily="18" charset="0"/>
                <a:ea typeface="Cambria" panose="02040503050406030204" pitchFamily="18" charset="0"/>
                <a:cs typeface="Arial"/>
                <a:hlinkClick r:id="rId8"/>
              </a:rPr>
              <a:t> </a:t>
            </a:r>
            <a:r>
              <a:rPr sz="2000" b="1" i="1" u="sng" spc="-55" dirty="0">
                <a:solidFill>
                  <a:schemeClr val="tx1">
                    <a:lumMod val="95000"/>
                    <a:lumOff val="5000"/>
                  </a:schemeClr>
                </a:solidFill>
                <a:uFill>
                  <a:solidFill>
                    <a:srgbClr val="0462C1"/>
                  </a:solidFill>
                </a:uFill>
                <a:latin typeface="Cambria" panose="02040503050406030204" pitchFamily="18" charset="0"/>
                <a:ea typeface="Cambria" panose="02040503050406030204" pitchFamily="18" charset="0"/>
                <a:cs typeface="Arial"/>
                <a:hlinkClick r:id="rId8"/>
              </a:rPr>
              <a:t>Lá</a:t>
            </a:r>
            <a:endParaRPr sz="2000">
              <a:solidFill>
                <a:schemeClr val="tx1">
                  <a:lumMod val="95000"/>
                  <a:lumOff val="5000"/>
                </a:schemeClr>
              </a:solidFill>
              <a:latin typeface="Cambria" panose="02040503050406030204" pitchFamily="18" charset="0"/>
              <a:ea typeface="Cambria" panose="02040503050406030204" pitchFamily="18" charset="0"/>
              <a:cs typeface="Arial"/>
            </a:endParaRPr>
          </a:p>
        </p:txBody>
      </p:sp>
    </p:spTree>
    <p:extLst>
      <p:ext uri="{BB962C8B-B14F-4D97-AF65-F5344CB8AC3E}">
        <p14:creationId xmlns:p14="http://schemas.microsoft.com/office/powerpoint/2010/main" val="3316501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58000"/>
            <a:chOff x="-13857" y="0"/>
            <a:chExt cx="12205857" cy="6858000"/>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90600"/>
              <a:ext cx="762381" cy="470977"/>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143000" y="304800"/>
            <a:ext cx="10363200" cy="523220"/>
          </a:xfrm>
          <a:prstGeom prst="rect">
            <a:avLst/>
          </a:prstGeom>
        </p:spPr>
        <p:txBody>
          <a:bodyPr wrap="square">
            <a:spAutoFit/>
          </a:bodyPr>
          <a:lstStyle/>
          <a:p>
            <a:pPr lvl="0">
              <a:spcBef>
                <a:spcPts val="1200"/>
              </a:spcBef>
              <a:buClr>
                <a:schemeClr val="lt1"/>
              </a:buClr>
              <a:buSzPts val="2700"/>
            </a:pPr>
            <a:r>
              <a:rPr lang="en-US" sz="2800" b="1" dirty="0" smtClean="0">
                <a:latin typeface="Cambria" panose="02040503050406030204" pitchFamily="18" charset="0"/>
                <a:ea typeface="Cambria" panose="02040503050406030204" pitchFamily="18" charset="0"/>
                <a:cs typeface="Tahoma"/>
                <a:sym typeface="Tahoma"/>
              </a:rPr>
              <a:t>5. </a:t>
            </a:r>
            <a:r>
              <a:rPr lang="vi-VN" sz="2800" b="1" dirty="0" smtClean="0">
                <a:latin typeface="Cambria" panose="02040503050406030204" pitchFamily="18" charset="0"/>
                <a:ea typeface="Cambria" panose="02040503050406030204" pitchFamily="18" charset="0"/>
                <a:cs typeface="Tahoma"/>
                <a:sym typeface="Tahoma"/>
              </a:rPr>
              <a:t>Tìm hiểu </a:t>
            </a:r>
            <a:r>
              <a:rPr lang="en-US" sz="2800" b="1" dirty="0" err="1" smtClean="0">
                <a:latin typeface="Cambria" panose="02040503050406030204" pitchFamily="18" charset="0"/>
                <a:ea typeface="Cambria" panose="02040503050406030204" pitchFamily="18" charset="0"/>
                <a:cs typeface="Tahoma"/>
                <a:sym typeface="Tahoma"/>
              </a:rPr>
              <a:t>nghệ</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thuật</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trang</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trí</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trên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vải</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của</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dân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tộc</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thiểu</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số</a:t>
            </a:r>
            <a:r>
              <a:rPr lang="vi-VN" sz="2800" b="1" dirty="0" smtClean="0">
                <a:latin typeface="Cambria" panose="02040503050406030204" pitchFamily="18" charset="0"/>
                <a:ea typeface="Cambria" panose="02040503050406030204" pitchFamily="18" charset="0"/>
                <a:cs typeface="Tahoma"/>
                <a:sym typeface="Tahoma"/>
              </a:rPr>
              <a:t>.</a:t>
            </a:r>
            <a:endParaRPr lang="vi-VN" sz="2800" b="1" dirty="0">
              <a:latin typeface="Cambria" panose="02040503050406030204" pitchFamily="18" charset="0"/>
              <a:ea typeface="Cambria" panose="02040503050406030204" pitchFamily="18" charset="0"/>
              <a:cs typeface="Tahoma"/>
              <a:sym typeface="Tahoma"/>
            </a:endParaRPr>
          </a:p>
        </p:txBody>
      </p:sp>
      <p:sp>
        <p:nvSpPr>
          <p:cNvPr id="17" name="Rectangle 16"/>
          <p:cNvSpPr/>
          <p:nvPr/>
        </p:nvSpPr>
        <p:spPr>
          <a:xfrm>
            <a:off x="3505200" y="1295400"/>
            <a:ext cx="7772400" cy="3416320"/>
          </a:xfrm>
          <a:prstGeom prst="rect">
            <a:avLst/>
          </a:prstGeom>
        </p:spPr>
        <p:txBody>
          <a:bodyPr wrap="square">
            <a:spAutoFit/>
          </a:bodyPr>
          <a:lstStyle/>
          <a:p>
            <a:pPr lvl="0" algn="just">
              <a:spcBef>
                <a:spcPts val="1200"/>
              </a:spcBef>
              <a:buClr>
                <a:schemeClr val="lt1"/>
              </a:buClr>
              <a:buSzPts val="2700"/>
            </a:pP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Nghệ</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thuật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tạo</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hình</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họa</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tiết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của</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các</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dân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tộc</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thiểu</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số</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rất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phong</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phú</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đa</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dạng</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về</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đường</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nét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bố</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cục</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màu</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sắc</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Mỗi</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dân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tộc</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đều</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có</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những</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nét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văn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hóa</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đặc</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trưng</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riêng</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được</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thể</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hiện</a:t>
            </a:r>
            <a:r>
              <a:rPr lang="en-US" sz="2400" dirty="0" smtClean="0">
                <a:latin typeface="Cambria" panose="02040503050406030204" pitchFamily="18" charset="0"/>
                <a:ea typeface="Cambria" panose="02040503050406030204" pitchFamily="18" charset="0"/>
                <a:cs typeface="Tahoma"/>
                <a:sym typeface="Tahoma"/>
              </a:rPr>
              <a:t> ở </a:t>
            </a:r>
            <a:r>
              <a:rPr lang="en-US" sz="2400" dirty="0" err="1" smtClean="0">
                <a:latin typeface="Cambria" panose="02040503050406030204" pitchFamily="18" charset="0"/>
                <a:ea typeface="Cambria" panose="02040503050406030204" pitchFamily="18" charset="0"/>
                <a:cs typeface="Tahoma"/>
                <a:sym typeface="Tahoma"/>
              </a:rPr>
              <a:t>đường</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nét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màu</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sắc</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của</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họa</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tiết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trên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thổ</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cẩm</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với</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kĩ</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thuật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và</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hình</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thức</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thể</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hiện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khác</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nhau</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Trong</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đó</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phải</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kể</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đến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kĩ</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thuật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dệt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kết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hợp</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với</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thêu</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kĩ</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thuật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vẽ</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sáp</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ong</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và</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nhuộn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màu</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kĩ</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thuật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thêu</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tay</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kĩ</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thuật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đính</a:t>
            </a:r>
            <a:r>
              <a:rPr lang="en-US" sz="2400" dirty="0" smtClean="0">
                <a:latin typeface="Cambria" panose="02040503050406030204" pitchFamily="18" charset="0"/>
                <a:ea typeface="Cambria" panose="02040503050406030204" pitchFamily="18" charset="0"/>
                <a:cs typeface="Tahoma"/>
                <a:sym typeface="Tahoma"/>
              </a:rPr>
              <a:t> them </a:t>
            </a:r>
            <a:r>
              <a:rPr lang="en-US" sz="2400" dirty="0" err="1" smtClean="0">
                <a:latin typeface="Cambria" panose="02040503050406030204" pitchFamily="18" charset="0"/>
                <a:ea typeface="Cambria" panose="02040503050406030204" pitchFamily="18" charset="0"/>
                <a:cs typeface="Tahoma"/>
                <a:sym typeface="Tahoma"/>
              </a:rPr>
              <a:t>vật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trang</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trí</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lên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bề</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mặt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tạo</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nên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giá</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trị</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riêng</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rất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dễ</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nhận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biết</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của</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những</a:t>
            </a:r>
            <a:r>
              <a:rPr lang="en-US" sz="2400" dirty="0" smtClean="0">
                <a:latin typeface="Cambria" panose="02040503050406030204" pitchFamily="18" charset="0"/>
                <a:ea typeface="Cambria" panose="02040503050406030204" pitchFamily="18" charset="0"/>
                <a:cs typeface="Tahoma"/>
                <a:sym typeface="Tahoma"/>
              </a:rPr>
              <a:t> di </a:t>
            </a:r>
            <a:r>
              <a:rPr lang="en-US" sz="2400" dirty="0" err="1" smtClean="0">
                <a:latin typeface="Cambria" panose="02040503050406030204" pitchFamily="18" charset="0"/>
                <a:ea typeface="Cambria" panose="02040503050406030204" pitchFamily="18" charset="0"/>
                <a:cs typeface="Tahoma"/>
                <a:sym typeface="Tahoma"/>
              </a:rPr>
              <a:t>sản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văn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hóa</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truyền</a:t>
            </a:r>
            <a:r>
              <a:rPr lang="en-US" sz="2400" dirty="0" smtClean="0">
                <a:latin typeface="Cambria" panose="02040503050406030204" pitchFamily="18" charset="0"/>
                <a:ea typeface="Cambria" panose="02040503050406030204" pitchFamily="18" charset="0"/>
                <a:cs typeface="Tahoma"/>
                <a:sym typeface="Tahoma"/>
              </a:rPr>
              <a:t> </a:t>
            </a:r>
            <a:r>
              <a:rPr lang="en-US" sz="2400" dirty="0" err="1" smtClean="0">
                <a:latin typeface="Cambria" panose="02040503050406030204" pitchFamily="18" charset="0"/>
                <a:ea typeface="Cambria" panose="02040503050406030204" pitchFamily="18" charset="0"/>
                <a:cs typeface="Tahoma"/>
                <a:sym typeface="Tahoma"/>
              </a:rPr>
              <a:t>thống</a:t>
            </a:r>
            <a:endParaRPr lang="vi-VN" sz="2400" dirty="0">
              <a:latin typeface="Cambria" panose="02040503050406030204" pitchFamily="18" charset="0"/>
              <a:ea typeface="Cambria" panose="02040503050406030204" pitchFamily="18" charset="0"/>
              <a:cs typeface="Tahoma"/>
              <a:sym typeface="Tahoma"/>
            </a:endParaRPr>
          </a:p>
        </p:txBody>
      </p:sp>
      <p:pic>
        <p:nvPicPr>
          <p:cNvPr id="21" name="Picture 6"/>
          <p:cNvPicPr>
            <a:picLocks noChangeAspect="1"/>
          </p:cNvPicPr>
          <p:nvPr/>
        </p:nvPicPr>
        <p:blipFill>
          <a:blip r:embed="rId6"/>
          <a:srcRect/>
          <a:stretch>
            <a:fillRect/>
          </a:stretch>
        </p:blipFill>
        <p:spPr>
          <a:xfrm>
            <a:off x="838200" y="1219200"/>
            <a:ext cx="2353311" cy="4958687"/>
          </a:xfrm>
          <a:prstGeom prst="rect">
            <a:avLst/>
          </a:prstGeom>
        </p:spPr>
      </p:pic>
    </p:spTree>
    <p:extLst>
      <p:ext uri="{BB962C8B-B14F-4D97-AF65-F5344CB8AC3E}">
        <p14:creationId xmlns:p14="http://schemas.microsoft.com/office/powerpoint/2010/main" val="1326784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58000"/>
            <a:chOff x="-13857" y="0"/>
            <a:chExt cx="12205857" cy="6858000"/>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90600"/>
              <a:ext cx="762381" cy="470977"/>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143000" y="304800"/>
            <a:ext cx="10363200" cy="523220"/>
          </a:xfrm>
          <a:prstGeom prst="rect">
            <a:avLst/>
          </a:prstGeom>
        </p:spPr>
        <p:txBody>
          <a:bodyPr wrap="square">
            <a:spAutoFit/>
          </a:bodyPr>
          <a:lstStyle/>
          <a:p>
            <a:pPr lvl="0">
              <a:spcBef>
                <a:spcPts val="1200"/>
              </a:spcBef>
              <a:buClr>
                <a:schemeClr val="lt1"/>
              </a:buClr>
              <a:buSzPts val="2700"/>
            </a:pPr>
            <a:r>
              <a:rPr lang="en-US" sz="2800" b="1" dirty="0" smtClean="0">
                <a:latin typeface="Cambria" panose="02040503050406030204" pitchFamily="18" charset="0"/>
                <a:ea typeface="Cambria" panose="02040503050406030204" pitchFamily="18" charset="0"/>
                <a:cs typeface="Tahoma"/>
                <a:sym typeface="Tahoma"/>
              </a:rPr>
              <a:t>5. </a:t>
            </a:r>
            <a:r>
              <a:rPr lang="vi-VN" sz="2800" b="1" dirty="0" smtClean="0">
                <a:latin typeface="Cambria" panose="02040503050406030204" pitchFamily="18" charset="0"/>
                <a:ea typeface="Cambria" panose="02040503050406030204" pitchFamily="18" charset="0"/>
                <a:cs typeface="Tahoma"/>
                <a:sym typeface="Tahoma"/>
              </a:rPr>
              <a:t>Tìm hiểu </a:t>
            </a:r>
            <a:r>
              <a:rPr lang="en-US" sz="2800" b="1" dirty="0" err="1" smtClean="0">
                <a:latin typeface="Cambria" panose="02040503050406030204" pitchFamily="18" charset="0"/>
                <a:ea typeface="Cambria" panose="02040503050406030204" pitchFamily="18" charset="0"/>
                <a:cs typeface="Tahoma"/>
                <a:sym typeface="Tahoma"/>
              </a:rPr>
              <a:t>nghệ</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thuật</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trang</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trí</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trên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vải</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của</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dân</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tộc</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thiểu</a:t>
            </a:r>
            <a:r>
              <a:rPr lang="en-US" sz="2800" b="1" dirty="0" smtClean="0">
                <a:latin typeface="Cambria" panose="02040503050406030204" pitchFamily="18" charset="0"/>
                <a:ea typeface="Cambria" panose="02040503050406030204" pitchFamily="18" charset="0"/>
                <a:cs typeface="Tahoma"/>
                <a:sym typeface="Tahoma"/>
              </a:rPr>
              <a:t> </a:t>
            </a:r>
            <a:r>
              <a:rPr lang="en-US" sz="2800" b="1" dirty="0" err="1" smtClean="0">
                <a:latin typeface="Cambria" panose="02040503050406030204" pitchFamily="18" charset="0"/>
                <a:ea typeface="Cambria" panose="02040503050406030204" pitchFamily="18" charset="0"/>
                <a:cs typeface="Tahoma"/>
                <a:sym typeface="Tahoma"/>
              </a:rPr>
              <a:t>số</a:t>
            </a:r>
            <a:r>
              <a:rPr lang="vi-VN" sz="2800" b="1" dirty="0" smtClean="0">
                <a:latin typeface="Cambria" panose="02040503050406030204" pitchFamily="18" charset="0"/>
                <a:ea typeface="Cambria" panose="02040503050406030204" pitchFamily="18" charset="0"/>
                <a:cs typeface="Tahoma"/>
                <a:sym typeface="Tahoma"/>
              </a:rPr>
              <a:t>.</a:t>
            </a:r>
            <a:endParaRPr lang="vi-VN" sz="2800" b="1" dirty="0">
              <a:latin typeface="Cambria" panose="02040503050406030204" pitchFamily="18" charset="0"/>
              <a:ea typeface="Cambria" panose="02040503050406030204" pitchFamily="18" charset="0"/>
              <a:cs typeface="Tahoma"/>
              <a:sym typeface="Tahoma"/>
            </a:endParaRPr>
          </a:p>
        </p:txBody>
      </p:sp>
      <p:sp>
        <p:nvSpPr>
          <p:cNvPr id="21" name="object 4"/>
          <p:cNvSpPr txBox="1"/>
          <p:nvPr/>
        </p:nvSpPr>
        <p:spPr>
          <a:xfrm>
            <a:off x="7086600" y="6074664"/>
            <a:ext cx="3221355" cy="299720"/>
          </a:xfrm>
          <a:prstGeom prst="rect">
            <a:avLst/>
          </a:prstGeom>
        </p:spPr>
        <p:txBody>
          <a:bodyPr vert="horz" wrap="square" lIns="0" tIns="12700" rIns="0" bIns="0" rtlCol="0">
            <a:spAutoFit/>
          </a:bodyPr>
          <a:lstStyle/>
          <a:p>
            <a:pPr marL="12700">
              <a:spcBef>
                <a:spcPts val="100"/>
              </a:spcBef>
            </a:pPr>
            <a:r>
              <a:rPr spc="-80" dirty="0">
                <a:latin typeface="Verdana"/>
                <a:cs typeface="Verdana"/>
              </a:rPr>
              <a:t>https://youtu.be/OIX0l2y7c6s</a:t>
            </a:r>
            <a:endParaRPr dirty="0">
              <a:latin typeface="Verdana"/>
              <a:cs typeface="Verdana"/>
            </a:endParaRPr>
          </a:p>
        </p:txBody>
      </p:sp>
      <p:sp>
        <p:nvSpPr>
          <p:cNvPr id="24" name="object 5"/>
          <p:cNvSpPr txBox="1"/>
          <p:nvPr/>
        </p:nvSpPr>
        <p:spPr>
          <a:xfrm>
            <a:off x="1981200" y="1655064"/>
            <a:ext cx="4373880" cy="751488"/>
          </a:xfrm>
          <a:prstGeom prst="rect">
            <a:avLst/>
          </a:prstGeom>
        </p:spPr>
        <p:txBody>
          <a:bodyPr vert="horz" wrap="square" lIns="0" tIns="12700" rIns="0" bIns="0" rtlCol="0">
            <a:spAutoFit/>
          </a:bodyPr>
          <a:lstStyle/>
          <a:p>
            <a:pPr marL="12700" marR="5080">
              <a:spcBef>
                <a:spcPts val="100"/>
              </a:spcBef>
            </a:pPr>
            <a:r>
              <a:rPr sz="1600" spc="-10" dirty="0">
                <a:latin typeface="Verdana"/>
                <a:cs typeface="Verdana"/>
              </a:rPr>
              <a:t>https://baocaobang.vn/Doc-</a:t>
            </a:r>
            <a:r>
              <a:rPr sz="1600" dirty="0">
                <a:latin typeface="Verdana"/>
                <a:cs typeface="Verdana"/>
              </a:rPr>
              <a:t>dao-</a:t>
            </a:r>
            <a:r>
              <a:rPr sz="1600" spc="-20" dirty="0">
                <a:latin typeface="Verdana"/>
                <a:cs typeface="Verdana"/>
              </a:rPr>
              <a:t>hoa- </a:t>
            </a:r>
            <a:r>
              <a:rPr sz="1600" spc="-100" dirty="0">
                <a:latin typeface="Verdana"/>
                <a:cs typeface="Verdana"/>
              </a:rPr>
              <a:t>tiet-</a:t>
            </a:r>
            <a:r>
              <a:rPr sz="1600" spc="-25" dirty="0">
                <a:latin typeface="Verdana"/>
                <a:cs typeface="Verdana"/>
              </a:rPr>
              <a:t>hoa-</a:t>
            </a:r>
            <a:r>
              <a:rPr sz="1600" spc="-60" dirty="0">
                <a:latin typeface="Verdana"/>
                <a:cs typeface="Verdana"/>
              </a:rPr>
              <a:t>van-</a:t>
            </a:r>
            <a:r>
              <a:rPr sz="1600" spc="-70" dirty="0">
                <a:latin typeface="Verdana"/>
                <a:cs typeface="Verdana"/>
              </a:rPr>
              <a:t>trang-</a:t>
            </a:r>
            <a:r>
              <a:rPr sz="1600" spc="-180" dirty="0">
                <a:latin typeface="Verdana"/>
                <a:cs typeface="Verdana"/>
              </a:rPr>
              <a:t>tri-</a:t>
            </a:r>
            <a:r>
              <a:rPr sz="1600" spc="-114" dirty="0">
                <a:latin typeface="Verdana"/>
                <a:cs typeface="Verdana"/>
              </a:rPr>
              <a:t>tren-</a:t>
            </a:r>
            <a:r>
              <a:rPr sz="1600" spc="-70" dirty="0">
                <a:latin typeface="Verdana"/>
                <a:cs typeface="Verdana"/>
              </a:rPr>
              <a:t>trang-</a:t>
            </a:r>
            <a:r>
              <a:rPr sz="1600" spc="-10" dirty="0">
                <a:latin typeface="Verdana"/>
                <a:cs typeface="Verdana"/>
              </a:rPr>
              <a:t>phuc- </a:t>
            </a:r>
            <a:r>
              <a:rPr sz="1600" spc="-110" dirty="0">
                <a:latin typeface="Verdana"/>
                <a:cs typeface="Verdana"/>
              </a:rPr>
              <a:t>truyen-</a:t>
            </a:r>
            <a:r>
              <a:rPr sz="1600" spc="-55" dirty="0">
                <a:latin typeface="Verdana"/>
                <a:cs typeface="Verdana"/>
              </a:rPr>
              <a:t>thong-</a:t>
            </a:r>
            <a:r>
              <a:rPr sz="1600" spc="90" dirty="0">
                <a:latin typeface="Verdana"/>
                <a:cs typeface="Verdana"/>
              </a:rPr>
              <a:t>cac-</a:t>
            </a:r>
            <a:r>
              <a:rPr sz="1600" spc="-10" dirty="0">
                <a:latin typeface="Verdana"/>
                <a:cs typeface="Verdana"/>
              </a:rPr>
              <a:t>dan-toc-4533.html</a:t>
            </a:r>
            <a:endParaRPr sz="1600" dirty="0">
              <a:latin typeface="Verdana"/>
              <a:cs typeface="Verdana"/>
            </a:endParaRPr>
          </a:p>
        </p:txBody>
      </p:sp>
      <p:grpSp>
        <p:nvGrpSpPr>
          <p:cNvPr id="25" name="object 6"/>
          <p:cNvGrpSpPr/>
          <p:nvPr/>
        </p:nvGrpSpPr>
        <p:grpSpPr>
          <a:xfrm>
            <a:off x="2057400" y="1883664"/>
            <a:ext cx="8061960" cy="4593336"/>
            <a:chOff x="1260347" y="2089403"/>
            <a:chExt cx="8061960" cy="4593336"/>
          </a:xfrm>
        </p:grpSpPr>
        <p:pic>
          <p:nvPicPr>
            <p:cNvPr id="28" name="object 7"/>
            <p:cNvPicPr/>
            <p:nvPr/>
          </p:nvPicPr>
          <p:blipFill>
            <a:blip r:embed="rId6" cstate="print"/>
            <a:stretch>
              <a:fillRect/>
            </a:stretch>
          </p:blipFill>
          <p:spPr>
            <a:xfrm>
              <a:off x="6289547" y="2089403"/>
              <a:ext cx="3032760" cy="3998976"/>
            </a:xfrm>
            <a:prstGeom prst="rect">
              <a:avLst/>
            </a:prstGeom>
          </p:spPr>
        </p:pic>
        <p:pic>
          <p:nvPicPr>
            <p:cNvPr id="29" name="object 8"/>
            <p:cNvPicPr/>
            <p:nvPr/>
          </p:nvPicPr>
          <p:blipFill>
            <a:blip r:embed="rId7" cstate="print"/>
            <a:stretch>
              <a:fillRect/>
            </a:stretch>
          </p:blipFill>
          <p:spPr>
            <a:xfrm>
              <a:off x="1260347" y="2851403"/>
              <a:ext cx="3528060" cy="3831336"/>
            </a:xfrm>
            <a:prstGeom prst="rect">
              <a:avLst/>
            </a:prstGeom>
          </p:spPr>
        </p:pic>
      </p:grpSp>
      <p:sp>
        <p:nvSpPr>
          <p:cNvPr id="30" name="Rectangle 29"/>
          <p:cNvSpPr/>
          <p:nvPr/>
        </p:nvSpPr>
        <p:spPr>
          <a:xfrm>
            <a:off x="3962400" y="1066800"/>
            <a:ext cx="5029200" cy="461665"/>
          </a:xfrm>
          <a:prstGeom prst="rect">
            <a:avLst/>
          </a:prstGeom>
        </p:spPr>
        <p:txBody>
          <a:bodyPr wrap="square">
            <a:spAutoFit/>
          </a:bodyPr>
          <a:lstStyle/>
          <a:p>
            <a:pPr lvl="0">
              <a:spcBef>
                <a:spcPts val="1200"/>
              </a:spcBef>
              <a:buClr>
                <a:schemeClr val="lt1"/>
              </a:buClr>
              <a:buSzPts val="2700"/>
            </a:pPr>
            <a:r>
              <a:rPr lang="en-US" sz="2400" b="1" dirty="0" smtClean="0">
                <a:solidFill>
                  <a:srgbClr val="FF0000"/>
                </a:solidFill>
                <a:latin typeface="Cambria" panose="02040503050406030204" pitchFamily="18" charset="0"/>
                <a:ea typeface="Cambria" panose="02040503050406030204" pitchFamily="18" charset="0"/>
                <a:cs typeface="Tahoma"/>
                <a:sym typeface="Tahoma"/>
              </a:rPr>
              <a:t>TƯ LIỆU THAM KHẢO THÊM</a:t>
            </a:r>
            <a:endParaRPr lang="vi-VN" sz="2400" b="1" dirty="0">
              <a:solidFill>
                <a:srgbClr val="FF0000"/>
              </a:solidFill>
              <a:latin typeface="Cambria" panose="02040503050406030204" pitchFamily="18" charset="0"/>
              <a:ea typeface="Cambria" panose="02040503050406030204" pitchFamily="18" charset="0"/>
              <a:cs typeface="Tahoma"/>
              <a:sym typeface="Tahoma"/>
            </a:endParaRPr>
          </a:p>
        </p:txBody>
      </p:sp>
    </p:spTree>
    <p:extLst>
      <p:ext uri="{BB962C8B-B14F-4D97-AF65-F5344CB8AC3E}">
        <p14:creationId xmlns:p14="http://schemas.microsoft.com/office/powerpoint/2010/main" val="27841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99994" y="1197102"/>
            <a:ext cx="6244590" cy="0"/>
          </a:xfrm>
          <a:custGeom>
            <a:avLst/>
            <a:gdLst/>
            <a:ahLst/>
            <a:cxnLst/>
            <a:rect l="l" t="t" r="r" b="b"/>
            <a:pathLst>
              <a:path w="6244590">
                <a:moveTo>
                  <a:pt x="0" y="0"/>
                </a:moveTo>
                <a:lnTo>
                  <a:pt x="6244082" y="0"/>
                </a:lnTo>
              </a:path>
            </a:pathLst>
          </a:custGeom>
          <a:ln w="38100">
            <a:solidFill>
              <a:srgbClr val="EFA12D"/>
            </a:solidFill>
          </a:ln>
        </p:spPr>
        <p:txBody>
          <a:bodyPr wrap="square" lIns="0" tIns="0" rIns="0" bIns="0" rtlCol="0"/>
          <a:lstStyle/>
          <a:p>
            <a:endParaRPr/>
          </a:p>
        </p:txBody>
      </p:sp>
      <p:sp>
        <p:nvSpPr>
          <p:cNvPr id="3" name="object 3"/>
          <p:cNvSpPr txBox="1"/>
          <p:nvPr/>
        </p:nvSpPr>
        <p:spPr>
          <a:xfrm>
            <a:off x="2237028" y="52832"/>
            <a:ext cx="2665730" cy="482600"/>
          </a:xfrm>
          <a:prstGeom prst="rect">
            <a:avLst/>
          </a:prstGeom>
        </p:spPr>
        <p:txBody>
          <a:bodyPr vert="horz" wrap="square" lIns="0" tIns="12700" rIns="0" bIns="0" rtlCol="0">
            <a:spAutoFit/>
          </a:bodyPr>
          <a:lstStyle/>
          <a:p>
            <a:pPr marL="12700">
              <a:spcBef>
                <a:spcPts val="100"/>
              </a:spcBef>
            </a:pPr>
            <a:r>
              <a:rPr sz="3000" b="1" dirty="0">
                <a:solidFill>
                  <a:srgbClr val="000099"/>
                </a:solidFill>
                <a:latin typeface="Times New Roman"/>
                <a:cs typeface="Times New Roman"/>
              </a:rPr>
              <a:t>HOẠT</a:t>
            </a:r>
            <a:r>
              <a:rPr sz="3000" b="1" spc="-45" dirty="0">
                <a:solidFill>
                  <a:srgbClr val="000099"/>
                </a:solidFill>
                <a:latin typeface="Times New Roman"/>
                <a:cs typeface="Times New Roman"/>
              </a:rPr>
              <a:t> </a:t>
            </a:r>
            <a:r>
              <a:rPr sz="3000" b="1" dirty="0">
                <a:solidFill>
                  <a:srgbClr val="000099"/>
                </a:solidFill>
                <a:latin typeface="Times New Roman"/>
                <a:cs typeface="Times New Roman"/>
              </a:rPr>
              <a:t>ĐỘNG</a:t>
            </a:r>
            <a:r>
              <a:rPr sz="3000" b="1" spc="-25" dirty="0">
                <a:solidFill>
                  <a:srgbClr val="000099"/>
                </a:solidFill>
                <a:latin typeface="Times New Roman"/>
                <a:cs typeface="Times New Roman"/>
              </a:rPr>
              <a:t> </a:t>
            </a:r>
            <a:r>
              <a:rPr sz="3000" b="1" spc="-50" dirty="0">
                <a:solidFill>
                  <a:srgbClr val="000099"/>
                </a:solidFill>
                <a:latin typeface="Times New Roman"/>
                <a:cs typeface="Times New Roman"/>
              </a:rPr>
              <a:t>5</a:t>
            </a:r>
            <a:endParaRPr sz="3000">
              <a:latin typeface="Times New Roman"/>
              <a:cs typeface="Times New Roman"/>
            </a:endParaRPr>
          </a:p>
        </p:txBody>
      </p:sp>
      <p:sp>
        <p:nvSpPr>
          <p:cNvPr id="4" name="object 4"/>
          <p:cNvSpPr txBox="1"/>
          <p:nvPr/>
        </p:nvSpPr>
        <p:spPr>
          <a:xfrm>
            <a:off x="3527806" y="510033"/>
            <a:ext cx="5117465" cy="513715"/>
          </a:xfrm>
          <a:prstGeom prst="rect">
            <a:avLst/>
          </a:prstGeom>
        </p:spPr>
        <p:txBody>
          <a:bodyPr vert="horz" wrap="square" lIns="0" tIns="13335" rIns="0" bIns="0" rtlCol="0">
            <a:spAutoFit/>
          </a:bodyPr>
          <a:lstStyle/>
          <a:p>
            <a:pPr marL="12700">
              <a:spcBef>
                <a:spcPts val="105"/>
              </a:spcBef>
            </a:pPr>
            <a:r>
              <a:rPr sz="3200" b="1" dirty="0">
                <a:solidFill>
                  <a:srgbClr val="006FC0"/>
                </a:solidFill>
                <a:latin typeface="Times New Roman"/>
                <a:cs typeface="Times New Roman"/>
              </a:rPr>
              <a:t>VẬN</a:t>
            </a:r>
            <a:r>
              <a:rPr sz="3200" b="1" spc="-10" dirty="0">
                <a:solidFill>
                  <a:srgbClr val="006FC0"/>
                </a:solidFill>
                <a:latin typeface="Times New Roman"/>
                <a:cs typeface="Times New Roman"/>
              </a:rPr>
              <a:t> </a:t>
            </a:r>
            <a:r>
              <a:rPr sz="3200" b="1" dirty="0">
                <a:solidFill>
                  <a:srgbClr val="006FC0"/>
                </a:solidFill>
                <a:latin typeface="Times New Roman"/>
                <a:cs typeface="Times New Roman"/>
              </a:rPr>
              <a:t>DỤNG</a:t>
            </a:r>
            <a:r>
              <a:rPr sz="3200" b="1" spc="-20" dirty="0">
                <a:solidFill>
                  <a:srgbClr val="006FC0"/>
                </a:solidFill>
                <a:latin typeface="Times New Roman"/>
                <a:cs typeface="Times New Roman"/>
              </a:rPr>
              <a:t> </a:t>
            </a:r>
            <a:r>
              <a:rPr sz="3200" b="1" dirty="0">
                <a:solidFill>
                  <a:srgbClr val="006FC0"/>
                </a:solidFill>
                <a:latin typeface="Times New Roman"/>
                <a:cs typeface="Times New Roman"/>
              </a:rPr>
              <a:t>–</a:t>
            </a:r>
            <a:r>
              <a:rPr sz="3200" b="1" spc="-5" dirty="0">
                <a:solidFill>
                  <a:srgbClr val="006FC0"/>
                </a:solidFill>
                <a:latin typeface="Times New Roman"/>
                <a:cs typeface="Times New Roman"/>
              </a:rPr>
              <a:t> </a:t>
            </a:r>
            <a:r>
              <a:rPr sz="3200" b="1" dirty="0">
                <a:solidFill>
                  <a:srgbClr val="006FC0"/>
                </a:solidFill>
                <a:latin typeface="Times New Roman"/>
                <a:cs typeface="Times New Roman"/>
              </a:rPr>
              <a:t>PHÁT</a:t>
            </a:r>
            <a:r>
              <a:rPr sz="3200" b="1" spc="-125" dirty="0">
                <a:solidFill>
                  <a:srgbClr val="006FC0"/>
                </a:solidFill>
                <a:latin typeface="Times New Roman"/>
                <a:cs typeface="Times New Roman"/>
              </a:rPr>
              <a:t> </a:t>
            </a:r>
            <a:r>
              <a:rPr sz="3200" b="1" spc="-10" dirty="0">
                <a:solidFill>
                  <a:srgbClr val="006FC0"/>
                </a:solidFill>
                <a:latin typeface="Times New Roman"/>
                <a:cs typeface="Times New Roman"/>
              </a:rPr>
              <a:t>TRIỂN</a:t>
            </a:r>
            <a:endParaRPr sz="3200">
              <a:latin typeface="Times New Roman"/>
              <a:cs typeface="Times New Roman"/>
            </a:endParaRPr>
          </a:p>
        </p:txBody>
      </p:sp>
      <p:sp>
        <p:nvSpPr>
          <p:cNvPr id="5" name="object 5"/>
          <p:cNvSpPr txBox="1"/>
          <p:nvPr/>
        </p:nvSpPr>
        <p:spPr>
          <a:xfrm>
            <a:off x="1976120" y="2150822"/>
            <a:ext cx="2046605" cy="574675"/>
          </a:xfrm>
          <a:prstGeom prst="rect">
            <a:avLst/>
          </a:prstGeom>
        </p:spPr>
        <p:txBody>
          <a:bodyPr vert="horz" wrap="square" lIns="0" tIns="12700" rIns="0" bIns="0" rtlCol="0">
            <a:spAutoFit/>
          </a:bodyPr>
          <a:lstStyle/>
          <a:p>
            <a:pPr marL="12700">
              <a:spcBef>
                <a:spcPts val="100"/>
              </a:spcBef>
            </a:pPr>
            <a:r>
              <a:rPr sz="3600" b="1" dirty="0">
                <a:solidFill>
                  <a:srgbClr val="C00000"/>
                </a:solidFill>
                <a:latin typeface="Times New Roman"/>
                <a:cs typeface="Times New Roman"/>
              </a:rPr>
              <a:t>TÓM </a:t>
            </a:r>
            <a:r>
              <a:rPr sz="3600" b="1" spc="-25" dirty="0">
                <a:solidFill>
                  <a:srgbClr val="C00000"/>
                </a:solidFill>
                <a:latin typeface="Times New Roman"/>
                <a:cs typeface="Times New Roman"/>
              </a:rPr>
              <a:t>LẠI</a:t>
            </a:r>
            <a:endParaRPr sz="3600">
              <a:latin typeface="Times New Roman"/>
              <a:cs typeface="Times New Roma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62"/>
          <p:cNvSpPr txBox="1">
            <a:spLocks noChangeArrowheads="1"/>
          </p:cNvSpPr>
          <p:nvPr/>
        </p:nvSpPr>
        <p:spPr bwMode="auto">
          <a:xfrm>
            <a:off x="1389017" y="304800"/>
            <a:ext cx="9202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TRÒ CHƠI LẬT MẢNH GHÉP</a:t>
            </a:r>
            <a:endParaRPr lang="en-US" altLang="en-US"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0" name="Picture 6"/>
          <p:cNvPicPr>
            <a:picLocks noChangeAspect="1"/>
          </p:cNvPicPr>
          <p:nvPr/>
        </p:nvPicPr>
        <p:blipFill>
          <a:blip r:embed="rId7"/>
          <a:srcRect/>
          <a:stretch>
            <a:fillRect/>
          </a:stretch>
        </p:blipFill>
        <p:spPr>
          <a:xfrm>
            <a:off x="685800" y="1524000"/>
            <a:ext cx="2353311" cy="4958687"/>
          </a:xfrm>
          <a:prstGeom prst="rect">
            <a:avLst/>
          </a:prstGeom>
        </p:spPr>
      </p:pic>
      <p:sp>
        <p:nvSpPr>
          <p:cNvPr id="25" name="Rounded Rectangular Callout 24"/>
          <p:cNvSpPr/>
          <p:nvPr/>
        </p:nvSpPr>
        <p:spPr>
          <a:xfrm>
            <a:off x="3505200" y="1066800"/>
            <a:ext cx="6248400" cy="3657600"/>
          </a:xfrm>
          <a:prstGeom prst="wedgeRoundRectCallout">
            <a:avLst>
              <a:gd name="adj1" fmla="val -53982"/>
              <a:gd name="adj2" fmla="val 44922"/>
              <a:gd name="adj3" fmla="val 16667"/>
            </a:avLst>
          </a:prstGeom>
          <a:solidFill>
            <a:srgbClr val="FAF0F0"/>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4200" indent="-571500" algn="just">
              <a:spcBef>
                <a:spcPts val="105"/>
              </a:spcBef>
              <a:buFontTx/>
              <a:buChar char="-"/>
            </a:pPr>
            <a:r>
              <a:rPr lang="vi-VN" sz="3200" spc="-30" dirty="0" smtClean="0">
                <a:solidFill>
                  <a:schemeClr val="tx1"/>
                </a:solidFill>
                <a:latin typeface="Cambria" panose="02040503050406030204" pitchFamily="18" charset="0"/>
                <a:ea typeface="Cambria" panose="02040503050406030204" pitchFamily="18" charset="0"/>
                <a:cs typeface="Calibri"/>
              </a:rPr>
              <a:t>Trên</a:t>
            </a:r>
            <a:r>
              <a:rPr lang="vi-VN" sz="3200" spc="-40"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màn</a:t>
            </a:r>
            <a:r>
              <a:rPr lang="vi-VN" sz="3200" spc="-35"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hình</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xuất</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hiện</a:t>
            </a:r>
            <a:r>
              <a:rPr lang="vi-VN" sz="3200" spc="-40"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các</a:t>
            </a:r>
            <a:r>
              <a:rPr lang="vi-VN" sz="3200" spc="-45"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mảnh</a:t>
            </a:r>
            <a:r>
              <a:rPr lang="vi-VN" sz="3200" spc="-35" dirty="0" smtClean="0">
                <a:solidFill>
                  <a:schemeClr val="tx1"/>
                </a:solidFill>
                <a:latin typeface="Cambria" panose="02040503050406030204" pitchFamily="18" charset="0"/>
                <a:ea typeface="Cambria" panose="02040503050406030204" pitchFamily="18" charset="0"/>
                <a:cs typeface="Calibri"/>
              </a:rPr>
              <a:t> </a:t>
            </a:r>
            <a:r>
              <a:rPr lang="vi-VN" sz="3200" spc="-20" dirty="0" smtClean="0">
                <a:solidFill>
                  <a:schemeClr val="tx1"/>
                </a:solidFill>
                <a:latin typeface="Cambria" panose="02040503050406030204" pitchFamily="18" charset="0"/>
                <a:ea typeface="Cambria" panose="02040503050406030204" pitchFamily="18" charset="0"/>
                <a:cs typeface="Calibri"/>
              </a:rPr>
              <a:t>ghép</a:t>
            </a:r>
            <a:r>
              <a:rPr lang="en-US" sz="3200" spc="-20"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tương</a:t>
            </a:r>
            <a:r>
              <a:rPr lang="vi-VN" sz="3200" spc="-20"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ứng</a:t>
            </a:r>
            <a:r>
              <a:rPr lang="vi-VN" sz="3200" spc="-20"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với</a:t>
            </a:r>
            <a:r>
              <a:rPr lang="vi-VN" sz="3200" spc="-20"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các</a:t>
            </a:r>
            <a:r>
              <a:rPr lang="vi-VN" sz="3200" spc="-10"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câu</a:t>
            </a:r>
            <a:r>
              <a:rPr lang="vi-VN" sz="3200" spc="-5"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hỏi,</a:t>
            </a:r>
            <a:r>
              <a:rPr lang="vi-VN" sz="3200" spc="-20" dirty="0" smtClean="0">
                <a:solidFill>
                  <a:schemeClr val="tx1"/>
                </a:solidFill>
                <a:latin typeface="Cambria" panose="02040503050406030204" pitchFamily="18" charset="0"/>
                <a:ea typeface="Cambria" panose="02040503050406030204" pitchFamily="18" charset="0"/>
                <a:cs typeface="Calibri"/>
              </a:rPr>
              <a:t> </a:t>
            </a:r>
            <a:endParaRPr lang="en-US" sz="3200" spc="-20" dirty="0" smtClean="0">
              <a:solidFill>
                <a:schemeClr val="tx1"/>
              </a:solidFill>
              <a:latin typeface="Cambria" panose="02040503050406030204" pitchFamily="18" charset="0"/>
              <a:ea typeface="Cambria" panose="02040503050406030204" pitchFamily="18" charset="0"/>
              <a:cs typeface="Calibri"/>
            </a:endParaRPr>
          </a:p>
          <a:p>
            <a:pPr marL="584200" indent="-571500" algn="just">
              <a:spcBef>
                <a:spcPts val="105"/>
              </a:spcBef>
              <a:buFontTx/>
              <a:buChar char="-"/>
            </a:pPr>
            <a:r>
              <a:rPr lang="vi-VN" sz="3200" dirty="0" smtClean="0">
                <a:solidFill>
                  <a:schemeClr val="tx1"/>
                </a:solidFill>
                <a:latin typeface="Cambria" panose="02040503050406030204" pitchFamily="18" charset="0"/>
                <a:ea typeface="Cambria" panose="02040503050406030204" pitchFamily="18" charset="0"/>
                <a:cs typeface="Calibri"/>
              </a:rPr>
              <a:t>HS</a:t>
            </a:r>
            <a:r>
              <a:rPr lang="vi-VN" sz="3200" spc="-10" dirty="0" smtClean="0">
                <a:solidFill>
                  <a:schemeClr val="tx1"/>
                </a:solidFill>
                <a:latin typeface="Cambria" panose="02040503050406030204" pitchFamily="18" charset="0"/>
                <a:ea typeface="Cambria" panose="02040503050406030204" pitchFamily="18" charset="0"/>
                <a:cs typeface="Calibri"/>
              </a:rPr>
              <a:t> </a:t>
            </a:r>
            <a:r>
              <a:rPr lang="vi-VN" sz="3200" spc="-25" dirty="0" smtClean="0">
                <a:solidFill>
                  <a:schemeClr val="tx1"/>
                </a:solidFill>
                <a:latin typeface="Cambria" panose="02040503050406030204" pitchFamily="18" charset="0"/>
                <a:ea typeface="Cambria" panose="02040503050406030204" pitchFamily="18" charset="0"/>
                <a:cs typeface="Calibri"/>
              </a:rPr>
              <a:t>sẽ </a:t>
            </a:r>
            <a:r>
              <a:rPr lang="vi-VN" sz="3200" dirty="0" smtClean="0">
                <a:solidFill>
                  <a:schemeClr val="tx1"/>
                </a:solidFill>
                <a:latin typeface="Cambria" panose="02040503050406030204" pitchFamily="18" charset="0"/>
                <a:ea typeface="Cambria" panose="02040503050406030204" pitchFamily="18" charset="0"/>
                <a:cs typeface="Calibri"/>
              </a:rPr>
              <a:t>lần</a:t>
            </a:r>
            <a:r>
              <a:rPr lang="vi-VN" sz="3200" spc="-20"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lượt</a:t>
            </a:r>
            <a:r>
              <a:rPr lang="vi-VN" sz="3200" spc="-5"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chọn mảnh</a:t>
            </a:r>
            <a:r>
              <a:rPr lang="vi-VN" sz="3200" spc="-5"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ghép</a:t>
            </a:r>
            <a:r>
              <a:rPr lang="vi-VN" sz="3200" spc="-30"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và</a:t>
            </a:r>
            <a:r>
              <a:rPr lang="vi-VN" sz="3200" spc="-15" dirty="0" smtClean="0">
                <a:solidFill>
                  <a:schemeClr val="tx1"/>
                </a:solidFill>
                <a:latin typeface="Cambria" panose="02040503050406030204" pitchFamily="18" charset="0"/>
                <a:ea typeface="Cambria" panose="02040503050406030204" pitchFamily="18" charset="0"/>
                <a:cs typeface="Calibri"/>
              </a:rPr>
              <a:t> </a:t>
            </a:r>
            <a:r>
              <a:rPr lang="vi-VN" sz="3200" spc="-25" dirty="0" smtClean="0">
                <a:solidFill>
                  <a:schemeClr val="tx1"/>
                </a:solidFill>
                <a:latin typeface="Cambria" panose="02040503050406030204" pitchFamily="18" charset="0"/>
                <a:ea typeface="Cambria" panose="02040503050406030204" pitchFamily="18" charset="0"/>
                <a:cs typeface="Calibri"/>
              </a:rPr>
              <a:t>trả </a:t>
            </a:r>
            <a:r>
              <a:rPr lang="vi-VN" sz="3200" dirty="0" smtClean="0">
                <a:solidFill>
                  <a:schemeClr val="tx1"/>
                </a:solidFill>
                <a:latin typeface="Cambria" panose="02040503050406030204" pitchFamily="18" charset="0"/>
                <a:ea typeface="Cambria" panose="02040503050406030204" pitchFamily="18" charset="0"/>
                <a:cs typeface="Calibri"/>
              </a:rPr>
              <a:t>lời</a:t>
            </a:r>
            <a:r>
              <a:rPr lang="vi-VN" sz="3200" spc="-25"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câu</a:t>
            </a:r>
            <a:r>
              <a:rPr lang="vi-VN" sz="3200" spc="-25"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hỏi.</a:t>
            </a:r>
            <a:endParaRPr lang="en-US" sz="3200" dirty="0" smtClean="0">
              <a:solidFill>
                <a:schemeClr val="tx1"/>
              </a:solidFill>
              <a:latin typeface="Cambria" panose="02040503050406030204" pitchFamily="18" charset="0"/>
              <a:ea typeface="Cambria" panose="02040503050406030204" pitchFamily="18" charset="0"/>
              <a:cs typeface="Calibri"/>
            </a:endParaRPr>
          </a:p>
          <a:p>
            <a:pPr marL="584200" indent="-571500" algn="just">
              <a:spcBef>
                <a:spcPts val="105"/>
              </a:spcBef>
              <a:buFontTx/>
              <a:buChar char="-"/>
            </a:pPr>
            <a:r>
              <a:rPr lang="vi-VN" sz="3200" spc="-65" dirty="0" smtClean="0">
                <a:solidFill>
                  <a:schemeClr val="tx1"/>
                </a:solidFill>
                <a:latin typeface="Cambria" panose="02040503050406030204" pitchFamily="18" charset="0"/>
                <a:ea typeface="Cambria" panose="02040503050406030204" pitchFamily="18" charset="0"/>
                <a:cs typeface="Calibri"/>
              </a:rPr>
              <a:t>Trả</a:t>
            </a:r>
            <a:r>
              <a:rPr lang="vi-VN" sz="3200" spc="-30"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lời</a:t>
            </a:r>
            <a:r>
              <a:rPr lang="vi-VN" sz="3200" spc="-20"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đúng</a:t>
            </a:r>
            <a:r>
              <a:rPr lang="vi-VN" sz="3200" spc="-45"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sẽ</a:t>
            </a:r>
            <a:r>
              <a:rPr lang="vi-VN" sz="3200" spc="-30" dirty="0" smtClean="0">
                <a:solidFill>
                  <a:schemeClr val="tx1"/>
                </a:solidFill>
                <a:latin typeface="Cambria" panose="02040503050406030204" pitchFamily="18" charset="0"/>
                <a:ea typeface="Cambria" panose="02040503050406030204" pitchFamily="18" charset="0"/>
                <a:cs typeface="Calibri"/>
              </a:rPr>
              <a:t> </a:t>
            </a:r>
            <a:r>
              <a:rPr lang="vi-VN" sz="3200" spc="-20" dirty="0" smtClean="0">
                <a:solidFill>
                  <a:schemeClr val="tx1"/>
                </a:solidFill>
                <a:latin typeface="Cambria" panose="02040503050406030204" pitchFamily="18" charset="0"/>
                <a:ea typeface="Cambria" panose="02040503050406030204" pitchFamily="18" charset="0"/>
                <a:cs typeface="Calibri"/>
              </a:rPr>
              <a:t>được </a:t>
            </a:r>
            <a:r>
              <a:rPr lang="vi-VN" sz="3200" dirty="0" smtClean="0">
                <a:solidFill>
                  <a:schemeClr val="tx1"/>
                </a:solidFill>
                <a:latin typeface="Cambria" panose="02040503050406030204" pitchFamily="18" charset="0"/>
                <a:ea typeface="Cambria" panose="02040503050406030204" pitchFamily="18" charset="0"/>
                <a:cs typeface="Calibri"/>
              </a:rPr>
              <a:t>lật</a:t>
            </a:r>
            <a:r>
              <a:rPr lang="vi-VN" sz="3200" spc="-25" dirty="0" smtClean="0">
                <a:solidFill>
                  <a:schemeClr val="tx1"/>
                </a:solidFill>
                <a:latin typeface="Cambria" panose="02040503050406030204" pitchFamily="18" charset="0"/>
                <a:ea typeface="Cambria" panose="02040503050406030204" pitchFamily="18" charset="0"/>
                <a:cs typeface="Calibri"/>
              </a:rPr>
              <a:t> </a:t>
            </a:r>
            <a:r>
              <a:rPr lang="vi-VN" sz="3200" dirty="0" smtClean="0">
                <a:solidFill>
                  <a:schemeClr val="tx1"/>
                </a:solidFill>
                <a:latin typeface="Cambria" panose="02040503050406030204" pitchFamily="18" charset="0"/>
                <a:ea typeface="Cambria" panose="02040503050406030204" pitchFamily="18" charset="0"/>
                <a:cs typeface="Calibri"/>
              </a:rPr>
              <a:t>mảnh</a:t>
            </a:r>
            <a:r>
              <a:rPr lang="vi-VN" sz="3200" spc="-15" dirty="0" smtClean="0">
                <a:solidFill>
                  <a:schemeClr val="tx1"/>
                </a:solidFill>
                <a:latin typeface="Cambria" panose="02040503050406030204" pitchFamily="18" charset="0"/>
                <a:ea typeface="Cambria" panose="02040503050406030204" pitchFamily="18" charset="0"/>
                <a:cs typeface="Calibri"/>
              </a:rPr>
              <a:t> </a:t>
            </a:r>
            <a:r>
              <a:rPr lang="vi-VN" sz="3200" spc="-20" dirty="0" smtClean="0">
                <a:solidFill>
                  <a:schemeClr val="tx1"/>
                </a:solidFill>
                <a:latin typeface="Cambria" panose="02040503050406030204" pitchFamily="18" charset="0"/>
                <a:ea typeface="Cambria" panose="02040503050406030204" pitchFamily="18" charset="0"/>
                <a:cs typeface="Calibri"/>
              </a:rPr>
              <a:t>ghép</a:t>
            </a:r>
            <a:endParaRPr lang="vi-VN" sz="3200" dirty="0">
              <a:solidFill>
                <a:schemeClr val="tx1"/>
              </a:solidFill>
              <a:latin typeface="Cambria" panose="02040503050406030204" pitchFamily="18" charset="0"/>
              <a:ea typeface="Cambria" panose="02040503050406030204" pitchFamily="18" charset="0"/>
              <a:cs typeface="Calibri"/>
            </a:endParaRPr>
          </a:p>
        </p:txBody>
      </p:sp>
    </p:spTree>
    <p:extLst>
      <p:ext uri="{BB962C8B-B14F-4D97-AF65-F5344CB8AC3E}">
        <p14:creationId xmlns:p14="http://schemas.microsoft.com/office/powerpoint/2010/main" val="58485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62"/>
          <p:cNvSpPr txBox="1">
            <a:spLocks noChangeArrowheads="1"/>
          </p:cNvSpPr>
          <p:nvPr/>
        </p:nvSpPr>
        <p:spPr bwMode="auto">
          <a:xfrm>
            <a:off x="1371600" y="533400"/>
            <a:ext cx="92027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TRÒ CHƠI LẬT MẢNH GHÉP</a:t>
            </a:r>
            <a:endParaRPr lang="en-US" alt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7" name="object 31"/>
          <p:cNvSpPr/>
          <p:nvPr/>
        </p:nvSpPr>
        <p:spPr>
          <a:xfrm>
            <a:off x="4940999" y="3822382"/>
            <a:ext cx="0" cy="1781810"/>
          </a:xfrm>
          <a:custGeom>
            <a:avLst/>
            <a:gdLst/>
            <a:ahLst/>
            <a:cxnLst/>
            <a:rect l="l" t="t" r="r" b="b"/>
            <a:pathLst>
              <a:path h="1781810">
                <a:moveTo>
                  <a:pt x="0" y="0"/>
                </a:moveTo>
                <a:lnTo>
                  <a:pt x="0" y="1781302"/>
                </a:lnTo>
              </a:path>
            </a:pathLst>
          </a:custGeom>
          <a:ln w="12700">
            <a:solidFill>
              <a:srgbClr val="000000"/>
            </a:solidFill>
          </a:ln>
        </p:spPr>
        <p:txBody>
          <a:bodyPr wrap="square" lIns="0" tIns="0" rIns="0" bIns="0" rtlCol="0"/>
          <a:lstStyle/>
          <a:p>
            <a:endParaRPr/>
          </a:p>
        </p:txBody>
      </p:sp>
      <p:sp>
        <p:nvSpPr>
          <p:cNvPr id="48" name="object 32"/>
          <p:cNvSpPr/>
          <p:nvPr/>
        </p:nvSpPr>
        <p:spPr>
          <a:xfrm>
            <a:off x="2716912" y="3309683"/>
            <a:ext cx="2178685" cy="0"/>
          </a:xfrm>
          <a:custGeom>
            <a:avLst/>
            <a:gdLst/>
            <a:ahLst/>
            <a:cxnLst/>
            <a:rect l="l" t="t" r="r" b="b"/>
            <a:pathLst>
              <a:path w="2178685">
                <a:moveTo>
                  <a:pt x="0" y="0"/>
                </a:moveTo>
                <a:lnTo>
                  <a:pt x="2178367" y="0"/>
                </a:lnTo>
              </a:path>
            </a:pathLst>
          </a:custGeom>
          <a:ln w="12700">
            <a:solidFill>
              <a:srgbClr val="000000"/>
            </a:solidFill>
          </a:ln>
        </p:spPr>
        <p:txBody>
          <a:bodyPr wrap="square" lIns="0" tIns="0" rIns="0" bIns="0" rtlCol="0"/>
          <a:lstStyle/>
          <a:p>
            <a:endParaRPr/>
          </a:p>
        </p:txBody>
      </p:sp>
      <p:sp>
        <p:nvSpPr>
          <p:cNvPr id="49" name="object 33"/>
          <p:cNvSpPr/>
          <p:nvPr/>
        </p:nvSpPr>
        <p:spPr>
          <a:xfrm>
            <a:off x="7105079" y="3309683"/>
            <a:ext cx="24765" cy="0"/>
          </a:xfrm>
          <a:custGeom>
            <a:avLst/>
            <a:gdLst/>
            <a:ahLst/>
            <a:cxnLst/>
            <a:rect l="l" t="t" r="r" b="b"/>
            <a:pathLst>
              <a:path w="24764">
                <a:moveTo>
                  <a:pt x="0" y="0"/>
                </a:moveTo>
                <a:lnTo>
                  <a:pt x="24384" y="0"/>
                </a:lnTo>
              </a:path>
            </a:pathLst>
          </a:custGeom>
          <a:ln w="12700">
            <a:solidFill>
              <a:srgbClr val="000000"/>
            </a:solidFill>
          </a:ln>
        </p:spPr>
        <p:txBody>
          <a:bodyPr wrap="square" lIns="0" tIns="0" rIns="0" bIns="0" rtlCol="0"/>
          <a:lstStyle/>
          <a:p>
            <a:endParaRPr/>
          </a:p>
        </p:txBody>
      </p:sp>
      <p:sp>
        <p:nvSpPr>
          <p:cNvPr id="50" name="object 34"/>
          <p:cNvSpPr/>
          <p:nvPr/>
        </p:nvSpPr>
        <p:spPr>
          <a:xfrm>
            <a:off x="9339263" y="3309683"/>
            <a:ext cx="35560" cy="0"/>
          </a:xfrm>
          <a:custGeom>
            <a:avLst/>
            <a:gdLst/>
            <a:ahLst/>
            <a:cxnLst/>
            <a:rect l="l" t="t" r="r" b="b"/>
            <a:pathLst>
              <a:path w="35559">
                <a:moveTo>
                  <a:pt x="0" y="0"/>
                </a:moveTo>
                <a:lnTo>
                  <a:pt x="35560" y="0"/>
                </a:lnTo>
              </a:path>
            </a:pathLst>
          </a:custGeom>
          <a:ln w="12700">
            <a:solidFill>
              <a:srgbClr val="000000"/>
            </a:solidFill>
          </a:ln>
        </p:spPr>
        <p:txBody>
          <a:bodyPr wrap="square" lIns="0" tIns="0" rIns="0" bIns="0" rtlCol="0"/>
          <a:lstStyle/>
          <a:p>
            <a:endParaRPr/>
          </a:p>
        </p:txBody>
      </p:sp>
      <p:sp>
        <p:nvSpPr>
          <p:cNvPr id="51" name="object 35"/>
          <p:cNvSpPr/>
          <p:nvPr/>
        </p:nvSpPr>
        <p:spPr>
          <a:xfrm>
            <a:off x="4924235" y="4452810"/>
            <a:ext cx="24765" cy="0"/>
          </a:xfrm>
          <a:custGeom>
            <a:avLst/>
            <a:gdLst/>
            <a:ahLst/>
            <a:cxnLst/>
            <a:rect l="l" t="t" r="r" b="b"/>
            <a:pathLst>
              <a:path w="24764">
                <a:moveTo>
                  <a:pt x="0" y="0"/>
                </a:moveTo>
                <a:lnTo>
                  <a:pt x="24384" y="0"/>
                </a:lnTo>
              </a:path>
            </a:pathLst>
          </a:custGeom>
          <a:ln w="12700">
            <a:solidFill>
              <a:srgbClr val="000000"/>
            </a:solidFill>
          </a:ln>
        </p:spPr>
        <p:txBody>
          <a:bodyPr wrap="square" lIns="0" tIns="0" rIns="0" bIns="0" rtlCol="0"/>
          <a:lstStyle/>
          <a:p>
            <a:endParaRPr/>
          </a:p>
        </p:txBody>
      </p:sp>
      <p:sp>
        <p:nvSpPr>
          <p:cNvPr id="52" name="object 36"/>
          <p:cNvSpPr/>
          <p:nvPr/>
        </p:nvSpPr>
        <p:spPr>
          <a:xfrm>
            <a:off x="2731199" y="2165285"/>
            <a:ext cx="0" cy="1675764"/>
          </a:xfrm>
          <a:custGeom>
            <a:avLst/>
            <a:gdLst/>
            <a:ahLst/>
            <a:cxnLst/>
            <a:rect l="l" t="t" r="r" b="b"/>
            <a:pathLst>
              <a:path h="1675764">
                <a:moveTo>
                  <a:pt x="0" y="0"/>
                </a:moveTo>
                <a:lnTo>
                  <a:pt x="0" y="1675384"/>
                </a:lnTo>
              </a:path>
            </a:pathLst>
          </a:custGeom>
          <a:ln w="28575">
            <a:solidFill>
              <a:srgbClr val="000000"/>
            </a:solidFill>
          </a:ln>
        </p:spPr>
        <p:txBody>
          <a:bodyPr wrap="square" lIns="0" tIns="0" rIns="0" bIns="0" rtlCol="0"/>
          <a:lstStyle/>
          <a:p>
            <a:endParaRPr/>
          </a:p>
        </p:txBody>
      </p:sp>
      <p:sp>
        <p:nvSpPr>
          <p:cNvPr id="53" name="object 37"/>
          <p:cNvSpPr/>
          <p:nvPr/>
        </p:nvSpPr>
        <p:spPr>
          <a:xfrm>
            <a:off x="9360599" y="2165286"/>
            <a:ext cx="0" cy="3438525"/>
          </a:xfrm>
          <a:custGeom>
            <a:avLst/>
            <a:gdLst/>
            <a:ahLst/>
            <a:cxnLst/>
            <a:rect l="l" t="t" r="r" b="b"/>
            <a:pathLst>
              <a:path h="3438525">
                <a:moveTo>
                  <a:pt x="0" y="1649476"/>
                </a:moveTo>
                <a:lnTo>
                  <a:pt x="0" y="3438398"/>
                </a:lnTo>
              </a:path>
              <a:path h="3438525">
                <a:moveTo>
                  <a:pt x="0" y="0"/>
                </a:moveTo>
                <a:lnTo>
                  <a:pt x="0" y="1649476"/>
                </a:lnTo>
              </a:path>
            </a:pathLst>
          </a:custGeom>
          <a:ln w="28575">
            <a:solidFill>
              <a:srgbClr val="000000"/>
            </a:solidFill>
          </a:ln>
        </p:spPr>
        <p:txBody>
          <a:bodyPr wrap="square" lIns="0" tIns="0" rIns="0" bIns="0" rtlCol="0"/>
          <a:lstStyle/>
          <a:p>
            <a:endParaRPr/>
          </a:p>
        </p:txBody>
      </p:sp>
      <p:sp>
        <p:nvSpPr>
          <p:cNvPr id="54" name="object 38"/>
          <p:cNvSpPr/>
          <p:nvPr/>
        </p:nvSpPr>
        <p:spPr>
          <a:xfrm>
            <a:off x="2716912" y="2179510"/>
            <a:ext cx="2178685" cy="0"/>
          </a:xfrm>
          <a:custGeom>
            <a:avLst/>
            <a:gdLst/>
            <a:ahLst/>
            <a:cxnLst/>
            <a:rect l="l" t="t" r="r" b="b"/>
            <a:pathLst>
              <a:path w="2178685">
                <a:moveTo>
                  <a:pt x="0" y="0"/>
                </a:moveTo>
                <a:lnTo>
                  <a:pt x="2178367" y="0"/>
                </a:lnTo>
              </a:path>
            </a:pathLst>
          </a:custGeom>
          <a:ln w="28575">
            <a:solidFill>
              <a:srgbClr val="000000"/>
            </a:solidFill>
          </a:ln>
        </p:spPr>
        <p:txBody>
          <a:bodyPr wrap="square" lIns="0" tIns="0" rIns="0" bIns="0" rtlCol="0"/>
          <a:lstStyle/>
          <a:p>
            <a:endParaRPr/>
          </a:p>
        </p:txBody>
      </p:sp>
      <p:sp>
        <p:nvSpPr>
          <p:cNvPr id="55" name="object 39"/>
          <p:cNvSpPr/>
          <p:nvPr/>
        </p:nvSpPr>
        <p:spPr>
          <a:xfrm>
            <a:off x="7117270" y="2165223"/>
            <a:ext cx="0" cy="28575"/>
          </a:xfrm>
          <a:custGeom>
            <a:avLst/>
            <a:gdLst/>
            <a:ahLst/>
            <a:cxnLst/>
            <a:rect l="l" t="t" r="r" b="b"/>
            <a:pathLst>
              <a:path h="28575">
                <a:moveTo>
                  <a:pt x="0" y="0"/>
                </a:moveTo>
                <a:lnTo>
                  <a:pt x="0" y="28575"/>
                </a:lnTo>
              </a:path>
            </a:pathLst>
          </a:custGeom>
          <a:ln w="24384">
            <a:solidFill>
              <a:srgbClr val="000000"/>
            </a:solidFill>
          </a:ln>
        </p:spPr>
        <p:txBody>
          <a:bodyPr wrap="square" lIns="0" tIns="0" rIns="0" bIns="0" rtlCol="0"/>
          <a:lstStyle/>
          <a:p>
            <a:endParaRPr/>
          </a:p>
        </p:txBody>
      </p:sp>
      <p:sp>
        <p:nvSpPr>
          <p:cNvPr id="56" name="object 40"/>
          <p:cNvSpPr/>
          <p:nvPr/>
        </p:nvSpPr>
        <p:spPr>
          <a:xfrm>
            <a:off x="9339263" y="2179510"/>
            <a:ext cx="35560" cy="0"/>
          </a:xfrm>
          <a:custGeom>
            <a:avLst/>
            <a:gdLst/>
            <a:ahLst/>
            <a:cxnLst/>
            <a:rect l="l" t="t" r="r" b="b"/>
            <a:pathLst>
              <a:path w="35559">
                <a:moveTo>
                  <a:pt x="0" y="0"/>
                </a:moveTo>
                <a:lnTo>
                  <a:pt x="35560" y="0"/>
                </a:lnTo>
              </a:path>
            </a:pathLst>
          </a:custGeom>
          <a:ln w="24384">
            <a:solidFill>
              <a:srgbClr val="000000"/>
            </a:solidFill>
          </a:ln>
        </p:spPr>
        <p:txBody>
          <a:bodyPr wrap="square" lIns="0" tIns="0" rIns="0" bIns="0" rtlCol="0"/>
          <a:lstStyle/>
          <a:p>
            <a:endParaRPr/>
          </a:p>
        </p:txBody>
      </p:sp>
      <p:sp>
        <p:nvSpPr>
          <p:cNvPr id="57" name="object 41"/>
          <p:cNvSpPr/>
          <p:nvPr/>
        </p:nvSpPr>
        <p:spPr>
          <a:xfrm>
            <a:off x="4936427" y="5575173"/>
            <a:ext cx="0" cy="28575"/>
          </a:xfrm>
          <a:custGeom>
            <a:avLst/>
            <a:gdLst/>
            <a:ahLst/>
            <a:cxnLst/>
            <a:rect l="l" t="t" r="r" b="b"/>
            <a:pathLst>
              <a:path h="28575">
                <a:moveTo>
                  <a:pt x="0" y="0"/>
                </a:moveTo>
                <a:lnTo>
                  <a:pt x="0" y="28575"/>
                </a:lnTo>
              </a:path>
            </a:pathLst>
          </a:custGeom>
          <a:ln w="24384">
            <a:solidFill>
              <a:srgbClr val="000000"/>
            </a:solidFill>
          </a:ln>
        </p:spPr>
        <p:txBody>
          <a:bodyPr wrap="square" lIns="0" tIns="0" rIns="0" bIns="0" rtlCol="0"/>
          <a:lstStyle/>
          <a:p>
            <a:endParaRPr/>
          </a:p>
        </p:txBody>
      </p:sp>
      <p:sp>
        <p:nvSpPr>
          <p:cNvPr id="58" name="object 42"/>
          <p:cNvSpPr/>
          <p:nvPr/>
        </p:nvSpPr>
        <p:spPr>
          <a:xfrm>
            <a:off x="9367710" y="5577269"/>
            <a:ext cx="0" cy="24765"/>
          </a:xfrm>
          <a:custGeom>
            <a:avLst/>
            <a:gdLst/>
            <a:ahLst/>
            <a:cxnLst/>
            <a:rect l="l" t="t" r="r" b="b"/>
            <a:pathLst>
              <a:path h="24764">
                <a:moveTo>
                  <a:pt x="0" y="0"/>
                </a:moveTo>
                <a:lnTo>
                  <a:pt x="0" y="24384"/>
                </a:lnTo>
              </a:path>
            </a:pathLst>
          </a:custGeom>
          <a:ln w="14224">
            <a:solidFill>
              <a:srgbClr val="000000"/>
            </a:solidFill>
          </a:ln>
        </p:spPr>
        <p:txBody>
          <a:bodyPr wrap="square" lIns="0" tIns="0" rIns="0" bIns="0" rtlCol="0"/>
          <a:lstStyle/>
          <a:p>
            <a:endParaRPr/>
          </a:p>
        </p:txBody>
      </p:sp>
      <p:grpSp>
        <p:nvGrpSpPr>
          <p:cNvPr id="59" name="object 43"/>
          <p:cNvGrpSpPr/>
          <p:nvPr/>
        </p:nvGrpSpPr>
        <p:grpSpPr>
          <a:xfrm>
            <a:off x="1507238" y="1793748"/>
            <a:ext cx="1308735" cy="695325"/>
            <a:chOff x="-4762" y="985837"/>
            <a:chExt cx="1308735" cy="695325"/>
          </a:xfrm>
        </p:grpSpPr>
        <p:sp>
          <p:nvSpPr>
            <p:cNvPr id="60" name="object 44"/>
            <p:cNvSpPr/>
            <p:nvPr/>
          </p:nvSpPr>
          <p:spPr>
            <a:xfrm>
              <a:off x="67983" y="1061973"/>
              <a:ext cx="1235710" cy="619125"/>
            </a:xfrm>
            <a:custGeom>
              <a:avLst/>
              <a:gdLst/>
              <a:ahLst/>
              <a:cxnLst/>
              <a:rect l="l" t="t" r="r" b="b"/>
              <a:pathLst>
                <a:path w="1235710" h="619125">
                  <a:moveTo>
                    <a:pt x="470179" y="0"/>
                  </a:moveTo>
                  <a:lnTo>
                    <a:pt x="389216" y="0"/>
                  </a:lnTo>
                  <a:lnTo>
                    <a:pt x="389216" y="4826"/>
                  </a:lnTo>
                  <a:lnTo>
                    <a:pt x="454647" y="4826"/>
                  </a:lnTo>
                  <a:lnTo>
                    <a:pt x="465416" y="4826"/>
                  </a:lnTo>
                  <a:lnTo>
                    <a:pt x="470179" y="4826"/>
                  </a:lnTo>
                  <a:lnTo>
                    <a:pt x="470179" y="0"/>
                  </a:lnTo>
                  <a:close/>
                </a:path>
                <a:path w="1235710" h="619125">
                  <a:moveTo>
                    <a:pt x="1235671" y="0"/>
                  </a:moveTo>
                  <a:lnTo>
                    <a:pt x="1110424" y="0"/>
                  </a:lnTo>
                  <a:lnTo>
                    <a:pt x="1107668" y="4826"/>
                  </a:lnTo>
                  <a:lnTo>
                    <a:pt x="1104988" y="9525"/>
                  </a:lnTo>
                  <a:lnTo>
                    <a:pt x="998816" y="195326"/>
                  </a:lnTo>
                  <a:lnTo>
                    <a:pt x="1151216" y="462026"/>
                  </a:lnTo>
                  <a:lnTo>
                    <a:pt x="927379" y="462026"/>
                  </a:lnTo>
                  <a:lnTo>
                    <a:pt x="917854" y="462026"/>
                  </a:lnTo>
                  <a:lnTo>
                    <a:pt x="846416" y="462026"/>
                  </a:lnTo>
                  <a:lnTo>
                    <a:pt x="846416" y="538226"/>
                  </a:lnTo>
                  <a:lnTo>
                    <a:pt x="317779" y="538226"/>
                  </a:lnTo>
                  <a:lnTo>
                    <a:pt x="313016" y="538226"/>
                  </a:lnTo>
                  <a:lnTo>
                    <a:pt x="308254" y="538226"/>
                  </a:lnTo>
                  <a:lnTo>
                    <a:pt x="236816" y="538226"/>
                  </a:lnTo>
                  <a:lnTo>
                    <a:pt x="236816" y="533400"/>
                  </a:lnTo>
                  <a:lnTo>
                    <a:pt x="236816" y="462026"/>
                  </a:lnTo>
                  <a:lnTo>
                    <a:pt x="57213" y="462026"/>
                  </a:lnTo>
                  <a:lnTo>
                    <a:pt x="51752" y="462026"/>
                  </a:lnTo>
                  <a:lnTo>
                    <a:pt x="46240" y="462026"/>
                  </a:lnTo>
                  <a:lnTo>
                    <a:pt x="0" y="542925"/>
                  </a:lnTo>
                  <a:lnTo>
                    <a:pt x="308254" y="542925"/>
                  </a:lnTo>
                  <a:lnTo>
                    <a:pt x="308254" y="619125"/>
                  </a:lnTo>
                  <a:lnTo>
                    <a:pt x="927379" y="619125"/>
                  </a:lnTo>
                  <a:lnTo>
                    <a:pt x="927379" y="609600"/>
                  </a:lnTo>
                  <a:lnTo>
                    <a:pt x="927379" y="542925"/>
                  </a:lnTo>
                  <a:lnTo>
                    <a:pt x="1235671" y="542925"/>
                  </a:lnTo>
                  <a:lnTo>
                    <a:pt x="1080503" y="271526"/>
                  </a:lnTo>
                  <a:lnTo>
                    <a:pt x="1235671" y="0"/>
                  </a:lnTo>
                  <a:close/>
                </a:path>
              </a:pathLst>
            </a:custGeom>
            <a:solidFill>
              <a:srgbClr val="808080"/>
            </a:solidFill>
          </p:spPr>
          <p:txBody>
            <a:bodyPr wrap="square" lIns="0" tIns="0" rIns="0" bIns="0" rtlCol="0"/>
            <a:lstStyle/>
            <a:p>
              <a:endParaRPr/>
            </a:p>
          </p:txBody>
        </p:sp>
        <p:sp>
          <p:nvSpPr>
            <p:cNvPr id="61" name="object 45"/>
            <p:cNvSpPr/>
            <p:nvPr/>
          </p:nvSpPr>
          <p:spPr>
            <a:xfrm>
              <a:off x="0" y="990600"/>
              <a:ext cx="1219200" cy="609600"/>
            </a:xfrm>
            <a:custGeom>
              <a:avLst/>
              <a:gdLst/>
              <a:ahLst/>
              <a:cxnLst/>
              <a:rect l="l" t="t" r="r" b="b"/>
              <a:pathLst>
                <a:path w="1219200" h="609600">
                  <a:moveTo>
                    <a:pt x="1219200" y="0"/>
                  </a:moveTo>
                  <a:lnTo>
                    <a:pt x="762000" y="0"/>
                  </a:lnTo>
                  <a:lnTo>
                    <a:pt x="762000" y="76200"/>
                  </a:lnTo>
                  <a:lnTo>
                    <a:pt x="457200" y="76200"/>
                  </a:lnTo>
                  <a:lnTo>
                    <a:pt x="457200" y="0"/>
                  </a:lnTo>
                  <a:lnTo>
                    <a:pt x="0" y="0"/>
                  </a:lnTo>
                  <a:lnTo>
                    <a:pt x="152400" y="266700"/>
                  </a:lnTo>
                  <a:lnTo>
                    <a:pt x="0" y="533400"/>
                  </a:lnTo>
                  <a:lnTo>
                    <a:pt x="304800" y="533400"/>
                  </a:lnTo>
                  <a:lnTo>
                    <a:pt x="304800" y="609600"/>
                  </a:lnTo>
                  <a:lnTo>
                    <a:pt x="914400" y="609600"/>
                  </a:lnTo>
                  <a:lnTo>
                    <a:pt x="914400" y="533400"/>
                  </a:lnTo>
                  <a:lnTo>
                    <a:pt x="1219200" y="533400"/>
                  </a:lnTo>
                  <a:lnTo>
                    <a:pt x="1066800" y="266700"/>
                  </a:lnTo>
                  <a:lnTo>
                    <a:pt x="1219200" y="0"/>
                  </a:lnTo>
                  <a:close/>
                </a:path>
              </a:pathLst>
            </a:custGeom>
            <a:solidFill>
              <a:srgbClr val="FFFFCC"/>
            </a:solidFill>
          </p:spPr>
          <p:txBody>
            <a:bodyPr wrap="square" lIns="0" tIns="0" rIns="0" bIns="0" rtlCol="0"/>
            <a:lstStyle/>
            <a:p>
              <a:endParaRPr/>
            </a:p>
          </p:txBody>
        </p:sp>
        <p:sp>
          <p:nvSpPr>
            <p:cNvPr id="62" name="object 46"/>
            <p:cNvSpPr/>
            <p:nvPr/>
          </p:nvSpPr>
          <p:spPr>
            <a:xfrm>
              <a:off x="0" y="990600"/>
              <a:ext cx="1219200" cy="609600"/>
            </a:xfrm>
            <a:custGeom>
              <a:avLst/>
              <a:gdLst/>
              <a:ahLst/>
              <a:cxnLst/>
              <a:rect l="l" t="t" r="r" b="b"/>
              <a:pathLst>
                <a:path w="1219200" h="609600">
                  <a:moveTo>
                    <a:pt x="0" y="0"/>
                  </a:moveTo>
                  <a:lnTo>
                    <a:pt x="457200" y="0"/>
                  </a:lnTo>
                  <a:lnTo>
                    <a:pt x="457200" y="76200"/>
                  </a:lnTo>
                  <a:lnTo>
                    <a:pt x="762000" y="76200"/>
                  </a:lnTo>
                  <a:lnTo>
                    <a:pt x="762000" y="0"/>
                  </a:lnTo>
                  <a:lnTo>
                    <a:pt x="1219200" y="0"/>
                  </a:lnTo>
                  <a:lnTo>
                    <a:pt x="1066800" y="266700"/>
                  </a:lnTo>
                  <a:lnTo>
                    <a:pt x="1219200" y="533400"/>
                  </a:lnTo>
                  <a:lnTo>
                    <a:pt x="914400" y="533400"/>
                  </a:lnTo>
                  <a:lnTo>
                    <a:pt x="914400" y="609600"/>
                  </a:lnTo>
                  <a:lnTo>
                    <a:pt x="304800" y="609600"/>
                  </a:lnTo>
                  <a:lnTo>
                    <a:pt x="304800" y="533400"/>
                  </a:lnTo>
                  <a:lnTo>
                    <a:pt x="0" y="533400"/>
                  </a:lnTo>
                  <a:lnTo>
                    <a:pt x="152400" y="266700"/>
                  </a:lnTo>
                  <a:lnTo>
                    <a:pt x="0" y="0"/>
                  </a:lnTo>
                  <a:close/>
                </a:path>
              </a:pathLst>
            </a:custGeom>
            <a:ln w="9525">
              <a:solidFill>
                <a:srgbClr val="000000"/>
              </a:solidFill>
            </a:ln>
          </p:spPr>
          <p:txBody>
            <a:bodyPr wrap="square" lIns="0" tIns="0" rIns="0" bIns="0" rtlCol="0"/>
            <a:lstStyle/>
            <a:p>
              <a:endParaRPr/>
            </a:p>
          </p:txBody>
        </p:sp>
        <p:sp>
          <p:nvSpPr>
            <p:cNvPr id="63" name="object 47"/>
            <p:cNvSpPr/>
            <p:nvPr/>
          </p:nvSpPr>
          <p:spPr>
            <a:xfrm>
              <a:off x="304800" y="990600"/>
              <a:ext cx="609600" cy="533400"/>
            </a:xfrm>
            <a:custGeom>
              <a:avLst/>
              <a:gdLst/>
              <a:ahLst/>
              <a:cxnLst/>
              <a:rect l="l" t="t" r="r" b="b"/>
              <a:pathLst>
                <a:path w="609600" h="533400">
                  <a:moveTo>
                    <a:pt x="152400" y="76200"/>
                  </a:moveTo>
                  <a:lnTo>
                    <a:pt x="0" y="76200"/>
                  </a:lnTo>
                  <a:lnTo>
                    <a:pt x="0" y="533400"/>
                  </a:lnTo>
                </a:path>
                <a:path w="609600" h="533400">
                  <a:moveTo>
                    <a:pt x="0" y="76200"/>
                  </a:moveTo>
                  <a:lnTo>
                    <a:pt x="152400" y="0"/>
                  </a:lnTo>
                </a:path>
                <a:path w="609600" h="533400">
                  <a:moveTo>
                    <a:pt x="457200" y="76200"/>
                  </a:moveTo>
                  <a:lnTo>
                    <a:pt x="609600" y="76200"/>
                  </a:lnTo>
                  <a:lnTo>
                    <a:pt x="609600" y="533400"/>
                  </a:lnTo>
                </a:path>
                <a:path w="609600" h="533400">
                  <a:moveTo>
                    <a:pt x="609600" y="76200"/>
                  </a:moveTo>
                  <a:lnTo>
                    <a:pt x="457200" y="0"/>
                  </a:lnTo>
                </a:path>
              </a:pathLst>
            </a:custGeom>
            <a:ln w="9525">
              <a:solidFill>
                <a:srgbClr val="000000"/>
              </a:solidFill>
            </a:ln>
          </p:spPr>
          <p:txBody>
            <a:bodyPr wrap="square" lIns="0" tIns="0" rIns="0" bIns="0" rtlCol="0"/>
            <a:lstStyle/>
            <a:p>
              <a:endParaRPr/>
            </a:p>
          </p:txBody>
        </p:sp>
      </p:grpSp>
      <p:sp>
        <p:nvSpPr>
          <p:cNvPr id="64" name="object 48"/>
          <p:cNvSpPr txBox="1"/>
          <p:nvPr/>
        </p:nvSpPr>
        <p:spPr>
          <a:xfrm>
            <a:off x="2001305" y="1885123"/>
            <a:ext cx="240665" cy="452120"/>
          </a:xfrm>
          <a:prstGeom prst="rect">
            <a:avLst/>
          </a:prstGeom>
        </p:spPr>
        <p:txBody>
          <a:bodyPr vert="horz" wrap="square" lIns="0" tIns="12065" rIns="0" bIns="0" rtlCol="0">
            <a:spAutoFit/>
          </a:bodyPr>
          <a:lstStyle/>
          <a:p>
            <a:pPr marL="12700">
              <a:spcBef>
                <a:spcPts val="95"/>
              </a:spcBef>
            </a:pPr>
            <a:r>
              <a:rPr sz="2800" b="1" spc="-5" dirty="0">
                <a:solidFill>
                  <a:srgbClr val="FF0066"/>
                </a:solidFill>
                <a:latin typeface="Calibri"/>
                <a:cs typeface="Calibri"/>
              </a:rPr>
              <a:t>A</a:t>
            </a:r>
            <a:endParaRPr sz="2800">
              <a:latin typeface="Calibri"/>
              <a:cs typeface="Calibri"/>
            </a:endParaRPr>
          </a:p>
        </p:txBody>
      </p:sp>
      <p:grpSp>
        <p:nvGrpSpPr>
          <p:cNvPr id="65" name="object 49"/>
          <p:cNvGrpSpPr/>
          <p:nvPr/>
        </p:nvGrpSpPr>
        <p:grpSpPr>
          <a:xfrm>
            <a:off x="9432037" y="1793748"/>
            <a:ext cx="1228725" cy="695325"/>
            <a:chOff x="7920037" y="985837"/>
            <a:chExt cx="1228725" cy="695325"/>
          </a:xfrm>
        </p:grpSpPr>
        <p:sp>
          <p:nvSpPr>
            <p:cNvPr id="66" name="object 50"/>
            <p:cNvSpPr/>
            <p:nvPr/>
          </p:nvSpPr>
          <p:spPr>
            <a:xfrm>
              <a:off x="7992745" y="1061973"/>
              <a:ext cx="1151255" cy="619125"/>
            </a:xfrm>
            <a:custGeom>
              <a:avLst/>
              <a:gdLst/>
              <a:ahLst/>
              <a:cxnLst/>
              <a:rect l="l" t="t" r="r" b="b"/>
              <a:pathLst>
                <a:path w="1151254" h="619125">
                  <a:moveTo>
                    <a:pt x="470154" y="0"/>
                  </a:moveTo>
                  <a:lnTo>
                    <a:pt x="389255" y="0"/>
                  </a:lnTo>
                  <a:lnTo>
                    <a:pt x="389255" y="4826"/>
                  </a:lnTo>
                  <a:lnTo>
                    <a:pt x="454660" y="4826"/>
                  </a:lnTo>
                  <a:lnTo>
                    <a:pt x="465455" y="4826"/>
                  </a:lnTo>
                  <a:lnTo>
                    <a:pt x="470154" y="4826"/>
                  </a:lnTo>
                  <a:lnTo>
                    <a:pt x="470154" y="0"/>
                  </a:lnTo>
                  <a:close/>
                </a:path>
                <a:path w="1151254" h="619125">
                  <a:moveTo>
                    <a:pt x="1151255" y="462026"/>
                  </a:moveTo>
                  <a:lnTo>
                    <a:pt x="927354" y="462026"/>
                  </a:lnTo>
                  <a:lnTo>
                    <a:pt x="917829" y="462026"/>
                  </a:lnTo>
                  <a:lnTo>
                    <a:pt x="846455" y="462026"/>
                  </a:lnTo>
                  <a:lnTo>
                    <a:pt x="846455" y="538226"/>
                  </a:lnTo>
                  <a:lnTo>
                    <a:pt x="317754" y="538226"/>
                  </a:lnTo>
                  <a:lnTo>
                    <a:pt x="313055" y="538226"/>
                  </a:lnTo>
                  <a:lnTo>
                    <a:pt x="308229" y="538226"/>
                  </a:lnTo>
                  <a:lnTo>
                    <a:pt x="236855" y="538226"/>
                  </a:lnTo>
                  <a:lnTo>
                    <a:pt x="236855" y="533400"/>
                  </a:lnTo>
                  <a:lnTo>
                    <a:pt x="236855" y="462026"/>
                  </a:lnTo>
                  <a:lnTo>
                    <a:pt x="57277" y="462026"/>
                  </a:lnTo>
                  <a:lnTo>
                    <a:pt x="51790" y="462026"/>
                  </a:lnTo>
                  <a:lnTo>
                    <a:pt x="46253" y="462026"/>
                  </a:lnTo>
                  <a:lnTo>
                    <a:pt x="0" y="542925"/>
                  </a:lnTo>
                  <a:lnTo>
                    <a:pt x="308229" y="542925"/>
                  </a:lnTo>
                  <a:lnTo>
                    <a:pt x="308229" y="619125"/>
                  </a:lnTo>
                  <a:lnTo>
                    <a:pt x="927354" y="619125"/>
                  </a:lnTo>
                  <a:lnTo>
                    <a:pt x="927354" y="609600"/>
                  </a:lnTo>
                  <a:lnTo>
                    <a:pt x="927354" y="542925"/>
                  </a:lnTo>
                  <a:lnTo>
                    <a:pt x="1151255" y="542925"/>
                  </a:lnTo>
                  <a:lnTo>
                    <a:pt x="1151255" y="538226"/>
                  </a:lnTo>
                  <a:lnTo>
                    <a:pt x="1151255" y="533400"/>
                  </a:lnTo>
                  <a:lnTo>
                    <a:pt x="1151255" y="462026"/>
                  </a:lnTo>
                  <a:close/>
                </a:path>
                <a:path w="1151254" h="619125">
                  <a:moveTo>
                    <a:pt x="1151255" y="0"/>
                  </a:moveTo>
                  <a:lnTo>
                    <a:pt x="1110462" y="0"/>
                  </a:lnTo>
                  <a:lnTo>
                    <a:pt x="1107706" y="4826"/>
                  </a:lnTo>
                  <a:lnTo>
                    <a:pt x="1105027" y="9525"/>
                  </a:lnTo>
                  <a:lnTo>
                    <a:pt x="998855" y="195326"/>
                  </a:lnTo>
                  <a:lnTo>
                    <a:pt x="1151255" y="462026"/>
                  </a:lnTo>
                  <a:lnTo>
                    <a:pt x="1151255" y="414477"/>
                  </a:lnTo>
                  <a:lnTo>
                    <a:pt x="1151255" y="404876"/>
                  </a:lnTo>
                  <a:lnTo>
                    <a:pt x="1151255" y="395236"/>
                  </a:lnTo>
                  <a:lnTo>
                    <a:pt x="1080516" y="271526"/>
                  </a:lnTo>
                  <a:lnTo>
                    <a:pt x="1151255" y="147764"/>
                  </a:lnTo>
                  <a:lnTo>
                    <a:pt x="1151255" y="138176"/>
                  </a:lnTo>
                  <a:lnTo>
                    <a:pt x="1151255" y="128524"/>
                  </a:lnTo>
                  <a:lnTo>
                    <a:pt x="1151255" y="9525"/>
                  </a:lnTo>
                  <a:lnTo>
                    <a:pt x="1151255" y="4826"/>
                  </a:lnTo>
                  <a:lnTo>
                    <a:pt x="1151255" y="0"/>
                  </a:lnTo>
                  <a:close/>
                </a:path>
              </a:pathLst>
            </a:custGeom>
            <a:solidFill>
              <a:srgbClr val="808080"/>
            </a:solidFill>
          </p:spPr>
          <p:txBody>
            <a:bodyPr wrap="square" lIns="0" tIns="0" rIns="0" bIns="0" rtlCol="0"/>
            <a:lstStyle/>
            <a:p>
              <a:endParaRPr/>
            </a:p>
          </p:txBody>
        </p:sp>
        <p:sp>
          <p:nvSpPr>
            <p:cNvPr id="67" name="object 51"/>
            <p:cNvSpPr/>
            <p:nvPr/>
          </p:nvSpPr>
          <p:spPr>
            <a:xfrm>
              <a:off x="7924800" y="990600"/>
              <a:ext cx="1219200" cy="609600"/>
            </a:xfrm>
            <a:custGeom>
              <a:avLst/>
              <a:gdLst/>
              <a:ahLst/>
              <a:cxnLst/>
              <a:rect l="l" t="t" r="r" b="b"/>
              <a:pathLst>
                <a:path w="1219200" h="609600">
                  <a:moveTo>
                    <a:pt x="1219200" y="0"/>
                  </a:moveTo>
                  <a:lnTo>
                    <a:pt x="762000" y="0"/>
                  </a:lnTo>
                  <a:lnTo>
                    <a:pt x="762000" y="76200"/>
                  </a:lnTo>
                  <a:lnTo>
                    <a:pt x="457200" y="76200"/>
                  </a:lnTo>
                  <a:lnTo>
                    <a:pt x="457200" y="0"/>
                  </a:lnTo>
                  <a:lnTo>
                    <a:pt x="0" y="0"/>
                  </a:lnTo>
                  <a:lnTo>
                    <a:pt x="152400" y="266700"/>
                  </a:lnTo>
                  <a:lnTo>
                    <a:pt x="0" y="533400"/>
                  </a:lnTo>
                  <a:lnTo>
                    <a:pt x="304800" y="533400"/>
                  </a:lnTo>
                  <a:lnTo>
                    <a:pt x="304800" y="609600"/>
                  </a:lnTo>
                  <a:lnTo>
                    <a:pt x="914400" y="609600"/>
                  </a:lnTo>
                  <a:lnTo>
                    <a:pt x="914400" y="533400"/>
                  </a:lnTo>
                  <a:lnTo>
                    <a:pt x="1219200" y="533400"/>
                  </a:lnTo>
                  <a:lnTo>
                    <a:pt x="1066800" y="266700"/>
                  </a:lnTo>
                  <a:lnTo>
                    <a:pt x="1219200" y="0"/>
                  </a:lnTo>
                  <a:close/>
                </a:path>
              </a:pathLst>
            </a:custGeom>
            <a:solidFill>
              <a:srgbClr val="FFFFCC"/>
            </a:solidFill>
          </p:spPr>
          <p:txBody>
            <a:bodyPr wrap="square" lIns="0" tIns="0" rIns="0" bIns="0" rtlCol="0"/>
            <a:lstStyle/>
            <a:p>
              <a:endParaRPr/>
            </a:p>
          </p:txBody>
        </p:sp>
        <p:sp>
          <p:nvSpPr>
            <p:cNvPr id="68" name="object 52"/>
            <p:cNvSpPr/>
            <p:nvPr/>
          </p:nvSpPr>
          <p:spPr>
            <a:xfrm>
              <a:off x="7924800" y="990600"/>
              <a:ext cx="1219200" cy="609600"/>
            </a:xfrm>
            <a:custGeom>
              <a:avLst/>
              <a:gdLst/>
              <a:ahLst/>
              <a:cxnLst/>
              <a:rect l="l" t="t" r="r" b="b"/>
              <a:pathLst>
                <a:path w="1219200" h="609600">
                  <a:moveTo>
                    <a:pt x="0" y="0"/>
                  </a:moveTo>
                  <a:lnTo>
                    <a:pt x="457200" y="0"/>
                  </a:lnTo>
                  <a:lnTo>
                    <a:pt x="457200" y="76200"/>
                  </a:lnTo>
                  <a:lnTo>
                    <a:pt x="762000" y="76200"/>
                  </a:lnTo>
                  <a:lnTo>
                    <a:pt x="762000" y="0"/>
                  </a:lnTo>
                  <a:lnTo>
                    <a:pt x="1219200" y="0"/>
                  </a:lnTo>
                  <a:lnTo>
                    <a:pt x="1066800" y="266700"/>
                  </a:lnTo>
                  <a:lnTo>
                    <a:pt x="1219200" y="533400"/>
                  </a:lnTo>
                  <a:lnTo>
                    <a:pt x="914400" y="533400"/>
                  </a:lnTo>
                  <a:lnTo>
                    <a:pt x="914400" y="609600"/>
                  </a:lnTo>
                  <a:lnTo>
                    <a:pt x="304800" y="609600"/>
                  </a:lnTo>
                  <a:lnTo>
                    <a:pt x="304800" y="533400"/>
                  </a:lnTo>
                  <a:lnTo>
                    <a:pt x="0" y="533400"/>
                  </a:lnTo>
                  <a:lnTo>
                    <a:pt x="152400" y="266700"/>
                  </a:lnTo>
                  <a:lnTo>
                    <a:pt x="0" y="0"/>
                  </a:lnTo>
                  <a:close/>
                </a:path>
              </a:pathLst>
            </a:custGeom>
            <a:ln w="9525">
              <a:solidFill>
                <a:srgbClr val="000000"/>
              </a:solidFill>
            </a:ln>
          </p:spPr>
          <p:txBody>
            <a:bodyPr wrap="square" lIns="0" tIns="0" rIns="0" bIns="0" rtlCol="0"/>
            <a:lstStyle/>
            <a:p>
              <a:endParaRPr/>
            </a:p>
          </p:txBody>
        </p:sp>
        <p:sp>
          <p:nvSpPr>
            <p:cNvPr id="69" name="object 53"/>
            <p:cNvSpPr/>
            <p:nvPr/>
          </p:nvSpPr>
          <p:spPr>
            <a:xfrm>
              <a:off x="8229600" y="990600"/>
              <a:ext cx="609600" cy="533400"/>
            </a:xfrm>
            <a:custGeom>
              <a:avLst/>
              <a:gdLst/>
              <a:ahLst/>
              <a:cxnLst/>
              <a:rect l="l" t="t" r="r" b="b"/>
              <a:pathLst>
                <a:path w="609600" h="533400">
                  <a:moveTo>
                    <a:pt x="152400" y="76200"/>
                  </a:moveTo>
                  <a:lnTo>
                    <a:pt x="0" y="76200"/>
                  </a:lnTo>
                  <a:lnTo>
                    <a:pt x="0" y="533400"/>
                  </a:lnTo>
                </a:path>
                <a:path w="609600" h="533400">
                  <a:moveTo>
                    <a:pt x="0" y="76200"/>
                  </a:moveTo>
                  <a:lnTo>
                    <a:pt x="152400" y="0"/>
                  </a:lnTo>
                </a:path>
                <a:path w="609600" h="533400">
                  <a:moveTo>
                    <a:pt x="457200" y="76200"/>
                  </a:moveTo>
                  <a:lnTo>
                    <a:pt x="609600" y="76200"/>
                  </a:lnTo>
                  <a:lnTo>
                    <a:pt x="609600" y="533400"/>
                  </a:lnTo>
                </a:path>
                <a:path w="609600" h="533400">
                  <a:moveTo>
                    <a:pt x="609600" y="76200"/>
                  </a:moveTo>
                  <a:lnTo>
                    <a:pt x="457200" y="0"/>
                  </a:lnTo>
                </a:path>
              </a:pathLst>
            </a:custGeom>
            <a:ln w="9525">
              <a:solidFill>
                <a:srgbClr val="000000"/>
              </a:solidFill>
            </a:ln>
          </p:spPr>
          <p:txBody>
            <a:bodyPr wrap="square" lIns="0" tIns="0" rIns="0" bIns="0" rtlCol="0"/>
            <a:lstStyle/>
            <a:p>
              <a:endParaRPr/>
            </a:p>
          </p:txBody>
        </p:sp>
      </p:grpSp>
      <p:sp>
        <p:nvSpPr>
          <p:cNvPr id="70" name="object 54"/>
          <p:cNvSpPr txBox="1"/>
          <p:nvPr/>
        </p:nvSpPr>
        <p:spPr>
          <a:xfrm>
            <a:off x="9935274" y="1885123"/>
            <a:ext cx="224790" cy="452120"/>
          </a:xfrm>
          <a:prstGeom prst="rect">
            <a:avLst/>
          </a:prstGeom>
        </p:spPr>
        <p:txBody>
          <a:bodyPr vert="horz" wrap="square" lIns="0" tIns="12065" rIns="0" bIns="0" rtlCol="0">
            <a:spAutoFit/>
          </a:bodyPr>
          <a:lstStyle/>
          <a:p>
            <a:pPr marL="12700">
              <a:spcBef>
                <a:spcPts val="95"/>
              </a:spcBef>
            </a:pPr>
            <a:r>
              <a:rPr sz="2800" b="1" spc="-5" dirty="0">
                <a:solidFill>
                  <a:srgbClr val="FF0066"/>
                </a:solidFill>
                <a:latin typeface="Calibri"/>
                <a:cs typeface="Calibri"/>
              </a:rPr>
              <a:t>B</a:t>
            </a:r>
            <a:endParaRPr sz="2800">
              <a:latin typeface="Calibri"/>
              <a:cs typeface="Calibri"/>
            </a:endParaRPr>
          </a:p>
        </p:txBody>
      </p:sp>
      <p:sp>
        <p:nvSpPr>
          <p:cNvPr id="71" name="object 55"/>
          <p:cNvSpPr txBox="1"/>
          <p:nvPr/>
        </p:nvSpPr>
        <p:spPr>
          <a:xfrm>
            <a:off x="1664399" y="2484311"/>
            <a:ext cx="914400" cy="549509"/>
          </a:xfrm>
          <a:prstGeom prst="rect">
            <a:avLst/>
          </a:prstGeom>
          <a:ln w="28575">
            <a:solidFill>
              <a:srgbClr val="000000"/>
            </a:solidFill>
          </a:ln>
        </p:spPr>
        <p:txBody>
          <a:bodyPr vert="horz" wrap="square" lIns="0" tIns="178435" rIns="0" bIns="0" rtlCol="0">
            <a:spAutoFit/>
          </a:bodyPr>
          <a:lstStyle/>
          <a:p>
            <a:pPr marL="32384" algn="ctr">
              <a:spcBef>
                <a:spcPts val="1405"/>
              </a:spcBef>
            </a:pPr>
            <a:r>
              <a:rPr sz="3600" b="1" spc="-1904" baseline="5787" dirty="0">
                <a:latin typeface="Calibri"/>
                <a:cs typeface="Calibri"/>
              </a:rPr>
              <a:t>1</a:t>
            </a:r>
            <a:r>
              <a:rPr sz="2400" b="1" spc="-1270" dirty="0">
                <a:latin typeface="Calibri"/>
                <a:cs typeface="Calibri"/>
              </a:rPr>
              <a:t>234</a:t>
            </a:r>
            <a:r>
              <a:rPr sz="2400" b="1" spc="-50" dirty="0">
                <a:latin typeface="Calibri"/>
                <a:cs typeface="Calibri"/>
              </a:rPr>
              <a:t>5</a:t>
            </a:r>
            <a:endParaRPr sz="2400">
              <a:latin typeface="Calibri"/>
              <a:cs typeface="Calibri"/>
            </a:endParaRPr>
          </a:p>
        </p:txBody>
      </p:sp>
      <p:sp>
        <p:nvSpPr>
          <p:cNvPr id="72" name="object 57"/>
          <p:cNvSpPr txBox="1"/>
          <p:nvPr/>
        </p:nvSpPr>
        <p:spPr>
          <a:xfrm>
            <a:off x="9589199" y="2484311"/>
            <a:ext cx="914400" cy="549509"/>
          </a:xfrm>
          <a:prstGeom prst="rect">
            <a:avLst/>
          </a:prstGeom>
          <a:ln w="28575">
            <a:solidFill>
              <a:srgbClr val="000000"/>
            </a:solidFill>
          </a:ln>
        </p:spPr>
        <p:txBody>
          <a:bodyPr vert="horz" wrap="square" lIns="0" tIns="178435" rIns="0" bIns="0" rtlCol="0">
            <a:spAutoFit/>
          </a:bodyPr>
          <a:lstStyle/>
          <a:p>
            <a:pPr marL="35560" algn="ctr">
              <a:spcBef>
                <a:spcPts val="1405"/>
              </a:spcBef>
            </a:pPr>
            <a:r>
              <a:rPr sz="2400" b="1" spc="-1270" dirty="0">
                <a:latin typeface="Calibri"/>
                <a:cs typeface="Calibri"/>
              </a:rPr>
              <a:t>1234</a:t>
            </a:r>
            <a:r>
              <a:rPr sz="2400" b="1" spc="-50" dirty="0">
                <a:latin typeface="Calibri"/>
                <a:cs typeface="Calibri"/>
              </a:rPr>
              <a:t>5</a:t>
            </a:r>
            <a:endParaRPr sz="2400">
              <a:latin typeface="Calibri"/>
              <a:cs typeface="Calibri"/>
            </a:endParaRPr>
          </a:p>
        </p:txBody>
      </p:sp>
      <p:grpSp>
        <p:nvGrpSpPr>
          <p:cNvPr id="73" name="object 58"/>
          <p:cNvGrpSpPr/>
          <p:nvPr/>
        </p:nvGrpSpPr>
        <p:grpSpPr>
          <a:xfrm>
            <a:off x="2667000" y="2166621"/>
            <a:ext cx="6718300" cy="3472179"/>
            <a:chOff x="1155001" y="1325689"/>
            <a:chExt cx="6718300" cy="3472179"/>
          </a:xfrm>
        </p:grpSpPr>
        <p:pic>
          <p:nvPicPr>
            <p:cNvPr id="74" name="object 59"/>
            <p:cNvPicPr/>
            <p:nvPr/>
          </p:nvPicPr>
          <p:blipFill>
            <a:blip r:embed="rId7" cstate="print"/>
            <a:stretch>
              <a:fillRect/>
            </a:stretch>
          </p:blipFill>
          <p:spPr>
            <a:xfrm>
              <a:off x="1243583" y="1362456"/>
              <a:ext cx="6629400" cy="3435096"/>
            </a:xfrm>
            <a:prstGeom prst="rect">
              <a:avLst/>
            </a:prstGeom>
          </p:spPr>
        </p:pic>
        <p:sp>
          <p:nvSpPr>
            <p:cNvPr id="75" name="object 60"/>
            <p:cNvSpPr/>
            <p:nvPr/>
          </p:nvSpPr>
          <p:spPr>
            <a:xfrm>
              <a:off x="1159763" y="1330452"/>
              <a:ext cx="2209800" cy="1676400"/>
            </a:xfrm>
            <a:custGeom>
              <a:avLst/>
              <a:gdLst/>
              <a:ahLst/>
              <a:cxnLst/>
              <a:rect l="l" t="t" r="r" b="b"/>
              <a:pathLst>
                <a:path w="2209800" h="1676400">
                  <a:moveTo>
                    <a:pt x="2209800" y="0"/>
                  </a:moveTo>
                  <a:lnTo>
                    <a:pt x="0" y="0"/>
                  </a:lnTo>
                  <a:lnTo>
                    <a:pt x="0" y="1676400"/>
                  </a:lnTo>
                  <a:lnTo>
                    <a:pt x="2209800" y="1676400"/>
                  </a:lnTo>
                  <a:lnTo>
                    <a:pt x="2209800" y="0"/>
                  </a:lnTo>
                  <a:close/>
                </a:path>
              </a:pathLst>
            </a:custGeom>
            <a:solidFill>
              <a:srgbClr val="FFFF00"/>
            </a:solidFill>
          </p:spPr>
          <p:txBody>
            <a:bodyPr wrap="square" lIns="0" tIns="0" rIns="0" bIns="0" rtlCol="0"/>
            <a:lstStyle/>
            <a:p>
              <a:endParaRPr/>
            </a:p>
          </p:txBody>
        </p:sp>
        <p:sp>
          <p:nvSpPr>
            <p:cNvPr id="76" name="object 61"/>
            <p:cNvSpPr/>
            <p:nvPr/>
          </p:nvSpPr>
          <p:spPr>
            <a:xfrm>
              <a:off x="1159763" y="1330452"/>
              <a:ext cx="2209800" cy="1676400"/>
            </a:xfrm>
            <a:custGeom>
              <a:avLst/>
              <a:gdLst/>
              <a:ahLst/>
              <a:cxnLst/>
              <a:rect l="l" t="t" r="r" b="b"/>
              <a:pathLst>
                <a:path w="2209800" h="1676400">
                  <a:moveTo>
                    <a:pt x="0" y="1676400"/>
                  </a:moveTo>
                  <a:lnTo>
                    <a:pt x="2209800" y="1676400"/>
                  </a:lnTo>
                  <a:lnTo>
                    <a:pt x="2209800" y="0"/>
                  </a:lnTo>
                  <a:lnTo>
                    <a:pt x="0" y="0"/>
                  </a:lnTo>
                  <a:lnTo>
                    <a:pt x="0" y="1676400"/>
                  </a:lnTo>
                  <a:close/>
                </a:path>
              </a:pathLst>
            </a:custGeom>
            <a:ln w="9525">
              <a:solidFill>
                <a:srgbClr val="000000"/>
              </a:solidFill>
            </a:ln>
          </p:spPr>
          <p:txBody>
            <a:bodyPr wrap="square" lIns="0" tIns="0" rIns="0" bIns="0" rtlCol="0"/>
            <a:lstStyle/>
            <a:p>
              <a:endParaRPr/>
            </a:p>
          </p:txBody>
        </p:sp>
      </p:grpSp>
      <p:sp>
        <p:nvSpPr>
          <p:cNvPr id="77" name="object 62"/>
          <p:cNvSpPr txBox="1">
            <a:spLocks noGrp="1"/>
          </p:cNvSpPr>
          <p:nvPr>
            <p:ph type="title"/>
          </p:nvPr>
        </p:nvSpPr>
        <p:spPr>
          <a:xfrm>
            <a:off x="2736532" y="2156460"/>
            <a:ext cx="2174240" cy="1147445"/>
          </a:xfrm>
          <a:prstGeom prst="rect">
            <a:avLst/>
          </a:prstGeom>
          <a:solidFill>
            <a:srgbClr val="FFFF00"/>
          </a:solidFill>
        </p:spPr>
        <p:txBody>
          <a:bodyPr vert="horz" wrap="square" lIns="0" tIns="78105" rIns="0" bIns="0" rtlCol="0">
            <a:spAutoFit/>
          </a:bodyPr>
          <a:lstStyle/>
          <a:p>
            <a:pPr marR="88900" algn="ctr">
              <a:lnSpc>
                <a:spcPts val="8415"/>
              </a:lnSpc>
              <a:spcBef>
                <a:spcPts val="615"/>
              </a:spcBef>
            </a:pPr>
            <a:r>
              <a:rPr sz="8800" b="0" spc="-5" dirty="0">
                <a:solidFill>
                  <a:srgbClr val="FF3300"/>
                </a:solidFill>
                <a:latin typeface="Calibri"/>
                <a:cs typeface="Calibri"/>
                <a:hlinkClick r:id="rId8" action="ppaction://hlinksldjump"/>
              </a:rPr>
              <a:t>1</a:t>
            </a:r>
            <a:endParaRPr sz="8800">
              <a:latin typeface="Calibri"/>
              <a:cs typeface="Calibri"/>
            </a:endParaRPr>
          </a:p>
        </p:txBody>
      </p:sp>
      <p:grpSp>
        <p:nvGrpSpPr>
          <p:cNvPr id="78" name="object 63"/>
          <p:cNvGrpSpPr/>
          <p:nvPr/>
        </p:nvGrpSpPr>
        <p:grpSpPr>
          <a:xfrm>
            <a:off x="4890516" y="2139695"/>
            <a:ext cx="4453890" cy="1687830"/>
            <a:chOff x="3378517" y="1331785"/>
            <a:chExt cx="4453890" cy="1687830"/>
          </a:xfrm>
        </p:grpSpPr>
        <p:sp>
          <p:nvSpPr>
            <p:cNvPr id="79" name="object 64"/>
            <p:cNvSpPr/>
            <p:nvPr/>
          </p:nvSpPr>
          <p:spPr>
            <a:xfrm>
              <a:off x="3383279" y="1338071"/>
              <a:ext cx="2209800" cy="1676400"/>
            </a:xfrm>
            <a:custGeom>
              <a:avLst/>
              <a:gdLst/>
              <a:ahLst/>
              <a:cxnLst/>
              <a:rect l="l" t="t" r="r" b="b"/>
              <a:pathLst>
                <a:path w="2209800" h="1676400">
                  <a:moveTo>
                    <a:pt x="2209800" y="0"/>
                  </a:moveTo>
                  <a:lnTo>
                    <a:pt x="0" y="0"/>
                  </a:lnTo>
                  <a:lnTo>
                    <a:pt x="0" y="1676400"/>
                  </a:lnTo>
                  <a:lnTo>
                    <a:pt x="2209800" y="1676400"/>
                  </a:lnTo>
                  <a:lnTo>
                    <a:pt x="2209800" y="0"/>
                  </a:lnTo>
                  <a:close/>
                </a:path>
              </a:pathLst>
            </a:custGeom>
            <a:solidFill>
              <a:srgbClr val="00FF00"/>
            </a:solidFill>
          </p:spPr>
          <p:txBody>
            <a:bodyPr wrap="square" lIns="0" tIns="0" rIns="0" bIns="0" rtlCol="0"/>
            <a:lstStyle/>
            <a:p>
              <a:endParaRPr/>
            </a:p>
          </p:txBody>
        </p:sp>
        <p:sp>
          <p:nvSpPr>
            <p:cNvPr id="80" name="object 65"/>
            <p:cNvSpPr/>
            <p:nvPr/>
          </p:nvSpPr>
          <p:spPr>
            <a:xfrm>
              <a:off x="3383279" y="1338071"/>
              <a:ext cx="2209800" cy="1676400"/>
            </a:xfrm>
            <a:custGeom>
              <a:avLst/>
              <a:gdLst/>
              <a:ahLst/>
              <a:cxnLst/>
              <a:rect l="l" t="t" r="r" b="b"/>
              <a:pathLst>
                <a:path w="2209800" h="1676400">
                  <a:moveTo>
                    <a:pt x="0" y="1676400"/>
                  </a:moveTo>
                  <a:lnTo>
                    <a:pt x="2209800" y="1676400"/>
                  </a:lnTo>
                  <a:lnTo>
                    <a:pt x="2209800" y="0"/>
                  </a:lnTo>
                  <a:lnTo>
                    <a:pt x="0" y="0"/>
                  </a:lnTo>
                  <a:lnTo>
                    <a:pt x="0" y="1676400"/>
                  </a:lnTo>
                  <a:close/>
                </a:path>
              </a:pathLst>
            </a:custGeom>
            <a:ln w="9525">
              <a:solidFill>
                <a:srgbClr val="000000"/>
              </a:solidFill>
            </a:ln>
          </p:spPr>
          <p:txBody>
            <a:bodyPr wrap="square" lIns="0" tIns="0" rIns="0" bIns="0" rtlCol="0"/>
            <a:lstStyle/>
            <a:p>
              <a:endParaRPr/>
            </a:p>
          </p:txBody>
        </p:sp>
        <p:sp>
          <p:nvSpPr>
            <p:cNvPr id="81" name="object 66"/>
            <p:cNvSpPr/>
            <p:nvPr/>
          </p:nvSpPr>
          <p:spPr>
            <a:xfrm>
              <a:off x="5617463" y="1336547"/>
              <a:ext cx="2209800" cy="1676400"/>
            </a:xfrm>
            <a:custGeom>
              <a:avLst/>
              <a:gdLst/>
              <a:ahLst/>
              <a:cxnLst/>
              <a:rect l="l" t="t" r="r" b="b"/>
              <a:pathLst>
                <a:path w="2209800" h="1676400">
                  <a:moveTo>
                    <a:pt x="2209799" y="0"/>
                  </a:moveTo>
                  <a:lnTo>
                    <a:pt x="0" y="0"/>
                  </a:lnTo>
                  <a:lnTo>
                    <a:pt x="0" y="1676400"/>
                  </a:lnTo>
                  <a:lnTo>
                    <a:pt x="2209799" y="1676400"/>
                  </a:lnTo>
                  <a:lnTo>
                    <a:pt x="2209799" y="0"/>
                  </a:lnTo>
                  <a:close/>
                </a:path>
              </a:pathLst>
            </a:custGeom>
            <a:solidFill>
              <a:srgbClr val="FF00FF"/>
            </a:solidFill>
          </p:spPr>
          <p:txBody>
            <a:bodyPr wrap="square" lIns="0" tIns="0" rIns="0" bIns="0" rtlCol="0"/>
            <a:lstStyle/>
            <a:p>
              <a:endParaRPr/>
            </a:p>
          </p:txBody>
        </p:sp>
        <p:sp>
          <p:nvSpPr>
            <p:cNvPr id="82" name="object 67"/>
            <p:cNvSpPr/>
            <p:nvPr/>
          </p:nvSpPr>
          <p:spPr>
            <a:xfrm>
              <a:off x="5617463" y="1336547"/>
              <a:ext cx="2209800" cy="1676400"/>
            </a:xfrm>
            <a:custGeom>
              <a:avLst/>
              <a:gdLst/>
              <a:ahLst/>
              <a:cxnLst/>
              <a:rect l="l" t="t" r="r" b="b"/>
              <a:pathLst>
                <a:path w="2209800" h="1676400">
                  <a:moveTo>
                    <a:pt x="0" y="1676400"/>
                  </a:moveTo>
                  <a:lnTo>
                    <a:pt x="2209799" y="1676400"/>
                  </a:lnTo>
                  <a:lnTo>
                    <a:pt x="2209799" y="0"/>
                  </a:lnTo>
                  <a:lnTo>
                    <a:pt x="0" y="0"/>
                  </a:lnTo>
                  <a:lnTo>
                    <a:pt x="0" y="1676400"/>
                  </a:lnTo>
                  <a:close/>
                </a:path>
              </a:pathLst>
            </a:custGeom>
            <a:ln w="9525">
              <a:solidFill>
                <a:srgbClr val="000000"/>
              </a:solidFill>
            </a:ln>
          </p:spPr>
          <p:txBody>
            <a:bodyPr wrap="square" lIns="0" tIns="0" rIns="0" bIns="0" rtlCol="0"/>
            <a:lstStyle/>
            <a:p>
              <a:endParaRPr/>
            </a:p>
          </p:txBody>
        </p:sp>
      </p:grpSp>
      <p:sp>
        <p:nvSpPr>
          <p:cNvPr id="83" name="object 68"/>
          <p:cNvSpPr txBox="1"/>
          <p:nvPr/>
        </p:nvSpPr>
        <p:spPr>
          <a:xfrm>
            <a:off x="4919854" y="2228989"/>
            <a:ext cx="4415155" cy="1366520"/>
          </a:xfrm>
          <a:prstGeom prst="rect">
            <a:avLst/>
          </a:prstGeom>
        </p:spPr>
        <p:txBody>
          <a:bodyPr vert="horz" wrap="square" lIns="0" tIns="12065" rIns="0" bIns="0" rtlCol="0">
            <a:spAutoFit/>
          </a:bodyPr>
          <a:lstStyle/>
          <a:p>
            <a:pPr marL="796925">
              <a:spcBef>
                <a:spcPts val="95"/>
              </a:spcBef>
              <a:tabLst>
                <a:tab pos="3031490" algn="l"/>
              </a:tabLst>
            </a:pPr>
            <a:r>
              <a:rPr sz="8800" spc="-50" dirty="0">
                <a:solidFill>
                  <a:srgbClr val="0000FF"/>
                </a:solidFill>
                <a:latin typeface="Calibri"/>
                <a:cs typeface="Calibri"/>
                <a:hlinkClick r:id="rId9" action="ppaction://hlinksldjump"/>
              </a:rPr>
              <a:t>2</a:t>
            </a:r>
            <a:r>
              <a:rPr sz="8800" dirty="0">
                <a:solidFill>
                  <a:srgbClr val="0000FF"/>
                </a:solidFill>
                <a:latin typeface="Calibri"/>
                <a:cs typeface="Calibri"/>
              </a:rPr>
              <a:t>	</a:t>
            </a:r>
            <a:r>
              <a:rPr sz="8800" spc="-50" dirty="0">
                <a:solidFill>
                  <a:srgbClr val="FFFF00"/>
                </a:solidFill>
                <a:latin typeface="Calibri"/>
                <a:cs typeface="Calibri"/>
              </a:rPr>
              <a:t>3</a:t>
            </a:r>
            <a:endParaRPr sz="8800" dirty="0">
              <a:latin typeface="Calibri"/>
              <a:cs typeface="Calibri"/>
            </a:endParaRPr>
          </a:p>
        </p:txBody>
      </p:sp>
      <p:sp>
        <p:nvSpPr>
          <p:cNvPr id="84" name="object 69"/>
          <p:cNvSpPr/>
          <p:nvPr/>
        </p:nvSpPr>
        <p:spPr>
          <a:xfrm>
            <a:off x="2703767" y="3840670"/>
            <a:ext cx="2220595" cy="1797050"/>
          </a:xfrm>
          <a:custGeom>
            <a:avLst/>
            <a:gdLst/>
            <a:ahLst/>
            <a:cxnLst/>
            <a:rect l="l" t="t" r="r" b="b"/>
            <a:pathLst>
              <a:path w="2220595" h="1797050">
                <a:moveTo>
                  <a:pt x="0" y="1796795"/>
                </a:moveTo>
                <a:lnTo>
                  <a:pt x="2220468" y="1796795"/>
                </a:lnTo>
                <a:lnTo>
                  <a:pt x="2220468" y="0"/>
                </a:lnTo>
                <a:lnTo>
                  <a:pt x="0" y="0"/>
                </a:lnTo>
                <a:lnTo>
                  <a:pt x="0" y="1796795"/>
                </a:lnTo>
                <a:close/>
              </a:path>
            </a:pathLst>
          </a:custGeom>
          <a:ln w="9525">
            <a:solidFill>
              <a:srgbClr val="000000"/>
            </a:solidFill>
          </a:ln>
        </p:spPr>
        <p:txBody>
          <a:bodyPr wrap="square" lIns="0" tIns="0" rIns="0" bIns="0" rtlCol="0"/>
          <a:lstStyle/>
          <a:p>
            <a:endParaRPr/>
          </a:p>
        </p:txBody>
      </p:sp>
      <p:sp>
        <p:nvSpPr>
          <p:cNvPr id="85" name="object 70"/>
          <p:cNvSpPr txBox="1"/>
          <p:nvPr/>
        </p:nvSpPr>
        <p:spPr>
          <a:xfrm>
            <a:off x="2727007" y="3834002"/>
            <a:ext cx="2171700" cy="1828800"/>
          </a:xfrm>
          <a:prstGeom prst="rect">
            <a:avLst/>
          </a:prstGeom>
          <a:solidFill>
            <a:srgbClr val="CC99FF"/>
          </a:solidFill>
        </p:spPr>
        <p:txBody>
          <a:bodyPr vert="horz" wrap="square" lIns="0" tIns="163195" rIns="0" bIns="0" rtlCol="0">
            <a:spAutoFit/>
          </a:bodyPr>
          <a:lstStyle/>
          <a:p>
            <a:pPr marL="3175" algn="ctr">
              <a:spcBef>
                <a:spcPts val="1285"/>
              </a:spcBef>
            </a:pPr>
            <a:r>
              <a:rPr sz="8800" spc="-5" dirty="0">
                <a:latin typeface="Calibri"/>
                <a:cs typeface="Calibri"/>
                <a:hlinkClick r:id="rId10" action="ppaction://hlinksldjump"/>
              </a:rPr>
              <a:t>4</a:t>
            </a:r>
            <a:endParaRPr sz="8800">
              <a:latin typeface="Calibri"/>
              <a:cs typeface="Calibri"/>
            </a:endParaRPr>
          </a:p>
        </p:txBody>
      </p:sp>
      <p:sp>
        <p:nvSpPr>
          <p:cNvPr id="86" name="object 71"/>
          <p:cNvSpPr/>
          <p:nvPr/>
        </p:nvSpPr>
        <p:spPr>
          <a:xfrm>
            <a:off x="4948619" y="3843717"/>
            <a:ext cx="2202180" cy="1849120"/>
          </a:xfrm>
          <a:custGeom>
            <a:avLst/>
            <a:gdLst/>
            <a:ahLst/>
            <a:cxnLst/>
            <a:rect l="l" t="t" r="r" b="b"/>
            <a:pathLst>
              <a:path w="2202179" h="1849120">
                <a:moveTo>
                  <a:pt x="0" y="1848612"/>
                </a:moveTo>
                <a:lnTo>
                  <a:pt x="2202179" y="1848612"/>
                </a:lnTo>
                <a:lnTo>
                  <a:pt x="2202179" y="0"/>
                </a:lnTo>
                <a:lnTo>
                  <a:pt x="0" y="0"/>
                </a:lnTo>
                <a:lnTo>
                  <a:pt x="0" y="1848612"/>
                </a:lnTo>
                <a:close/>
              </a:path>
            </a:pathLst>
          </a:custGeom>
          <a:ln w="9525">
            <a:solidFill>
              <a:srgbClr val="000000"/>
            </a:solidFill>
          </a:ln>
        </p:spPr>
        <p:txBody>
          <a:bodyPr wrap="square" lIns="0" tIns="0" rIns="0" bIns="0" rtlCol="0"/>
          <a:lstStyle/>
          <a:p>
            <a:endParaRPr/>
          </a:p>
        </p:txBody>
      </p:sp>
      <p:sp>
        <p:nvSpPr>
          <p:cNvPr id="87" name="object 72"/>
          <p:cNvSpPr txBox="1"/>
          <p:nvPr/>
        </p:nvSpPr>
        <p:spPr>
          <a:xfrm>
            <a:off x="4932046" y="3834002"/>
            <a:ext cx="2197735" cy="1828800"/>
          </a:xfrm>
          <a:prstGeom prst="rect">
            <a:avLst/>
          </a:prstGeom>
          <a:solidFill>
            <a:srgbClr val="3333FF"/>
          </a:solidFill>
        </p:spPr>
        <p:txBody>
          <a:bodyPr vert="horz" wrap="square" lIns="0" tIns="191770" rIns="0" bIns="0" rtlCol="0">
            <a:spAutoFit/>
          </a:bodyPr>
          <a:lstStyle/>
          <a:p>
            <a:pPr marL="37465" algn="ctr">
              <a:spcBef>
                <a:spcPts val="1510"/>
              </a:spcBef>
            </a:pPr>
            <a:r>
              <a:rPr sz="8800" spc="-5" dirty="0">
                <a:solidFill>
                  <a:srgbClr val="800000"/>
                </a:solidFill>
                <a:latin typeface="Calibri"/>
                <a:cs typeface="Calibri"/>
              </a:rPr>
              <a:t>5</a:t>
            </a:r>
            <a:endParaRPr sz="8800">
              <a:latin typeface="Calibri"/>
              <a:cs typeface="Calibri"/>
            </a:endParaRPr>
          </a:p>
        </p:txBody>
      </p:sp>
      <p:sp>
        <p:nvSpPr>
          <p:cNvPr id="88" name="object 73"/>
          <p:cNvSpPr/>
          <p:nvPr/>
        </p:nvSpPr>
        <p:spPr>
          <a:xfrm>
            <a:off x="7138607" y="3814761"/>
            <a:ext cx="2222500" cy="1849120"/>
          </a:xfrm>
          <a:custGeom>
            <a:avLst/>
            <a:gdLst/>
            <a:ahLst/>
            <a:cxnLst/>
            <a:rect l="l" t="t" r="r" b="b"/>
            <a:pathLst>
              <a:path w="2222500" h="1849120">
                <a:moveTo>
                  <a:pt x="0" y="1848612"/>
                </a:moveTo>
                <a:lnTo>
                  <a:pt x="2221991" y="1848612"/>
                </a:lnTo>
                <a:lnTo>
                  <a:pt x="2221991" y="0"/>
                </a:lnTo>
                <a:lnTo>
                  <a:pt x="0" y="0"/>
                </a:lnTo>
                <a:lnTo>
                  <a:pt x="0" y="1848612"/>
                </a:lnTo>
                <a:close/>
              </a:path>
            </a:pathLst>
          </a:custGeom>
          <a:ln w="9525">
            <a:solidFill>
              <a:srgbClr val="000000"/>
            </a:solidFill>
          </a:ln>
        </p:spPr>
        <p:txBody>
          <a:bodyPr wrap="square" lIns="0" tIns="0" rIns="0" bIns="0" rtlCol="0"/>
          <a:lstStyle/>
          <a:p>
            <a:endParaRPr/>
          </a:p>
        </p:txBody>
      </p:sp>
      <p:sp>
        <p:nvSpPr>
          <p:cNvPr id="89" name="object 74"/>
          <p:cNvSpPr txBox="1"/>
          <p:nvPr/>
        </p:nvSpPr>
        <p:spPr>
          <a:xfrm>
            <a:off x="7138607" y="3814761"/>
            <a:ext cx="2222500" cy="1828800"/>
          </a:xfrm>
          <a:prstGeom prst="rect">
            <a:avLst/>
          </a:prstGeom>
          <a:solidFill>
            <a:srgbClr val="FF0000"/>
          </a:solidFill>
        </p:spPr>
        <p:txBody>
          <a:bodyPr vert="horz" wrap="square" lIns="0" tIns="182245" rIns="0" bIns="0" rtlCol="0">
            <a:spAutoFit/>
          </a:bodyPr>
          <a:lstStyle/>
          <a:p>
            <a:pPr marL="2540" algn="ctr">
              <a:spcBef>
                <a:spcPts val="1435"/>
              </a:spcBef>
            </a:pPr>
            <a:r>
              <a:rPr sz="8800" spc="-5" dirty="0">
                <a:solidFill>
                  <a:srgbClr val="00FFFF"/>
                </a:solidFill>
                <a:latin typeface="Calibri"/>
                <a:cs typeface="Calibri"/>
                <a:hlinkClick r:id="rId11" action="ppaction://hlinksldjump"/>
              </a:rPr>
              <a:t>6</a:t>
            </a:r>
            <a:endParaRPr sz="8800">
              <a:latin typeface="Calibri"/>
              <a:cs typeface="Calibri"/>
            </a:endParaRPr>
          </a:p>
        </p:txBody>
      </p:sp>
    </p:spTree>
    <p:extLst>
      <p:ext uri="{BB962C8B-B14F-4D97-AF65-F5344CB8AC3E}">
        <p14:creationId xmlns:p14="http://schemas.microsoft.com/office/powerpoint/2010/main" val="407283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397" y="0"/>
            <a:ext cx="12239045" cy="6858000"/>
            <a:chOff x="-33397" y="0"/>
            <a:chExt cx="12239045" cy="6858000"/>
          </a:xfrm>
        </p:grpSpPr>
        <p:grpSp>
          <p:nvGrpSpPr>
            <p:cNvPr id="4" name="Group 3">
              <a:extLst>
                <a:ext uri="{FF2B5EF4-FFF2-40B4-BE49-F238E27FC236}">
                  <a16:creationId xmlns:a16="http://schemas.microsoft.com/office/drawing/2014/main" id="{4D2FEB62-4FB0-4383-AE9D-8ABC1E5BA417}"/>
                </a:ext>
              </a:extLst>
            </p:cNvPr>
            <p:cNvGrpSpPr/>
            <p:nvPr/>
          </p:nvGrpSpPr>
          <p:grpSpPr>
            <a:xfrm>
              <a:off x="-13857" y="0"/>
              <a:ext cx="12205857" cy="6858000"/>
              <a:chOff x="-13857" y="0"/>
              <a:chExt cx="12205857" cy="6858000"/>
            </a:xfrm>
          </p:grpSpPr>
          <p:grpSp>
            <p:nvGrpSpPr>
              <p:cNvPr id="3" name="Group 2">
                <a:extLst>
                  <a:ext uri="{FF2B5EF4-FFF2-40B4-BE49-F238E27FC236}">
                    <a16:creationId xmlns:a16="http://schemas.microsoft.com/office/drawing/2014/main" id="{FC33F3F3-6216-4291-B504-DEFA239885F1}"/>
                  </a:ext>
                </a:extLst>
              </p:cNvPr>
              <p:cNvGrpSpPr/>
              <p:nvPr/>
            </p:nvGrpSpPr>
            <p:grpSpPr>
              <a:xfrm>
                <a:off x="-13857" y="0"/>
                <a:ext cx="12205857" cy="6858000"/>
                <a:chOff x="-13857" y="0"/>
                <a:chExt cx="12205857" cy="6858000"/>
              </a:xfrm>
            </p:grpSpPr>
            <p:sp>
              <p:nvSpPr>
                <p:cNvPr id="2" name="Rectangle 1">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noFill/>
                <a:ln w="28575" algn="ctr">
                  <a:solidFill>
                    <a:schemeClr val="accent2">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5" name="Rectangle: Top Corners Rounded 15">
                  <a:extLst>
                    <a:ext uri="{FF2B5EF4-FFF2-40B4-BE49-F238E27FC236}">
                      <a16:creationId xmlns:a16="http://schemas.microsoft.com/office/drawing/2014/main" id="{64D87223-09CE-4DE3-AD12-5D12CBE4C9BA}"/>
                    </a:ext>
                  </a:extLst>
                </p:cNvPr>
                <p:cNvSpPr/>
                <p:nvPr/>
              </p:nvSpPr>
              <p:spPr>
                <a:xfrm rot="5400000">
                  <a:off x="-2339185" y="3285767"/>
                  <a:ext cx="5149418" cy="49876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9"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6565" y="255588"/>
                <a:ext cx="6365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2" descr="https://i.pinimg.com/564x/dc/2a/39/dc2a392d14bcbfd0a6afc17f75883856.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6" b="89837" l="9752" r="89894"/>
                      </a14:imgEffect>
                    </a14:imgLayer>
                  </a14:imgProps>
                </a:ext>
                <a:ext uri="{28A0092B-C50C-407E-A947-70E740481C1C}">
                  <a14:useLocalDpi xmlns:a14="http://schemas.microsoft.com/office/drawing/2010/main" val="0"/>
                </a:ext>
              </a:extLst>
            </a:blip>
            <a:srcRect l="19475" t="14246" r="19248" b="34305"/>
            <a:stretch/>
          </p:blipFill>
          <p:spPr bwMode="auto">
            <a:xfrm flipH="1">
              <a:off x="10044752" y="4430463"/>
              <a:ext cx="2160896" cy="2427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i.pinimg.com/564x/1c/ba/f0/1cbaf0a7d6316c3010cd4f02a0b4a6ba.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80" b="30739" l="9752" r="100000"/>
                      </a14:imgEffect>
                    </a14:imgLayer>
                  </a14:imgProps>
                </a:ext>
                <a:ext uri="{28A0092B-C50C-407E-A947-70E740481C1C}">
                  <a14:useLocalDpi xmlns:a14="http://schemas.microsoft.com/office/drawing/2010/main" val="0"/>
                </a:ext>
              </a:extLst>
            </a:blip>
            <a:srcRect l="9545" t="9925" b="70640"/>
            <a:stretch/>
          </p:blipFill>
          <p:spPr bwMode="auto">
            <a:xfrm rot="11048500">
              <a:off x="-33397" y="59408"/>
              <a:ext cx="2327004" cy="888274"/>
            </a:xfrm>
            <a:prstGeom prst="rect">
              <a:avLst/>
            </a:prstGeom>
            <a:noFill/>
            <a:extLst>
              <a:ext uri="{909E8E84-426E-40DD-AFC4-6F175D3DCCD1}">
                <a14:hiddenFill xmlns:a14="http://schemas.microsoft.com/office/drawing/2010/main">
                  <a:solidFill>
                    <a:srgbClr val="FFFFFF"/>
                  </a:solidFill>
                </a14:hiddenFill>
              </a:ext>
            </a:extLst>
          </p:spPr>
        </p:pic>
      </p:grpSp>
      <p:sp>
        <p:nvSpPr>
          <p:cNvPr id="4098" name="Rectangle 6">
            <a:extLst>
              <a:ext uri="{FF2B5EF4-FFF2-40B4-BE49-F238E27FC236}">
                <a16:creationId xmlns:a16="http://schemas.microsoft.com/office/drawing/2014/main" id="{CC3EFB73-7289-4EB5-9AE3-C78100798A5A}"/>
              </a:ext>
            </a:extLst>
          </p:cNvPr>
          <p:cNvSpPr>
            <a:spLocks noChangeArrowheads="1"/>
          </p:cNvSpPr>
          <p:nvPr/>
        </p:nvSpPr>
        <p:spPr bwMode="auto">
          <a:xfrm>
            <a:off x="152400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itchFamily="34" charset="0"/>
            </a:endParaRPr>
          </a:p>
        </p:txBody>
      </p:sp>
      <p:sp>
        <p:nvSpPr>
          <p:cNvPr id="5126" name="Rectangle 8">
            <a:extLst>
              <a:ext uri="{FF2B5EF4-FFF2-40B4-BE49-F238E27FC236}">
                <a16:creationId xmlns:a16="http://schemas.microsoft.com/office/drawing/2014/main" id="{1595590A-DE82-491A-A5B3-3DBB8BD50267}"/>
              </a:ext>
            </a:extLst>
          </p:cNvPr>
          <p:cNvSpPr>
            <a:spLocks noChangeArrowheads="1"/>
          </p:cNvSpPr>
          <p:nvPr/>
        </p:nvSpPr>
        <p:spPr bwMode="auto">
          <a:xfrm>
            <a:off x="3971110" y="396920"/>
            <a:ext cx="52120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0">
              <a:defRPr/>
            </a:pPr>
            <a:r>
              <a:rPr lang="en-US" sz="3600" b="1" dirty="0" smtClean="0">
                <a:latin typeface="Cambria" panose="02040503050406030204" pitchFamily="18" charset="0"/>
                <a:ea typeface="Cambria" panose="02040503050406030204" pitchFamily="18" charset="0"/>
                <a:cs typeface="Roboto"/>
                <a:sym typeface="Roboto"/>
              </a:rPr>
              <a:t>NỘI DUNG BÀI HỌC</a:t>
            </a:r>
            <a:endParaRPr lang="en-US" sz="3600" b="1" dirty="0">
              <a:latin typeface="Cambria" panose="02040503050406030204" pitchFamily="18" charset="0"/>
              <a:ea typeface="Cambria" panose="02040503050406030204" pitchFamily="18" charset="0"/>
              <a:cs typeface="Roboto"/>
              <a:sym typeface="Roboto"/>
            </a:endParaRPr>
          </a:p>
        </p:txBody>
      </p:sp>
      <p:pic>
        <p:nvPicPr>
          <p:cNvPr id="14" name="Picture 13">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6">
            <a:extLst>
              <a:ext uri="{FF2B5EF4-FFF2-40B4-BE49-F238E27FC236}">
                <a16:creationId xmlns:a16="http://schemas.microsoft.com/office/drawing/2014/main" id="{1D8604B4-BDF8-4742-8E37-B55EAD9B7C2B}"/>
              </a:ext>
            </a:extLst>
          </p:cNvPr>
          <p:cNvSpPr txBox="1">
            <a:spLocks noChangeArrowheads="1"/>
          </p:cNvSpPr>
          <p:nvPr/>
        </p:nvSpPr>
        <p:spPr bwMode="auto">
          <a:xfrm>
            <a:off x="1110342" y="1427025"/>
            <a:ext cx="99386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14350" lvl="0" indent="-514350">
              <a:spcBef>
                <a:spcPts val="1200"/>
              </a:spcBef>
              <a:buClr>
                <a:schemeClr val="lt1"/>
              </a:buClr>
              <a:buSzPts val="2700"/>
              <a:buFont typeface="Calibri"/>
              <a:buAutoNum type="arabicPeriod"/>
            </a:pPr>
            <a:r>
              <a:rPr lang="en-US" altLang="en-US" sz="2800" dirty="0" smtClean="0">
                <a:latin typeface="Cambria" panose="02040503050406030204" pitchFamily="18" charset="0"/>
                <a:ea typeface="Cambria" panose="02040503050406030204" pitchFamily="18" charset="0"/>
              </a:rPr>
              <a:t>1. </a:t>
            </a:r>
            <a:r>
              <a:rPr lang="vi-VN" sz="2800" dirty="0" smtClean="0">
                <a:latin typeface="Cambria" panose="02040503050406030204" pitchFamily="18" charset="0"/>
                <a:ea typeface="Cambria" panose="02040503050406030204" pitchFamily="18" charset="0"/>
                <a:cs typeface="Tahoma"/>
                <a:sym typeface="Tahoma"/>
              </a:rPr>
              <a:t>Quan </a:t>
            </a:r>
            <a:r>
              <a:rPr lang="vi-VN" sz="2800" dirty="0">
                <a:latin typeface="Cambria" panose="02040503050406030204" pitchFamily="18" charset="0"/>
                <a:ea typeface="Cambria" panose="02040503050406030204" pitchFamily="18" charset="0"/>
                <a:cs typeface="Tahoma"/>
                <a:sym typeface="Tahoma"/>
              </a:rPr>
              <a:t>sát - nhận thức về </a:t>
            </a:r>
            <a:r>
              <a:rPr lang="en-US" sz="2800" dirty="0" err="1" smtClean="0">
                <a:latin typeface="Cambria" panose="02040503050406030204" pitchFamily="18" charset="0"/>
                <a:ea typeface="Cambria" panose="02040503050406030204" pitchFamily="18" charset="0"/>
                <a:cs typeface="Tahoma"/>
                <a:sym typeface="Tahoma"/>
              </a:rPr>
              <a:t>hình</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thức</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khuôn</a:t>
            </a:r>
            <a:r>
              <a:rPr lang="en-US" sz="2800" dirty="0" smtClean="0">
                <a:latin typeface="Cambria" panose="02040503050406030204" pitchFamily="18" charset="0"/>
                <a:ea typeface="Cambria" panose="02040503050406030204" pitchFamily="18" charset="0"/>
                <a:cs typeface="Tahoma"/>
                <a:sym typeface="Tahoma"/>
              </a:rPr>
              <a:t> in</a:t>
            </a:r>
            <a:endParaRPr lang="vi-VN" sz="2800" dirty="0">
              <a:latin typeface="Cambria" panose="02040503050406030204" pitchFamily="18" charset="0"/>
              <a:ea typeface="Cambria" panose="02040503050406030204" pitchFamily="18" charset="0"/>
            </a:endParaRPr>
          </a:p>
          <a:p>
            <a:pPr marL="514350" lvl="0" indent="-514350">
              <a:spcBef>
                <a:spcPts val="1200"/>
              </a:spcBef>
              <a:buClr>
                <a:schemeClr val="lt1"/>
              </a:buClr>
              <a:buSzPts val="2700"/>
              <a:buFont typeface="Calibri"/>
              <a:buAutoNum type="arabicPeriod"/>
            </a:pPr>
            <a:r>
              <a:rPr lang="en-US" sz="2800" dirty="0" smtClean="0">
                <a:latin typeface="Cambria" panose="02040503050406030204" pitchFamily="18" charset="0"/>
                <a:ea typeface="Cambria" panose="02040503050406030204" pitchFamily="18" charset="0"/>
                <a:cs typeface="Tahoma"/>
                <a:sym typeface="Tahoma"/>
              </a:rPr>
              <a:t>2. </a:t>
            </a:r>
            <a:r>
              <a:rPr lang="vi-VN" sz="2800" dirty="0" smtClean="0">
                <a:latin typeface="Cambria" panose="02040503050406030204" pitchFamily="18" charset="0"/>
                <a:ea typeface="Cambria" panose="02040503050406030204" pitchFamily="18" charset="0"/>
                <a:cs typeface="Tahoma"/>
                <a:sym typeface="Tahoma"/>
              </a:rPr>
              <a:t>Cách </a:t>
            </a:r>
            <a:r>
              <a:rPr lang="vi-VN" sz="2800" dirty="0">
                <a:latin typeface="Cambria" panose="02040503050406030204" pitchFamily="18" charset="0"/>
                <a:ea typeface="Cambria" panose="02040503050406030204" pitchFamily="18" charset="0"/>
                <a:cs typeface="Tahoma"/>
                <a:sym typeface="Tahoma"/>
              </a:rPr>
              <a:t>tạo </a:t>
            </a:r>
            <a:r>
              <a:rPr lang="en-US" sz="2800" dirty="0" err="1" smtClean="0">
                <a:latin typeface="Cambria" panose="02040503050406030204" pitchFamily="18" charset="0"/>
                <a:ea typeface="Cambria" panose="02040503050406030204" pitchFamily="18" charset="0"/>
                <a:cs typeface="Tahoma"/>
                <a:sym typeface="Tahoma"/>
              </a:rPr>
              <a:t>khuôn</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và</a:t>
            </a:r>
            <a:r>
              <a:rPr lang="en-US" sz="2800" dirty="0" smtClean="0">
                <a:latin typeface="Cambria" panose="02040503050406030204" pitchFamily="18" charset="0"/>
                <a:ea typeface="Cambria" panose="02040503050406030204" pitchFamily="18" charset="0"/>
                <a:cs typeface="Tahoma"/>
                <a:sym typeface="Tahoma"/>
              </a:rPr>
              <a:t> in </a:t>
            </a:r>
            <a:r>
              <a:rPr lang="en-US" sz="2800" dirty="0" err="1" smtClean="0">
                <a:latin typeface="Cambria" panose="02040503050406030204" pitchFamily="18" charset="0"/>
                <a:ea typeface="Cambria" panose="02040503050406030204" pitchFamily="18" charset="0"/>
                <a:cs typeface="Tahoma"/>
                <a:sym typeface="Tahoma"/>
              </a:rPr>
              <a:t>nền</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trang</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trí</a:t>
            </a:r>
            <a:endParaRPr lang="vi-VN" sz="2800" dirty="0">
              <a:latin typeface="Cambria" panose="02040503050406030204" pitchFamily="18" charset="0"/>
              <a:ea typeface="Cambria" panose="02040503050406030204" pitchFamily="18" charset="0"/>
              <a:cs typeface="Tahoma"/>
              <a:sym typeface="Tahoma"/>
            </a:endParaRPr>
          </a:p>
          <a:p>
            <a:pPr marL="514350" lvl="0" indent="-514350">
              <a:spcBef>
                <a:spcPts val="1200"/>
              </a:spcBef>
              <a:buClr>
                <a:schemeClr val="lt1"/>
              </a:buClr>
              <a:buSzPts val="2700"/>
              <a:buFont typeface="Calibri"/>
              <a:buAutoNum type="arabicPeriod"/>
            </a:pPr>
            <a:r>
              <a:rPr lang="en-US" sz="2800" dirty="0" smtClean="0">
                <a:latin typeface="Cambria" panose="02040503050406030204" pitchFamily="18" charset="0"/>
                <a:ea typeface="Cambria" panose="02040503050406030204" pitchFamily="18" charset="0"/>
                <a:cs typeface="Tahoma"/>
                <a:sym typeface="Tahoma"/>
              </a:rPr>
              <a:t>3. </a:t>
            </a:r>
            <a:r>
              <a:rPr lang="vi-VN" sz="2800" dirty="0" smtClean="0">
                <a:latin typeface="Cambria" panose="02040503050406030204" pitchFamily="18" charset="0"/>
                <a:ea typeface="Cambria" panose="02040503050406030204" pitchFamily="18" charset="0"/>
                <a:cs typeface="Tahoma"/>
                <a:sym typeface="Tahoma"/>
              </a:rPr>
              <a:t>Tạo </a:t>
            </a:r>
            <a:r>
              <a:rPr lang="en-US" sz="2800" dirty="0" err="1" smtClean="0">
                <a:latin typeface="Cambria" panose="02040503050406030204" pitchFamily="18" charset="0"/>
                <a:ea typeface="Cambria" panose="02040503050406030204" pitchFamily="18" charset="0"/>
                <a:cs typeface="Tahoma"/>
                <a:sym typeface="Tahoma"/>
              </a:rPr>
              <a:t>nền</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trang</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trí</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với</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họa</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tiết</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dân</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tộc</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thiểu</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số</a:t>
            </a:r>
            <a:endParaRPr lang="vi-VN" sz="2800" dirty="0">
              <a:latin typeface="Cambria" panose="02040503050406030204" pitchFamily="18" charset="0"/>
              <a:ea typeface="Cambria" panose="02040503050406030204" pitchFamily="18" charset="0"/>
              <a:cs typeface="Tahoma"/>
              <a:sym typeface="Tahoma"/>
            </a:endParaRPr>
          </a:p>
          <a:p>
            <a:pPr marL="514350" lvl="0" indent="-514350">
              <a:spcBef>
                <a:spcPts val="1200"/>
              </a:spcBef>
              <a:buClr>
                <a:schemeClr val="lt1"/>
              </a:buClr>
              <a:buSzPts val="2700"/>
              <a:buFont typeface="Calibri"/>
              <a:buAutoNum type="arabicPeriod"/>
            </a:pPr>
            <a:r>
              <a:rPr lang="en-US" sz="2800" dirty="0" smtClean="0">
                <a:latin typeface="Cambria" panose="02040503050406030204" pitchFamily="18" charset="0"/>
                <a:ea typeface="Cambria" panose="02040503050406030204" pitchFamily="18" charset="0"/>
                <a:cs typeface="Tahoma"/>
                <a:sym typeface="Tahoma"/>
              </a:rPr>
              <a:t>4. </a:t>
            </a:r>
            <a:r>
              <a:rPr lang="vi-VN" sz="2800" dirty="0" smtClean="0">
                <a:latin typeface="Cambria" panose="02040503050406030204" pitchFamily="18" charset="0"/>
                <a:ea typeface="Cambria" panose="02040503050406030204" pitchFamily="18" charset="0"/>
                <a:cs typeface="Tahoma"/>
                <a:sym typeface="Tahoma"/>
              </a:rPr>
              <a:t>Trưng </a:t>
            </a:r>
            <a:r>
              <a:rPr lang="vi-VN" sz="2800" dirty="0">
                <a:latin typeface="Cambria" panose="02040503050406030204" pitchFamily="18" charset="0"/>
                <a:ea typeface="Cambria" panose="02040503050406030204" pitchFamily="18" charset="0"/>
                <a:cs typeface="Tahoma"/>
                <a:sym typeface="Tahoma"/>
              </a:rPr>
              <a:t>bày sản phẩm và chia </a:t>
            </a:r>
            <a:r>
              <a:rPr lang="vi-VN" sz="2800" dirty="0" smtClean="0">
                <a:latin typeface="Cambria" panose="02040503050406030204" pitchFamily="18" charset="0"/>
                <a:ea typeface="Cambria" panose="02040503050406030204" pitchFamily="18" charset="0"/>
                <a:cs typeface="Tahoma"/>
                <a:sym typeface="Tahoma"/>
              </a:rPr>
              <a:t>sẻ</a:t>
            </a:r>
            <a:endParaRPr lang="vi-VN" sz="2800" dirty="0">
              <a:latin typeface="Cambria" panose="02040503050406030204" pitchFamily="18" charset="0"/>
              <a:ea typeface="Cambria" panose="02040503050406030204" pitchFamily="18" charset="0"/>
              <a:cs typeface="Tahoma"/>
              <a:sym typeface="Tahoma"/>
            </a:endParaRPr>
          </a:p>
          <a:p>
            <a:pPr marL="514350" lvl="0" indent="-514350">
              <a:spcBef>
                <a:spcPts val="1200"/>
              </a:spcBef>
              <a:buClr>
                <a:schemeClr val="lt1"/>
              </a:buClr>
              <a:buSzPts val="2700"/>
              <a:buFont typeface="Calibri"/>
              <a:buAutoNum type="arabicPeriod"/>
            </a:pPr>
            <a:r>
              <a:rPr lang="en-US" sz="2800" dirty="0" smtClean="0">
                <a:latin typeface="Cambria" panose="02040503050406030204" pitchFamily="18" charset="0"/>
                <a:ea typeface="Cambria" panose="02040503050406030204" pitchFamily="18" charset="0"/>
                <a:cs typeface="Tahoma"/>
                <a:sym typeface="Tahoma"/>
              </a:rPr>
              <a:t>5. </a:t>
            </a:r>
            <a:r>
              <a:rPr lang="vi-VN" sz="2800" dirty="0" smtClean="0">
                <a:latin typeface="Cambria" panose="02040503050406030204" pitchFamily="18" charset="0"/>
                <a:ea typeface="Cambria" panose="02040503050406030204" pitchFamily="18" charset="0"/>
                <a:cs typeface="Tahoma"/>
                <a:sym typeface="Tahoma"/>
              </a:rPr>
              <a:t>Tìm </a:t>
            </a:r>
            <a:r>
              <a:rPr lang="vi-VN" sz="2800" dirty="0">
                <a:latin typeface="Cambria" panose="02040503050406030204" pitchFamily="18" charset="0"/>
                <a:ea typeface="Cambria" panose="02040503050406030204" pitchFamily="18" charset="0"/>
                <a:cs typeface="Tahoma"/>
                <a:sym typeface="Tahoma"/>
              </a:rPr>
              <a:t>hiểu </a:t>
            </a:r>
            <a:r>
              <a:rPr lang="en-US" sz="2800" dirty="0" err="1" smtClean="0">
                <a:latin typeface="Cambria" panose="02040503050406030204" pitchFamily="18" charset="0"/>
                <a:ea typeface="Cambria" panose="02040503050406030204" pitchFamily="18" charset="0"/>
                <a:cs typeface="Tahoma"/>
                <a:sym typeface="Tahoma"/>
              </a:rPr>
              <a:t>nghệ</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thuật</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trang</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trí</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trên</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vải</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của</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dân</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tộc</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thiểu</a:t>
            </a:r>
            <a:r>
              <a:rPr lang="en-US" sz="2800" dirty="0" smtClean="0">
                <a:latin typeface="Cambria" panose="02040503050406030204" pitchFamily="18" charset="0"/>
                <a:ea typeface="Cambria" panose="02040503050406030204" pitchFamily="18" charset="0"/>
                <a:cs typeface="Tahoma"/>
                <a:sym typeface="Tahoma"/>
              </a:rPr>
              <a:t> </a:t>
            </a:r>
            <a:r>
              <a:rPr lang="en-US" sz="2800" dirty="0" err="1" smtClean="0">
                <a:latin typeface="Cambria" panose="02040503050406030204" pitchFamily="18" charset="0"/>
                <a:ea typeface="Cambria" panose="02040503050406030204" pitchFamily="18" charset="0"/>
                <a:cs typeface="Tahoma"/>
                <a:sym typeface="Tahoma"/>
              </a:rPr>
              <a:t>số</a:t>
            </a:r>
            <a:r>
              <a:rPr lang="vi-VN" sz="2800" dirty="0" smtClean="0">
                <a:latin typeface="Cambria" panose="02040503050406030204" pitchFamily="18" charset="0"/>
                <a:ea typeface="Cambria" panose="02040503050406030204" pitchFamily="18" charset="0"/>
                <a:cs typeface="Tahoma"/>
                <a:sym typeface="Tahoma"/>
              </a:rPr>
              <a:t>.</a:t>
            </a:r>
            <a:endParaRPr lang="vi-VN" sz="2800" dirty="0">
              <a:latin typeface="Cambria" panose="02040503050406030204" pitchFamily="18" charset="0"/>
              <a:ea typeface="Cambria" panose="02040503050406030204" pitchFamily="18" charset="0"/>
              <a:cs typeface="Tahoma"/>
              <a:sym typeface="Tahoma"/>
            </a:endParaRPr>
          </a:p>
        </p:txBody>
      </p:sp>
      <p:sp>
        <p:nvSpPr>
          <p:cNvPr id="26" name="Rectangle: Rounded Corners 25">
            <a:extLst>
              <a:ext uri="{FF2B5EF4-FFF2-40B4-BE49-F238E27FC236}">
                <a16:creationId xmlns:a16="http://schemas.microsoft.com/office/drawing/2014/main" id="{0F39B9BE-DB65-4602-96E8-51A9608CFBC4}"/>
              </a:ext>
            </a:extLst>
          </p:cNvPr>
          <p:cNvSpPr/>
          <p:nvPr/>
        </p:nvSpPr>
        <p:spPr>
          <a:xfrm>
            <a:off x="1332816" y="1201921"/>
            <a:ext cx="9639983" cy="3522479"/>
          </a:xfrm>
          <a:prstGeom prst="round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01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txBox="1">
            <a:spLocks noChangeArrowheads="1"/>
          </p:cNvSpPr>
          <p:nvPr/>
        </p:nvSpPr>
        <p:spPr bwMode="auto">
          <a:xfrm>
            <a:off x="1266943" y="266011"/>
            <a:ext cx="9664914" cy="875211"/>
          </a:xfrm>
          <a:prstGeom prst="rect">
            <a:avLst/>
          </a:prstGeom>
          <a:noFill/>
          <a:ln>
            <a:noFill/>
          </a:ln>
        </p:spPr>
        <p:txBody>
          <a:bodyPr anchor="ctr">
            <a:noAutofit/>
          </a:bodyPr>
          <a:lst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anose="020B0603020202020204" pitchFamily="34" charset="0"/>
              </a:defRPr>
            </a:lvl2pPr>
            <a:lvl3pPr algn="l" rtl="0" fontAlgn="base">
              <a:lnSpc>
                <a:spcPct val="90000"/>
              </a:lnSpc>
              <a:spcBef>
                <a:spcPct val="0"/>
              </a:spcBef>
              <a:spcAft>
                <a:spcPct val="0"/>
              </a:spcAft>
              <a:defRPr sz="3600">
                <a:solidFill>
                  <a:schemeClr val="tx1"/>
                </a:solidFill>
                <a:latin typeface="Trebuchet MS" panose="020B0603020202020204" pitchFamily="34" charset="0"/>
              </a:defRPr>
            </a:lvl3pPr>
            <a:lvl4pPr algn="l" rtl="0" fontAlgn="base">
              <a:lnSpc>
                <a:spcPct val="90000"/>
              </a:lnSpc>
              <a:spcBef>
                <a:spcPct val="0"/>
              </a:spcBef>
              <a:spcAft>
                <a:spcPct val="0"/>
              </a:spcAft>
              <a:defRPr sz="3600">
                <a:solidFill>
                  <a:schemeClr val="tx1"/>
                </a:solidFill>
                <a:latin typeface="Trebuchet MS" panose="020B0603020202020204" pitchFamily="34" charset="0"/>
              </a:defRPr>
            </a:lvl4pPr>
            <a:lvl5pPr algn="l" rtl="0" fontAlgn="base">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a:lstStyle>
          <a:p>
            <a:pPr algn="ctr" eaLnBrk="1" fontAlgn="auto" hangingPunct="1">
              <a:lnSpc>
                <a:spcPct val="100000"/>
              </a:lnSpc>
              <a:spcAft>
                <a:spcPts val="0"/>
              </a:spcAft>
              <a:defRPr/>
            </a:pPr>
            <a:r>
              <a:rPr lang="vi-VN" sz="2800" b="1" dirty="0">
                <a:solidFill>
                  <a:srgbClr val="C00000"/>
                </a:solidFill>
                <a:latin typeface="Times New Roman" panose="02020603050405020304" pitchFamily="18" charset="0"/>
                <a:cs typeface="Times New Roman" panose="02020603050405020304" pitchFamily="18" charset="0"/>
              </a:rPr>
              <a:t>  </a:t>
            </a:r>
            <a:r>
              <a:rPr lang="en-US" sz="2800" b="1" u="sng"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CHỦ ĐỀ </a:t>
            </a:r>
            <a:r>
              <a:rPr lang="en-US" sz="28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p>
          <a:p>
            <a:pPr algn="ctr" eaLnBrk="1" fontAlgn="auto" hangingPunct="1">
              <a:lnSpc>
                <a:spcPct val="100000"/>
              </a:lnSpc>
              <a:spcAft>
                <a:spcPts val="0"/>
              </a:spcAft>
              <a:defRPr/>
            </a:pPr>
            <a:r>
              <a:rPr lang="en-US" sz="32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MĨ THUẬT CỦA CÁC DÂN TỘC THIỂU SỐ VIỆT NAM</a:t>
            </a:r>
            <a:endParaRPr lang="en-US" sz="32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7" name="Rectangle 1"/>
          <p:cNvSpPr>
            <a:spLocks noChangeArrowheads="1"/>
          </p:cNvSpPr>
          <p:nvPr/>
        </p:nvSpPr>
        <p:spPr bwMode="auto">
          <a:xfrm>
            <a:off x="1728529" y="1189288"/>
            <a:ext cx="86084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Bài</a:t>
            </a:r>
            <a:r>
              <a:rPr lang="vi-VN"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7</a:t>
            </a:r>
            <a:r>
              <a:rPr lang="vi-VN"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Tạo</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mẫu</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nền</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trang</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trí</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với</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họa</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tiết</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dân</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tộc</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thiểu</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số</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err="1"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Việt</a:t>
            </a:r>
            <a:r>
              <a:rPr lang="en-US" altLang="en-US" sz="4000" b="1" dirty="0" smtClean="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cs typeface="Times New Roman" panose="02020603050405020304" pitchFamily="18" charset="0"/>
              </a:rPr>
              <a:t> Nam</a:t>
            </a:r>
            <a:endParaRPr lang="en-US" altLang="en-US" sz="4000" b="1" dirty="0">
              <a:ln w="12700">
                <a:solidFill>
                  <a:schemeClr val="tx2">
                    <a:lumMod val="75000"/>
                  </a:schemeClr>
                </a:solidFill>
                <a:prstDash val="solid"/>
              </a:ln>
              <a:solidFill>
                <a:srgbClr val="009900"/>
              </a:solidFill>
              <a:effectLst>
                <a:outerShdw dist="38100" dir="2640000" algn="bl" rotWithShape="0">
                  <a:schemeClr val="tx2">
                    <a:lumMod val="75000"/>
                  </a:schemeClr>
                </a:outerShdw>
                <a:reflection blurRad="6350" stA="55000" endA="300" endPos="45500" dir="5400000" sy="-100000" algn="bl" rotWithShape="0"/>
              </a:effectLst>
              <a:latin typeface="Cambria" panose="02040503050406030204" pitchFamily="18" charset="0"/>
              <a:ea typeface="Cambria" panose="02040503050406030204" pitchFamily="18" charset="0"/>
            </a:endParaRPr>
          </a:p>
        </p:txBody>
      </p:sp>
      <p:sp>
        <p:nvSpPr>
          <p:cNvPr id="18" name="Text Box 262"/>
          <p:cNvSpPr txBox="1">
            <a:spLocks noChangeArrowheads="1"/>
          </p:cNvSpPr>
          <p:nvPr/>
        </p:nvSpPr>
        <p:spPr bwMode="auto">
          <a:xfrm>
            <a:off x="533400" y="2743200"/>
            <a:ext cx="10802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1.</a:t>
            </a:r>
            <a:r>
              <a:rPr lang="en-US" altLang="en-US"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Quan</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sát</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nhận</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thức</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về</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hình</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thức</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của</a:t>
            </a:r>
            <a:r>
              <a:rPr lang="en-US" sz="2400" b="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latin typeface="Cambria" panose="02040503050406030204" pitchFamily="18" charset="0"/>
                <a:ea typeface="Cambria" panose="02040503050406030204" pitchFamily="18" charset="0"/>
                <a:cs typeface="Times New Roman" panose="02020603050405020304" pitchFamily="18" charset="0"/>
              </a:rPr>
              <a:t>khuôn</a:t>
            </a:r>
            <a:r>
              <a:rPr lang="en-US" sz="2400" b="1" dirty="0" smtClean="0">
                <a:latin typeface="Cambria" panose="02040503050406030204" pitchFamily="18" charset="0"/>
                <a:ea typeface="Cambria" panose="02040503050406030204" pitchFamily="18" charset="0"/>
                <a:cs typeface="Times New Roman" panose="02020603050405020304" pitchFamily="18" charset="0"/>
              </a:rPr>
              <a:t> in</a:t>
            </a:r>
            <a:endParaRPr lang="en-US" altLang="en-US" sz="2400" b="1"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9508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62"/>
          <p:cNvSpPr txBox="1">
            <a:spLocks noChangeArrowheads="1"/>
          </p:cNvSpPr>
          <p:nvPr/>
        </p:nvSpPr>
        <p:spPr bwMode="auto">
          <a:xfrm>
            <a:off x="1389017" y="304800"/>
            <a:ext cx="10802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1.</a:t>
            </a:r>
            <a:r>
              <a:rPr lang="en-US" altLang="en-US"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Quan</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sát</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nhận</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thức</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về</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hình</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thức</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của</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khuôn</a:t>
            </a:r>
            <a:r>
              <a:rPr lang="en-US" sz="2800" b="1" dirty="0" smtClean="0">
                <a:latin typeface="Cambria" panose="02040503050406030204" pitchFamily="18" charset="0"/>
                <a:ea typeface="Cambria" panose="02040503050406030204" pitchFamily="18" charset="0"/>
                <a:cs typeface="Times New Roman" panose="02020603050405020304" pitchFamily="18" charset="0"/>
              </a:rPr>
              <a:t> in</a:t>
            </a:r>
            <a:endParaRPr lang="en-US" altLang="en-US" sz="28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22" name="object 5"/>
          <p:cNvPicPr/>
          <p:nvPr/>
        </p:nvPicPr>
        <p:blipFill>
          <a:blip r:embed="rId7" cstate="print"/>
          <a:stretch>
            <a:fillRect/>
          </a:stretch>
        </p:blipFill>
        <p:spPr>
          <a:xfrm>
            <a:off x="4648200" y="2133600"/>
            <a:ext cx="28956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object 6"/>
          <p:cNvPicPr/>
          <p:nvPr/>
        </p:nvPicPr>
        <p:blipFill>
          <a:blip r:embed="rId8" cstate="print"/>
          <a:stretch>
            <a:fillRect/>
          </a:stretch>
        </p:blipFill>
        <p:spPr>
          <a:xfrm rot="20682354">
            <a:off x="1262053" y="2540072"/>
            <a:ext cx="2831592"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object 8"/>
          <p:cNvSpPr txBox="1">
            <a:spLocks noGrp="1"/>
          </p:cNvSpPr>
          <p:nvPr>
            <p:ph type="title"/>
          </p:nvPr>
        </p:nvSpPr>
        <p:spPr>
          <a:xfrm>
            <a:off x="2209800" y="879422"/>
            <a:ext cx="7131305" cy="859018"/>
          </a:xfrm>
          <a:prstGeom prst="rect">
            <a:avLst/>
          </a:prstGeom>
        </p:spPr>
        <p:txBody>
          <a:bodyPr vert="horz" wrap="square" lIns="0" tIns="13335" rIns="0" bIns="0" rtlCol="0">
            <a:spAutoFit/>
          </a:bodyPr>
          <a:lstStyle/>
          <a:p>
            <a:pPr marL="12700">
              <a:lnSpc>
                <a:spcPct val="120000"/>
              </a:lnSpc>
              <a:spcBef>
                <a:spcPts val="105"/>
              </a:spcBef>
              <a:tabLst>
                <a:tab pos="298450" algn="l"/>
              </a:tabLst>
            </a:pPr>
            <a:r>
              <a:rPr lang="en-US" sz="2400" b="1" i="1" dirty="0" smtClean="0">
                <a:solidFill>
                  <a:srgbClr val="FF0000"/>
                </a:solidFill>
                <a:latin typeface="Cambria" panose="02040503050406030204" pitchFamily="18" charset="0"/>
                <a:ea typeface="Cambria" panose="02040503050406030204" pitchFamily="18" charset="0"/>
              </a:rPr>
              <a:t>? </a:t>
            </a:r>
            <a:r>
              <a:rPr sz="2400" b="1" i="1" dirty="0" err="1" smtClean="0">
                <a:solidFill>
                  <a:srgbClr val="FF0000"/>
                </a:solidFill>
                <a:latin typeface="Cambria" panose="02040503050406030204" pitchFamily="18" charset="0"/>
                <a:ea typeface="Cambria" panose="02040503050406030204" pitchFamily="18" charset="0"/>
              </a:rPr>
              <a:t>Nét</a:t>
            </a:r>
            <a:r>
              <a:rPr sz="2400" b="1" i="1" dirty="0">
                <a:solidFill>
                  <a:srgbClr val="FF0000"/>
                </a:solidFill>
                <a:latin typeface="Cambria" panose="02040503050406030204" pitchFamily="18" charset="0"/>
                <a:ea typeface="Cambria" panose="02040503050406030204" pitchFamily="18" charset="0"/>
              </a:rPr>
              <a:t>,</a:t>
            </a:r>
            <a:r>
              <a:rPr sz="2400" b="1" i="1" spc="-10" dirty="0">
                <a:solidFill>
                  <a:srgbClr val="FF0000"/>
                </a:solidFill>
                <a:latin typeface="Cambria" panose="02040503050406030204" pitchFamily="18" charset="0"/>
                <a:ea typeface="Cambria" panose="02040503050406030204" pitchFamily="18" charset="0"/>
              </a:rPr>
              <a:t> </a:t>
            </a:r>
            <a:r>
              <a:rPr sz="2400" b="1" i="1" dirty="0">
                <a:solidFill>
                  <a:srgbClr val="FF0000"/>
                </a:solidFill>
                <a:latin typeface="Cambria" panose="02040503050406030204" pitchFamily="18" charset="0"/>
                <a:ea typeface="Cambria" panose="02040503050406030204" pitchFamily="18" charset="0"/>
              </a:rPr>
              <a:t>hình</a:t>
            </a:r>
            <a:r>
              <a:rPr sz="2400" b="1" i="1" spc="-25" dirty="0">
                <a:solidFill>
                  <a:srgbClr val="FF0000"/>
                </a:solidFill>
                <a:latin typeface="Cambria" panose="02040503050406030204" pitchFamily="18" charset="0"/>
                <a:ea typeface="Cambria" panose="02040503050406030204" pitchFamily="18" charset="0"/>
              </a:rPr>
              <a:t> </a:t>
            </a:r>
            <a:r>
              <a:rPr sz="2400" b="1" i="1" dirty="0">
                <a:solidFill>
                  <a:srgbClr val="FF0000"/>
                </a:solidFill>
                <a:latin typeface="Cambria" panose="02040503050406030204" pitchFamily="18" charset="0"/>
                <a:ea typeface="Cambria" panose="02040503050406030204" pitchFamily="18" charset="0"/>
              </a:rPr>
              <a:t>hoạ</a:t>
            </a:r>
            <a:r>
              <a:rPr sz="2400" b="1" i="1" spc="-15" dirty="0">
                <a:solidFill>
                  <a:srgbClr val="FF0000"/>
                </a:solidFill>
                <a:latin typeface="Cambria" panose="02040503050406030204" pitchFamily="18" charset="0"/>
                <a:ea typeface="Cambria" panose="02040503050406030204" pitchFamily="18" charset="0"/>
              </a:rPr>
              <a:t> </a:t>
            </a:r>
            <a:r>
              <a:rPr sz="2400" b="1" i="1" dirty="0">
                <a:solidFill>
                  <a:srgbClr val="FF0000"/>
                </a:solidFill>
                <a:latin typeface="Cambria" panose="02040503050406030204" pitchFamily="18" charset="0"/>
                <a:ea typeface="Cambria" panose="02040503050406030204" pitchFamily="18" charset="0"/>
              </a:rPr>
              <a:t>tiết</a:t>
            </a:r>
            <a:r>
              <a:rPr sz="2400" b="1" i="1" spc="-5" dirty="0">
                <a:solidFill>
                  <a:srgbClr val="FF0000"/>
                </a:solidFill>
                <a:latin typeface="Cambria" panose="02040503050406030204" pitchFamily="18" charset="0"/>
                <a:ea typeface="Cambria" panose="02040503050406030204" pitchFamily="18" charset="0"/>
              </a:rPr>
              <a:t> </a:t>
            </a:r>
            <a:r>
              <a:rPr sz="2400" b="1" i="1" dirty="0">
                <a:solidFill>
                  <a:srgbClr val="FF0000"/>
                </a:solidFill>
                <a:latin typeface="Cambria" panose="02040503050406030204" pitchFamily="18" charset="0"/>
                <a:ea typeface="Cambria" panose="02040503050406030204" pitchFamily="18" charset="0"/>
              </a:rPr>
              <a:t>trên</a:t>
            </a:r>
            <a:r>
              <a:rPr sz="2400" b="1" i="1" spc="-15" dirty="0">
                <a:solidFill>
                  <a:srgbClr val="FF0000"/>
                </a:solidFill>
                <a:latin typeface="Cambria" panose="02040503050406030204" pitchFamily="18" charset="0"/>
                <a:ea typeface="Cambria" panose="02040503050406030204" pitchFamily="18" charset="0"/>
              </a:rPr>
              <a:t> </a:t>
            </a:r>
            <a:r>
              <a:rPr sz="2400" b="1" i="1" dirty="0" err="1">
                <a:solidFill>
                  <a:srgbClr val="FF0000"/>
                </a:solidFill>
                <a:latin typeface="Cambria" panose="02040503050406030204" pitchFamily="18" charset="0"/>
                <a:ea typeface="Cambria" panose="02040503050406030204" pitchFamily="18" charset="0"/>
              </a:rPr>
              <a:t>khuôn</a:t>
            </a:r>
            <a:r>
              <a:rPr sz="2400" b="1" i="1" spc="-35" dirty="0">
                <a:solidFill>
                  <a:srgbClr val="FF0000"/>
                </a:solidFill>
                <a:latin typeface="Cambria" panose="02040503050406030204" pitchFamily="18" charset="0"/>
                <a:ea typeface="Cambria" panose="02040503050406030204" pitchFamily="18" charset="0"/>
              </a:rPr>
              <a:t> </a:t>
            </a:r>
            <a:r>
              <a:rPr sz="2400" b="1" i="1" spc="-25" dirty="0" smtClean="0">
                <a:solidFill>
                  <a:srgbClr val="FF0000"/>
                </a:solidFill>
                <a:latin typeface="Cambria" panose="02040503050406030204" pitchFamily="18" charset="0"/>
                <a:ea typeface="Cambria" panose="02040503050406030204" pitchFamily="18" charset="0"/>
              </a:rPr>
              <a:t>in</a:t>
            </a:r>
            <a:r>
              <a:rPr lang="en-US" sz="2400" b="1" i="1" dirty="0" smtClean="0">
                <a:solidFill>
                  <a:srgbClr val="FF0000"/>
                </a:solidFill>
                <a:latin typeface="Cambria" panose="02040503050406030204" pitchFamily="18" charset="0"/>
                <a:ea typeface="Cambria" panose="02040503050406030204" pitchFamily="18" charset="0"/>
              </a:rPr>
              <a:t>?</a:t>
            </a:r>
            <a:br>
              <a:rPr lang="en-US" sz="2400" b="1" i="1" dirty="0" smtClean="0">
                <a:solidFill>
                  <a:srgbClr val="FF0000"/>
                </a:solidFill>
                <a:latin typeface="Cambria" panose="02040503050406030204" pitchFamily="18" charset="0"/>
                <a:ea typeface="Cambria" panose="02040503050406030204" pitchFamily="18" charset="0"/>
              </a:rPr>
            </a:br>
            <a:r>
              <a:rPr lang="en-US" sz="2400" b="1" i="1" dirty="0" smtClean="0">
                <a:solidFill>
                  <a:srgbClr val="FF0000"/>
                </a:solidFill>
                <a:latin typeface="Cambria" panose="02040503050406030204" pitchFamily="18" charset="0"/>
                <a:ea typeface="Cambria" panose="02040503050406030204" pitchFamily="18" charset="0"/>
              </a:rPr>
              <a:t>? </a:t>
            </a:r>
            <a:r>
              <a:rPr sz="2400" b="1" i="1" dirty="0" err="1" smtClean="0">
                <a:solidFill>
                  <a:srgbClr val="FF0000"/>
                </a:solidFill>
                <a:latin typeface="Cambria" panose="02040503050406030204" pitchFamily="18" charset="0"/>
                <a:ea typeface="Cambria" panose="02040503050406030204" pitchFamily="18" charset="0"/>
              </a:rPr>
              <a:t>Vật</a:t>
            </a:r>
            <a:r>
              <a:rPr sz="2400" b="1" i="1" spc="-20" dirty="0" smtClean="0">
                <a:solidFill>
                  <a:srgbClr val="FF0000"/>
                </a:solidFill>
                <a:latin typeface="Cambria" panose="02040503050406030204" pitchFamily="18" charset="0"/>
                <a:ea typeface="Cambria" panose="02040503050406030204" pitchFamily="18" charset="0"/>
              </a:rPr>
              <a:t> </a:t>
            </a:r>
            <a:r>
              <a:rPr sz="2400" b="1" i="1" dirty="0">
                <a:solidFill>
                  <a:srgbClr val="FF0000"/>
                </a:solidFill>
                <a:latin typeface="Cambria" panose="02040503050406030204" pitchFamily="18" charset="0"/>
                <a:ea typeface="Cambria" panose="02040503050406030204" pitchFamily="18" charset="0"/>
              </a:rPr>
              <a:t>liệu và</a:t>
            </a:r>
            <a:r>
              <a:rPr sz="2400" b="1" i="1" spc="10" dirty="0">
                <a:solidFill>
                  <a:srgbClr val="FF0000"/>
                </a:solidFill>
                <a:latin typeface="Cambria" panose="02040503050406030204" pitchFamily="18" charset="0"/>
                <a:ea typeface="Cambria" panose="02040503050406030204" pitchFamily="18" charset="0"/>
              </a:rPr>
              <a:t> </a:t>
            </a:r>
            <a:r>
              <a:rPr sz="2400" b="1" i="1" dirty="0">
                <a:solidFill>
                  <a:srgbClr val="FF0000"/>
                </a:solidFill>
                <a:latin typeface="Cambria" panose="02040503050406030204" pitchFamily="18" charset="0"/>
                <a:ea typeface="Cambria" panose="02040503050406030204" pitchFamily="18" charset="0"/>
              </a:rPr>
              <a:t>các</a:t>
            </a:r>
            <a:r>
              <a:rPr sz="2400" b="1" i="1" spc="-10" dirty="0">
                <a:solidFill>
                  <a:srgbClr val="FF0000"/>
                </a:solidFill>
                <a:latin typeface="Cambria" panose="02040503050406030204" pitchFamily="18" charset="0"/>
                <a:ea typeface="Cambria" panose="02040503050406030204" pitchFamily="18" charset="0"/>
              </a:rPr>
              <a:t> </a:t>
            </a:r>
            <a:r>
              <a:rPr sz="2400" b="1" i="1" dirty="0">
                <a:solidFill>
                  <a:srgbClr val="FF0000"/>
                </a:solidFill>
                <a:latin typeface="Cambria" panose="02040503050406030204" pitchFamily="18" charset="0"/>
                <a:ea typeface="Cambria" panose="02040503050406030204" pitchFamily="18" charset="0"/>
              </a:rPr>
              <a:t>hình</a:t>
            </a:r>
            <a:r>
              <a:rPr sz="2400" b="1" i="1" spc="5" dirty="0">
                <a:solidFill>
                  <a:srgbClr val="FF0000"/>
                </a:solidFill>
                <a:latin typeface="Cambria" panose="02040503050406030204" pitchFamily="18" charset="0"/>
                <a:ea typeface="Cambria" panose="02040503050406030204" pitchFamily="18" charset="0"/>
              </a:rPr>
              <a:t> </a:t>
            </a:r>
            <a:r>
              <a:rPr sz="2400" b="1" i="1" dirty="0">
                <a:solidFill>
                  <a:srgbClr val="FF0000"/>
                </a:solidFill>
                <a:latin typeface="Cambria" panose="02040503050406030204" pitchFamily="18" charset="0"/>
                <a:ea typeface="Cambria" panose="02040503050406030204" pitchFamily="18" charset="0"/>
              </a:rPr>
              <a:t>thức </a:t>
            </a:r>
            <a:r>
              <a:rPr sz="2400" b="1" i="1" dirty="0" err="1">
                <a:solidFill>
                  <a:srgbClr val="FF0000"/>
                </a:solidFill>
                <a:latin typeface="Cambria" panose="02040503050406030204" pitchFamily="18" charset="0"/>
                <a:ea typeface="Cambria" panose="02040503050406030204" pitchFamily="18" charset="0"/>
              </a:rPr>
              <a:t>khuôn</a:t>
            </a:r>
            <a:r>
              <a:rPr sz="2400" b="1" i="1" spc="-25" dirty="0">
                <a:solidFill>
                  <a:srgbClr val="FF0000"/>
                </a:solidFill>
                <a:latin typeface="Cambria" panose="02040503050406030204" pitchFamily="18" charset="0"/>
                <a:ea typeface="Cambria" panose="02040503050406030204" pitchFamily="18" charset="0"/>
              </a:rPr>
              <a:t> </a:t>
            </a:r>
            <a:r>
              <a:rPr sz="2400" b="1" i="1" spc="-25" dirty="0" smtClean="0">
                <a:solidFill>
                  <a:srgbClr val="FF0000"/>
                </a:solidFill>
                <a:latin typeface="Cambria" panose="02040503050406030204" pitchFamily="18" charset="0"/>
                <a:ea typeface="Cambria" panose="02040503050406030204" pitchFamily="18" charset="0"/>
              </a:rPr>
              <a:t>in</a:t>
            </a:r>
            <a:r>
              <a:rPr lang="en-US" sz="2400" b="1" i="1" spc="-25" dirty="0" smtClean="0">
                <a:solidFill>
                  <a:srgbClr val="FF0000"/>
                </a:solidFill>
                <a:latin typeface="Cambria" panose="02040503050406030204" pitchFamily="18" charset="0"/>
                <a:ea typeface="Cambria" panose="02040503050406030204" pitchFamily="18" charset="0"/>
              </a:rPr>
              <a:t>?</a:t>
            </a:r>
            <a:endParaRPr sz="2400" b="1" i="1" dirty="0">
              <a:solidFill>
                <a:srgbClr val="FF0000"/>
              </a:solidFill>
              <a:latin typeface="Cambria" panose="02040503050406030204" pitchFamily="18" charset="0"/>
              <a:ea typeface="Cambria" panose="02040503050406030204" pitchFamily="18" charset="0"/>
            </a:endParaRPr>
          </a:p>
        </p:txBody>
      </p:sp>
      <p:pic>
        <p:nvPicPr>
          <p:cNvPr id="21" name="object 5"/>
          <p:cNvPicPr/>
          <p:nvPr/>
        </p:nvPicPr>
        <p:blipFill>
          <a:blip r:embed="rId9" cstate="print"/>
          <a:stretch>
            <a:fillRect/>
          </a:stretch>
        </p:blipFill>
        <p:spPr>
          <a:xfrm rot="1145962">
            <a:off x="8087438" y="2641350"/>
            <a:ext cx="30480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404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62"/>
          <p:cNvSpPr txBox="1">
            <a:spLocks noChangeArrowheads="1"/>
          </p:cNvSpPr>
          <p:nvPr/>
        </p:nvSpPr>
        <p:spPr bwMode="auto">
          <a:xfrm>
            <a:off x="1389017" y="304800"/>
            <a:ext cx="10802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smtClean="0">
                <a:latin typeface="Cambria" panose="02040503050406030204" pitchFamily="18" charset="0"/>
                <a:ea typeface="Cambria" panose="02040503050406030204" pitchFamily="18" charset="0"/>
                <a:cs typeface="Times New Roman" panose="02020603050405020304" pitchFamily="18" charset="0"/>
              </a:rPr>
              <a:t>TRÒ CHƠI KHÁM PHÁ MỘT SỐ HÌNH THỨC</a:t>
            </a:r>
            <a:endParaRPr lang="en-US" altLang="en-US" sz="24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28" name="object 3"/>
          <p:cNvPicPr/>
          <p:nvPr/>
        </p:nvPicPr>
        <p:blipFill>
          <a:blip r:embed="rId7" cstate="print"/>
          <a:stretch>
            <a:fillRect/>
          </a:stretch>
        </p:blipFill>
        <p:spPr>
          <a:xfrm>
            <a:off x="685800" y="762000"/>
            <a:ext cx="5410200" cy="2348483"/>
          </a:xfrm>
          <a:prstGeom prst="rect">
            <a:avLst/>
          </a:prstGeom>
        </p:spPr>
      </p:pic>
      <p:sp>
        <p:nvSpPr>
          <p:cNvPr id="29" name="object 4"/>
          <p:cNvSpPr txBox="1"/>
          <p:nvPr/>
        </p:nvSpPr>
        <p:spPr>
          <a:xfrm>
            <a:off x="685800" y="3124200"/>
            <a:ext cx="2731135" cy="320601"/>
          </a:xfrm>
          <a:prstGeom prst="rect">
            <a:avLst/>
          </a:prstGeom>
        </p:spPr>
        <p:txBody>
          <a:bodyPr vert="horz" wrap="square" lIns="0" tIns="12700" rIns="0" bIns="0" rtlCol="0">
            <a:spAutoFit/>
          </a:bodyPr>
          <a:lstStyle/>
          <a:p>
            <a:pPr marL="12700" algn="ctr">
              <a:spcBef>
                <a:spcPts val="100"/>
              </a:spcBef>
            </a:pPr>
            <a:r>
              <a:rPr sz="2000" b="1" spc="-220" dirty="0">
                <a:solidFill>
                  <a:schemeClr val="tx1"/>
                </a:solidFill>
                <a:latin typeface="Cambria" panose="02040503050406030204" pitchFamily="18" charset="0"/>
                <a:ea typeface="Cambria" panose="02040503050406030204" pitchFamily="18" charset="0"/>
                <a:cs typeface="Arial"/>
              </a:rPr>
              <a:t>(Dân</a:t>
            </a:r>
            <a:r>
              <a:rPr sz="2000" b="1" spc="-25" dirty="0">
                <a:solidFill>
                  <a:schemeClr val="tx1"/>
                </a:solidFill>
                <a:latin typeface="Cambria" panose="02040503050406030204" pitchFamily="18" charset="0"/>
                <a:ea typeface="Cambria" panose="02040503050406030204" pitchFamily="18" charset="0"/>
                <a:cs typeface="Arial"/>
              </a:rPr>
              <a:t> </a:t>
            </a:r>
            <a:r>
              <a:rPr sz="2000" b="1" spc="-280" dirty="0">
                <a:solidFill>
                  <a:schemeClr val="tx1"/>
                </a:solidFill>
                <a:latin typeface="Cambria" panose="02040503050406030204" pitchFamily="18" charset="0"/>
                <a:ea typeface="Cambria" panose="02040503050406030204" pitchFamily="18" charset="0"/>
                <a:cs typeface="Arial"/>
              </a:rPr>
              <a:t>t</a:t>
            </a:r>
            <a:r>
              <a:rPr sz="2000" b="1" spc="-280" dirty="0">
                <a:solidFill>
                  <a:schemeClr val="tx1"/>
                </a:solidFill>
                <a:latin typeface="Cambria" panose="02040503050406030204" pitchFamily="18" charset="0"/>
                <a:ea typeface="Cambria" panose="02040503050406030204" pitchFamily="18" charset="0"/>
                <a:cs typeface="Calibri"/>
              </a:rPr>
              <a:t>ộ</a:t>
            </a:r>
            <a:r>
              <a:rPr sz="2000" b="1" spc="-280" dirty="0">
                <a:solidFill>
                  <a:schemeClr val="tx1"/>
                </a:solidFill>
                <a:latin typeface="Cambria" panose="02040503050406030204" pitchFamily="18" charset="0"/>
                <a:ea typeface="Cambria" panose="02040503050406030204" pitchFamily="18" charset="0"/>
                <a:cs typeface="Arial"/>
              </a:rPr>
              <a:t>c</a:t>
            </a:r>
            <a:r>
              <a:rPr sz="2000" b="1" spc="-20" dirty="0">
                <a:solidFill>
                  <a:schemeClr val="tx1"/>
                </a:solidFill>
                <a:latin typeface="Cambria" panose="02040503050406030204" pitchFamily="18" charset="0"/>
                <a:ea typeface="Cambria" panose="02040503050406030204" pitchFamily="18" charset="0"/>
                <a:cs typeface="Arial"/>
              </a:rPr>
              <a:t> </a:t>
            </a:r>
            <a:r>
              <a:rPr sz="2000" b="1" spc="-700" dirty="0">
                <a:solidFill>
                  <a:schemeClr val="tx1"/>
                </a:solidFill>
                <a:latin typeface="Cambria" panose="02040503050406030204" pitchFamily="18" charset="0"/>
                <a:ea typeface="Cambria" panose="02040503050406030204" pitchFamily="18" charset="0"/>
                <a:cs typeface="Arial"/>
              </a:rPr>
              <a:t>Ê</a:t>
            </a:r>
            <a:r>
              <a:rPr sz="2000" b="1" spc="-30" dirty="0">
                <a:solidFill>
                  <a:schemeClr val="tx1"/>
                </a:solidFill>
                <a:latin typeface="Cambria" panose="02040503050406030204" pitchFamily="18" charset="0"/>
                <a:ea typeface="Cambria" panose="02040503050406030204" pitchFamily="18" charset="0"/>
                <a:cs typeface="Arial"/>
              </a:rPr>
              <a:t> </a:t>
            </a:r>
            <a:r>
              <a:rPr sz="2000" b="1" spc="-170" dirty="0">
                <a:solidFill>
                  <a:schemeClr val="tx1"/>
                </a:solidFill>
                <a:latin typeface="Cambria" panose="02040503050406030204" pitchFamily="18" charset="0"/>
                <a:ea typeface="Cambria" panose="02040503050406030204" pitchFamily="18" charset="0"/>
                <a:cs typeface="Arial"/>
              </a:rPr>
              <a:t>Đê)</a:t>
            </a:r>
            <a:endParaRPr sz="2000">
              <a:solidFill>
                <a:schemeClr val="tx1"/>
              </a:solidFill>
              <a:latin typeface="Cambria" panose="02040503050406030204" pitchFamily="18" charset="0"/>
              <a:ea typeface="Cambria" panose="02040503050406030204" pitchFamily="18" charset="0"/>
              <a:cs typeface="Arial"/>
            </a:endParaRPr>
          </a:p>
        </p:txBody>
      </p:sp>
      <p:sp>
        <p:nvSpPr>
          <p:cNvPr id="30" name="object 5"/>
          <p:cNvSpPr txBox="1"/>
          <p:nvPr/>
        </p:nvSpPr>
        <p:spPr>
          <a:xfrm>
            <a:off x="3276600" y="3124200"/>
            <a:ext cx="3004185" cy="320601"/>
          </a:xfrm>
          <a:prstGeom prst="rect">
            <a:avLst/>
          </a:prstGeom>
        </p:spPr>
        <p:txBody>
          <a:bodyPr vert="horz" wrap="square" lIns="0" tIns="12700" rIns="0" bIns="0" rtlCol="0">
            <a:spAutoFit/>
          </a:bodyPr>
          <a:lstStyle/>
          <a:p>
            <a:pPr marL="12700" algn="ctr">
              <a:spcBef>
                <a:spcPts val="100"/>
              </a:spcBef>
            </a:pPr>
            <a:r>
              <a:rPr sz="2000" b="1" spc="-265" dirty="0">
                <a:solidFill>
                  <a:schemeClr val="tx1"/>
                </a:solidFill>
                <a:latin typeface="Cambria" panose="02040503050406030204" pitchFamily="18" charset="0"/>
                <a:ea typeface="Cambria" panose="02040503050406030204" pitchFamily="18" charset="0"/>
                <a:cs typeface="Arial"/>
              </a:rPr>
              <a:t>Dân</a:t>
            </a:r>
            <a:r>
              <a:rPr sz="2000" b="1" spc="-20" dirty="0">
                <a:solidFill>
                  <a:schemeClr val="tx1"/>
                </a:solidFill>
                <a:latin typeface="Cambria" panose="02040503050406030204" pitchFamily="18" charset="0"/>
                <a:ea typeface="Cambria" panose="02040503050406030204" pitchFamily="18" charset="0"/>
                <a:cs typeface="Arial"/>
              </a:rPr>
              <a:t> </a:t>
            </a:r>
            <a:r>
              <a:rPr sz="2000" b="1" spc="-280" dirty="0">
                <a:solidFill>
                  <a:schemeClr val="tx1"/>
                </a:solidFill>
                <a:latin typeface="Cambria" panose="02040503050406030204" pitchFamily="18" charset="0"/>
                <a:ea typeface="Cambria" panose="02040503050406030204" pitchFamily="18" charset="0"/>
                <a:cs typeface="Arial"/>
              </a:rPr>
              <a:t>t</a:t>
            </a:r>
            <a:r>
              <a:rPr sz="2000" b="1" spc="-280" dirty="0">
                <a:solidFill>
                  <a:schemeClr val="tx1"/>
                </a:solidFill>
                <a:latin typeface="Cambria" panose="02040503050406030204" pitchFamily="18" charset="0"/>
                <a:ea typeface="Cambria" panose="02040503050406030204" pitchFamily="18" charset="0"/>
                <a:cs typeface="Calibri"/>
              </a:rPr>
              <a:t>ộ</a:t>
            </a:r>
            <a:r>
              <a:rPr sz="2000" b="1" spc="-280" dirty="0">
                <a:solidFill>
                  <a:schemeClr val="tx1"/>
                </a:solidFill>
                <a:latin typeface="Cambria" panose="02040503050406030204" pitchFamily="18" charset="0"/>
                <a:ea typeface="Cambria" panose="02040503050406030204" pitchFamily="18" charset="0"/>
                <a:cs typeface="Arial"/>
              </a:rPr>
              <a:t>c</a:t>
            </a:r>
            <a:r>
              <a:rPr sz="2000" b="1" spc="-45" dirty="0">
                <a:solidFill>
                  <a:schemeClr val="tx1"/>
                </a:solidFill>
                <a:latin typeface="Cambria" panose="02040503050406030204" pitchFamily="18" charset="0"/>
                <a:ea typeface="Cambria" panose="02040503050406030204" pitchFamily="18" charset="0"/>
                <a:cs typeface="Arial"/>
              </a:rPr>
              <a:t> </a:t>
            </a:r>
            <a:r>
              <a:rPr sz="2000" b="1" spc="-165" dirty="0">
                <a:solidFill>
                  <a:schemeClr val="tx1"/>
                </a:solidFill>
                <a:latin typeface="Cambria" panose="02040503050406030204" pitchFamily="18" charset="0"/>
                <a:ea typeface="Cambria" panose="02040503050406030204" pitchFamily="18" charset="0"/>
                <a:cs typeface="Arial"/>
              </a:rPr>
              <a:t>Gia</a:t>
            </a:r>
            <a:r>
              <a:rPr sz="2000" b="1" spc="-45" dirty="0">
                <a:solidFill>
                  <a:schemeClr val="tx1"/>
                </a:solidFill>
                <a:latin typeface="Cambria" panose="02040503050406030204" pitchFamily="18" charset="0"/>
                <a:ea typeface="Cambria" panose="02040503050406030204" pitchFamily="18" charset="0"/>
                <a:cs typeface="Arial"/>
              </a:rPr>
              <a:t> </a:t>
            </a:r>
            <a:r>
              <a:rPr sz="2000" b="1" spc="-295" dirty="0">
                <a:solidFill>
                  <a:schemeClr val="tx1"/>
                </a:solidFill>
                <a:latin typeface="Cambria" panose="02040503050406030204" pitchFamily="18" charset="0"/>
                <a:ea typeface="Cambria" panose="02040503050406030204" pitchFamily="18" charset="0"/>
                <a:cs typeface="Arial"/>
              </a:rPr>
              <a:t>Rai</a:t>
            </a:r>
            <a:endParaRPr sz="2000" dirty="0">
              <a:solidFill>
                <a:schemeClr val="tx1"/>
              </a:solidFill>
              <a:latin typeface="Cambria" panose="02040503050406030204" pitchFamily="18" charset="0"/>
              <a:ea typeface="Cambria" panose="02040503050406030204" pitchFamily="18" charset="0"/>
              <a:cs typeface="Arial"/>
            </a:endParaRPr>
          </a:p>
        </p:txBody>
      </p:sp>
      <p:grpSp>
        <p:nvGrpSpPr>
          <p:cNvPr id="31" name="object 3"/>
          <p:cNvGrpSpPr/>
          <p:nvPr/>
        </p:nvGrpSpPr>
        <p:grpSpPr>
          <a:xfrm>
            <a:off x="6172200" y="762000"/>
            <a:ext cx="5349621" cy="2438400"/>
            <a:chOff x="310895" y="981455"/>
            <a:chExt cx="8620125" cy="2813685"/>
          </a:xfrm>
        </p:grpSpPr>
        <p:pic>
          <p:nvPicPr>
            <p:cNvPr id="32" name="object 4"/>
            <p:cNvPicPr/>
            <p:nvPr/>
          </p:nvPicPr>
          <p:blipFill>
            <a:blip r:embed="rId8" cstate="print"/>
            <a:stretch>
              <a:fillRect/>
            </a:stretch>
          </p:blipFill>
          <p:spPr>
            <a:xfrm>
              <a:off x="310895" y="981455"/>
              <a:ext cx="4287012" cy="2813304"/>
            </a:xfrm>
            <a:prstGeom prst="rect">
              <a:avLst/>
            </a:prstGeom>
          </p:spPr>
        </p:pic>
        <p:pic>
          <p:nvPicPr>
            <p:cNvPr id="33" name="object 5"/>
            <p:cNvPicPr/>
            <p:nvPr/>
          </p:nvPicPr>
          <p:blipFill>
            <a:blip r:embed="rId9" cstate="print"/>
            <a:stretch>
              <a:fillRect/>
            </a:stretch>
          </p:blipFill>
          <p:spPr>
            <a:xfrm>
              <a:off x="4643628" y="981455"/>
              <a:ext cx="4287012" cy="2807208"/>
            </a:xfrm>
            <a:prstGeom prst="rect">
              <a:avLst/>
            </a:prstGeom>
          </p:spPr>
        </p:pic>
      </p:grpSp>
      <p:sp>
        <p:nvSpPr>
          <p:cNvPr id="34" name="object 6"/>
          <p:cNvSpPr txBox="1"/>
          <p:nvPr/>
        </p:nvSpPr>
        <p:spPr>
          <a:xfrm>
            <a:off x="6705600" y="3124200"/>
            <a:ext cx="1616118" cy="320601"/>
          </a:xfrm>
          <a:prstGeom prst="rect">
            <a:avLst/>
          </a:prstGeom>
        </p:spPr>
        <p:txBody>
          <a:bodyPr vert="horz" wrap="square" lIns="0" tIns="12700" rIns="0" bIns="0" rtlCol="0">
            <a:spAutoFit/>
          </a:bodyPr>
          <a:lstStyle/>
          <a:p>
            <a:pPr marL="12700">
              <a:spcBef>
                <a:spcPts val="100"/>
              </a:spcBef>
            </a:pPr>
            <a:r>
              <a:rPr sz="2000" b="1" spc="-225" dirty="0">
                <a:solidFill>
                  <a:schemeClr val="tx1"/>
                </a:solidFill>
                <a:latin typeface="Cambria" panose="02040503050406030204" pitchFamily="18" charset="0"/>
                <a:ea typeface="Cambria" panose="02040503050406030204" pitchFamily="18" charset="0"/>
                <a:cs typeface="Arial"/>
              </a:rPr>
              <a:t>Dân</a:t>
            </a:r>
            <a:r>
              <a:rPr sz="2000" b="1" spc="-40" dirty="0">
                <a:solidFill>
                  <a:schemeClr val="tx1"/>
                </a:solidFill>
                <a:latin typeface="Cambria" panose="02040503050406030204" pitchFamily="18" charset="0"/>
                <a:ea typeface="Cambria" panose="02040503050406030204" pitchFamily="18" charset="0"/>
                <a:cs typeface="Arial"/>
              </a:rPr>
              <a:t> </a:t>
            </a:r>
            <a:r>
              <a:rPr sz="2000" b="1" spc="-250" dirty="0">
                <a:solidFill>
                  <a:schemeClr val="tx1"/>
                </a:solidFill>
                <a:latin typeface="Cambria" panose="02040503050406030204" pitchFamily="18" charset="0"/>
                <a:ea typeface="Cambria" panose="02040503050406030204" pitchFamily="18" charset="0"/>
                <a:cs typeface="Arial"/>
              </a:rPr>
              <a:t>t</a:t>
            </a:r>
            <a:r>
              <a:rPr sz="2000" b="1" spc="-250" dirty="0">
                <a:solidFill>
                  <a:schemeClr val="tx1"/>
                </a:solidFill>
                <a:latin typeface="Cambria" panose="02040503050406030204" pitchFamily="18" charset="0"/>
                <a:ea typeface="Cambria" panose="02040503050406030204" pitchFamily="18" charset="0"/>
                <a:cs typeface="Calibri"/>
              </a:rPr>
              <a:t>ộ</a:t>
            </a:r>
            <a:r>
              <a:rPr sz="2000" b="1" spc="-250" dirty="0">
                <a:solidFill>
                  <a:schemeClr val="tx1"/>
                </a:solidFill>
                <a:latin typeface="Cambria" panose="02040503050406030204" pitchFamily="18" charset="0"/>
                <a:ea typeface="Cambria" panose="02040503050406030204" pitchFamily="18" charset="0"/>
                <a:cs typeface="Arial"/>
              </a:rPr>
              <a:t>c</a:t>
            </a:r>
            <a:r>
              <a:rPr sz="2000" b="1" spc="-25" dirty="0">
                <a:solidFill>
                  <a:schemeClr val="tx1"/>
                </a:solidFill>
                <a:latin typeface="Cambria" panose="02040503050406030204" pitchFamily="18" charset="0"/>
                <a:ea typeface="Cambria" panose="02040503050406030204" pitchFamily="18" charset="0"/>
                <a:cs typeface="Arial"/>
              </a:rPr>
              <a:t> </a:t>
            </a:r>
            <a:r>
              <a:rPr sz="2000" b="1" spc="-190" dirty="0">
                <a:solidFill>
                  <a:schemeClr val="tx1"/>
                </a:solidFill>
                <a:latin typeface="Cambria" panose="02040503050406030204" pitchFamily="18" charset="0"/>
                <a:ea typeface="Cambria" panose="02040503050406030204" pitchFamily="18" charset="0"/>
                <a:cs typeface="Arial"/>
              </a:rPr>
              <a:t>Hà</a:t>
            </a:r>
            <a:r>
              <a:rPr sz="2000" b="1" spc="-30" dirty="0">
                <a:solidFill>
                  <a:schemeClr val="tx1"/>
                </a:solidFill>
                <a:latin typeface="Cambria" panose="02040503050406030204" pitchFamily="18" charset="0"/>
                <a:ea typeface="Cambria" panose="02040503050406030204" pitchFamily="18" charset="0"/>
                <a:cs typeface="Arial"/>
              </a:rPr>
              <a:t> </a:t>
            </a:r>
            <a:r>
              <a:rPr sz="2000" b="1" spc="-100" dirty="0">
                <a:solidFill>
                  <a:schemeClr val="tx1"/>
                </a:solidFill>
                <a:latin typeface="Cambria" panose="02040503050406030204" pitchFamily="18" charset="0"/>
                <a:ea typeface="Cambria" panose="02040503050406030204" pitchFamily="18" charset="0"/>
                <a:cs typeface="Arial"/>
              </a:rPr>
              <a:t>Nhì</a:t>
            </a:r>
            <a:endParaRPr sz="2000" dirty="0">
              <a:solidFill>
                <a:schemeClr val="tx1"/>
              </a:solidFill>
              <a:latin typeface="Cambria" panose="02040503050406030204" pitchFamily="18" charset="0"/>
              <a:ea typeface="Cambria" panose="02040503050406030204" pitchFamily="18" charset="0"/>
              <a:cs typeface="Arial"/>
            </a:endParaRPr>
          </a:p>
        </p:txBody>
      </p:sp>
      <p:sp>
        <p:nvSpPr>
          <p:cNvPr id="35" name="object 7"/>
          <p:cNvSpPr txBox="1"/>
          <p:nvPr/>
        </p:nvSpPr>
        <p:spPr>
          <a:xfrm>
            <a:off x="9372600" y="3291577"/>
            <a:ext cx="1708726" cy="320601"/>
          </a:xfrm>
          <a:prstGeom prst="rect">
            <a:avLst/>
          </a:prstGeom>
        </p:spPr>
        <p:txBody>
          <a:bodyPr vert="horz" wrap="square" lIns="0" tIns="12700" rIns="0" bIns="0" rtlCol="0">
            <a:spAutoFit/>
          </a:bodyPr>
          <a:lstStyle/>
          <a:p>
            <a:pPr marL="12700">
              <a:spcBef>
                <a:spcPts val="100"/>
              </a:spcBef>
            </a:pPr>
            <a:r>
              <a:rPr sz="2000" b="1" spc="-225" dirty="0">
                <a:solidFill>
                  <a:schemeClr val="tx1"/>
                </a:solidFill>
                <a:latin typeface="Cambria" panose="02040503050406030204" pitchFamily="18" charset="0"/>
                <a:ea typeface="Cambria" panose="02040503050406030204" pitchFamily="18" charset="0"/>
                <a:cs typeface="Arial"/>
              </a:rPr>
              <a:t>Dân</a:t>
            </a:r>
            <a:r>
              <a:rPr sz="2000" b="1" spc="-35" dirty="0">
                <a:solidFill>
                  <a:schemeClr val="tx1"/>
                </a:solidFill>
                <a:latin typeface="Cambria" panose="02040503050406030204" pitchFamily="18" charset="0"/>
                <a:ea typeface="Cambria" panose="02040503050406030204" pitchFamily="18" charset="0"/>
                <a:cs typeface="Arial"/>
              </a:rPr>
              <a:t> </a:t>
            </a:r>
            <a:r>
              <a:rPr sz="2000" b="1" spc="-250" dirty="0">
                <a:solidFill>
                  <a:schemeClr val="tx1"/>
                </a:solidFill>
                <a:latin typeface="Cambria" panose="02040503050406030204" pitchFamily="18" charset="0"/>
                <a:ea typeface="Cambria" panose="02040503050406030204" pitchFamily="18" charset="0"/>
                <a:cs typeface="Arial"/>
              </a:rPr>
              <a:t>t</a:t>
            </a:r>
            <a:r>
              <a:rPr sz="2000" b="1" spc="-250" dirty="0">
                <a:solidFill>
                  <a:schemeClr val="tx1"/>
                </a:solidFill>
                <a:latin typeface="Cambria" panose="02040503050406030204" pitchFamily="18" charset="0"/>
                <a:ea typeface="Cambria" panose="02040503050406030204" pitchFamily="18" charset="0"/>
                <a:cs typeface="Calibri"/>
              </a:rPr>
              <a:t>ộ</a:t>
            </a:r>
            <a:r>
              <a:rPr sz="2000" b="1" spc="-250" dirty="0">
                <a:solidFill>
                  <a:schemeClr val="tx1"/>
                </a:solidFill>
                <a:latin typeface="Cambria" panose="02040503050406030204" pitchFamily="18" charset="0"/>
                <a:ea typeface="Cambria" panose="02040503050406030204" pitchFamily="18" charset="0"/>
                <a:cs typeface="Arial"/>
              </a:rPr>
              <a:t>c</a:t>
            </a:r>
            <a:r>
              <a:rPr sz="2000" b="1" spc="-20" dirty="0">
                <a:solidFill>
                  <a:schemeClr val="tx1"/>
                </a:solidFill>
                <a:latin typeface="Cambria" panose="02040503050406030204" pitchFamily="18" charset="0"/>
                <a:ea typeface="Cambria" panose="02040503050406030204" pitchFamily="18" charset="0"/>
                <a:cs typeface="Arial"/>
              </a:rPr>
              <a:t> </a:t>
            </a:r>
            <a:r>
              <a:rPr sz="2000" b="1" spc="-195" dirty="0">
                <a:solidFill>
                  <a:schemeClr val="tx1"/>
                </a:solidFill>
                <a:latin typeface="Cambria" panose="02040503050406030204" pitchFamily="18" charset="0"/>
                <a:ea typeface="Cambria" panose="02040503050406030204" pitchFamily="18" charset="0"/>
                <a:cs typeface="Arial"/>
              </a:rPr>
              <a:t>H’Mông</a:t>
            </a:r>
            <a:endParaRPr sz="2000" dirty="0">
              <a:solidFill>
                <a:schemeClr val="tx1"/>
              </a:solidFill>
              <a:latin typeface="Cambria" panose="02040503050406030204" pitchFamily="18" charset="0"/>
              <a:ea typeface="Cambria" panose="02040503050406030204" pitchFamily="18" charset="0"/>
              <a:cs typeface="Arial"/>
            </a:endParaRPr>
          </a:p>
        </p:txBody>
      </p:sp>
      <p:grpSp>
        <p:nvGrpSpPr>
          <p:cNvPr id="36" name="object 3"/>
          <p:cNvGrpSpPr/>
          <p:nvPr/>
        </p:nvGrpSpPr>
        <p:grpSpPr>
          <a:xfrm>
            <a:off x="685801" y="3568120"/>
            <a:ext cx="5410200" cy="2314257"/>
            <a:chOff x="179831" y="1557527"/>
            <a:chExt cx="8945880" cy="2987040"/>
          </a:xfrm>
        </p:grpSpPr>
        <p:pic>
          <p:nvPicPr>
            <p:cNvPr id="37" name="object 4"/>
            <p:cNvPicPr/>
            <p:nvPr/>
          </p:nvPicPr>
          <p:blipFill>
            <a:blip r:embed="rId10" cstate="print"/>
            <a:stretch>
              <a:fillRect/>
            </a:stretch>
          </p:blipFill>
          <p:spPr>
            <a:xfrm>
              <a:off x="179831" y="1557527"/>
              <a:ext cx="4419600" cy="2878836"/>
            </a:xfrm>
            <a:prstGeom prst="rect">
              <a:avLst/>
            </a:prstGeom>
          </p:spPr>
        </p:pic>
        <p:pic>
          <p:nvPicPr>
            <p:cNvPr id="38" name="object 5"/>
            <p:cNvPicPr/>
            <p:nvPr/>
          </p:nvPicPr>
          <p:blipFill>
            <a:blip r:embed="rId11" cstate="print"/>
            <a:stretch>
              <a:fillRect/>
            </a:stretch>
          </p:blipFill>
          <p:spPr>
            <a:xfrm>
              <a:off x="4571999" y="1592579"/>
              <a:ext cx="4553711" cy="2951988"/>
            </a:xfrm>
            <a:prstGeom prst="rect">
              <a:avLst/>
            </a:prstGeom>
          </p:spPr>
        </p:pic>
      </p:grpSp>
      <p:sp>
        <p:nvSpPr>
          <p:cNvPr id="39" name="object 6"/>
          <p:cNvSpPr txBox="1"/>
          <p:nvPr/>
        </p:nvSpPr>
        <p:spPr>
          <a:xfrm>
            <a:off x="1066800" y="5882377"/>
            <a:ext cx="2012490" cy="289182"/>
          </a:xfrm>
          <a:prstGeom prst="rect">
            <a:avLst/>
          </a:prstGeom>
        </p:spPr>
        <p:txBody>
          <a:bodyPr vert="horz" wrap="square" lIns="0" tIns="12065" rIns="0" bIns="0" rtlCol="0">
            <a:spAutoFit/>
          </a:bodyPr>
          <a:lstStyle/>
          <a:p>
            <a:pPr marL="12700">
              <a:spcBef>
                <a:spcPts val="95"/>
              </a:spcBef>
            </a:pPr>
            <a:r>
              <a:rPr b="1" dirty="0">
                <a:solidFill>
                  <a:schemeClr val="tx1"/>
                </a:solidFill>
                <a:latin typeface="Cambria" panose="02040503050406030204" pitchFamily="18" charset="0"/>
                <a:ea typeface="Cambria" panose="02040503050406030204" pitchFamily="18" charset="0"/>
                <a:cs typeface="Arial"/>
              </a:rPr>
              <a:t>Dân</a:t>
            </a:r>
            <a:r>
              <a:rPr b="1" spc="-45" dirty="0">
                <a:solidFill>
                  <a:schemeClr val="tx1"/>
                </a:solidFill>
                <a:latin typeface="Cambria" panose="02040503050406030204" pitchFamily="18" charset="0"/>
                <a:ea typeface="Cambria" panose="02040503050406030204" pitchFamily="18" charset="0"/>
                <a:cs typeface="Arial"/>
              </a:rPr>
              <a:t> </a:t>
            </a:r>
            <a:r>
              <a:rPr b="1" dirty="0">
                <a:solidFill>
                  <a:schemeClr val="tx1"/>
                </a:solidFill>
                <a:latin typeface="Cambria" panose="02040503050406030204" pitchFamily="18" charset="0"/>
                <a:ea typeface="Cambria" panose="02040503050406030204" pitchFamily="18" charset="0"/>
                <a:cs typeface="Arial"/>
              </a:rPr>
              <a:t>tộc</a:t>
            </a:r>
            <a:r>
              <a:rPr b="1" spc="-30" dirty="0">
                <a:solidFill>
                  <a:schemeClr val="tx1"/>
                </a:solidFill>
                <a:latin typeface="Cambria" panose="02040503050406030204" pitchFamily="18" charset="0"/>
                <a:ea typeface="Cambria" panose="02040503050406030204" pitchFamily="18" charset="0"/>
                <a:cs typeface="Arial"/>
              </a:rPr>
              <a:t> </a:t>
            </a:r>
            <a:r>
              <a:rPr b="1" spc="-10" dirty="0">
                <a:solidFill>
                  <a:schemeClr val="tx1"/>
                </a:solidFill>
                <a:latin typeface="Cambria" panose="02040503050406030204" pitchFamily="18" charset="0"/>
                <a:ea typeface="Cambria" panose="02040503050406030204" pitchFamily="18" charset="0"/>
                <a:cs typeface="Arial"/>
              </a:rPr>
              <a:t>Mường</a:t>
            </a:r>
            <a:endParaRPr dirty="0">
              <a:solidFill>
                <a:schemeClr val="tx1"/>
              </a:solidFill>
              <a:latin typeface="Cambria" panose="02040503050406030204" pitchFamily="18" charset="0"/>
              <a:ea typeface="Cambria" panose="02040503050406030204" pitchFamily="18" charset="0"/>
              <a:cs typeface="Arial"/>
            </a:endParaRPr>
          </a:p>
        </p:txBody>
      </p:sp>
      <p:sp>
        <p:nvSpPr>
          <p:cNvPr id="40" name="object 7"/>
          <p:cNvSpPr txBox="1"/>
          <p:nvPr/>
        </p:nvSpPr>
        <p:spPr>
          <a:xfrm>
            <a:off x="3962400" y="5867400"/>
            <a:ext cx="1420907" cy="320601"/>
          </a:xfrm>
          <a:prstGeom prst="rect">
            <a:avLst/>
          </a:prstGeom>
        </p:spPr>
        <p:txBody>
          <a:bodyPr vert="horz" wrap="square" lIns="0" tIns="12700" rIns="0" bIns="0" rtlCol="0">
            <a:spAutoFit/>
          </a:bodyPr>
          <a:lstStyle/>
          <a:p>
            <a:pPr marL="12700">
              <a:spcBef>
                <a:spcPts val="100"/>
              </a:spcBef>
            </a:pPr>
            <a:r>
              <a:rPr sz="2000" b="1" spc="-229" dirty="0">
                <a:solidFill>
                  <a:schemeClr val="tx1"/>
                </a:solidFill>
                <a:latin typeface="Cambria" panose="02040503050406030204" pitchFamily="18" charset="0"/>
                <a:ea typeface="Cambria" panose="02040503050406030204" pitchFamily="18" charset="0"/>
                <a:cs typeface="Arial"/>
              </a:rPr>
              <a:t>Dân</a:t>
            </a:r>
            <a:r>
              <a:rPr sz="2000" b="1" spc="-20" dirty="0">
                <a:solidFill>
                  <a:schemeClr val="tx1"/>
                </a:solidFill>
                <a:latin typeface="Cambria" panose="02040503050406030204" pitchFamily="18" charset="0"/>
                <a:ea typeface="Cambria" panose="02040503050406030204" pitchFamily="18" charset="0"/>
                <a:cs typeface="Arial"/>
              </a:rPr>
              <a:t> </a:t>
            </a:r>
            <a:r>
              <a:rPr sz="2000" b="1" spc="-250" dirty="0">
                <a:solidFill>
                  <a:schemeClr val="tx1"/>
                </a:solidFill>
                <a:latin typeface="Cambria" panose="02040503050406030204" pitchFamily="18" charset="0"/>
                <a:ea typeface="Cambria" panose="02040503050406030204" pitchFamily="18" charset="0"/>
                <a:cs typeface="Arial"/>
              </a:rPr>
              <a:t>t</a:t>
            </a:r>
            <a:r>
              <a:rPr sz="2000" b="1" spc="-250" dirty="0">
                <a:solidFill>
                  <a:schemeClr val="tx1"/>
                </a:solidFill>
                <a:latin typeface="Cambria" panose="02040503050406030204" pitchFamily="18" charset="0"/>
                <a:ea typeface="Cambria" panose="02040503050406030204" pitchFamily="18" charset="0"/>
                <a:cs typeface="Calibri"/>
              </a:rPr>
              <a:t>ộ</a:t>
            </a:r>
            <a:r>
              <a:rPr sz="2000" b="1" spc="-250" dirty="0">
                <a:solidFill>
                  <a:schemeClr val="tx1"/>
                </a:solidFill>
                <a:latin typeface="Cambria" panose="02040503050406030204" pitchFamily="18" charset="0"/>
                <a:ea typeface="Cambria" panose="02040503050406030204" pitchFamily="18" charset="0"/>
                <a:cs typeface="Arial"/>
              </a:rPr>
              <a:t>c</a:t>
            </a:r>
            <a:r>
              <a:rPr sz="2000" b="1" spc="-15" dirty="0">
                <a:solidFill>
                  <a:schemeClr val="tx1"/>
                </a:solidFill>
                <a:latin typeface="Cambria" panose="02040503050406030204" pitchFamily="18" charset="0"/>
                <a:ea typeface="Cambria" panose="02040503050406030204" pitchFamily="18" charset="0"/>
                <a:cs typeface="Arial"/>
              </a:rPr>
              <a:t> </a:t>
            </a:r>
            <a:r>
              <a:rPr sz="2000" b="1" spc="-195" dirty="0">
                <a:solidFill>
                  <a:schemeClr val="tx1"/>
                </a:solidFill>
                <a:latin typeface="Cambria" panose="02040503050406030204" pitchFamily="18" charset="0"/>
                <a:ea typeface="Cambria" panose="02040503050406030204" pitchFamily="18" charset="0"/>
                <a:cs typeface="Arial"/>
              </a:rPr>
              <a:t>Nùng</a:t>
            </a:r>
            <a:endParaRPr sz="2000" dirty="0">
              <a:solidFill>
                <a:schemeClr val="tx1"/>
              </a:solidFill>
              <a:latin typeface="Cambria" panose="02040503050406030204" pitchFamily="18" charset="0"/>
              <a:ea typeface="Cambria" panose="02040503050406030204" pitchFamily="18" charset="0"/>
              <a:cs typeface="Arial"/>
            </a:endParaRPr>
          </a:p>
        </p:txBody>
      </p:sp>
      <p:grpSp>
        <p:nvGrpSpPr>
          <p:cNvPr id="41" name="object 8"/>
          <p:cNvGrpSpPr/>
          <p:nvPr/>
        </p:nvGrpSpPr>
        <p:grpSpPr>
          <a:xfrm>
            <a:off x="6172200" y="3596377"/>
            <a:ext cx="5334000" cy="2298699"/>
            <a:chOff x="251459" y="1303019"/>
            <a:chExt cx="8813800" cy="2976880"/>
          </a:xfrm>
        </p:grpSpPr>
        <p:pic>
          <p:nvPicPr>
            <p:cNvPr id="42" name="object 9"/>
            <p:cNvPicPr/>
            <p:nvPr/>
          </p:nvPicPr>
          <p:blipFill>
            <a:blip r:embed="rId12" cstate="print"/>
            <a:stretch>
              <a:fillRect/>
            </a:stretch>
          </p:blipFill>
          <p:spPr>
            <a:xfrm>
              <a:off x="251459" y="1303019"/>
              <a:ext cx="4463796" cy="2939796"/>
            </a:xfrm>
            <a:prstGeom prst="rect">
              <a:avLst/>
            </a:prstGeom>
          </p:spPr>
        </p:pic>
        <p:pic>
          <p:nvPicPr>
            <p:cNvPr id="43" name="object 10"/>
            <p:cNvPicPr/>
            <p:nvPr/>
          </p:nvPicPr>
          <p:blipFill>
            <a:blip r:embed="rId13" cstate="print"/>
            <a:stretch>
              <a:fillRect/>
            </a:stretch>
          </p:blipFill>
          <p:spPr>
            <a:xfrm>
              <a:off x="4599431" y="1341119"/>
              <a:ext cx="4465320" cy="2938272"/>
            </a:xfrm>
            <a:prstGeom prst="rect">
              <a:avLst/>
            </a:prstGeom>
          </p:spPr>
        </p:pic>
      </p:grpSp>
      <p:sp>
        <p:nvSpPr>
          <p:cNvPr id="44" name="object 11"/>
          <p:cNvSpPr txBox="1"/>
          <p:nvPr/>
        </p:nvSpPr>
        <p:spPr>
          <a:xfrm>
            <a:off x="7162800" y="5882377"/>
            <a:ext cx="1302372" cy="289823"/>
          </a:xfrm>
          <a:prstGeom prst="rect">
            <a:avLst/>
          </a:prstGeom>
        </p:spPr>
        <p:txBody>
          <a:bodyPr vert="horz" wrap="square" lIns="0" tIns="12700" rIns="0" bIns="0" rtlCol="0">
            <a:spAutoFit/>
          </a:bodyPr>
          <a:lstStyle/>
          <a:p>
            <a:pPr marL="12700">
              <a:spcBef>
                <a:spcPts val="100"/>
              </a:spcBef>
            </a:pPr>
            <a:r>
              <a:rPr b="1" spc="-229" dirty="0">
                <a:solidFill>
                  <a:schemeClr val="tx1"/>
                </a:solidFill>
                <a:latin typeface="Cambria" panose="02040503050406030204" pitchFamily="18" charset="0"/>
                <a:ea typeface="Cambria" panose="02040503050406030204" pitchFamily="18" charset="0"/>
                <a:cs typeface="Arial"/>
              </a:rPr>
              <a:t>Dân</a:t>
            </a:r>
            <a:r>
              <a:rPr b="1" spc="-20" dirty="0">
                <a:solidFill>
                  <a:schemeClr val="tx1"/>
                </a:solidFill>
                <a:latin typeface="Cambria" panose="02040503050406030204" pitchFamily="18" charset="0"/>
                <a:ea typeface="Cambria" panose="02040503050406030204" pitchFamily="18" charset="0"/>
                <a:cs typeface="Arial"/>
              </a:rPr>
              <a:t> </a:t>
            </a:r>
            <a:r>
              <a:rPr b="1" spc="-250" dirty="0">
                <a:solidFill>
                  <a:schemeClr val="tx1"/>
                </a:solidFill>
                <a:latin typeface="Cambria" panose="02040503050406030204" pitchFamily="18" charset="0"/>
                <a:ea typeface="Cambria" panose="02040503050406030204" pitchFamily="18" charset="0"/>
                <a:cs typeface="Arial"/>
              </a:rPr>
              <a:t>t</a:t>
            </a:r>
            <a:r>
              <a:rPr b="1" spc="-250" dirty="0">
                <a:solidFill>
                  <a:schemeClr val="tx1"/>
                </a:solidFill>
                <a:latin typeface="Cambria" panose="02040503050406030204" pitchFamily="18" charset="0"/>
                <a:ea typeface="Cambria" panose="02040503050406030204" pitchFamily="18" charset="0"/>
                <a:cs typeface="Calibri"/>
              </a:rPr>
              <a:t>ộ</a:t>
            </a:r>
            <a:r>
              <a:rPr b="1" spc="-250" dirty="0">
                <a:solidFill>
                  <a:schemeClr val="tx1"/>
                </a:solidFill>
                <a:latin typeface="Cambria" panose="02040503050406030204" pitchFamily="18" charset="0"/>
                <a:ea typeface="Cambria" panose="02040503050406030204" pitchFamily="18" charset="0"/>
                <a:cs typeface="Arial"/>
              </a:rPr>
              <a:t>c</a:t>
            </a:r>
            <a:r>
              <a:rPr b="1" spc="-15" dirty="0">
                <a:solidFill>
                  <a:schemeClr val="tx1"/>
                </a:solidFill>
                <a:latin typeface="Cambria" panose="02040503050406030204" pitchFamily="18" charset="0"/>
                <a:ea typeface="Cambria" panose="02040503050406030204" pitchFamily="18" charset="0"/>
                <a:cs typeface="Arial"/>
              </a:rPr>
              <a:t> </a:t>
            </a:r>
            <a:r>
              <a:rPr b="1" spc="-180" dirty="0">
                <a:solidFill>
                  <a:schemeClr val="tx1"/>
                </a:solidFill>
                <a:latin typeface="Cambria" panose="02040503050406030204" pitchFamily="18" charset="0"/>
                <a:ea typeface="Cambria" panose="02040503050406030204" pitchFamily="18" charset="0"/>
                <a:cs typeface="Arial"/>
              </a:rPr>
              <a:t>Thái</a:t>
            </a:r>
            <a:endParaRPr dirty="0">
              <a:solidFill>
                <a:schemeClr val="tx1"/>
              </a:solidFill>
              <a:latin typeface="Cambria" panose="02040503050406030204" pitchFamily="18" charset="0"/>
              <a:ea typeface="Cambria" panose="02040503050406030204" pitchFamily="18" charset="0"/>
              <a:cs typeface="Arial"/>
            </a:endParaRPr>
          </a:p>
        </p:txBody>
      </p:sp>
      <p:sp>
        <p:nvSpPr>
          <p:cNvPr id="45" name="object 12"/>
          <p:cNvSpPr txBox="1"/>
          <p:nvPr/>
        </p:nvSpPr>
        <p:spPr>
          <a:xfrm>
            <a:off x="9525000" y="5958577"/>
            <a:ext cx="1485296" cy="289823"/>
          </a:xfrm>
          <a:prstGeom prst="rect">
            <a:avLst/>
          </a:prstGeom>
        </p:spPr>
        <p:txBody>
          <a:bodyPr vert="horz" wrap="square" lIns="0" tIns="12700" rIns="0" bIns="0" rtlCol="0">
            <a:spAutoFit/>
          </a:bodyPr>
          <a:lstStyle/>
          <a:p>
            <a:pPr marL="12700">
              <a:spcBef>
                <a:spcPts val="100"/>
              </a:spcBef>
            </a:pPr>
            <a:r>
              <a:rPr b="1" spc="-229" dirty="0">
                <a:solidFill>
                  <a:schemeClr val="tx1"/>
                </a:solidFill>
                <a:latin typeface="Cambria" panose="02040503050406030204" pitchFamily="18" charset="0"/>
                <a:ea typeface="Cambria" panose="02040503050406030204" pitchFamily="18" charset="0"/>
                <a:cs typeface="Arial"/>
              </a:rPr>
              <a:t>Dân</a:t>
            </a:r>
            <a:r>
              <a:rPr b="1" spc="-25" dirty="0">
                <a:solidFill>
                  <a:schemeClr val="tx1"/>
                </a:solidFill>
                <a:latin typeface="Cambria" panose="02040503050406030204" pitchFamily="18" charset="0"/>
                <a:ea typeface="Cambria" panose="02040503050406030204" pitchFamily="18" charset="0"/>
                <a:cs typeface="Arial"/>
              </a:rPr>
              <a:t> </a:t>
            </a:r>
            <a:r>
              <a:rPr b="1" spc="-250" dirty="0">
                <a:solidFill>
                  <a:schemeClr val="tx1"/>
                </a:solidFill>
                <a:latin typeface="Cambria" panose="02040503050406030204" pitchFamily="18" charset="0"/>
                <a:ea typeface="Cambria" panose="02040503050406030204" pitchFamily="18" charset="0"/>
                <a:cs typeface="Arial"/>
              </a:rPr>
              <a:t>t</a:t>
            </a:r>
            <a:r>
              <a:rPr b="1" spc="-250" dirty="0">
                <a:solidFill>
                  <a:schemeClr val="tx1"/>
                </a:solidFill>
                <a:latin typeface="Cambria" panose="02040503050406030204" pitchFamily="18" charset="0"/>
                <a:ea typeface="Cambria" panose="02040503050406030204" pitchFamily="18" charset="0"/>
                <a:cs typeface="Calibri"/>
              </a:rPr>
              <a:t>ộ</a:t>
            </a:r>
            <a:r>
              <a:rPr b="1" spc="-250" dirty="0">
                <a:solidFill>
                  <a:schemeClr val="tx1"/>
                </a:solidFill>
                <a:latin typeface="Cambria" panose="02040503050406030204" pitchFamily="18" charset="0"/>
                <a:ea typeface="Cambria" panose="02040503050406030204" pitchFamily="18" charset="0"/>
                <a:cs typeface="Arial"/>
              </a:rPr>
              <a:t>c</a:t>
            </a:r>
            <a:r>
              <a:rPr b="1" spc="-20" dirty="0">
                <a:solidFill>
                  <a:schemeClr val="tx1"/>
                </a:solidFill>
                <a:latin typeface="Cambria" panose="02040503050406030204" pitchFamily="18" charset="0"/>
                <a:ea typeface="Cambria" panose="02040503050406030204" pitchFamily="18" charset="0"/>
                <a:cs typeface="Arial"/>
              </a:rPr>
              <a:t> </a:t>
            </a:r>
            <a:r>
              <a:rPr b="1" spc="-370" dirty="0">
                <a:solidFill>
                  <a:schemeClr val="tx1"/>
                </a:solidFill>
                <a:latin typeface="Cambria" panose="02040503050406030204" pitchFamily="18" charset="0"/>
                <a:ea typeface="Cambria" panose="02040503050406030204" pitchFamily="18" charset="0"/>
                <a:cs typeface="Arial"/>
              </a:rPr>
              <a:t>Ba</a:t>
            </a:r>
            <a:r>
              <a:rPr b="1" spc="-25" dirty="0">
                <a:solidFill>
                  <a:schemeClr val="tx1"/>
                </a:solidFill>
                <a:latin typeface="Cambria" panose="02040503050406030204" pitchFamily="18" charset="0"/>
                <a:ea typeface="Cambria" panose="02040503050406030204" pitchFamily="18" charset="0"/>
                <a:cs typeface="Arial"/>
              </a:rPr>
              <a:t> Na</a:t>
            </a:r>
            <a:endParaRPr dirty="0">
              <a:solidFill>
                <a:schemeClr val="tx1"/>
              </a:solidFill>
              <a:latin typeface="Cambria" panose="02040503050406030204" pitchFamily="18" charset="0"/>
              <a:ea typeface="Cambria" panose="02040503050406030204" pitchFamily="18" charset="0"/>
              <a:cs typeface="Arial"/>
            </a:endParaRPr>
          </a:p>
        </p:txBody>
      </p:sp>
    </p:spTree>
    <p:extLst>
      <p:ext uri="{BB962C8B-B14F-4D97-AF65-F5344CB8AC3E}">
        <p14:creationId xmlns:p14="http://schemas.microsoft.com/office/powerpoint/2010/main" val="84987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62"/>
          <p:cNvSpPr txBox="1">
            <a:spLocks noChangeArrowheads="1"/>
          </p:cNvSpPr>
          <p:nvPr/>
        </p:nvSpPr>
        <p:spPr bwMode="auto">
          <a:xfrm>
            <a:off x="1389017" y="304800"/>
            <a:ext cx="9202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THỬ THÁCH AI NHANH HƠN</a:t>
            </a:r>
            <a:endParaRPr lang="en-US" altLang="en-US"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0" name="Picture 6"/>
          <p:cNvPicPr>
            <a:picLocks noChangeAspect="1"/>
          </p:cNvPicPr>
          <p:nvPr/>
        </p:nvPicPr>
        <p:blipFill>
          <a:blip r:embed="rId7"/>
          <a:srcRect/>
          <a:stretch>
            <a:fillRect/>
          </a:stretch>
        </p:blipFill>
        <p:spPr>
          <a:xfrm>
            <a:off x="685800" y="1524000"/>
            <a:ext cx="2353311" cy="4958687"/>
          </a:xfrm>
          <a:prstGeom prst="rect">
            <a:avLst/>
          </a:prstGeom>
        </p:spPr>
      </p:pic>
      <p:sp>
        <p:nvSpPr>
          <p:cNvPr id="25" name="Rounded Rectangular Callout 24"/>
          <p:cNvSpPr/>
          <p:nvPr/>
        </p:nvSpPr>
        <p:spPr>
          <a:xfrm>
            <a:off x="3505200" y="1066800"/>
            <a:ext cx="6858000" cy="2133600"/>
          </a:xfrm>
          <a:prstGeom prst="wedgeRoundRectCallout">
            <a:avLst>
              <a:gd name="adj1" fmla="val -53982"/>
              <a:gd name="adj2" fmla="val 44922"/>
              <a:gd name="adj3" fmla="val 16667"/>
            </a:avLst>
          </a:prstGeom>
          <a:solidFill>
            <a:srgbClr val="FAF0F0"/>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spcBef>
                <a:spcPts val="100"/>
              </a:spcBef>
            </a:pPr>
            <a:r>
              <a:rPr lang="en-US" sz="3200" b="1" i="1"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Dựa</a:t>
            </a:r>
            <a:r>
              <a:rPr lang="vi-VN" sz="3200" b="1" i="1" spc="1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vào</a:t>
            </a:r>
            <a:r>
              <a:rPr lang="vi-VN" sz="3200" b="1" i="1" spc="-3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đặc</a:t>
            </a:r>
            <a:r>
              <a:rPr lang="vi-VN" sz="3200" b="1" i="1" spc="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điểm</a:t>
            </a:r>
            <a:r>
              <a:rPr lang="vi-VN" sz="3200" b="1" i="1" spc="-2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nào</a:t>
            </a:r>
            <a:r>
              <a:rPr lang="vi-VN" sz="3200" b="1" i="1" spc="-1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để</a:t>
            </a:r>
            <a:r>
              <a:rPr lang="vi-VN" sz="3200" b="1" i="1" spc="-10" dirty="0" smtClean="0">
                <a:solidFill>
                  <a:srgbClr val="C00000"/>
                </a:solidFill>
                <a:latin typeface="Cambria" panose="02040503050406030204" pitchFamily="18" charset="0"/>
                <a:ea typeface="Cambria" panose="02040503050406030204" pitchFamily="18" charset="0"/>
                <a:cs typeface="Calibri"/>
              </a:rPr>
              <a:t> </a:t>
            </a:r>
            <a:r>
              <a:rPr lang="vi-VN" sz="3200" b="1" i="1" spc="-20" dirty="0" smtClean="0">
                <a:solidFill>
                  <a:srgbClr val="C00000"/>
                </a:solidFill>
                <a:latin typeface="Cambria" panose="02040503050406030204" pitchFamily="18" charset="0"/>
                <a:ea typeface="Cambria" panose="02040503050406030204" pitchFamily="18" charset="0"/>
                <a:cs typeface="Calibri"/>
              </a:rPr>
              <a:t>phân</a:t>
            </a:r>
            <a:r>
              <a:rPr lang="en-US" sz="3200" b="1" i="1" spc="-2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biệt</a:t>
            </a:r>
            <a:r>
              <a:rPr lang="vi-VN" sz="3200" b="1" i="1" spc="-45"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được các</a:t>
            </a:r>
            <a:r>
              <a:rPr lang="vi-VN" sz="3200" b="1" i="1" spc="-20" dirty="0" smtClean="0">
                <a:solidFill>
                  <a:srgbClr val="C00000"/>
                </a:solidFill>
                <a:latin typeface="Cambria" panose="02040503050406030204" pitchFamily="18" charset="0"/>
                <a:ea typeface="Cambria" panose="02040503050406030204" pitchFamily="18" charset="0"/>
                <a:cs typeface="Calibri"/>
              </a:rPr>
              <a:t> </a:t>
            </a:r>
            <a:r>
              <a:rPr lang="vi-VN" sz="3200" b="1" i="1" dirty="0" smtClean="0">
                <a:solidFill>
                  <a:srgbClr val="C00000"/>
                </a:solidFill>
                <a:latin typeface="Cambria" panose="02040503050406030204" pitchFamily="18" charset="0"/>
                <a:ea typeface="Cambria" panose="02040503050406030204" pitchFamily="18" charset="0"/>
                <a:cs typeface="Calibri"/>
              </a:rPr>
              <a:t>dân</a:t>
            </a:r>
            <a:r>
              <a:rPr lang="vi-VN" sz="3200" b="1" i="1" spc="-20" dirty="0" smtClean="0">
                <a:solidFill>
                  <a:srgbClr val="C00000"/>
                </a:solidFill>
                <a:latin typeface="Cambria" panose="02040503050406030204" pitchFamily="18" charset="0"/>
                <a:ea typeface="Cambria" panose="02040503050406030204" pitchFamily="18" charset="0"/>
                <a:cs typeface="Calibri"/>
              </a:rPr>
              <a:t> tộc?</a:t>
            </a:r>
            <a:endParaRPr lang="vi-VN" sz="3200" b="1" i="1" dirty="0" smtClean="0">
              <a:solidFill>
                <a:srgbClr val="C00000"/>
              </a:solidFill>
              <a:latin typeface="Cambria" panose="02040503050406030204" pitchFamily="18" charset="0"/>
              <a:ea typeface="Cambria" panose="02040503050406030204" pitchFamily="18" charset="0"/>
              <a:cs typeface="Calibri"/>
            </a:endParaRPr>
          </a:p>
          <a:p>
            <a:pPr marL="12700">
              <a:spcBef>
                <a:spcPts val="105"/>
              </a:spcBef>
            </a:pP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Đáp</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án</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Tiếng</a:t>
            </a:r>
            <a:r>
              <a:rPr lang="en-US" sz="3200" spc="-10" dirty="0" smtClean="0">
                <a:solidFill>
                  <a:schemeClr val="tx1"/>
                </a:solidFill>
                <a:latin typeface="Cambria" panose="02040503050406030204" pitchFamily="18" charset="0"/>
                <a:ea typeface="Cambria" panose="02040503050406030204" pitchFamily="18" charset="0"/>
                <a:cs typeface="Calibri"/>
              </a:rPr>
              <a:t> </a:t>
            </a:r>
            <a:r>
              <a:rPr lang="en-US" sz="3200" dirty="0" err="1">
                <a:solidFill>
                  <a:schemeClr val="tx1"/>
                </a:solidFill>
                <a:latin typeface="Cambria" panose="02040503050406030204" pitchFamily="18" charset="0"/>
                <a:ea typeface="Cambria" panose="02040503050406030204" pitchFamily="18" charset="0"/>
                <a:cs typeface="Calibri"/>
              </a:rPr>
              <a:t>nói</a:t>
            </a:r>
            <a:r>
              <a:rPr lang="en-US" sz="3200" spc="-35" dirty="0">
                <a:solidFill>
                  <a:schemeClr val="tx1"/>
                </a:solidFill>
                <a:latin typeface="Cambria" panose="02040503050406030204" pitchFamily="18" charset="0"/>
                <a:ea typeface="Cambria" panose="02040503050406030204" pitchFamily="18" charset="0"/>
                <a:cs typeface="Calibri"/>
              </a:rPr>
              <a:t> </a:t>
            </a:r>
            <a:r>
              <a:rPr lang="en-US" sz="3200" dirty="0" err="1">
                <a:solidFill>
                  <a:schemeClr val="tx1"/>
                </a:solidFill>
                <a:latin typeface="Cambria" panose="02040503050406030204" pitchFamily="18" charset="0"/>
                <a:ea typeface="Cambria" panose="02040503050406030204" pitchFamily="18" charset="0"/>
                <a:cs typeface="Calibri"/>
              </a:rPr>
              <a:t>và</a:t>
            </a:r>
            <a:r>
              <a:rPr lang="en-US" sz="3200" spc="-20" dirty="0">
                <a:solidFill>
                  <a:schemeClr val="tx1"/>
                </a:solidFill>
                <a:latin typeface="Cambria" panose="02040503050406030204" pitchFamily="18" charset="0"/>
                <a:ea typeface="Cambria" panose="02040503050406030204" pitchFamily="18" charset="0"/>
                <a:cs typeface="Calibri"/>
              </a:rPr>
              <a:t> </a:t>
            </a:r>
            <a:r>
              <a:rPr lang="en-US" sz="3200" dirty="0" err="1">
                <a:solidFill>
                  <a:schemeClr val="tx1"/>
                </a:solidFill>
                <a:latin typeface="Cambria" panose="02040503050406030204" pitchFamily="18" charset="0"/>
                <a:ea typeface="Cambria" panose="02040503050406030204" pitchFamily="18" charset="0"/>
                <a:cs typeface="Calibri"/>
              </a:rPr>
              <a:t>trang</a:t>
            </a:r>
            <a:r>
              <a:rPr lang="en-US" sz="3200" spc="-25" dirty="0">
                <a:solidFill>
                  <a:schemeClr val="tx1"/>
                </a:solidFill>
                <a:latin typeface="Cambria" panose="02040503050406030204" pitchFamily="18" charset="0"/>
                <a:ea typeface="Cambria" panose="02040503050406030204" pitchFamily="18" charset="0"/>
                <a:cs typeface="Calibri"/>
              </a:rPr>
              <a:t> </a:t>
            </a:r>
            <a:r>
              <a:rPr lang="en-US" sz="3200" spc="-10" dirty="0" err="1">
                <a:solidFill>
                  <a:schemeClr val="tx1"/>
                </a:solidFill>
                <a:latin typeface="Cambria" panose="02040503050406030204" pitchFamily="18" charset="0"/>
                <a:ea typeface="Cambria" panose="02040503050406030204" pitchFamily="18" charset="0"/>
                <a:cs typeface="Calibri"/>
              </a:rPr>
              <a:t>phục</a:t>
            </a:r>
            <a:r>
              <a:rPr lang="en-US" sz="3200" spc="-10" dirty="0">
                <a:solidFill>
                  <a:schemeClr val="tx1"/>
                </a:solidFill>
                <a:latin typeface="Cambria" panose="02040503050406030204" pitchFamily="18" charset="0"/>
                <a:ea typeface="Cambria" panose="02040503050406030204" pitchFamily="18" charset="0"/>
                <a:cs typeface="Calibri"/>
              </a:rPr>
              <a:t>.</a:t>
            </a:r>
            <a:endParaRPr lang="en-US" sz="3200" dirty="0">
              <a:solidFill>
                <a:schemeClr val="tx1"/>
              </a:solidFill>
              <a:latin typeface="Cambria" panose="02040503050406030204" pitchFamily="18" charset="0"/>
              <a:ea typeface="Cambria" panose="02040503050406030204" pitchFamily="18" charset="0"/>
              <a:cs typeface="Calibri"/>
            </a:endParaRPr>
          </a:p>
        </p:txBody>
      </p:sp>
    </p:spTree>
    <p:extLst>
      <p:ext uri="{BB962C8B-B14F-4D97-AF65-F5344CB8AC3E}">
        <p14:creationId xmlns:p14="http://schemas.microsoft.com/office/powerpoint/2010/main" val="154410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1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circle(in)">
                                      <p:cBhvr>
                                        <p:cTn id="12" dur="20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7" y="0"/>
            <a:ext cx="12205857" cy="6870156"/>
            <a:chOff x="-13857" y="0"/>
            <a:chExt cx="12205857" cy="6870156"/>
          </a:xfrm>
        </p:grpSpPr>
        <p:grpSp>
          <p:nvGrpSpPr>
            <p:cNvPr id="7" name="Group 6">
              <a:extLst>
                <a:ext uri="{FF2B5EF4-FFF2-40B4-BE49-F238E27FC236}">
                  <a16:creationId xmlns:a16="http://schemas.microsoft.com/office/drawing/2014/main" id="{FC33F3F3-6216-4291-B504-DEFA239885F1}"/>
                </a:ext>
              </a:extLst>
            </p:cNvPr>
            <p:cNvGrpSpPr/>
            <p:nvPr/>
          </p:nvGrpSpPr>
          <p:grpSpPr>
            <a:xfrm>
              <a:off x="0" y="0"/>
              <a:ext cx="12192000" cy="6858000"/>
              <a:chOff x="0" y="0"/>
              <a:chExt cx="12192000" cy="6858000"/>
            </a:xfrm>
            <a:noFill/>
          </p:grpSpPr>
          <p:sp>
            <p:nvSpPr>
              <p:cNvPr id="9" name="Rectangle 8">
                <a:extLst>
                  <a:ext uri="{FF2B5EF4-FFF2-40B4-BE49-F238E27FC236}">
                    <a16:creationId xmlns:a16="http://schemas.microsoft.com/office/drawing/2014/main" id="{7B5F0FAC-CC8A-4E0B-B5AC-8D21C283AFD0}"/>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9">
                <a:extLst>
                  <a:ext uri="{FF2B5EF4-FFF2-40B4-BE49-F238E27FC236}">
                    <a16:creationId xmlns:a16="http://schemas.microsoft.com/office/drawing/2014/main" id="{CB3FDB69-494A-4731-B9F5-EDD2D9C17760}"/>
                  </a:ext>
                </a:extLst>
              </p:cNvPr>
              <p:cNvSpPr>
                <a:spLocks noChangeArrowheads="1"/>
              </p:cNvSpPr>
              <p:nvPr/>
            </p:nvSpPr>
            <p:spPr bwMode="auto">
              <a:xfrm>
                <a:off x="374073" y="152400"/>
                <a:ext cx="11554691" cy="6477000"/>
              </a:xfrm>
              <a:prstGeom prst="rect">
                <a:avLst/>
              </a:prstGeom>
              <a:grpFill/>
              <a:ln w="28575" algn="ctr">
                <a:solidFill>
                  <a:schemeClr val="accent2">
                    <a:lumMod val="60000"/>
                    <a:lumOff val="40000"/>
                  </a:schemeClr>
                </a:solidFill>
                <a:prstDash val="sysDot"/>
                <a:round/>
                <a:headEnd/>
                <a:tailEnd/>
              </a:ln>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grpSp>
        <p:pic>
          <p:nvPicPr>
            <p:cNvPr id="8" name="图片 3">
              <a:extLst>
                <a:ext uri="{FF2B5EF4-FFF2-40B4-BE49-F238E27FC236}">
                  <a16:creationId xmlns:a16="http://schemas.microsoft.com/office/drawing/2014/main" id="{3605ED87-3607-41C1-BDA3-B0DAF24B5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339" y="212198"/>
              <a:ext cx="636588" cy="622300"/>
            </a:xfrm>
            <a:prstGeom prst="rect">
              <a:avLst/>
            </a:prstGeom>
            <a:noFill/>
            <a:ln>
              <a:noFill/>
            </a:ln>
            <a:extLst/>
          </p:spPr>
        </p:pic>
        <p:pic>
          <p:nvPicPr>
            <p:cNvPr id="6" name="图片 1">
              <a:extLst>
                <a:ext uri="{FF2B5EF4-FFF2-40B4-BE49-F238E27FC236}">
                  <a16:creationId xmlns:a16="http://schemas.microsoft.com/office/drawing/2014/main" id="{CB5AD757-892B-4632-AA70-46F9DAD56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1"/>
            <a:stretch/>
          </p:blipFill>
          <p:spPr bwMode="auto">
            <a:xfrm>
              <a:off x="10164416" y="4773237"/>
              <a:ext cx="2027583" cy="20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81453" y="6277969"/>
              <a:ext cx="420262" cy="402611"/>
            </a:xfrm>
            <a:prstGeom prst="rect">
              <a:avLst/>
            </a:prstGeom>
          </p:spPr>
        </p:pic>
        <p:pic>
          <p:nvPicPr>
            <p:cNvPr id="14" name="Picture 13">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160" y="5124605"/>
              <a:ext cx="762381" cy="470977"/>
            </a:xfrm>
            <a:prstGeom prst="rect">
              <a:avLst/>
            </a:prstGeom>
          </p:spPr>
        </p:pic>
        <p:pic>
          <p:nvPicPr>
            <p:cNvPr id="15" name="Picture 14">
              <a:extLst>
                <a:ext uri="{FF2B5EF4-FFF2-40B4-BE49-F238E27FC236}">
                  <a16:creationId xmlns:a16="http://schemas.microsoft.com/office/drawing/2014/main" id="{CE2D8554-4EA9-4489-87EE-9EE8BCAD8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111672" y="4539180"/>
              <a:ext cx="880161" cy="843194"/>
            </a:xfrm>
            <a:prstGeom prst="rect">
              <a:avLst/>
            </a:prstGeom>
          </p:spPr>
        </p:pic>
        <p:sp>
          <p:nvSpPr>
            <p:cNvPr id="19" name="Rectangle: Top Corners Rounded 15">
              <a:extLst>
                <a:ext uri="{FF2B5EF4-FFF2-40B4-BE49-F238E27FC236}">
                  <a16:creationId xmlns:a16="http://schemas.microsoft.com/office/drawing/2014/main" id="{64D87223-09CE-4DE3-AD12-5D12CBE4C9BA}"/>
                </a:ext>
              </a:extLst>
            </p:cNvPr>
            <p:cNvSpPr/>
            <p:nvPr/>
          </p:nvSpPr>
          <p:spPr>
            <a:xfrm rot="5400000">
              <a:off x="-1835901" y="3324623"/>
              <a:ext cx="4142850" cy="498761"/>
            </a:xfrm>
            <a:prstGeom prst="round2SameRect">
              <a:avLst>
                <a:gd name="adj1" fmla="val 5000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Picture 11">
            <a:extLst>
              <a:ext uri="{FF2B5EF4-FFF2-40B4-BE49-F238E27FC236}">
                <a16:creationId xmlns:a16="http://schemas.microsoft.com/office/drawing/2014/main" id="{D447501F-C441-4A1D-9086-FCB2C50B131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7465" l="0" r="32270"/>
                    </a14:imgEffect>
                  </a14:imgLayer>
                </a14:imgProps>
              </a:ext>
              <a:ext uri="{28A0092B-C50C-407E-A947-70E740481C1C}">
                <a14:useLocalDpi xmlns:a14="http://schemas.microsoft.com/office/drawing/2010/main" val="0"/>
              </a:ext>
            </a:extLst>
          </a:blip>
          <a:srcRect r="65647" b="83285"/>
          <a:stretch/>
        </p:blipFill>
        <p:spPr bwMode="auto">
          <a:xfrm>
            <a:off x="4742" y="2158"/>
            <a:ext cx="1326320" cy="11463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62"/>
          <p:cNvSpPr txBox="1">
            <a:spLocks noChangeArrowheads="1"/>
          </p:cNvSpPr>
          <p:nvPr/>
        </p:nvSpPr>
        <p:spPr bwMode="auto">
          <a:xfrm>
            <a:off x="1389017" y="304800"/>
            <a:ext cx="9202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THỬ THÁCH AI NHANH HƠN</a:t>
            </a:r>
            <a:endParaRPr lang="en-US" altLang="en-US"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0" name="Picture 6"/>
          <p:cNvPicPr>
            <a:picLocks noChangeAspect="1"/>
          </p:cNvPicPr>
          <p:nvPr/>
        </p:nvPicPr>
        <p:blipFill>
          <a:blip r:embed="rId7"/>
          <a:srcRect/>
          <a:stretch>
            <a:fillRect/>
          </a:stretch>
        </p:blipFill>
        <p:spPr>
          <a:xfrm>
            <a:off x="685800" y="1524000"/>
            <a:ext cx="2353311" cy="4958687"/>
          </a:xfrm>
          <a:prstGeom prst="rect">
            <a:avLst/>
          </a:prstGeom>
        </p:spPr>
      </p:pic>
      <p:sp>
        <p:nvSpPr>
          <p:cNvPr id="25" name="Rounded Rectangular Callout 24"/>
          <p:cNvSpPr/>
          <p:nvPr/>
        </p:nvSpPr>
        <p:spPr>
          <a:xfrm>
            <a:off x="3505200" y="1066800"/>
            <a:ext cx="6858000" cy="2133600"/>
          </a:xfrm>
          <a:prstGeom prst="wedgeRoundRectCallout">
            <a:avLst>
              <a:gd name="adj1" fmla="val -53982"/>
              <a:gd name="adj2" fmla="val 44922"/>
              <a:gd name="adj3" fmla="val 16667"/>
            </a:avLst>
          </a:prstGeom>
          <a:solidFill>
            <a:srgbClr val="FAF0F0"/>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spcBef>
                <a:spcPts val="100"/>
              </a:spcBef>
            </a:pPr>
            <a:r>
              <a:rPr lang="en-US" sz="3200" b="1" i="1" dirty="0" smtClean="0">
                <a:solidFill>
                  <a:srgbClr val="C00000"/>
                </a:solidFill>
                <a:latin typeface="Cambria" panose="02040503050406030204" pitchFamily="18" charset="0"/>
                <a:ea typeface="Cambria" panose="02040503050406030204" pitchFamily="18" charset="0"/>
                <a:cs typeface="Calibri"/>
              </a:rPr>
              <a:t>? </a:t>
            </a:r>
            <a:r>
              <a:rPr lang="en-US" sz="3200" b="1" i="1" dirty="0" err="1" smtClean="0">
                <a:solidFill>
                  <a:srgbClr val="C00000"/>
                </a:solidFill>
                <a:latin typeface="Cambria" panose="02040503050406030204" pitchFamily="18" charset="0"/>
                <a:ea typeface="Cambria" panose="02040503050406030204" pitchFamily="18" charset="0"/>
                <a:cs typeface="Calibri"/>
              </a:rPr>
              <a:t>Đất</a:t>
            </a:r>
            <a:r>
              <a:rPr lang="en-US" sz="3200" b="1" i="1" dirty="0" smtClean="0">
                <a:solidFill>
                  <a:srgbClr val="C00000"/>
                </a:solidFill>
                <a:latin typeface="Cambria" panose="02040503050406030204" pitchFamily="18" charset="0"/>
                <a:ea typeface="Cambria" panose="02040503050406030204" pitchFamily="18" charset="0"/>
                <a:cs typeface="Calibri"/>
              </a:rPr>
              <a:t> </a:t>
            </a:r>
            <a:r>
              <a:rPr lang="en-US" sz="3200" b="1" i="1" dirty="0" err="1" smtClean="0">
                <a:solidFill>
                  <a:srgbClr val="C00000"/>
                </a:solidFill>
                <a:latin typeface="Cambria" panose="02040503050406030204" pitchFamily="18" charset="0"/>
                <a:ea typeface="Cambria" panose="02040503050406030204" pitchFamily="18" charset="0"/>
                <a:cs typeface="Calibri"/>
              </a:rPr>
              <a:t>nước</a:t>
            </a:r>
            <a:r>
              <a:rPr lang="en-US" sz="3200" b="1" i="1" dirty="0" smtClean="0">
                <a:solidFill>
                  <a:srgbClr val="C00000"/>
                </a:solidFill>
                <a:latin typeface="Cambria" panose="02040503050406030204" pitchFamily="18" charset="0"/>
                <a:ea typeface="Cambria" panose="02040503050406030204" pitchFamily="18" charset="0"/>
                <a:cs typeface="Calibri"/>
              </a:rPr>
              <a:t> ta </a:t>
            </a:r>
            <a:r>
              <a:rPr lang="en-US" sz="3200" b="1" i="1" dirty="0" err="1" smtClean="0">
                <a:solidFill>
                  <a:srgbClr val="C00000"/>
                </a:solidFill>
                <a:latin typeface="Cambria" panose="02040503050406030204" pitchFamily="18" charset="0"/>
                <a:ea typeface="Cambria" panose="02040503050406030204" pitchFamily="18" charset="0"/>
                <a:cs typeface="Calibri"/>
              </a:rPr>
              <a:t>có</a:t>
            </a:r>
            <a:r>
              <a:rPr lang="en-US" sz="3200" b="1" i="1" dirty="0" smtClean="0">
                <a:solidFill>
                  <a:srgbClr val="C00000"/>
                </a:solidFill>
                <a:latin typeface="Cambria" panose="02040503050406030204" pitchFamily="18" charset="0"/>
                <a:ea typeface="Cambria" panose="02040503050406030204" pitchFamily="18" charset="0"/>
                <a:cs typeface="Calibri"/>
              </a:rPr>
              <a:t> </a:t>
            </a:r>
            <a:r>
              <a:rPr lang="en-US" sz="3200" b="1" i="1" dirty="0" err="1" smtClean="0">
                <a:solidFill>
                  <a:srgbClr val="C00000"/>
                </a:solidFill>
                <a:latin typeface="Cambria" panose="02040503050406030204" pitchFamily="18" charset="0"/>
                <a:ea typeface="Cambria" panose="02040503050406030204" pitchFamily="18" charset="0"/>
                <a:cs typeface="Calibri"/>
              </a:rPr>
              <a:t>bao</a:t>
            </a:r>
            <a:r>
              <a:rPr lang="en-US" sz="3200" b="1" i="1" dirty="0" smtClean="0">
                <a:solidFill>
                  <a:srgbClr val="C00000"/>
                </a:solidFill>
                <a:latin typeface="Cambria" panose="02040503050406030204" pitchFamily="18" charset="0"/>
                <a:ea typeface="Cambria" panose="02040503050406030204" pitchFamily="18" charset="0"/>
                <a:cs typeface="Calibri"/>
              </a:rPr>
              <a:t> </a:t>
            </a:r>
            <a:r>
              <a:rPr lang="en-US" sz="3200" b="1" i="1" dirty="0" err="1" smtClean="0">
                <a:solidFill>
                  <a:srgbClr val="C00000"/>
                </a:solidFill>
                <a:latin typeface="Cambria" panose="02040503050406030204" pitchFamily="18" charset="0"/>
                <a:ea typeface="Cambria" panose="02040503050406030204" pitchFamily="18" charset="0"/>
                <a:cs typeface="Calibri"/>
              </a:rPr>
              <a:t>nhiêu</a:t>
            </a:r>
            <a:r>
              <a:rPr lang="en-US" sz="3200" b="1" i="1" dirty="0" smtClean="0">
                <a:solidFill>
                  <a:srgbClr val="C00000"/>
                </a:solidFill>
                <a:latin typeface="Cambria" panose="02040503050406030204" pitchFamily="18" charset="0"/>
                <a:ea typeface="Cambria" panose="02040503050406030204" pitchFamily="18" charset="0"/>
                <a:cs typeface="Calibri"/>
              </a:rPr>
              <a:t> </a:t>
            </a:r>
            <a:r>
              <a:rPr lang="en-US" sz="3200" b="1" i="1" dirty="0" err="1" smtClean="0">
                <a:solidFill>
                  <a:srgbClr val="C00000"/>
                </a:solidFill>
                <a:latin typeface="Cambria" panose="02040503050406030204" pitchFamily="18" charset="0"/>
                <a:ea typeface="Cambria" panose="02040503050406030204" pitchFamily="18" charset="0"/>
                <a:cs typeface="Calibri"/>
              </a:rPr>
              <a:t>dân</a:t>
            </a:r>
            <a:r>
              <a:rPr lang="en-US" sz="3200" b="1" i="1" dirty="0" smtClean="0">
                <a:solidFill>
                  <a:srgbClr val="C00000"/>
                </a:solidFill>
                <a:latin typeface="Cambria" panose="02040503050406030204" pitchFamily="18" charset="0"/>
                <a:ea typeface="Cambria" panose="02040503050406030204" pitchFamily="18" charset="0"/>
                <a:cs typeface="Calibri"/>
              </a:rPr>
              <a:t> </a:t>
            </a:r>
            <a:r>
              <a:rPr lang="en-US" sz="3200" b="1" i="1" dirty="0" err="1" smtClean="0">
                <a:solidFill>
                  <a:srgbClr val="C00000"/>
                </a:solidFill>
                <a:latin typeface="Cambria" panose="02040503050406030204" pitchFamily="18" charset="0"/>
                <a:ea typeface="Cambria" panose="02040503050406030204" pitchFamily="18" charset="0"/>
                <a:cs typeface="Calibri"/>
              </a:rPr>
              <a:t>tộc</a:t>
            </a:r>
            <a:r>
              <a:rPr lang="vi-VN" sz="3200" b="1" i="1" spc="-20" dirty="0" smtClean="0">
                <a:solidFill>
                  <a:srgbClr val="C00000"/>
                </a:solidFill>
                <a:latin typeface="Cambria" panose="02040503050406030204" pitchFamily="18" charset="0"/>
                <a:ea typeface="Cambria" panose="02040503050406030204" pitchFamily="18" charset="0"/>
                <a:cs typeface="Calibri"/>
              </a:rPr>
              <a:t>?</a:t>
            </a:r>
            <a:endParaRPr lang="vi-VN" sz="3200" b="1" i="1" dirty="0" smtClean="0">
              <a:solidFill>
                <a:srgbClr val="C00000"/>
              </a:solidFill>
              <a:latin typeface="Cambria" panose="02040503050406030204" pitchFamily="18" charset="0"/>
              <a:ea typeface="Cambria" panose="02040503050406030204" pitchFamily="18" charset="0"/>
              <a:cs typeface="Calibri"/>
            </a:endParaRPr>
          </a:p>
          <a:p>
            <a:pPr marL="12700">
              <a:spcBef>
                <a:spcPts val="105"/>
              </a:spcBef>
            </a:pPr>
            <a:r>
              <a:rPr lang="en-US" sz="3200" dirty="0" err="1" smtClean="0">
                <a:solidFill>
                  <a:schemeClr val="tx1"/>
                </a:solidFill>
                <a:latin typeface="Cambria" panose="02040503050406030204" pitchFamily="18" charset="0"/>
                <a:ea typeface="Cambria" panose="02040503050406030204" pitchFamily="18" charset="0"/>
                <a:cs typeface="Calibri"/>
              </a:rPr>
              <a:t>Đáp</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án</a:t>
            </a:r>
            <a:r>
              <a:rPr lang="en-US" sz="3200" dirty="0" smtClean="0">
                <a:solidFill>
                  <a:schemeClr val="tx1"/>
                </a:solidFill>
                <a:latin typeface="Cambria" panose="02040503050406030204" pitchFamily="18" charset="0"/>
                <a:ea typeface="Cambria" panose="02040503050406030204" pitchFamily="18" charset="0"/>
                <a:cs typeface="Calibri"/>
              </a:rPr>
              <a:t>: 54 </a:t>
            </a:r>
            <a:r>
              <a:rPr lang="en-US" sz="3200" dirty="0" err="1" smtClean="0">
                <a:solidFill>
                  <a:schemeClr val="tx1"/>
                </a:solidFill>
                <a:latin typeface="Cambria" panose="02040503050406030204" pitchFamily="18" charset="0"/>
                <a:ea typeface="Cambria" panose="02040503050406030204" pitchFamily="18" charset="0"/>
                <a:cs typeface="Calibri"/>
              </a:rPr>
              <a:t>dân</a:t>
            </a:r>
            <a:r>
              <a:rPr lang="en-US" sz="3200" dirty="0" smtClean="0">
                <a:solidFill>
                  <a:schemeClr val="tx1"/>
                </a:solidFill>
                <a:latin typeface="Cambria" panose="02040503050406030204" pitchFamily="18" charset="0"/>
                <a:ea typeface="Cambria" panose="02040503050406030204" pitchFamily="18" charset="0"/>
                <a:cs typeface="Calibri"/>
              </a:rPr>
              <a:t> </a:t>
            </a:r>
            <a:r>
              <a:rPr lang="en-US" sz="3200" dirty="0" err="1" smtClean="0">
                <a:solidFill>
                  <a:schemeClr val="tx1"/>
                </a:solidFill>
                <a:latin typeface="Cambria" panose="02040503050406030204" pitchFamily="18" charset="0"/>
                <a:ea typeface="Cambria" panose="02040503050406030204" pitchFamily="18" charset="0"/>
                <a:cs typeface="Calibri"/>
              </a:rPr>
              <a:t>tộc</a:t>
            </a:r>
            <a:endParaRPr lang="en-US" sz="3200" dirty="0">
              <a:solidFill>
                <a:schemeClr val="tx1"/>
              </a:solidFill>
              <a:latin typeface="Cambria" panose="02040503050406030204" pitchFamily="18" charset="0"/>
              <a:ea typeface="Cambria" panose="02040503050406030204" pitchFamily="18" charset="0"/>
              <a:cs typeface="Calibri"/>
            </a:endParaRPr>
          </a:p>
        </p:txBody>
      </p:sp>
    </p:spTree>
    <p:extLst>
      <p:ext uri="{BB962C8B-B14F-4D97-AF65-F5344CB8AC3E}">
        <p14:creationId xmlns:p14="http://schemas.microsoft.com/office/powerpoint/2010/main" val="330554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1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circle(in)">
                                      <p:cBhvr>
                                        <p:cTn id="12" dur="20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TotalTime>
  <Words>1687</Words>
  <Application>Microsoft Office PowerPoint</Application>
  <PresentationFormat>Widescreen</PresentationFormat>
  <Paragraphs>161</Paragraphs>
  <Slides>37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.VnAristote</vt:lpstr>
      <vt:lpstr>Arial</vt:lpstr>
      <vt:lpstr>Calibri</vt:lpstr>
      <vt:lpstr>Calibri Light</vt:lpstr>
      <vt:lpstr>Cambria</vt:lpstr>
      <vt:lpstr>Lato Light</vt:lpstr>
      <vt:lpstr>Roboto</vt:lpstr>
      <vt:lpstr>Tahoma</vt:lpstr>
      <vt:lpstr>Times New Roman</vt:lpstr>
      <vt:lpstr>Verdana</vt:lpstr>
      <vt:lpstr>VNI-Times</vt:lpstr>
      <vt:lpstr>Office Theme</vt:lpstr>
      <vt:lpstr>PowerPoint Presentation</vt:lpstr>
      <vt:lpstr>PowerPoint Presentation</vt:lpstr>
      <vt:lpstr>PowerPoint Presentation</vt:lpstr>
      <vt:lpstr>PowerPoint Presentation</vt:lpstr>
      <vt:lpstr>PowerPoint Presentation</vt:lpstr>
      <vt:lpstr>? Nét, hình hoạ tiết trên khuôn in? ? Vật liệu và các hình thức khuôn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 KIẾN TẠO KIẾN THỨC – KĨ NĂNG</vt:lpstr>
      <vt:lpstr>HOẠT ĐỘNG 2: KIẾN TẠO KIẾN THỨC – KĨ NĂNG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Trang phục người Tày</vt:lpstr>
      <vt:lpstr>* Kỹ thuật batik  Kỹ thuật này được sử dụng phổ biến ở người H’Mông và Dao Tiền. Người ta vẽ hoa văn bằng sáp ong bằng cách nhúng bút vẽ vào sáp ong nấu chảy rồi vẽ lên vải mộc các họa tiết hoa văn. </vt:lpstr>
      <vt:lpstr>PowerPoint Presentation</vt:lpstr>
      <vt:lpstr>PowerPoint Presentation</vt:lpstr>
      <vt:lpstr>PowerPoint Presentation</vt:lpstr>
      <vt:lpstr>PowerPoint Presentation</vt:lpstr>
      <vt:lpstr>PowerPoint Presentation</vt:lpstr>
      <vt:lpstr>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Administrator</cp:lastModifiedBy>
  <cp:revision>47</cp:revision>
  <dcterms:created xsi:type="dcterms:W3CDTF">2023-08-10T14:53:13Z</dcterms:created>
  <dcterms:modified xsi:type="dcterms:W3CDTF">2023-12-01T09:14:44Z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2023-04-15T00:00:00Z</vt:filetime>
  </property>
  <property fmtid="{D5CDD505-2E9C-101B-9397-08002B2CF9AE}" pid="3" name="Creator">
    <vt:lpwstr>Microsoft® PowerPoint® 2016</vt:lpwstr>
  </property>
  <property fmtid="{D5CDD505-2E9C-101B-9397-08002B2CF9AE}" pid="4" name="LastSaved">
    <vt:filetime>2023-08-10T00:00:00Z</vt:filetime>
  </property>
  <property fmtid="{D5CDD505-2E9C-101B-9397-08002B2CF9AE}" pid="5" name="Producer">
    <vt:lpwstr>Microsoft® PowerPoint® 2016</vt:lpwstr>
  </property>
</Properties>
</file>