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19" r:id="rId3"/>
    <p:sldMasterId id="2147483725" r:id="rId4"/>
    <p:sldMasterId id="2147483751" r:id="rId5"/>
    <p:sldMasterId id="2147483763" r:id="rId6"/>
    <p:sldMasterId id="2147483775" r:id="rId7"/>
    <p:sldMasterId id="2147483788" r:id="rId8"/>
  </p:sldMasterIdLst>
  <p:notesMasterIdLst>
    <p:notesMasterId r:id="rId34"/>
  </p:notesMasterIdLst>
  <p:sldIdLst>
    <p:sldId id="325" r:id="rId9"/>
    <p:sldId id="326" r:id="rId10"/>
    <p:sldId id="321" r:id="rId11"/>
    <p:sldId id="322" r:id="rId12"/>
    <p:sldId id="324" r:id="rId13"/>
    <p:sldId id="275" r:id="rId14"/>
    <p:sldId id="286" r:id="rId15"/>
    <p:sldId id="287" r:id="rId16"/>
    <p:sldId id="276" r:id="rId17"/>
    <p:sldId id="288" r:id="rId18"/>
    <p:sldId id="289" r:id="rId19"/>
    <p:sldId id="290" r:id="rId20"/>
    <p:sldId id="313" r:id="rId21"/>
    <p:sldId id="278" r:id="rId22"/>
    <p:sldId id="316" r:id="rId23"/>
    <p:sldId id="291" r:id="rId24"/>
    <p:sldId id="292" r:id="rId25"/>
    <p:sldId id="293" r:id="rId26"/>
    <p:sldId id="294" r:id="rId27"/>
    <p:sldId id="295" r:id="rId28"/>
    <p:sldId id="317" r:id="rId29"/>
    <p:sldId id="314" r:id="rId30"/>
    <p:sldId id="315" r:id="rId31"/>
    <p:sldId id="303" r:id="rId32"/>
    <p:sldId id="318"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7" d="100"/>
          <a:sy n="57" d="100"/>
        </p:scale>
        <p:origin x="123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gs" Target="tags/tag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B9574-6A85-40B9-B06C-55939C578054}" type="datetimeFigureOut">
              <a:rPr lang="en-US" smtClean="0"/>
              <a:t>21/11/2023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8FEB6-4DAF-4381-BBD9-7DCE044749B5}" type="slidenum">
              <a:rPr lang="en-US" smtClean="0"/>
              <a:t>‹#›</a:t>
            </a:fld>
            <a:endParaRPr lang="en-US"/>
          </a:p>
        </p:txBody>
      </p:sp>
    </p:spTree>
    <p:extLst>
      <p:ext uri="{BB962C8B-B14F-4D97-AF65-F5344CB8AC3E}">
        <p14:creationId xmlns:p14="http://schemas.microsoft.com/office/powerpoint/2010/main" val="33768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229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7</a:t>
            </a:fld>
            <a:endParaRPr lang="zh-CN" altLang="en-US"/>
          </a:p>
        </p:txBody>
      </p:sp>
    </p:spTree>
    <p:extLst>
      <p:ext uri="{BB962C8B-B14F-4D97-AF65-F5344CB8AC3E}">
        <p14:creationId xmlns:p14="http://schemas.microsoft.com/office/powerpoint/2010/main" val="422676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245403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10</a:t>
            </a:fld>
            <a:endParaRPr lang="zh-CN" altLang="en-US"/>
          </a:p>
        </p:txBody>
      </p:sp>
    </p:spTree>
    <p:extLst>
      <p:ext uri="{BB962C8B-B14F-4D97-AF65-F5344CB8AC3E}">
        <p14:creationId xmlns:p14="http://schemas.microsoft.com/office/powerpoint/2010/main" val="84213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2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70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 marR="46990" algn="just">
              <a:lnSpc>
                <a:spcPct val="115000"/>
              </a:lnSpc>
              <a:spcBef>
                <a:spcPts val="0"/>
              </a:spcBef>
              <a:spcAft>
                <a:spcPts val="0"/>
              </a:spcAft>
              <a:tabLst>
                <a:tab pos="162560" algn="l"/>
              </a:tabLst>
            </a:pPr>
            <a:r>
              <a:rPr lang="en-US" dirty="0"/>
              <a:t>- </a:t>
            </a:r>
            <a:r>
              <a:rPr lang="en-US" dirty="0" err="1"/>
              <a:t>Nhấn</a:t>
            </a:r>
            <a:r>
              <a:rPr lang="en-US" dirty="0"/>
              <a:t> </a:t>
            </a:r>
            <a:r>
              <a:rPr lang="en-US" dirty="0" err="1"/>
              <a:t>vào</a:t>
            </a:r>
            <a:r>
              <a:rPr lang="en-US" dirty="0"/>
              <a:t> </a:t>
            </a:r>
            <a:r>
              <a:rPr lang="en-US" dirty="0" err="1"/>
              <a:t>chữ</a:t>
            </a:r>
            <a:r>
              <a:rPr lang="en-US" dirty="0"/>
              <a:t> </a:t>
            </a:r>
            <a:r>
              <a:rPr lang="en-US" dirty="0" err="1"/>
              <a:t>Bắt</a:t>
            </a:r>
            <a:r>
              <a:rPr lang="en-US" dirty="0"/>
              <a:t> </a:t>
            </a:r>
            <a:r>
              <a:rPr lang="en-US" dirty="0" err="1"/>
              <a:t>đầu</a:t>
            </a:r>
            <a:r>
              <a:rPr lang="en-US" dirty="0"/>
              <a:t> </a:t>
            </a:r>
            <a:r>
              <a:rPr lang="en-US" dirty="0" err="1"/>
              <a:t>để</a:t>
            </a:r>
            <a:r>
              <a:rPr lang="en-US" dirty="0"/>
              <a:t> </a:t>
            </a:r>
            <a:r>
              <a:rPr lang="en-US" dirty="0" err="1"/>
              <a:t>chuyển</a:t>
            </a:r>
            <a:r>
              <a:rPr lang="en-US" dirty="0"/>
              <a: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40AF1-241F-463A-8508-92C4EB2DF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9059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52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8d31763110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7" name="Google Shape;3567;g8d31763110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60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44655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651935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37596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76647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92932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99791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83972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17313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85014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1216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76488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4373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128994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48270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53871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52831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40578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81576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04616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3365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07425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79732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05973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0414815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53798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88866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E5B-4A2F-4356-B5EE-2111106344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9A37A-4D2E-48D4-BDC3-4C3C9115C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94007-A6C0-4151-B1AE-7FD9EDD3E6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1D1A3C-43F5-4575-9E5B-3605DE1917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FD4ADE-ABE6-4620-965E-C78FDDE76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0699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D34A-FAFD-419D-8FB8-1D06B874B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6B032-E3D9-4156-8159-661EA4404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447C9-5F8D-4909-9373-D2C2C412EB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504528A-B6EB-429C-BF37-DBBC8D2121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3CD72E6-FD22-416F-B400-801060357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295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2B8B-4F5D-44C2-BC9C-3B9CD66D1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CCD7-7B31-46B4-8B7F-2781B1E9F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19472-6B42-4842-B4C6-0B0BC1346F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027493-ED56-485F-9D89-690DEFAEFA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EFF9139-DCDE-405E-A33A-0B0B2772D4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5930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B7BD-DE73-4850-8035-24C6BD6F7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2C737-BA39-40C7-B421-1AF5CFC5C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1B87C-9DCB-4EA4-B0A7-E16426EA7A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C58AE-1AD4-4A6B-AABA-4F46F39115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B5DB0F2-F34B-4C5C-80A1-40314E0E05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2F48BF3-27B6-47EF-AB04-D32A899F5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7818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6344-2535-473A-AA08-77A072595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73EFB-B157-427B-916D-BAB88B0CB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F970E-8A80-4B7E-83CD-4AFE1CB21C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AC3266-5FD8-4B7D-9952-9C0735B5E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352DE-BB46-495A-BCD6-E3465A02D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4BE3B6-753C-47F2-BE40-A8E0D3304B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7336CDE-E5CA-4AF7-8968-AB0B19B848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DD5DEE9-6E2E-4B68-B654-7967DDB3F9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4855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EE02-12D2-4718-8E16-26CD207A3B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74A3F-9966-4530-AFA8-910FDF4706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2E31945-9219-4958-992C-E0B8F3160C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5E082DC-5C1B-438D-ACF8-8F82FE3710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628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9AE87-A58E-407D-BE0A-47D730D36F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F69CEB5-407A-48B3-81EB-90825C3DA9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D3A9577-C2F7-4310-B704-3BFA92B297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1244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F314-2852-40C9-A66A-C52762A23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991066-56A7-4B2F-9736-743BD348C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097D9-6F6F-4E5C-8930-8C64340A1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DDCF7-2135-4E7B-AEAB-00201C5943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DEC7788-8079-4716-91EA-5A39AE311E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7A6DD70-693F-4461-908C-916E81171A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8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7609348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9096-DFBB-4CDF-8AF2-525CBBBC6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CE26-4F9A-4E45-A007-A4049B1F4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9B9DF-BFCD-4EEE-AC30-859DC9CEF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5AF29-3633-49CC-BC70-FC8338C90B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1BCD78B-1AF3-4CEB-A4C7-0BD7557EC1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86C806-5156-4B4E-A089-F215BBBE1C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8842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7639-C0EB-4C7D-9321-2F3E3B3E0F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3159A-98D2-4F5B-8937-4B2E06790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EE6FF-A2D8-48C8-9E97-DCDE546234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870AF2D-1DEB-409F-AC56-A5F913B8CB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D8DE72-44E5-4495-BFFC-F76443F0E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1970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63E7F-3C13-45E1-A899-A4A4FFB1F1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563195-3BDD-48BC-8324-A3DE8AEA0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300DC-FC80-4162-9F72-D380E45734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7AEB5F-9869-4D3F-80EC-CB57E8D0A7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4F8A3-398B-49CB-8B92-74C79B4AC9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4234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221;p9"/>
          <p:cNvSpPr/>
          <p:nvPr/>
        </p:nvSpPr>
        <p:spPr>
          <a:xfrm>
            <a:off x="1058933" y="104299"/>
            <a:ext cx="188800" cy="1888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222;p9"/>
          <p:cNvSpPr/>
          <p:nvPr/>
        </p:nvSpPr>
        <p:spPr>
          <a:xfrm>
            <a:off x="-187200" y="200273"/>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9"/>
          <p:cNvSpPr/>
          <p:nvPr/>
        </p:nvSpPr>
        <p:spPr>
          <a:xfrm>
            <a:off x="10772401" y="5035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224;p9"/>
          <p:cNvSpPr/>
          <p:nvPr/>
        </p:nvSpPr>
        <p:spPr>
          <a:xfrm>
            <a:off x="928733" y="1223500"/>
            <a:ext cx="449200" cy="449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oogle Shape;225;p9"/>
          <p:cNvSpPr/>
          <p:nvPr/>
        </p:nvSpPr>
        <p:spPr>
          <a:xfrm>
            <a:off x="11899071" y="159175"/>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Google Shape;226;p9"/>
          <p:cNvSpPr/>
          <p:nvPr/>
        </p:nvSpPr>
        <p:spPr>
          <a:xfrm>
            <a:off x="10299129" y="10228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227;p9"/>
          <p:cNvSpPr/>
          <p:nvPr/>
        </p:nvSpPr>
        <p:spPr>
          <a:xfrm>
            <a:off x="11898583" y="602588"/>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oogle Shape;228;p9"/>
          <p:cNvSpPr/>
          <p:nvPr/>
        </p:nvSpPr>
        <p:spPr>
          <a:xfrm>
            <a:off x="704879" y="-166299"/>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229;p9"/>
          <p:cNvSpPr/>
          <p:nvPr/>
        </p:nvSpPr>
        <p:spPr>
          <a:xfrm>
            <a:off x="11103717" y="8348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0" name="Google Shape;230;p9"/>
          <p:cNvGrpSpPr/>
          <p:nvPr/>
        </p:nvGrpSpPr>
        <p:grpSpPr>
          <a:xfrm>
            <a:off x="205367" y="585206"/>
            <a:ext cx="678468" cy="63828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3" name="Google Shape;233;p9"/>
          <p:cNvSpPr txBox="1">
            <a:spLocks noGrp="1"/>
          </p:cNvSpPr>
          <p:nvPr>
            <p:ph type="body" idx="1"/>
          </p:nvPr>
        </p:nvSpPr>
        <p:spPr>
          <a:xfrm>
            <a:off x="609600" y="5570279"/>
            <a:ext cx="10972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1333"/>
              </a:spcAft>
              <a:buSzPts val="1400"/>
              <a:buNone/>
              <a:defRPr sz="1867"/>
            </a:lvl1pPr>
          </a:lstStyle>
          <a:p>
            <a:endParaRPr/>
          </a:p>
        </p:txBody>
      </p:sp>
      <p:sp>
        <p:nvSpPr>
          <p:cNvPr id="234" name="Google Shape;234;p9"/>
          <p:cNvSpPr/>
          <p:nvPr/>
        </p:nvSpPr>
        <p:spPr>
          <a:xfrm>
            <a:off x="10293833" y="138500"/>
            <a:ext cx="835200" cy="8352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5" name="Google Shape;235;p9"/>
          <p:cNvGrpSpPr/>
          <p:nvPr/>
        </p:nvGrpSpPr>
        <p:grpSpPr>
          <a:xfrm>
            <a:off x="10553895" y="305530"/>
            <a:ext cx="315843" cy="500583"/>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4" name="Google Shape;244;p9"/>
          <p:cNvSpPr txBox="1">
            <a:spLocks noGrp="1"/>
          </p:cNvSpPr>
          <p:nvPr>
            <p:ph type="sldNum" idx="12"/>
          </p:nvPr>
        </p:nvSpPr>
        <p:spPr>
          <a:xfrm>
            <a:off x="10823979" y="573825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0341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4281246" y="2215682"/>
            <a:ext cx="7068799" cy="1546399"/>
          </a:xfrm>
          <a:prstGeom prst="rect">
            <a:avLst/>
          </a:prstGeom>
        </p:spPr>
        <p:txBody>
          <a:bodyPr lIns="91425" tIns="91425" rIns="91425" bIns="91425" anchor="b" anchorCtr="0"/>
          <a:lstStyle>
            <a:lvl1pPr lvl="0" algn="r" rtl="0">
              <a:spcBef>
                <a:spcPts val="0"/>
              </a:spcBef>
              <a:buSzPct val="100000"/>
              <a:defRPr sz="4933" b="0"/>
            </a:lvl1pPr>
            <a:lvl2pPr lvl="1" algn="r" rtl="0">
              <a:spcBef>
                <a:spcPts val="0"/>
              </a:spcBef>
              <a:buSzPct val="100000"/>
              <a:defRPr sz="4933" b="0"/>
            </a:lvl2pPr>
            <a:lvl3pPr lvl="2" algn="r" rtl="0">
              <a:spcBef>
                <a:spcPts val="0"/>
              </a:spcBef>
              <a:buSzPct val="100000"/>
              <a:defRPr sz="4933" b="0"/>
            </a:lvl3pPr>
            <a:lvl4pPr lvl="3" algn="r" rtl="0">
              <a:spcBef>
                <a:spcPts val="0"/>
              </a:spcBef>
              <a:buSzPct val="100000"/>
              <a:defRPr sz="4933" b="0"/>
            </a:lvl4pPr>
            <a:lvl5pPr lvl="4" algn="r" rtl="0">
              <a:spcBef>
                <a:spcPts val="0"/>
              </a:spcBef>
              <a:buSzPct val="100000"/>
              <a:defRPr sz="4933" b="0"/>
            </a:lvl5pPr>
            <a:lvl6pPr lvl="5" algn="r" rtl="0">
              <a:spcBef>
                <a:spcPts val="0"/>
              </a:spcBef>
              <a:buSzPct val="100000"/>
              <a:defRPr sz="4933" b="0"/>
            </a:lvl6pPr>
            <a:lvl7pPr lvl="6" algn="r" rtl="0">
              <a:spcBef>
                <a:spcPts val="0"/>
              </a:spcBef>
              <a:buSzPct val="100000"/>
              <a:defRPr sz="4933" b="0"/>
            </a:lvl7pPr>
            <a:lvl8pPr lvl="7" algn="r" rtl="0">
              <a:spcBef>
                <a:spcPts val="0"/>
              </a:spcBef>
              <a:buSzPct val="100000"/>
              <a:defRPr sz="4933" b="0"/>
            </a:lvl8pPr>
            <a:lvl9pPr lvl="8" algn="r" rtl="0">
              <a:spcBef>
                <a:spcPts val="0"/>
              </a:spcBef>
              <a:buSzPct val="100000"/>
              <a:defRPr sz="4933" b="0"/>
            </a:lvl9pPr>
          </a:lstStyle>
          <a:p>
            <a:endParaRPr/>
          </a:p>
        </p:txBody>
      </p:sp>
      <p:sp>
        <p:nvSpPr>
          <p:cNvPr id="193" name="Shape 193"/>
          <p:cNvSpPr txBox="1">
            <a:spLocks noGrp="1"/>
          </p:cNvSpPr>
          <p:nvPr>
            <p:ph type="subTitle" idx="1"/>
          </p:nvPr>
        </p:nvSpPr>
        <p:spPr>
          <a:xfrm>
            <a:off x="4281179" y="3818902"/>
            <a:ext cx="7068799" cy="10463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4000">
                <a:solidFill>
                  <a:srgbClr val="1C4587"/>
                </a:solidFill>
              </a:defRPr>
            </a:lvl2pPr>
            <a:lvl3pPr lvl="2" algn="r" rtl="0">
              <a:spcBef>
                <a:spcPts val="0"/>
              </a:spcBef>
              <a:buClr>
                <a:srgbClr val="1C4587"/>
              </a:buClr>
              <a:buSzPct val="100000"/>
              <a:buNone/>
              <a:defRPr sz="4000">
                <a:solidFill>
                  <a:srgbClr val="1C4587"/>
                </a:solidFill>
              </a:defRPr>
            </a:lvl3pPr>
            <a:lvl4pPr lvl="3" algn="r" rtl="0">
              <a:spcBef>
                <a:spcPts val="0"/>
              </a:spcBef>
              <a:buClr>
                <a:srgbClr val="1C4587"/>
              </a:buClr>
              <a:buSzPct val="100000"/>
              <a:buNone/>
              <a:defRPr sz="4000">
                <a:solidFill>
                  <a:srgbClr val="1C4587"/>
                </a:solidFill>
              </a:defRPr>
            </a:lvl4pPr>
            <a:lvl5pPr lvl="4" algn="r" rtl="0">
              <a:spcBef>
                <a:spcPts val="0"/>
              </a:spcBef>
              <a:buClr>
                <a:srgbClr val="1C4587"/>
              </a:buClr>
              <a:buSzPct val="100000"/>
              <a:buNone/>
              <a:defRPr sz="4000">
                <a:solidFill>
                  <a:srgbClr val="1C4587"/>
                </a:solidFill>
              </a:defRPr>
            </a:lvl5pPr>
            <a:lvl6pPr lvl="5" algn="r" rtl="0">
              <a:spcBef>
                <a:spcPts val="0"/>
              </a:spcBef>
              <a:buClr>
                <a:srgbClr val="1C4587"/>
              </a:buClr>
              <a:buSzPct val="100000"/>
              <a:buNone/>
              <a:defRPr sz="4000">
                <a:solidFill>
                  <a:srgbClr val="1C4587"/>
                </a:solidFill>
              </a:defRPr>
            </a:lvl6pPr>
            <a:lvl7pPr lvl="6" algn="r" rtl="0">
              <a:spcBef>
                <a:spcPts val="0"/>
              </a:spcBef>
              <a:buClr>
                <a:srgbClr val="1C4587"/>
              </a:buClr>
              <a:buSzPct val="100000"/>
              <a:buNone/>
              <a:defRPr sz="4000">
                <a:solidFill>
                  <a:srgbClr val="1C4587"/>
                </a:solidFill>
              </a:defRPr>
            </a:lvl7pPr>
            <a:lvl8pPr lvl="7" algn="r" rtl="0">
              <a:spcBef>
                <a:spcPts val="0"/>
              </a:spcBef>
              <a:buClr>
                <a:srgbClr val="1C4587"/>
              </a:buClr>
              <a:buSzPct val="100000"/>
              <a:buNone/>
              <a:defRPr sz="4000">
                <a:solidFill>
                  <a:srgbClr val="1C4587"/>
                </a:solidFill>
              </a:defRPr>
            </a:lvl8pPr>
            <a:lvl9pPr lvl="8" algn="r" rtl="0">
              <a:spcBef>
                <a:spcPts val="0"/>
              </a:spcBef>
              <a:buClr>
                <a:srgbClr val="1C4587"/>
              </a:buClr>
              <a:buSzPct val="100000"/>
              <a:buNone/>
              <a:defRPr sz="4000">
                <a:solidFill>
                  <a:srgbClr val="1C4587"/>
                </a:solidFill>
              </a:defRPr>
            </a:lvl9pPr>
          </a:lstStyle>
          <a:p>
            <a:endParaRPr/>
          </a:p>
        </p:txBody>
      </p:sp>
      <p:sp>
        <p:nvSpPr>
          <p:cNvPr id="194" name="Shape 194"/>
          <p:cNvSpPr/>
          <p:nvPr/>
        </p:nvSpPr>
        <p:spPr>
          <a:xfrm>
            <a:off x="5882774" y="6215518"/>
            <a:ext cx="600732" cy="74497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195" name="Shape 195"/>
          <p:cNvSpPr/>
          <p:nvPr/>
        </p:nvSpPr>
        <p:spPr>
          <a:xfrm>
            <a:off x="5291767" y="5333716"/>
            <a:ext cx="591012" cy="672893"/>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196" name="Shape 196"/>
          <p:cNvSpPr/>
          <p:nvPr/>
        </p:nvSpPr>
        <p:spPr>
          <a:xfrm>
            <a:off x="8377819" y="5612685"/>
            <a:ext cx="280284" cy="611851"/>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197" name="Shape 197"/>
          <p:cNvSpPr/>
          <p:nvPr/>
        </p:nvSpPr>
        <p:spPr>
          <a:xfrm>
            <a:off x="7662081" y="5390447"/>
            <a:ext cx="552209" cy="67701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198" name="Shape 198"/>
          <p:cNvSpPr/>
          <p:nvPr/>
        </p:nvSpPr>
        <p:spPr>
          <a:xfrm>
            <a:off x="9418147" y="5509369"/>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199" name="Shape 199"/>
          <p:cNvSpPr/>
          <p:nvPr/>
        </p:nvSpPr>
        <p:spPr>
          <a:xfrm>
            <a:off x="11657298" y="5555568"/>
            <a:ext cx="660375" cy="453651"/>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0" name="Shape 200"/>
          <p:cNvSpPr/>
          <p:nvPr/>
        </p:nvSpPr>
        <p:spPr>
          <a:xfrm>
            <a:off x="8775357" y="5388321"/>
            <a:ext cx="496689"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1" name="Shape 201"/>
          <p:cNvSpPr/>
          <p:nvPr/>
        </p:nvSpPr>
        <p:spPr>
          <a:xfrm>
            <a:off x="8676175" y="6045282"/>
            <a:ext cx="695055" cy="718655"/>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2" name="Shape 202"/>
          <p:cNvSpPr/>
          <p:nvPr/>
        </p:nvSpPr>
        <p:spPr>
          <a:xfrm>
            <a:off x="7334738" y="6076800"/>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3" name="Shape 203"/>
          <p:cNvSpPr/>
          <p:nvPr/>
        </p:nvSpPr>
        <p:spPr>
          <a:xfrm>
            <a:off x="6935422" y="5434131"/>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4" name="Shape 204"/>
          <p:cNvSpPr/>
          <p:nvPr/>
        </p:nvSpPr>
        <p:spPr>
          <a:xfrm>
            <a:off x="6354112" y="5434124"/>
            <a:ext cx="452803" cy="53415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5" name="Shape 205"/>
          <p:cNvSpPr/>
          <p:nvPr/>
        </p:nvSpPr>
        <p:spPr>
          <a:xfrm>
            <a:off x="7362476" y="6664024"/>
            <a:ext cx="617411"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6" name="Shape 206"/>
          <p:cNvSpPr/>
          <p:nvPr/>
        </p:nvSpPr>
        <p:spPr>
          <a:xfrm>
            <a:off x="10736761" y="6433679"/>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7" name="Shape 207"/>
          <p:cNvSpPr/>
          <p:nvPr/>
        </p:nvSpPr>
        <p:spPr>
          <a:xfrm>
            <a:off x="10736769" y="537236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8" name="Shape 208"/>
          <p:cNvSpPr/>
          <p:nvPr/>
        </p:nvSpPr>
        <p:spPr>
          <a:xfrm>
            <a:off x="9312765" y="6600511"/>
            <a:ext cx="396807"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09" name="Shape 209"/>
          <p:cNvSpPr/>
          <p:nvPr/>
        </p:nvSpPr>
        <p:spPr>
          <a:xfrm>
            <a:off x="116663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0" name="Shape 210"/>
          <p:cNvSpPr/>
          <p:nvPr/>
        </p:nvSpPr>
        <p:spPr>
          <a:xfrm>
            <a:off x="8214285" y="6373645"/>
            <a:ext cx="431488" cy="428727"/>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1" name="Shape 211"/>
          <p:cNvSpPr/>
          <p:nvPr/>
        </p:nvSpPr>
        <p:spPr>
          <a:xfrm>
            <a:off x="11363257" y="5333705"/>
            <a:ext cx="409288" cy="513368"/>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2" name="Shape 212"/>
          <p:cNvSpPr/>
          <p:nvPr/>
        </p:nvSpPr>
        <p:spPr>
          <a:xfrm>
            <a:off x="6522965" y="6070570"/>
            <a:ext cx="554971" cy="546649"/>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3" name="Shape 213"/>
          <p:cNvSpPr/>
          <p:nvPr/>
        </p:nvSpPr>
        <p:spPr>
          <a:xfrm>
            <a:off x="11772537" y="6111824"/>
            <a:ext cx="521651" cy="38572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4" name="Shape 214"/>
          <p:cNvSpPr/>
          <p:nvPr/>
        </p:nvSpPr>
        <p:spPr>
          <a:xfrm>
            <a:off x="5985570" y="5608924"/>
            <a:ext cx="240043" cy="498051"/>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5" name="Shape 215"/>
          <p:cNvSpPr/>
          <p:nvPr/>
        </p:nvSpPr>
        <p:spPr>
          <a:xfrm rot="1920548">
            <a:off x="9648967" y="6210899"/>
            <a:ext cx="668695" cy="567408"/>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6" name="Shape 216"/>
          <p:cNvSpPr/>
          <p:nvPr/>
        </p:nvSpPr>
        <p:spPr>
          <a:xfrm>
            <a:off x="11017723" y="6023740"/>
            <a:ext cx="639573"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7" name="Shape 217"/>
          <p:cNvSpPr/>
          <p:nvPr/>
        </p:nvSpPr>
        <p:spPr>
          <a:xfrm rot="-5400000">
            <a:off x="10245807" y="5309639"/>
            <a:ext cx="373207"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8" name="Shape 218"/>
          <p:cNvSpPr/>
          <p:nvPr/>
        </p:nvSpPr>
        <p:spPr>
          <a:xfrm>
            <a:off x="10212863" y="5826929"/>
            <a:ext cx="503611" cy="56884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19" name="Shape 219"/>
          <p:cNvSpPr/>
          <p:nvPr/>
        </p:nvSpPr>
        <p:spPr>
          <a:xfrm>
            <a:off x="6746084" y="6610610"/>
            <a:ext cx="514729" cy="34408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0" name="Shape 220"/>
          <p:cNvSpPr/>
          <p:nvPr/>
        </p:nvSpPr>
        <p:spPr>
          <a:xfrm>
            <a:off x="10376561" y="6513509"/>
            <a:ext cx="233121"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1" name="Shape 221"/>
          <p:cNvSpPr/>
          <p:nvPr/>
        </p:nvSpPr>
        <p:spPr>
          <a:xfrm>
            <a:off x="1977019" y="5612685"/>
            <a:ext cx="280284" cy="611851"/>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2" name="Shape 222"/>
          <p:cNvSpPr/>
          <p:nvPr/>
        </p:nvSpPr>
        <p:spPr>
          <a:xfrm>
            <a:off x="1261281" y="5390447"/>
            <a:ext cx="552209" cy="67701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3" name="Shape 223"/>
          <p:cNvSpPr/>
          <p:nvPr/>
        </p:nvSpPr>
        <p:spPr>
          <a:xfrm>
            <a:off x="3017347" y="5509369"/>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4" name="Shape 224"/>
          <p:cNvSpPr/>
          <p:nvPr/>
        </p:nvSpPr>
        <p:spPr>
          <a:xfrm>
            <a:off x="2374557" y="5388321"/>
            <a:ext cx="496689"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5" name="Shape 225"/>
          <p:cNvSpPr/>
          <p:nvPr/>
        </p:nvSpPr>
        <p:spPr>
          <a:xfrm>
            <a:off x="2275375" y="6045282"/>
            <a:ext cx="695055" cy="718655"/>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6" name="Shape 226"/>
          <p:cNvSpPr/>
          <p:nvPr/>
        </p:nvSpPr>
        <p:spPr>
          <a:xfrm>
            <a:off x="933939" y="6076800"/>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7" name="Shape 227"/>
          <p:cNvSpPr/>
          <p:nvPr/>
        </p:nvSpPr>
        <p:spPr>
          <a:xfrm>
            <a:off x="534621" y="5434131"/>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8" name="Shape 228"/>
          <p:cNvSpPr/>
          <p:nvPr/>
        </p:nvSpPr>
        <p:spPr>
          <a:xfrm>
            <a:off x="-46687" y="5434124"/>
            <a:ext cx="452803" cy="53415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29" name="Shape 229"/>
          <p:cNvSpPr/>
          <p:nvPr/>
        </p:nvSpPr>
        <p:spPr>
          <a:xfrm>
            <a:off x="961676" y="6664024"/>
            <a:ext cx="617411"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0" name="Shape 230"/>
          <p:cNvSpPr/>
          <p:nvPr/>
        </p:nvSpPr>
        <p:spPr>
          <a:xfrm>
            <a:off x="4335963" y="6433679"/>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1" name="Shape 231"/>
          <p:cNvSpPr/>
          <p:nvPr/>
        </p:nvSpPr>
        <p:spPr>
          <a:xfrm>
            <a:off x="4335969" y="537236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2" name="Shape 232"/>
          <p:cNvSpPr/>
          <p:nvPr/>
        </p:nvSpPr>
        <p:spPr>
          <a:xfrm>
            <a:off x="2911965" y="6600511"/>
            <a:ext cx="396807"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3" name="Shape 233"/>
          <p:cNvSpPr/>
          <p:nvPr/>
        </p:nvSpPr>
        <p:spPr>
          <a:xfrm>
            <a:off x="52655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4" name="Shape 234"/>
          <p:cNvSpPr/>
          <p:nvPr/>
        </p:nvSpPr>
        <p:spPr>
          <a:xfrm>
            <a:off x="1813485" y="6373645"/>
            <a:ext cx="431488" cy="428727"/>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5" name="Shape 235"/>
          <p:cNvSpPr/>
          <p:nvPr/>
        </p:nvSpPr>
        <p:spPr>
          <a:xfrm>
            <a:off x="4962457" y="5333705"/>
            <a:ext cx="409288" cy="513368"/>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6" name="Shape 236"/>
          <p:cNvSpPr/>
          <p:nvPr/>
        </p:nvSpPr>
        <p:spPr>
          <a:xfrm>
            <a:off x="122165" y="6070570"/>
            <a:ext cx="554971" cy="546649"/>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7" name="Shape 237"/>
          <p:cNvSpPr/>
          <p:nvPr/>
        </p:nvSpPr>
        <p:spPr>
          <a:xfrm>
            <a:off x="5371737" y="6111824"/>
            <a:ext cx="521651" cy="38572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8" name="Shape 238"/>
          <p:cNvSpPr/>
          <p:nvPr/>
        </p:nvSpPr>
        <p:spPr>
          <a:xfrm>
            <a:off x="3604" y="6533640"/>
            <a:ext cx="240043" cy="498051"/>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39" name="Shape 239"/>
          <p:cNvSpPr/>
          <p:nvPr/>
        </p:nvSpPr>
        <p:spPr>
          <a:xfrm rot="1920548">
            <a:off x="3248167" y="6210899"/>
            <a:ext cx="668695" cy="567408"/>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40" name="Shape 240"/>
          <p:cNvSpPr/>
          <p:nvPr/>
        </p:nvSpPr>
        <p:spPr>
          <a:xfrm>
            <a:off x="4616923" y="6023740"/>
            <a:ext cx="639573"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41" name="Shape 241"/>
          <p:cNvSpPr/>
          <p:nvPr/>
        </p:nvSpPr>
        <p:spPr>
          <a:xfrm rot="-5400000">
            <a:off x="3845006" y="5309639"/>
            <a:ext cx="373207"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42" name="Shape 242"/>
          <p:cNvSpPr/>
          <p:nvPr/>
        </p:nvSpPr>
        <p:spPr>
          <a:xfrm>
            <a:off x="3812063" y="5826929"/>
            <a:ext cx="503611" cy="56884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43" name="Shape 243"/>
          <p:cNvSpPr/>
          <p:nvPr/>
        </p:nvSpPr>
        <p:spPr>
          <a:xfrm>
            <a:off x="345284" y="6610610"/>
            <a:ext cx="514729" cy="34408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44" name="Shape 244"/>
          <p:cNvSpPr/>
          <p:nvPr/>
        </p:nvSpPr>
        <p:spPr>
          <a:xfrm>
            <a:off x="3975760" y="6513509"/>
            <a:ext cx="233121"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Tree>
    <p:extLst>
      <p:ext uri="{BB962C8B-B14F-4D97-AF65-F5344CB8AC3E}">
        <p14:creationId xmlns:p14="http://schemas.microsoft.com/office/powerpoint/2010/main" val="34337111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997234" y="300033"/>
            <a:ext cx="8187199"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997234" y="1737115"/>
            <a:ext cx="8187199" cy="4814400"/>
          </a:xfrm>
          <a:prstGeom prst="rect">
            <a:avLst/>
          </a:prstGeom>
        </p:spPr>
        <p:txBody>
          <a:bodyPr lIns="91425" tIns="91425" rIns="91425" bIns="91425" anchor="t" anchorCtr="0"/>
          <a:lstStyle>
            <a:lvl1pPr lvl="0">
              <a:spcBef>
                <a:spcPts val="0"/>
              </a:spcBef>
              <a:buSzPct val="100000"/>
              <a:defRPr sz="3333"/>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9923870" y="-121537"/>
            <a:ext cx="2395052" cy="7107432"/>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grpSp>
      <p:cxnSp>
        <p:nvCxnSpPr>
          <p:cNvPr id="321" name="Shape 321"/>
          <p:cNvCxnSpPr/>
          <p:nvPr/>
        </p:nvCxnSpPr>
        <p:spPr>
          <a:xfrm>
            <a:off x="1133967" y="1375233"/>
            <a:ext cx="8050399" cy="0"/>
          </a:xfrm>
          <a:prstGeom prst="straightConnector1">
            <a:avLst/>
          </a:prstGeom>
          <a:noFill/>
          <a:ln w="19050" cap="rnd" cmpd="sng">
            <a:solidFill>
              <a:srgbClr val="A4C2F4"/>
            </a:solidFill>
            <a:prstDash val="dash"/>
            <a:round/>
            <a:headEnd type="none" w="lg" len="lg"/>
            <a:tailEnd type="none" w="lg" len="lg"/>
          </a:ln>
        </p:spPr>
      </p:cxnSp>
    </p:spTree>
    <p:extLst>
      <p:ext uri="{BB962C8B-B14F-4D97-AF65-F5344CB8AC3E}">
        <p14:creationId xmlns:p14="http://schemas.microsoft.com/office/powerpoint/2010/main" val="41643595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997234" y="300033"/>
            <a:ext cx="8187199" cy="1143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997234" y="1745167"/>
            <a:ext cx="2797199" cy="4822800"/>
          </a:xfrm>
          <a:prstGeom prst="rect">
            <a:avLst/>
          </a:prstGeom>
        </p:spPr>
        <p:txBody>
          <a:bodyPr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3937449" y="1745167"/>
            <a:ext cx="2797199" cy="4822800"/>
          </a:xfrm>
          <a:prstGeom prst="rect">
            <a:avLst/>
          </a:prstGeom>
        </p:spPr>
        <p:txBody>
          <a:bodyPr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6877665" y="1745167"/>
            <a:ext cx="2797199" cy="4822800"/>
          </a:xfrm>
          <a:prstGeom prst="rect">
            <a:avLst/>
          </a:prstGeom>
        </p:spPr>
        <p:txBody>
          <a:bodyPr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9923870" y="-121537"/>
            <a:ext cx="2395052" cy="7107432"/>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cxnSp>
        <p:nvCxnSpPr>
          <p:cNvPr id="392" name="Shape 392"/>
          <p:cNvCxnSpPr/>
          <p:nvPr/>
        </p:nvCxnSpPr>
        <p:spPr>
          <a:xfrm>
            <a:off x="1133967" y="1375233"/>
            <a:ext cx="8050399" cy="0"/>
          </a:xfrm>
          <a:prstGeom prst="straightConnector1">
            <a:avLst/>
          </a:prstGeom>
          <a:noFill/>
          <a:ln w="19050" cap="rnd" cmpd="sng">
            <a:solidFill>
              <a:srgbClr val="A4C2F4"/>
            </a:solidFill>
            <a:prstDash val="dash"/>
            <a:round/>
            <a:headEnd type="none" w="lg" len="lg"/>
            <a:tailEnd type="none" w="lg" len="lg"/>
          </a:ln>
        </p:spPr>
      </p:cxnSp>
    </p:spTree>
    <p:extLst>
      <p:ext uri="{BB962C8B-B14F-4D97-AF65-F5344CB8AC3E}">
        <p14:creationId xmlns:p14="http://schemas.microsoft.com/office/powerpoint/2010/main" val="8332187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09600" y="5875079"/>
            <a:ext cx="10972800" cy="692799"/>
          </a:xfrm>
          <a:prstGeom prst="rect">
            <a:avLst/>
          </a:prstGeom>
        </p:spPr>
        <p:txBody>
          <a:bodyPr lIns="91425" tIns="91425" rIns="91425" bIns="91425" anchor="t" anchorCtr="0"/>
          <a:lstStyle>
            <a:lvl1pPr lvl="0" algn="ctr">
              <a:spcBef>
                <a:spcPts val="480"/>
              </a:spcBef>
              <a:buSzPct val="100000"/>
              <a:buNone/>
              <a:defRPr sz="2400"/>
            </a:lvl1pPr>
          </a:lstStyle>
          <a:p>
            <a:endParaRPr/>
          </a:p>
        </p:txBody>
      </p:sp>
      <p:sp>
        <p:nvSpPr>
          <p:cNvPr id="428" name="Shape 428"/>
          <p:cNvSpPr/>
          <p:nvPr/>
        </p:nvSpPr>
        <p:spPr>
          <a:xfrm>
            <a:off x="9737174" y="-392481"/>
            <a:ext cx="600732" cy="74497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29" name="Shape 429"/>
          <p:cNvSpPr/>
          <p:nvPr/>
        </p:nvSpPr>
        <p:spPr>
          <a:xfrm>
            <a:off x="-47165" y="4489283"/>
            <a:ext cx="591012" cy="672893"/>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0" name="Shape 430"/>
          <p:cNvSpPr/>
          <p:nvPr/>
        </p:nvSpPr>
        <p:spPr>
          <a:xfrm>
            <a:off x="11757264" y="4586214"/>
            <a:ext cx="552209" cy="67701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1" name="Shape 431"/>
          <p:cNvSpPr/>
          <p:nvPr/>
        </p:nvSpPr>
        <p:spPr>
          <a:xfrm>
            <a:off x="11657298" y="5555568"/>
            <a:ext cx="660375" cy="453651"/>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2" name="Shape 432"/>
          <p:cNvSpPr/>
          <p:nvPr/>
        </p:nvSpPr>
        <p:spPr>
          <a:xfrm>
            <a:off x="11147940" y="6009221"/>
            <a:ext cx="496689"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3" name="Shape 433"/>
          <p:cNvSpPr/>
          <p:nvPr/>
        </p:nvSpPr>
        <p:spPr>
          <a:xfrm>
            <a:off x="-102771" y="1984024"/>
            <a:ext cx="452803" cy="53415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4" name="Shape 434"/>
          <p:cNvSpPr/>
          <p:nvPr/>
        </p:nvSpPr>
        <p:spPr>
          <a:xfrm>
            <a:off x="10736761" y="6433679"/>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5" name="Shape 435"/>
          <p:cNvSpPr/>
          <p:nvPr/>
        </p:nvSpPr>
        <p:spPr>
          <a:xfrm>
            <a:off x="10736769" y="550976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6" name="Shape 436"/>
          <p:cNvSpPr/>
          <p:nvPr/>
        </p:nvSpPr>
        <p:spPr>
          <a:xfrm>
            <a:off x="9907865" y="6497560"/>
            <a:ext cx="396807"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7" name="Shape 437"/>
          <p:cNvSpPr/>
          <p:nvPr/>
        </p:nvSpPr>
        <p:spPr>
          <a:xfrm>
            <a:off x="116663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8" name="Shape 438"/>
          <p:cNvSpPr/>
          <p:nvPr/>
        </p:nvSpPr>
        <p:spPr>
          <a:xfrm>
            <a:off x="11363257" y="5333705"/>
            <a:ext cx="409288" cy="513368"/>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39" name="Shape 439"/>
          <p:cNvSpPr/>
          <p:nvPr/>
        </p:nvSpPr>
        <p:spPr>
          <a:xfrm>
            <a:off x="11772537" y="6111824"/>
            <a:ext cx="521651" cy="38572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0" name="Shape 440"/>
          <p:cNvSpPr/>
          <p:nvPr/>
        </p:nvSpPr>
        <p:spPr>
          <a:xfrm>
            <a:off x="11951971" y="1784957"/>
            <a:ext cx="240043" cy="498051"/>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1" name="Shape 441"/>
          <p:cNvSpPr/>
          <p:nvPr/>
        </p:nvSpPr>
        <p:spPr>
          <a:xfrm rot="-2426120">
            <a:off x="9480175" y="6502682"/>
            <a:ext cx="373212" cy="477295"/>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2" name="Shape 442"/>
          <p:cNvSpPr/>
          <p:nvPr/>
        </p:nvSpPr>
        <p:spPr>
          <a:xfrm>
            <a:off x="10212863" y="5826929"/>
            <a:ext cx="503611" cy="56884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3" name="Shape 443"/>
          <p:cNvSpPr/>
          <p:nvPr/>
        </p:nvSpPr>
        <p:spPr>
          <a:xfrm>
            <a:off x="11730117" y="4104976"/>
            <a:ext cx="514729" cy="34408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4" name="Shape 444"/>
          <p:cNvSpPr/>
          <p:nvPr/>
        </p:nvSpPr>
        <p:spPr>
          <a:xfrm>
            <a:off x="10376561" y="6513509"/>
            <a:ext cx="233121"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5" name="Shape 445"/>
          <p:cNvSpPr/>
          <p:nvPr/>
        </p:nvSpPr>
        <p:spPr>
          <a:xfrm>
            <a:off x="462503" y="811485"/>
            <a:ext cx="280284" cy="611851"/>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6" name="Shape 446"/>
          <p:cNvSpPr/>
          <p:nvPr/>
        </p:nvSpPr>
        <p:spPr>
          <a:xfrm>
            <a:off x="860014" y="474615"/>
            <a:ext cx="552209" cy="67701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7" name="Shape 447"/>
          <p:cNvSpPr/>
          <p:nvPr/>
        </p:nvSpPr>
        <p:spPr>
          <a:xfrm>
            <a:off x="11091747" y="-39763"/>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8" name="Shape 448"/>
          <p:cNvSpPr/>
          <p:nvPr/>
        </p:nvSpPr>
        <p:spPr>
          <a:xfrm>
            <a:off x="-9" y="1351155"/>
            <a:ext cx="496689"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49" name="Shape 449"/>
          <p:cNvSpPr/>
          <p:nvPr/>
        </p:nvSpPr>
        <p:spPr>
          <a:xfrm>
            <a:off x="11599142" y="238815"/>
            <a:ext cx="695055" cy="718655"/>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0" name="Shape 450"/>
          <p:cNvSpPr/>
          <p:nvPr/>
        </p:nvSpPr>
        <p:spPr>
          <a:xfrm>
            <a:off x="933939" y="6076800"/>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1" name="Shape 451"/>
          <p:cNvSpPr/>
          <p:nvPr/>
        </p:nvSpPr>
        <p:spPr>
          <a:xfrm>
            <a:off x="345288" y="-115001"/>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2" name="Shape 452"/>
          <p:cNvSpPr/>
          <p:nvPr/>
        </p:nvSpPr>
        <p:spPr>
          <a:xfrm>
            <a:off x="-46687" y="5434124"/>
            <a:ext cx="452803" cy="53415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3" name="Shape 453"/>
          <p:cNvSpPr/>
          <p:nvPr/>
        </p:nvSpPr>
        <p:spPr>
          <a:xfrm>
            <a:off x="961676" y="6664024"/>
            <a:ext cx="617411"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4" name="Shape 454"/>
          <p:cNvSpPr/>
          <p:nvPr/>
        </p:nvSpPr>
        <p:spPr>
          <a:xfrm>
            <a:off x="-324169" y="72279"/>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5" name="Shape 455"/>
          <p:cNvSpPr/>
          <p:nvPr/>
        </p:nvSpPr>
        <p:spPr>
          <a:xfrm>
            <a:off x="10456069" y="-13449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6" name="Shape 456"/>
          <p:cNvSpPr/>
          <p:nvPr/>
        </p:nvSpPr>
        <p:spPr>
          <a:xfrm>
            <a:off x="-51501" y="772060"/>
            <a:ext cx="396807"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7" name="Shape 457"/>
          <p:cNvSpPr/>
          <p:nvPr/>
        </p:nvSpPr>
        <p:spPr>
          <a:xfrm>
            <a:off x="1871701" y="15333"/>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8" name="Shape 458"/>
          <p:cNvSpPr/>
          <p:nvPr/>
        </p:nvSpPr>
        <p:spPr>
          <a:xfrm>
            <a:off x="1274652" y="-76221"/>
            <a:ext cx="431488" cy="428727"/>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59" name="Shape 459"/>
          <p:cNvSpPr/>
          <p:nvPr/>
        </p:nvSpPr>
        <p:spPr>
          <a:xfrm>
            <a:off x="1777724" y="6237939"/>
            <a:ext cx="409288" cy="513368"/>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0" name="Shape 460"/>
          <p:cNvSpPr/>
          <p:nvPr/>
        </p:nvSpPr>
        <p:spPr>
          <a:xfrm>
            <a:off x="122165" y="6070570"/>
            <a:ext cx="554971" cy="546649"/>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1" name="Shape 461"/>
          <p:cNvSpPr/>
          <p:nvPr/>
        </p:nvSpPr>
        <p:spPr>
          <a:xfrm>
            <a:off x="2034237" y="6548458"/>
            <a:ext cx="521651" cy="38572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2" name="Shape 462"/>
          <p:cNvSpPr/>
          <p:nvPr/>
        </p:nvSpPr>
        <p:spPr>
          <a:xfrm>
            <a:off x="3604" y="6533640"/>
            <a:ext cx="240043" cy="498051"/>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3" name="Shape 463"/>
          <p:cNvSpPr/>
          <p:nvPr/>
        </p:nvSpPr>
        <p:spPr>
          <a:xfrm rot="1920548">
            <a:off x="10967401" y="833699"/>
            <a:ext cx="668695" cy="567408"/>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4" name="Shape 464"/>
          <p:cNvSpPr/>
          <p:nvPr/>
        </p:nvSpPr>
        <p:spPr>
          <a:xfrm>
            <a:off x="462490" y="5418857"/>
            <a:ext cx="639573"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5" name="Shape 465"/>
          <p:cNvSpPr/>
          <p:nvPr/>
        </p:nvSpPr>
        <p:spPr>
          <a:xfrm rot="-5400000">
            <a:off x="10661707" y="422572"/>
            <a:ext cx="373207"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6" name="Shape 466"/>
          <p:cNvSpPr/>
          <p:nvPr/>
        </p:nvSpPr>
        <p:spPr>
          <a:xfrm>
            <a:off x="11735680" y="1053694"/>
            <a:ext cx="503611" cy="56884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7" name="Shape 467"/>
          <p:cNvSpPr/>
          <p:nvPr/>
        </p:nvSpPr>
        <p:spPr>
          <a:xfrm>
            <a:off x="345284" y="6610610"/>
            <a:ext cx="514729" cy="34408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68" name="Shape 468"/>
          <p:cNvSpPr/>
          <p:nvPr/>
        </p:nvSpPr>
        <p:spPr>
          <a:xfrm>
            <a:off x="11599128" y="1535208"/>
            <a:ext cx="233121"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Tree>
    <p:extLst>
      <p:ext uri="{BB962C8B-B14F-4D97-AF65-F5344CB8AC3E}">
        <p14:creationId xmlns:p14="http://schemas.microsoft.com/office/powerpoint/2010/main" val="14636192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9737174" y="-392481"/>
            <a:ext cx="600732" cy="74497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1" name="Shape 471"/>
          <p:cNvSpPr/>
          <p:nvPr/>
        </p:nvSpPr>
        <p:spPr>
          <a:xfrm>
            <a:off x="-47165" y="4489283"/>
            <a:ext cx="591012" cy="672893"/>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2" name="Shape 472"/>
          <p:cNvSpPr/>
          <p:nvPr/>
        </p:nvSpPr>
        <p:spPr>
          <a:xfrm>
            <a:off x="11757264" y="4586214"/>
            <a:ext cx="552209" cy="67701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3" name="Shape 473"/>
          <p:cNvSpPr/>
          <p:nvPr/>
        </p:nvSpPr>
        <p:spPr>
          <a:xfrm>
            <a:off x="11657298" y="5555568"/>
            <a:ext cx="660375" cy="453651"/>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4" name="Shape 474"/>
          <p:cNvSpPr/>
          <p:nvPr/>
        </p:nvSpPr>
        <p:spPr>
          <a:xfrm>
            <a:off x="11147940" y="6009221"/>
            <a:ext cx="496689"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5" name="Shape 475"/>
          <p:cNvSpPr/>
          <p:nvPr/>
        </p:nvSpPr>
        <p:spPr>
          <a:xfrm>
            <a:off x="-102771" y="1984024"/>
            <a:ext cx="452803" cy="53415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6" name="Shape 476"/>
          <p:cNvSpPr/>
          <p:nvPr/>
        </p:nvSpPr>
        <p:spPr>
          <a:xfrm>
            <a:off x="10736761" y="6433679"/>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7" name="Shape 477"/>
          <p:cNvSpPr/>
          <p:nvPr/>
        </p:nvSpPr>
        <p:spPr>
          <a:xfrm>
            <a:off x="10736769" y="550976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8" name="Shape 478"/>
          <p:cNvSpPr/>
          <p:nvPr/>
        </p:nvSpPr>
        <p:spPr>
          <a:xfrm>
            <a:off x="9907865" y="6497560"/>
            <a:ext cx="396807"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79" name="Shape 479"/>
          <p:cNvSpPr/>
          <p:nvPr/>
        </p:nvSpPr>
        <p:spPr>
          <a:xfrm>
            <a:off x="11666301" y="6600167"/>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0" name="Shape 480"/>
          <p:cNvSpPr/>
          <p:nvPr/>
        </p:nvSpPr>
        <p:spPr>
          <a:xfrm>
            <a:off x="11363257" y="5333705"/>
            <a:ext cx="409288" cy="513368"/>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1" name="Shape 481"/>
          <p:cNvSpPr/>
          <p:nvPr/>
        </p:nvSpPr>
        <p:spPr>
          <a:xfrm>
            <a:off x="11772537" y="6111824"/>
            <a:ext cx="521651" cy="38572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2" name="Shape 482"/>
          <p:cNvSpPr/>
          <p:nvPr/>
        </p:nvSpPr>
        <p:spPr>
          <a:xfrm>
            <a:off x="11951971" y="1784957"/>
            <a:ext cx="240043" cy="498051"/>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3" name="Shape 483"/>
          <p:cNvSpPr/>
          <p:nvPr/>
        </p:nvSpPr>
        <p:spPr>
          <a:xfrm rot="-2426120">
            <a:off x="9480175" y="6502682"/>
            <a:ext cx="373212" cy="477295"/>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4" name="Shape 484"/>
          <p:cNvSpPr/>
          <p:nvPr/>
        </p:nvSpPr>
        <p:spPr>
          <a:xfrm>
            <a:off x="10212863" y="5826929"/>
            <a:ext cx="503611" cy="56884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5" name="Shape 485"/>
          <p:cNvSpPr/>
          <p:nvPr/>
        </p:nvSpPr>
        <p:spPr>
          <a:xfrm>
            <a:off x="11730117" y="4104976"/>
            <a:ext cx="514729" cy="34408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6" name="Shape 486"/>
          <p:cNvSpPr/>
          <p:nvPr/>
        </p:nvSpPr>
        <p:spPr>
          <a:xfrm>
            <a:off x="10376561" y="6513509"/>
            <a:ext cx="233121"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7" name="Shape 487"/>
          <p:cNvSpPr/>
          <p:nvPr/>
        </p:nvSpPr>
        <p:spPr>
          <a:xfrm>
            <a:off x="462503" y="811485"/>
            <a:ext cx="280284" cy="611851"/>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8" name="Shape 488"/>
          <p:cNvSpPr/>
          <p:nvPr/>
        </p:nvSpPr>
        <p:spPr>
          <a:xfrm>
            <a:off x="860014" y="474615"/>
            <a:ext cx="552209" cy="67701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89" name="Shape 489"/>
          <p:cNvSpPr/>
          <p:nvPr/>
        </p:nvSpPr>
        <p:spPr>
          <a:xfrm>
            <a:off x="11091747" y="-39763"/>
            <a:ext cx="609091" cy="567451"/>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0" name="Shape 490"/>
          <p:cNvSpPr/>
          <p:nvPr/>
        </p:nvSpPr>
        <p:spPr>
          <a:xfrm>
            <a:off x="-9" y="1351155"/>
            <a:ext cx="496689" cy="513331"/>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1" name="Shape 491"/>
          <p:cNvSpPr/>
          <p:nvPr/>
        </p:nvSpPr>
        <p:spPr>
          <a:xfrm>
            <a:off x="11599142" y="238815"/>
            <a:ext cx="695055" cy="718655"/>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2" name="Shape 492"/>
          <p:cNvSpPr/>
          <p:nvPr/>
        </p:nvSpPr>
        <p:spPr>
          <a:xfrm>
            <a:off x="933939" y="6076800"/>
            <a:ext cx="672893" cy="534169"/>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3" name="Shape 493"/>
          <p:cNvSpPr/>
          <p:nvPr/>
        </p:nvSpPr>
        <p:spPr>
          <a:xfrm>
            <a:off x="345288" y="-115001"/>
            <a:ext cx="627093" cy="58961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4" name="Shape 494"/>
          <p:cNvSpPr/>
          <p:nvPr/>
        </p:nvSpPr>
        <p:spPr>
          <a:xfrm>
            <a:off x="-46687" y="5434124"/>
            <a:ext cx="452803" cy="53415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5" name="Shape 495"/>
          <p:cNvSpPr/>
          <p:nvPr/>
        </p:nvSpPr>
        <p:spPr>
          <a:xfrm>
            <a:off x="961676" y="6664024"/>
            <a:ext cx="617411" cy="237283"/>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6" name="Shape 496"/>
          <p:cNvSpPr/>
          <p:nvPr/>
        </p:nvSpPr>
        <p:spPr>
          <a:xfrm>
            <a:off x="-324169" y="72279"/>
            <a:ext cx="786656" cy="552172"/>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7" name="Shape 497"/>
          <p:cNvSpPr/>
          <p:nvPr/>
        </p:nvSpPr>
        <p:spPr>
          <a:xfrm>
            <a:off x="10456069" y="-134498"/>
            <a:ext cx="517491" cy="545251"/>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8" name="Shape 498"/>
          <p:cNvSpPr/>
          <p:nvPr/>
        </p:nvSpPr>
        <p:spPr>
          <a:xfrm>
            <a:off x="-51501" y="772060"/>
            <a:ext cx="396807" cy="28164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499" name="Shape 499"/>
          <p:cNvSpPr/>
          <p:nvPr/>
        </p:nvSpPr>
        <p:spPr>
          <a:xfrm>
            <a:off x="1871701" y="15333"/>
            <a:ext cx="384327" cy="245603"/>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0" name="Shape 500"/>
          <p:cNvSpPr/>
          <p:nvPr/>
        </p:nvSpPr>
        <p:spPr>
          <a:xfrm>
            <a:off x="1274652" y="-76221"/>
            <a:ext cx="431488" cy="428727"/>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1" name="Shape 501"/>
          <p:cNvSpPr/>
          <p:nvPr/>
        </p:nvSpPr>
        <p:spPr>
          <a:xfrm>
            <a:off x="1777724" y="6237939"/>
            <a:ext cx="409288" cy="513368"/>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2" name="Shape 502"/>
          <p:cNvSpPr/>
          <p:nvPr/>
        </p:nvSpPr>
        <p:spPr>
          <a:xfrm>
            <a:off x="122165" y="6070570"/>
            <a:ext cx="554971" cy="546649"/>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3" name="Shape 503"/>
          <p:cNvSpPr/>
          <p:nvPr/>
        </p:nvSpPr>
        <p:spPr>
          <a:xfrm>
            <a:off x="2034237" y="6548458"/>
            <a:ext cx="521651" cy="38572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4" name="Shape 504"/>
          <p:cNvSpPr/>
          <p:nvPr/>
        </p:nvSpPr>
        <p:spPr>
          <a:xfrm>
            <a:off x="3604" y="6533640"/>
            <a:ext cx="240043" cy="498051"/>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5" name="Shape 505"/>
          <p:cNvSpPr/>
          <p:nvPr/>
        </p:nvSpPr>
        <p:spPr>
          <a:xfrm rot="1920548">
            <a:off x="10967401" y="833699"/>
            <a:ext cx="668695" cy="567408"/>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6" name="Shape 506"/>
          <p:cNvSpPr/>
          <p:nvPr/>
        </p:nvSpPr>
        <p:spPr>
          <a:xfrm>
            <a:off x="462490" y="5418857"/>
            <a:ext cx="639573" cy="452289"/>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7" name="Shape 507"/>
          <p:cNvSpPr/>
          <p:nvPr/>
        </p:nvSpPr>
        <p:spPr>
          <a:xfrm rot="-5400000">
            <a:off x="10661707" y="422572"/>
            <a:ext cx="373207" cy="477288"/>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8" name="Shape 508"/>
          <p:cNvSpPr/>
          <p:nvPr/>
        </p:nvSpPr>
        <p:spPr>
          <a:xfrm>
            <a:off x="11735680" y="1053694"/>
            <a:ext cx="503611" cy="56884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09" name="Shape 509"/>
          <p:cNvSpPr/>
          <p:nvPr/>
        </p:nvSpPr>
        <p:spPr>
          <a:xfrm>
            <a:off x="345284" y="6610610"/>
            <a:ext cx="514729" cy="34408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
        <p:nvSpPr>
          <p:cNvPr id="510" name="Shape 510"/>
          <p:cNvSpPr/>
          <p:nvPr/>
        </p:nvSpPr>
        <p:spPr>
          <a:xfrm>
            <a:off x="11599128" y="1535208"/>
            <a:ext cx="233121" cy="249763"/>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A4C2F4"/>
              </a:solidFill>
              <a:effectLst/>
              <a:uLnTx/>
              <a:uFillTx/>
              <a:latin typeface="Arial"/>
              <a:cs typeface="Arial"/>
              <a:sym typeface="Arial"/>
              <a:rtl val="0"/>
            </a:endParaRPr>
          </a:p>
        </p:txBody>
      </p:sp>
    </p:spTree>
    <p:extLst>
      <p:ext uri="{BB962C8B-B14F-4D97-AF65-F5344CB8AC3E}">
        <p14:creationId xmlns:p14="http://schemas.microsoft.com/office/powerpoint/2010/main" val="2946282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extLst>
      <p:ext uri="{BB962C8B-B14F-4D97-AF65-F5344CB8AC3E}">
        <p14:creationId xmlns:p14="http://schemas.microsoft.com/office/powerpoint/2010/main" val="41859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6044677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defTabSz="1219170">
              <a:defRPr/>
            </a:pPr>
            <a:endParaRPr lang="en-US" sz="1867" kern="0">
              <a:solidFill>
                <a:srgbClr val="000000"/>
              </a:solidFill>
              <a:cs typeface="Arial"/>
              <a:sym typeface="Arial"/>
              <a:rtl val="0"/>
            </a:endParaRPr>
          </a:p>
        </p:txBody>
      </p:sp>
      <p:sp>
        <p:nvSpPr>
          <p:cNvPr id="5"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defTabSz="1219170">
              <a:defRPr/>
            </a:pPr>
            <a:endParaRPr lang="en-US" sz="1867" kern="0">
              <a:solidFill>
                <a:srgbClr val="000000"/>
              </a:solidFill>
              <a:cs typeface="Arial"/>
              <a:sym typeface="Arial"/>
              <a:rtl val="0"/>
            </a:endParaRPr>
          </a:p>
        </p:txBody>
      </p:sp>
      <p:sp>
        <p:nvSpPr>
          <p:cNvPr id="6"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defTabSz="1219170"/>
            <a:fld id="{DDF53A5D-7E75-4428-81A0-BB8D25AD5E1B}" type="slidenum">
              <a:rPr lang="en-US" altLang="en-US" sz="1867" kern="0" smtClean="0">
                <a:solidFill>
                  <a:srgbClr val="000000"/>
                </a:solidFill>
                <a:cs typeface="Arial"/>
                <a:sym typeface="Arial"/>
                <a:rtl val="0"/>
              </a:rPr>
              <a:pPr defTabSz="1219170"/>
              <a:t>‹#›</a:t>
            </a:fld>
            <a:endParaRPr lang="en-US" altLang="en-US" sz="1867" kern="0">
              <a:solidFill>
                <a:srgbClr val="000000"/>
              </a:solidFill>
              <a:cs typeface="Arial"/>
              <a:sym typeface="Arial"/>
              <a:rtl val="0"/>
            </a:endParaRPr>
          </a:p>
        </p:txBody>
      </p:sp>
    </p:spTree>
    <p:extLst>
      <p:ext uri="{BB962C8B-B14F-4D97-AF65-F5344CB8AC3E}">
        <p14:creationId xmlns:p14="http://schemas.microsoft.com/office/powerpoint/2010/main" val="93670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33278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9868654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273780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004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8061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697818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583130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062363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0414647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388315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4771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536001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283592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9138622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1671034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343750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734375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428631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29788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84869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17466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7448547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803918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443804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706798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356588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368641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8526432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2065820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934506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37671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402666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2937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13A54-48BF-4A1E-BE4B-AB61688C145F}"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9098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13A54-48BF-4A1E-BE4B-AB61688C145F}" type="datetimeFigureOut">
              <a:rPr lang="en-US" smtClean="0"/>
              <a:t>21/11/2023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45584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13A54-48BF-4A1E-BE4B-AB61688C145F}" type="datetimeFigureOut">
              <a:rPr lang="en-US" smtClean="0"/>
              <a:t>21/11/2023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516792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26409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76468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025963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526956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1771076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677806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6357277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71748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0946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83948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082411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036406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9802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90729219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60301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03094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630030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130879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012712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4419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28943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413858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11285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0668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4311874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36037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97714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83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7208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pPr defTabSz="121917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44904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2062800" y="2272733"/>
            <a:ext cx="8066400" cy="1616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3"/>
              </a:buClr>
              <a:buSzPts val="5200"/>
              <a:buNone/>
              <a:defRPr sz="7333">
                <a:solidFill>
                  <a:schemeClr val="accent3"/>
                </a:solidFill>
              </a:defRPr>
            </a:lvl1pPr>
            <a:lvl2pPr lvl="1" algn="ctr">
              <a:lnSpc>
                <a:spcPct val="70000"/>
              </a:lnSpc>
              <a:spcBef>
                <a:spcPts val="0"/>
              </a:spcBef>
              <a:spcAft>
                <a:spcPts val="0"/>
              </a:spcAft>
              <a:buClr>
                <a:schemeClr val="accent3"/>
              </a:buClr>
              <a:buSzPts val="5200"/>
              <a:buNone/>
              <a:defRPr sz="6933">
                <a:solidFill>
                  <a:schemeClr val="accent3"/>
                </a:solidFill>
              </a:defRPr>
            </a:lvl2pPr>
            <a:lvl3pPr lvl="2" algn="ctr">
              <a:lnSpc>
                <a:spcPct val="70000"/>
              </a:lnSpc>
              <a:spcBef>
                <a:spcPts val="0"/>
              </a:spcBef>
              <a:spcAft>
                <a:spcPts val="0"/>
              </a:spcAft>
              <a:buClr>
                <a:schemeClr val="accent3"/>
              </a:buClr>
              <a:buSzPts val="5200"/>
              <a:buNone/>
              <a:defRPr sz="6933">
                <a:solidFill>
                  <a:schemeClr val="accent3"/>
                </a:solidFill>
              </a:defRPr>
            </a:lvl3pPr>
            <a:lvl4pPr lvl="3" algn="ctr">
              <a:lnSpc>
                <a:spcPct val="70000"/>
              </a:lnSpc>
              <a:spcBef>
                <a:spcPts val="0"/>
              </a:spcBef>
              <a:spcAft>
                <a:spcPts val="0"/>
              </a:spcAft>
              <a:buClr>
                <a:schemeClr val="accent3"/>
              </a:buClr>
              <a:buSzPts val="5200"/>
              <a:buNone/>
              <a:defRPr sz="6933">
                <a:solidFill>
                  <a:schemeClr val="accent3"/>
                </a:solidFill>
              </a:defRPr>
            </a:lvl4pPr>
            <a:lvl5pPr lvl="4" algn="ctr">
              <a:lnSpc>
                <a:spcPct val="70000"/>
              </a:lnSpc>
              <a:spcBef>
                <a:spcPts val="0"/>
              </a:spcBef>
              <a:spcAft>
                <a:spcPts val="0"/>
              </a:spcAft>
              <a:buClr>
                <a:schemeClr val="accent3"/>
              </a:buClr>
              <a:buSzPts val="5200"/>
              <a:buNone/>
              <a:defRPr sz="6933">
                <a:solidFill>
                  <a:schemeClr val="accent3"/>
                </a:solidFill>
              </a:defRPr>
            </a:lvl5pPr>
            <a:lvl6pPr lvl="5" algn="ctr">
              <a:lnSpc>
                <a:spcPct val="70000"/>
              </a:lnSpc>
              <a:spcBef>
                <a:spcPts val="0"/>
              </a:spcBef>
              <a:spcAft>
                <a:spcPts val="0"/>
              </a:spcAft>
              <a:buClr>
                <a:schemeClr val="accent3"/>
              </a:buClr>
              <a:buSzPts val="5200"/>
              <a:buNone/>
              <a:defRPr sz="6933">
                <a:solidFill>
                  <a:schemeClr val="accent3"/>
                </a:solidFill>
              </a:defRPr>
            </a:lvl6pPr>
            <a:lvl7pPr lvl="6" algn="ctr">
              <a:lnSpc>
                <a:spcPct val="70000"/>
              </a:lnSpc>
              <a:spcBef>
                <a:spcPts val="0"/>
              </a:spcBef>
              <a:spcAft>
                <a:spcPts val="0"/>
              </a:spcAft>
              <a:buClr>
                <a:schemeClr val="accent3"/>
              </a:buClr>
              <a:buSzPts val="5200"/>
              <a:buNone/>
              <a:defRPr sz="6933">
                <a:solidFill>
                  <a:schemeClr val="accent3"/>
                </a:solidFill>
              </a:defRPr>
            </a:lvl7pPr>
            <a:lvl8pPr lvl="7" algn="ctr">
              <a:lnSpc>
                <a:spcPct val="70000"/>
              </a:lnSpc>
              <a:spcBef>
                <a:spcPts val="0"/>
              </a:spcBef>
              <a:spcAft>
                <a:spcPts val="0"/>
              </a:spcAft>
              <a:buClr>
                <a:schemeClr val="accent3"/>
              </a:buClr>
              <a:buSzPts val="5200"/>
              <a:buNone/>
              <a:defRPr sz="6933">
                <a:solidFill>
                  <a:schemeClr val="accent3"/>
                </a:solidFill>
              </a:defRPr>
            </a:lvl8pPr>
            <a:lvl9pPr lvl="8" algn="ctr">
              <a:lnSpc>
                <a:spcPct val="70000"/>
              </a:lnSpc>
              <a:spcBef>
                <a:spcPts val="0"/>
              </a:spcBef>
              <a:spcAft>
                <a:spcPts val="0"/>
              </a:spcAft>
              <a:buClr>
                <a:schemeClr val="accent3"/>
              </a:buClr>
              <a:buSzPts val="5200"/>
              <a:buNone/>
              <a:defRPr sz="6933">
                <a:solidFill>
                  <a:schemeClr val="accent3"/>
                </a:solidFill>
              </a:defRPr>
            </a:lvl9pPr>
          </a:lstStyle>
          <a:p>
            <a:endParaRPr/>
          </a:p>
        </p:txBody>
      </p:sp>
      <p:sp>
        <p:nvSpPr>
          <p:cNvPr id="11" name="Google Shape;11;p2"/>
          <p:cNvSpPr txBox="1">
            <a:spLocks noGrp="1"/>
          </p:cNvSpPr>
          <p:nvPr>
            <p:ph type="subTitle" idx="1"/>
          </p:nvPr>
        </p:nvSpPr>
        <p:spPr>
          <a:xfrm>
            <a:off x="2896800" y="4236467"/>
            <a:ext cx="6398400" cy="34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33">
                <a:solidFill>
                  <a:schemeClr val="accent2"/>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p:nvPr/>
        </p:nvSpPr>
        <p:spPr>
          <a:xfrm>
            <a:off x="399033" y="5108201"/>
            <a:ext cx="208867" cy="208900"/>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3;p2"/>
          <p:cNvGrpSpPr/>
          <p:nvPr/>
        </p:nvGrpSpPr>
        <p:grpSpPr>
          <a:xfrm>
            <a:off x="9590327" y="363223"/>
            <a:ext cx="311309" cy="311264"/>
            <a:chOff x="6886110" y="773687"/>
            <a:chExt cx="249074" cy="249037"/>
          </a:xfrm>
        </p:grpSpPr>
        <p:sp>
          <p:nvSpPr>
            <p:cNvPr id="14" name="Google Shape;14;p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oogle Shape;22;p2"/>
          <p:cNvGrpSpPr/>
          <p:nvPr/>
        </p:nvGrpSpPr>
        <p:grpSpPr>
          <a:xfrm>
            <a:off x="10697551" y="363218"/>
            <a:ext cx="758061" cy="926221"/>
            <a:chOff x="6180225" y="405175"/>
            <a:chExt cx="606514" cy="741056"/>
          </a:xfrm>
        </p:grpSpPr>
        <p:sp>
          <p:nvSpPr>
            <p:cNvPr id="23" name="Google Shape;23;p2"/>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2"/>
          <p:cNvGrpSpPr/>
          <p:nvPr/>
        </p:nvGrpSpPr>
        <p:grpSpPr>
          <a:xfrm>
            <a:off x="9778966" y="702823"/>
            <a:ext cx="1239004" cy="1261511"/>
            <a:chOff x="3411440" y="2423377"/>
            <a:chExt cx="991309" cy="1009316"/>
          </a:xfrm>
        </p:grpSpPr>
        <p:sp>
          <p:nvSpPr>
            <p:cNvPr id="27" name="Google Shape;27;p2"/>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31;p2"/>
          <p:cNvSpPr/>
          <p:nvPr/>
        </p:nvSpPr>
        <p:spPr>
          <a:xfrm>
            <a:off x="9150277" y="428671"/>
            <a:ext cx="113721" cy="114959"/>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2"/>
          <p:cNvGrpSpPr/>
          <p:nvPr/>
        </p:nvGrpSpPr>
        <p:grpSpPr>
          <a:xfrm>
            <a:off x="11508536" y="584217"/>
            <a:ext cx="311309" cy="311264"/>
            <a:chOff x="6886110" y="773687"/>
            <a:chExt cx="249074" cy="249037"/>
          </a:xfrm>
        </p:grpSpPr>
        <p:sp>
          <p:nvSpPr>
            <p:cNvPr id="33" name="Google Shape;33;p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 name="Google Shape;41;p2"/>
          <p:cNvGrpSpPr/>
          <p:nvPr/>
        </p:nvGrpSpPr>
        <p:grpSpPr>
          <a:xfrm>
            <a:off x="392379" y="498694"/>
            <a:ext cx="846108" cy="1033923"/>
            <a:chOff x="2859835" y="2776139"/>
            <a:chExt cx="634581" cy="775442"/>
          </a:xfrm>
        </p:grpSpPr>
        <p:sp>
          <p:nvSpPr>
            <p:cNvPr id="42" name="Google Shape;42;p2"/>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2"/>
          <p:cNvGrpSpPr/>
          <p:nvPr/>
        </p:nvGrpSpPr>
        <p:grpSpPr>
          <a:xfrm>
            <a:off x="1121801" y="328910"/>
            <a:ext cx="512975" cy="787484"/>
            <a:chOff x="1603769" y="107044"/>
            <a:chExt cx="384731" cy="590613"/>
          </a:xfrm>
        </p:grpSpPr>
        <p:sp>
          <p:nvSpPr>
            <p:cNvPr id="46" name="Google Shape;46;p2"/>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 name="Google Shape;53;p2"/>
          <p:cNvGrpSpPr/>
          <p:nvPr/>
        </p:nvGrpSpPr>
        <p:grpSpPr>
          <a:xfrm>
            <a:off x="11192965" y="1401880"/>
            <a:ext cx="638263" cy="1030435"/>
            <a:chOff x="4698532" y="1605962"/>
            <a:chExt cx="510665" cy="824436"/>
          </a:xfrm>
        </p:grpSpPr>
        <p:sp>
          <p:nvSpPr>
            <p:cNvPr id="54" name="Google Shape;54;p2"/>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7;p2"/>
          <p:cNvSpPr/>
          <p:nvPr/>
        </p:nvSpPr>
        <p:spPr>
          <a:xfrm>
            <a:off x="1860151" y="328893"/>
            <a:ext cx="208867" cy="208900"/>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8" name="Google Shape;58;p2"/>
          <p:cNvGrpSpPr/>
          <p:nvPr/>
        </p:nvGrpSpPr>
        <p:grpSpPr>
          <a:xfrm rot="10800000">
            <a:off x="399022" y="1670654"/>
            <a:ext cx="940675" cy="956663"/>
            <a:chOff x="3027518" y="-1395725"/>
            <a:chExt cx="705506" cy="717497"/>
          </a:xfrm>
        </p:grpSpPr>
        <p:sp>
          <p:nvSpPr>
            <p:cNvPr id="59" name="Google Shape;59;p2"/>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 name="Google Shape;68;p2"/>
          <p:cNvGrpSpPr/>
          <p:nvPr/>
        </p:nvGrpSpPr>
        <p:grpSpPr>
          <a:xfrm>
            <a:off x="3398161" y="328908"/>
            <a:ext cx="246537" cy="314504"/>
            <a:chOff x="2947570" y="-1075969"/>
            <a:chExt cx="184903" cy="235878"/>
          </a:xfrm>
        </p:grpSpPr>
        <p:sp>
          <p:nvSpPr>
            <p:cNvPr id="69" name="Google Shape;69;p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 name="Google Shape;72;p2"/>
          <p:cNvGrpSpPr/>
          <p:nvPr/>
        </p:nvGrpSpPr>
        <p:grpSpPr>
          <a:xfrm>
            <a:off x="1563261" y="1298008"/>
            <a:ext cx="246537" cy="314504"/>
            <a:chOff x="2947570" y="-1075969"/>
            <a:chExt cx="184903" cy="235878"/>
          </a:xfrm>
        </p:grpSpPr>
        <p:sp>
          <p:nvSpPr>
            <p:cNvPr id="73" name="Google Shape;73;p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 name="Google Shape;76;p2"/>
          <p:cNvGrpSpPr/>
          <p:nvPr/>
        </p:nvGrpSpPr>
        <p:grpSpPr>
          <a:xfrm>
            <a:off x="2134562" y="523564"/>
            <a:ext cx="1129855" cy="1133865"/>
            <a:chOff x="4492684" y="662647"/>
            <a:chExt cx="847391" cy="850399"/>
          </a:xfrm>
        </p:grpSpPr>
        <p:sp>
          <p:nvSpPr>
            <p:cNvPr id="77" name="Google Shape;77;p2"/>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 name="Google Shape;82;p2"/>
          <p:cNvGrpSpPr/>
          <p:nvPr/>
        </p:nvGrpSpPr>
        <p:grpSpPr>
          <a:xfrm>
            <a:off x="399042" y="3797442"/>
            <a:ext cx="610231" cy="534293"/>
            <a:chOff x="299281" y="2848081"/>
            <a:chExt cx="457673" cy="400720"/>
          </a:xfrm>
        </p:grpSpPr>
        <p:sp>
          <p:nvSpPr>
            <p:cNvPr id="83" name="Google Shape;83;p2"/>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 name="Google Shape;85;p2"/>
          <p:cNvGrpSpPr/>
          <p:nvPr/>
        </p:nvGrpSpPr>
        <p:grpSpPr>
          <a:xfrm>
            <a:off x="417498" y="3343033"/>
            <a:ext cx="171921" cy="171921"/>
            <a:chOff x="794923" y="2795124"/>
            <a:chExt cx="128941" cy="128941"/>
          </a:xfrm>
        </p:grpSpPr>
        <p:sp>
          <p:nvSpPr>
            <p:cNvPr id="86" name="Google Shape;86;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88;p2"/>
          <p:cNvGrpSpPr/>
          <p:nvPr/>
        </p:nvGrpSpPr>
        <p:grpSpPr>
          <a:xfrm>
            <a:off x="1026842" y="5317090"/>
            <a:ext cx="1000671" cy="1223153"/>
            <a:chOff x="794919" y="4014442"/>
            <a:chExt cx="750503" cy="917365"/>
          </a:xfrm>
        </p:grpSpPr>
        <p:sp>
          <p:nvSpPr>
            <p:cNvPr id="89" name="Google Shape;89;p2"/>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 name="Google Shape;92;p2"/>
          <p:cNvGrpSpPr/>
          <p:nvPr/>
        </p:nvGrpSpPr>
        <p:grpSpPr>
          <a:xfrm>
            <a:off x="1929933" y="5691013"/>
            <a:ext cx="290500" cy="290500"/>
            <a:chOff x="1447449" y="4268259"/>
            <a:chExt cx="217875" cy="217875"/>
          </a:xfrm>
        </p:grpSpPr>
        <p:sp>
          <p:nvSpPr>
            <p:cNvPr id="93" name="Google Shape;93;p2"/>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 name="Google Shape;101;p2"/>
          <p:cNvGrpSpPr/>
          <p:nvPr/>
        </p:nvGrpSpPr>
        <p:grpSpPr>
          <a:xfrm>
            <a:off x="1005290" y="4557492"/>
            <a:ext cx="281156" cy="1040640"/>
            <a:chOff x="2419167" y="1286206"/>
            <a:chExt cx="210867" cy="780480"/>
          </a:xfrm>
        </p:grpSpPr>
        <p:sp>
          <p:nvSpPr>
            <p:cNvPr id="102" name="Google Shape;102;p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117;p2"/>
          <p:cNvGrpSpPr/>
          <p:nvPr/>
        </p:nvGrpSpPr>
        <p:grpSpPr>
          <a:xfrm rot="3599956">
            <a:off x="10328412" y="4882677"/>
            <a:ext cx="1112544" cy="1164523"/>
            <a:chOff x="3153626" y="-2653955"/>
            <a:chExt cx="834426" cy="873411"/>
          </a:xfrm>
        </p:grpSpPr>
        <p:sp>
          <p:nvSpPr>
            <p:cNvPr id="118" name="Google Shape;118;p2"/>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125;p2"/>
          <p:cNvSpPr/>
          <p:nvPr/>
        </p:nvSpPr>
        <p:spPr>
          <a:xfrm>
            <a:off x="9901631" y="5774930"/>
            <a:ext cx="121264" cy="122633"/>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6" name="Google Shape;126;p2"/>
          <p:cNvGrpSpPr/>
          <p:nvPr/>
        </p:nvGrpSpPr>
        <p:grpSpPr>
          <a:xfrm>
            <a:off x="11477141" y="3629852"/>
            <a:ext cx="258521" cy="259841"/>
            <a:chOff x="3407917" y="-1400250"/>
            <a:chExt cx="193891" cy="194881"/>
          </a:xfrm>
        </p:grpSpPr>
        <p:sp>
          <p:nvSpPr>
            <p:cNvPr id="127" name="Google Shape;127;p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 name="Google Shape;135;p2"/>
          <p:cNvGrpSpPr/>
          <p:nvPr/>
        </p:nvGrpSpPr>
        <p:grpSpPr>
          <a:xfrm>
            <a:off x="10930505" y="5594135"/>
            <a:ext cx="894027" cy="898036"/>
            <a:chOff x="1889565" y="-3382437"/>
            <a:chExt cx="670520" cy="673527"/>
          </a:xfrm>
        </p:grpSpPr>
        <p:sp>
          <p:nvSpPr>
            <p:cNvPr id="136" name="Google Shape;136;p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 name="Google Shape;141;p2"/>
          <p:cNvGrpSpPr/>
          <p:nvPr/>
        </p:nvGrpSpPr>
        <p:grpSpPr>
          <a:xfrm>
            <a:off x="11449169" y="4692059"/>
            <a:ext cx="314455" cy="771492"/>
            <a:chOff x="6219428" y="3871144"/>
            <a:chExt cx="235841" cy="578619"/>
          </a:xfrm>
        </p:grpSpPr>
        <p:sp>
          <p:nvSpPr>
            <p:cNvPr id="142" name="Google Shape;142;p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 name="Google Shape;145;p2"/>
          <p:cNvGrpSpPr/>
          <p:nvPr/>
        </p:nvGrpSpPr>
        <p:grpSpPr>
          <a:xfrm>
            <a:off x="11088449" y="4331747"/>
            <a:ext cx="305164" cy="387800"/>
            <a:chOff x="2079424" y="521748"/>
            <a:chExt cx="228873" cy="290850"/>
          </a:xfrm>
        </p:grpSpPr>
        <p:sp>
          <p:nvSpPr>
            <p:cNvPr id="146" name="Google Shape;146;p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 name="Google Shape;149;p2"/>
          <p:cNvGrpSpPr/>
          <p:nvPr/>
        </p:nvGrpSpPr>
        <p:grpSpPr>
          <a:xfrm>
            <a:off x="364379" y="5555587"/>
            <a:ext cx="679565" cy="746165"/>
            <a:chOff x="1693693" y="-2602979"/>
            <a:chExt cx="509674" cy="559624"/>
          </a:xfrm>
        </p:grpSpPr>
        <p:sp>
          <p:nvSpPr>
            <p:cNvPr id="150" name="Google Shape;150;p2"/>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2"/>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2"/>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2"/>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2"/>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2"/>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2"/>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 name="Google Shape;159;p2"/>
          <p:cNvGrpSpPr/>
          <p:nvPr/>
        </p:nvGrpSpPr>
        <p:grpSpPr>
          <a:xfrm>
            <a:off x="2192807" y="4600523"/>
            <a:ext cx="478364" cy="477044"/>
            <a:chOff x="2601030" y="2721166"/>
            <a:chExt cx="358773" cy="357783"/>
          </a:xfrm>
        </p:grpSpPr>
        <p:sp>
          <p:nvSpPr>
            <p:cNvPr id="160" name="Google Shape;160;p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 name="Google Shape;168;p2"/>
          <p:cNvGrpSpPr/>
          <p:nvPr/>
        </p:nvGrpSpPr>
        <p:grpSpPr>
          <a:xfrm>
            <a:off x="8368374" y="5274990"/>
            <a:ext cx="478364" cy="477044"/>
            <a:chOff x="2601030" y="2721166"/>
            <a:chExt cx="358773" cy="357783"/>
          </a:xfrm>
        </p:grpSpPr>
        <p:sp>
          <p:nvSpPr>
            <p:cNvPr id="169" name="Google Shape;169;p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 name="Google Shape;177;p2"/>
          <p:cNvGrpSpPr/>
          <p:nvPr/>
        </p:nvGrpSpPr>
        <p:grpSpPr>
          <a:xfrm rot="-5400000">
            <a:off x="9727380" y="5796720"/>
            <a:ext cx="743523" cy="743523"/>
            <a:chOff x="3560335" y="-646412"/>
            <a:chExt cx="557642" cy="557642"/>
          </a:xfrm>
        </p:grpSpPr>
        <p:sp>
          <p:nvSpPr>
            <p:cNvPr id="178" name="Google Shape;178;p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7" name="Google Shape;187;p2"/>
          <p:cNvSpPr/>
          <p:nvPr/>
        </p:nvSpPr>
        <p:spPr>
          <a:xfrm>
            <a:off x="9146497" y="6353764"/>
            <a:ext cx="121264" cy="122633"/>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2"/>
          <p:cNvSpPr/>
          <p:nvPr/>
        </p:nvSpPr>
        <p:spPr>
          <a:xfrm>
            <a:off x="643513" y="4777730"/>
            <a:ext cx="121264" cy="122633"/>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9" name="Google Shape;189;p2"/>
          <p:cNvGrpSpPr/>
          <p:nvPr/>
        </p:nvGrpSpPr>
        <p:grpSpPr>
          <a:xfrm>
            <a:off x="2220432" y="6329117"/>
            <a:ext cx="171921" cy="171921"/>
            <a:chOff x="794923" y="2795124"/>
            <a:chExt cx="128941" cy="128941"/>
          </a:xfrm>
        </p:grpSpPr>
        <p:sp>
          <p:nvSpPr>
            <p:cNvPr id="190" name="Google Shape;190;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 name="Google Shape;192;p2"/>
          <p:cNvGrpSpPr/>
          <p:nvPr/>
        </p:nvGrpSpPr>
        <p:grpSpPr>
          <a:xfrm>
            <a:off x="11578214" y="2707817"/>
            <a:ext cx="171921" cy="171921"/>
            <a:chOff x="794923" y="2795124"/>
            <a:chExt cx="128941" cy="128941"/>
          </a:xfrm>
        </p:grpSpPr>
        <p:sp>
          <p:nvSpPr>
            <p:cNvPr id="193" name="Google Shape;193;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5" name="Google Shape;195;p2"/>
          <p:cNvGrpSpPr/>
          <p:nvPr/>
        </p:nvGrpSpPr>
        <p:grpSpPr>
          <a:xfrm>
            <a:off x="10697581" y="4824950"/>
            <a:ext cx="171921" cy="171921"/>
            <a:chOff x="794923" y="2795124"/>
            <a:chExt cx="128941" cy="128941"/>
          </a:xfrm>
        </p:grpSpPr>
        <p:sp>
          <p:nvSpPr>
            <p:cNvPr id="196" name="Google Shape;196;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8" name="Google Shape;198;p2"/>
          <p:cNvGrpSpPr/>
          <p:nvPr/>
        </p:nvGrpSpPr>
        <p:grpSpPr>
          <a:xfrm>
            <a:off x="364381" y="740384"/>
            <a:ext cx="171921" cy="171921"/>
            <a:chOff x="794923" y="2795124"/>
            <a:chExt cx="128941" cy="128941"/>
          </a:xfrm>
        </p:grpSpPr>
        <p:sp>
          <p:nvSpPr>
            <p:cNvPr id="199" name="Google Shape;199;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53529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201"/>
        <p:cNvGrpSpPr/>
        <p:nvPr/>
      </p:nvGrpSpPr>
      <p:grpSpPr>
        <a:xfrm>
          <a:off x="0" y="0"/>
          <a:ext cx="0" cy="0"/>
          <a:chOff x="0" y="0"/>
          <a:chExt cx="0" cy="0"/>
        </a:xfrm>
      </p:grpSpPr>
      <p:sp>
        <p:nvSpPr>
          <p:cNvPr id="202" name="Google Shape;202;p3"/>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3"/>
          <p:cNvSpPr txBox="1">
            <a:spLocks noGrp="1"/>
          </p:cNvSpPr>
          <p:nvPr>
            <p:ph type="title"/>
          </p:nvPr>
        </p:nvSpPr>
        <p:spPr>
          <a:xfrm>
            <a:off x="1092600" y="719333"/>
            <a:ext cx="100068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04" name="Google Shape;204;p3"/>
          <p:cNvSpPr txBox="1">
            <a:spLocks noGrp="1"/>
          </p:cNvSpPr>
          <p:nvPr>
            <p:ph type="body" idx="1"/>
          </p:nvPr>
        </p:nvSpPr>
        <p:spPr>
          <a:xfrm>
            <a:off x="951000" y="1637767"/>
            <a:ext cx="10290000" cy="4500800"/>
          </a:xfrm>
          <a:prstGeom prst="rect">
            <a:avLst/>
          </a:prstGeom>
        </p:spPr>
        <p:txBody>
          <a:bodyPr spcFirstLastPara="1" wrap="square" lIns="91425" tIns="91425" rIns="91425" bIns="91425" anchor="ctr" anchorCtr="0">
            <a:noAutofit/>
          </a:bodyPr>
          <a:lstStyle>
            <a:lvl1pPr marL="609585" lvl="0" indent="-406390">
              <a:lnSpc>
                <a:spcPct val="100000"/>
              </a:lnSpc>
              <a:spcBef>
                <a:spcPts val="0"/>
              </a:spcBef>
              <a:spcAft>
                <a:spcPts val="0"/>
              </a:spcAft>
              <a:buClr>
                <a:srgbClr val="434343"/>
              </a:buClr>
              <a:buSzPts val="1200"/>
              <a:buFont typeface="Livvic"/>
              <a:buAutoNum type="arabicPeriod"/>
              <a:defRPr>
                <a:solidFill>
                  <a:schemeClr val="accent2"/>
                </a:solidFill>
                <a:latin typeface="Nunito"/>
                <a:ea typeface="Nunito"/>
                <a:cs typeface="Nunito"/>
                <a:sym typeface="Nunito"/>
              </a:defRPr>
            </a:lvl1pPr>
            <a:lvl2pPr marL="1219170" lvl="1" indent="-406390">
              <a:spcBef>
                <a:spcPts val="2133"/>
              </a:spcBef>
              <a:spcAft>
                <a:spcPts val="0"/>
              </a:spcAft>
              <a:buClr>
                <a:srgbClr val="434343"/>
              </a:buClr>
              <a:buSzPts val="1200"/>
              <a:buFont typeface="Roboto Condensed Light"/>
              <a:buAutoNum type="alphaLcPeriod"/>
              <a:defRPr sz="1867">
                <a:solidFill>
                  <a:schemeClr val="accent2"/>
                </a:solidFill>
                <a:latin typeface="Nunito"/>
                <a:ea typeface="Nunito"/>
                <a:cs typeface="Nunito"/>
                <a:sym typeface="Nunito"/>
              </a:defRPr>
            </a:lvl2pPr>
            <a:lvl3pPr marL="1828754" lvl="2" indent="-406390">
              <a:spcBef>
                <a:spcPts val="2133"/>
              </a:spcBef>
              <a:spcAft>
                <a:spcPts val="0"/>
              </a:spcAft>
              <a:buClr>
                <a:srgbClr val="434343"/>
              </a:buClr>
              <a:buSzPts val="1200"/>
              <a:buFont typeface="Roboto Condensed Light"/>
              <a:buAutoNum type="romanLcPeriod"/>
              <a:defRPr sz="1867">
                <a:solidFill>
                  <a:schemeClr val="accent2"/>
                </a:solidFill>
                <a:latin typeface="Nunito"/>
                <a:ea typeface="Nunito"/>
                <a:cs typeface="Nunito"/>
                <a:sym typeface="Nunito"/>
              </a:defRPr>
            </a:lvl3pPr>
            <a:lvl4pPr marL="2438339" lvl="3" indent="-406390">
              <a:spcBef>
                <a:spcPts val="2133"/>
              </a:spcBef>
              <a:spcAft>
                <a:spcPts val="0"/>
              </a:spcAft>
              <a:buClr>
                <a:srgbClr val="434343"/>
              </a:buClr>
              <a:buSzPts val="1200"/>
              <a:buFont typeface="Roboto Condensed Light"/>
              <a:buAutoNum type="arabicPeriod"/>
              <a:defRPr sz="1867">
                <a:solidFill>
                  <a:schemeClr val="accent2"/>
                </a:solidFill>
                <a:latin typeface="Nunito"/>
                <a:ea typeface="Nunito"/>
                <a:cs typeface="Nunito"/>
                <a:sym typeface="Nunito"/>
              </a:defRPr>
            </a:lvl4pPr>
            <a:lvl5pPr marL="3047924" lvl="4" indent="-406390">
              <a:spcBef>
                <a:spcPts val="2133"/>
              </a:spcBef>
              <a:spcAft>
                <a:spcPts val="0"/>
              </a:spcAft>
              <a:buClr>
                <a:srgbClr val="434343"/>
              </a:buClr>
              <a:buSzPts val="1200"/>
              <a:buFont typeface="Roboto Condensed Light"/>
              <a:buAutoNum type="alphaLcPeriod"/>
              <a:defRPr sz="1867">
                <a:solidFill>
                  <a:schemeClr val="accent2"/>
                </a:solidFill>
                <a:latin typeface="Nunito"/>
                <a:ea typeface="Nunito"/>
                <a:cs typeface="Nunito"/>
                <a:sym typeface="Nunito"/>
              </a:defRPr>
            </a:lvl5pPr>
            <a:lvl6pPr marL="3657509" lvl="5" indent="-406390">
              <a:spcBef>
                <a:spcPts val="2133"/>
              </a:spcBef>
              <a:spcAft>
                <a:spcPts val="0"/>
              </a:spcAft>
              <a:buClr>
                <a:srgbClr val="434343"/>
              </a:buClr>
              <a:buSzPts val="1200"/>
              <a:buFont typeface="Roboto Condensed Light"/>
              <a:buAutoNum type="romanLcPeriod"/>
              <a:defRPr sz="1867">
                <a:solidFill>
                  <a:schemeClr val="accent2"/>
                </a:solidFill>
                <a:latin typeface="Nunito"/>
                <a:ea typeface="Nunito"/>
                <a:cs typeface="Nunito"/>
                <a:sym typeface="Nunito"/>
              </a:defRPr>
            </a:lvl6pPr>
            <a:lvl7pPr marL="4267093" lvl="6" indent="-406390">
              <a:spcBef>
                <a:spcPts val="2133"/>
              </a:spcBef>
              <a:spcAft>
                <a:spcPts val="0"/>
              </a:spcAft>
              <a:buClr>
                <a:srgbClr val="434343"/>
              </a:buClr>
              <a:buSzPts val="1200"/>
              <a:buFont typeface="Roboto Condensed Light"/>
              <a:buAutoNum type="arabicPeriod"/>
              <a:defRPr sz="1867">
                <a:solidFill>
                  <a:schemeClr val="accent2"/>
                </a:solidFill>
                <a:latin typeface="Nunito"/>
                <a:ea typeface="Nunito"/>
                <a:cs typeface="Nunito"/>
                <a:sym typeface="Nunito"/>
              </a:defRPr>
            </a:lvl7pPr>
            <a:lvl8pPr marL="4876678" lvl="7" indent="-406390">
              <a:spcBef>
                <a:spcPts val="2133"/>
              </a:spcBef>
              <a:spcAft>
                <a:spcPts val="0"/>
              </a:spcAft>
              <a:buClr>
                <a:srgbClr val="434343"/>
              </a:buClr>
              <a:buSzPts val="1200"/>
              <a:buFont typeface="Roboto Condensed Light"/>
              <a:buAutoNum type="alphaLcPeriod"/>
              <a:defRPr sz="1867">
                <a:solidFill>
                  <a:schemeClr val="accent2"/>
                </a:solidFill>
                <a:latin typeface="Nunito"/>
                <a:ea typeface="Nunito"/>
                <a:cs typeface="Nunito"/>
                <a:sym typeface="Nunito"/>
              </a:defRPr>
            </a:lvl8pPr>
            <a:lvl9pPr marL="5486263" lvl="8" indent="-406390">
              <a:spcBef>
                <a:spcPts val="2133"/>
              </a:spcBef>
              <a:spcAft>
                <a:spcPts val="2133"/>
              </a:spcAft>
              <a:buClr>
                <a:srgbClr val="434343"/>
              </a:buClr>
              <a:buSzPts val="1200"/>
              <a:buFont typeface="Roboto Condensed Light"/>
              <a:buAutoNum type="romanLcPeriod"/>
              <a:defRPr sz="1867">
                <a:solidFill>
                  <a:schemeClr val="accent2"/>
                </a:solidFill>
                <a:latin typeface="Nunito"/>
                <a:ea typeface="Nunito"/>
                <a:cs typeface="Nunito"/>
                <a:sym typeface="Nunito"/>
              </a:defRPr>
            </a:lvl9pPr>
          </a:lstStyle>
          <a:p>
            <a:endParaRPr/>
          </a:p>
        </p:txBody>
      </p:sp>
      <p:grpSp>
        <p:nvGrpSpPr>
          <p:cNvPr id="205" name="Google Shape;205;p3"/>
          <p:cNvGrpSpPr/>
          <p:nvPr/>
        </p:nvGrpSpPr>
        <p:grpSpPr>
          <a:xfrm>
            <a:off x="745386" y="514328"/>
            <a:ext cx="411153" cy="410019"/>
            <a:chOff x="2601030" y="2721166"/>
            <a:chExt cx="358773" cy="357783"/>
          </a:xfrm>
        </p:grpSpPr>
        <p:sp>
          <p:nvSpPr>
            <p:cNvPr id="206" name="Google Shape;206;p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4" name="Google Shape;214;p3"/>
          <p:cNvGrpSpPr/>
          <p:nvPr/>
        </p:nvGrpSpPr>
        <p:grpSpPr>
          <a:xfrm>
            <a:off x="11035460" y="5939763"/>
            <a:ext cx="411153" cy="410019"/>
            <a:chOff x="2601030" y="2721166"/>
            <a:chExt cx="358773" cy="357783"/>
          </a:xfrm>
        </p:grpSpPr>
        <p:sp>
          <p:nvSpPr>
            <p:cNvPr id="215" name="Google Shape;215;p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379406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02">
  <p:cSld name="Title and Body 02">
    <p:spTree>
      <p:nvGrpSpPr>
        <p:cNvPr id="1" name="Shape 223"/>
        <p:cNvGrpSpPr/>
        <p:nvPr/>
      </p:nvGrpSpPr>
      <p:grpSpPr>
        <a:xfrm>
          <a:off x="0" y="0"/>
          <a:ext cx="0" cy="0"/>
          <a:chOff x="0" y="0"/>
          <a:chExt cx="0" cy="0"/>
        </a:xfrm>
      </p:grpSpPr>
      <p:sp>
        <p:nvSpPr>
          <p:cNvPr id="224" name="Google Shape;224;p4"/>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5" name="Google Shape;225;p4"/>
          <p:cNvGrpSpPr/>
          <p:nvPr/>
        </p:nvGrpSpPr>
        <p:grpSpPr>
          <a:xfrm flipH="1">
            <a:off x="11273506" y="5845563"/>
            <a:ext cx="552012" cy="606111"/>
            <a:chOff x="1693693" y="-2602979"/>
            <a:chExt cx="509674" cy="559624"/>
          </a:xfrm>
        </p:grpSpPr>
        <p:sp>
          <p:nvSpPr>
            <p:cNvPr id="226" name="Google Shape;226;p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5" name="Google Shape;235;p4"/>
          <p:cNvGrpSpPr/>
          <p:nvPr/>
        </p:nvGrpSpPr>
        <p:grpSpPr>
          <a:xfrm flipH="1">
            <a:off x="11035469" y="5929052"/>
            <a:ext cx="139651" cy="139651"/>
            <a:chOff x="794923" y="2795124"/>
            <a:chExt cx="128941" cy="128941"/>
          </a:xfrm>
        </p:grpSpPr>
        <p:sp>
          <p:nvSpPr>
            <p:cNvPr id="236" name="Google Shape;236;p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 name="Google Shape;238;p4"/>
          <p:cNvGrpSpPr/>
          <p:nvPr/>
        </p:nvGrpSpPr>
        <p:grpSpPr>
          <a:xfrm>
            <a:off x="11086106" y="4745341"/>
            <a:ext cx="726217" cy="729475"/>
            <a:chOff x="1889565" y="-3382437"/>
            <a:chExt cx="670520" cy="673527"/>
          </a:xfrm>
        </p:grpSpPr>
        <p:sp>
          <p:nvSpPr>
            <p:cNvPr id="239" name="Google Shape;239;p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4" name="Google Shape;244;p4"/>
          <p:cNvGrpSpPr/>
          <p:nvPr/>
        </p:nvGrpSpPr>
        <p:grpSpPr>
          <a:xfrm>
            <a:off x="11492770" y="4406058"/>
            <a:ext cx="209996" cy="211069"/>
            <a:chOff x="3407917" y="-1400250"/>
            <a:chExt cx="193891" cy="194881"/>
          </a:xfrm>
        </p:grpSpPr>
        <p:sp>
          <p:nvSpPr>
            <p:cNvPr id="245" name="Google Shape;245;p4"/>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4"/>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4"/>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4"/>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4"/>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4"/>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4"/>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3" name="Google Shape;253;p4"/>
          <p:cNvGrpSpPr/>
          <p:nvPr/>
        </p:nvGrpSpPr>
        <p:grpSpPr>
          <a:xfrm rot="1420089">
            <a:off x="10333132" y="5461924"/>
            <a:ext cx="903771" cy="945995"/>
            <a:chOff x="3153626" y="-2653955"/>
            <a:chExt cx="834426" cy="873411"/>
          </a:xfrm>
        </p:grpSpPr>
        <p:sp>
          <p:nvSpPr>
            <p:cNvPr id="254" name="Google Shape;254;p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1" name="Google Shape;261;p4"/>
          <p:cNvGrpSpPr/>
          <p:nvPr/>
        </p:nvGrpSpPr>
        <p:grpSpPr>
          <a:xfrm>
            <a:off x="9858655" y="6216417"/>
            <a:ext cx="247885" cy="315009"/>
            <a:chOff x="2079424" y="521748"/>
            <a:chExt cx="228873" cy="290850"/>
          </a:xfrm>
        </p:grpSpPr>
        <p:sp>
          <p:nvSpPr>
            <p:cNvPr id="262" name="Google Shape;262;p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5" name="Google Shape;265;p4"/>
          <p:cNvGrpSpPr/>
          <p:nvPr/>
        </p:nvGrpSpPr>
        <p:grpSpPr>
          <a:xfrm>
            <a:off x="11035453" y="514328"/>
            <a:ext cx="411153" cy="410019"/>
            <a:chOff x="2601030" y="2721166"/>
            <a:chExt cx="358773" cy="357783"/>
          </a:xfrm>
        </p:grpSpPr>
        <p:sp>
          <p:nvSpPr>
            <p:cNvPr id="266" name="Google Shape;266;p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74" name="Google Shape;274;p4"/>
          <p:cNvSpPr txBox="1">
            <a:spLocks noGrp="1"/>
          </p:cNvSpPr>
          <p:nvPr>
            <p:ph type="body" idx="1"/>
          </p:nvPr>
        </p:nvSpPr>
        <p:spPr>
          <a:xfrm>
            <a:off x="1367200" y="2263000"/>
            <a:ext cx="8898000" cy="2941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chemeClr val="accent3"/>
              </a:buClr>
              <a:buSzPts val="1600"/>
              <a:buFont typeface="Nunito"/>
              <a:buChar char="●"/>
              <a:defRPr sz="2133">
                <a:latin typeface="Nunito"/>
                <a:ea typeface="Nunito"/>
                <a:cs typeface="Nunito"/>
                <a:sym typeface="Nunito"/>
              </a:defRPr>
            </a:lvl1pPr>
            <a:lvl2pPr marL="1219170" lvl="1" indent="-440256" rtl="0">
              <a:lnSpc>
                <a:spcPct val="100000"/>
              </a:lnSpc>
              <a:spcBef>
                <a:spcPts val="0"/>
              </a:spcBef>
              <a:spcAft>
                <a:spcPts val="0"/>
              </a:spcAft>
              <a:buSzPts val="1600"/>
              <a:buFont typeface="Nunito"/>
              <a:buChar char="○"/>
              <a:defRPr sz="2133">
                <a:latin typeface="Nunito"/>
                <a:ea typeface="Nunito"/>
                <a:cs typeface="Nunito"/>
                <a:sym typeface="Nunito"/>
              </a:defRPr>
            </a:lvl2pPr>
            <a:lvl3pPr marL="1828754" lvl="2" indent="-440256" rtl="0">
              <a:lnSpc>
                <a:spcPct val="100000"/>
              </a:lnSpc>
              <a:spcBef>
                <a:spcPts val="2133"/>
              </a:spcBef>
              <a:spcAft>
                <a:spcPts val="0"/>
              </a:spcAft>
              <a:buSzPts val="1600"/>
              <a:buFont typeface="Nunito"/>
              <a:buChar char="■"/>
              <a:defRPr sz="2133">
                <a:latin typeface="Nunito"/>
                <a:ea typeface="Nunito"/>
                <a:cs typeface="Nunito"/>
                <a:sym typeface="Nunito"/>
              </a:defRPr>
            </a:lvl3pPr>
            <a:lvl4pPr marL="2438339" lvl="3" indent="-440256" rtl="0">
              <a:lnSpc>
                <a:spcPct val="100000"/>
              </a:lnSpc>
              <a:spcBef>
                <a:spcPts val="2133"/>
              </a:spcBef>
              <a:spcAft>
                <a:spcPts val="0"/>
              </a:spcAft>
              <a:buSzPts val="1600"/>
              <a:buFont typeface="Nunito"/>
              <a:buChar char="●"/>
              <a:defRPr sz="2133">
                <a:latin typeface="Nunito"/>
                <a:ea typeface="Nunito"/>
                <a:cs typeface="Nunito"/>
                <a:sym typeface="Nunito"/>
              </a:defRPr>
            </a:lvl4pPr>
            <a:lvl5pPr marL="3047924" lvl="4" indent="-440256" rtl="0">
              <a:lnSpc>
                <a:spcPct val="100000"/>
              </a:lnSpc>
              <a:spcBef>
                <a:spcPts val="2133"/>
              </a:spcBef>
              <a:spcAft>
                <a:spcPts val="0"/>
              </a:spcAft>
              <a:buSzPts val="1600"/>
              <a:buFont typeface="Nunito"/>
              <a:buChar char="○"/>
              <a:defRPr sz="2133">
                <a:latin typeface="Nunito"/>
                <a:ea typeface="Nunito"/>
                <a:cs typeface="Nunito"/>
                <a:sym typeface="Nunito"/>
              </a:defRPr>
            </a:lvl5pPr>
            <a:lvl6pPr marL="3657509" lvl="5" indent="-440256" rtl="0">
              <a:lnSpc>
                <a:spcPct val="100000"/>
              </a:lnSpc>
              <a:spcBef>
                <a:spcPts val="2133"/>
              </a:spcBef>
              <a:spcAft>
                <a:spcPts val="0"/>
              </a:spcAft>
              <a:buSzPts val="1600"/>
              <a:buFont typeface="Nunito"/>
              <a:buChar char="■"/>
              <a:defRPr sz="2133">
                <a:latin typeface="Nunito"/>
                <a:ea typeface="Nunito"/>
                <a:cs typeface="Nunito"/>
                <a:sym typeface="Nunito"/>
              </a:defRPr>
            </a:lvl6pPr>
            <a:lvl7pPr marL="4267093" lvl="6" indent="-440256" rtl="0">
              <a:lnSpc>
                <a:spcPct val="100000"/>
              </a:lnSpc>
              <a:spcBef>
                <a:spcPts val="2133"/>
              </a:spcBef>
              <a:spcAft>
                <a:spcPts val="0"/>
              </a:spcAft>
              <a:buSzPts val="1600"/>
              <a:buFont typeface="Nunito"/>
              <a:buChar char="●"/>
              <a:defRPr sz="2133">
                <a:latin typeface="Nunito"/>
                <a:ea typeface="Nunito"/>
                <a:cs typeface="Nunito"/>
                <a:sym typeface="Nunito"/>
              </a:defRPr>
            </a:lvl7pPr>
            <a:lvl8pPr marL="4876678" lvl="7" indent="-440256" rtl="0">
              <a:lnSpc>
                <a:spcPct val="100000"/>
              </a:lnSpc>
              <a:spcBef>
                <a:spcPts val="2133"/>
              </a:spcBef>
              <a:spcAft>
                <a:spcPts val="0"/>
              </a:spcAft>
              <a:buSzPts val="1600"/>
              <a:buFont typeface="Nunito"/>
              <a:buChar char="○"/>
              <a:defRPr sz="2133">
                <a:latin typeface="Nunito"/>
                <a:ea typeface="Nunito"/>
                <a:cs typeface="Nunito"/>
                <a:sym typeface="Nunito"/>
              </a:defRPr>
            </a:lvl8pPr>
            <a:lvl9pPr marL="5486263" lvl="8" indent="-440256" rtl="0">
              <a:lnSpc>
                <a:spcPct val="100000"/>
              </a:lnSpc>
              <a:spcBef>
                <a:spcPts val="2133"/>
              </a:spcBef>
              <a:spcAft>
                <a:spcPts val="2133"/>
              </a:spcAft>
              <a:buSzPts val="1600"/>
              <a:buFont typeface="Nunito"/>
              <a:buChar char="■"/>
              <a:defRPr sz="2133">
                <a:latin typeface="Nunito"/>
                <a:ea typeface="Nunito"/>
                <a:cs typeface="Nunito"/>
                <a:sym typeface="Nunito"/>
              </a:defRPr>
            </a:lvl9pPr>
          </a:lstStyle>
          <a:p>
            <a:endParaRPr/>
          </a:p>
        </p:txBody>
      </p:sp>
      <p:grpSp>
        <p:nvGrpSpPr>
          <p:cNvPr id="275" name="Google Shape;275;p4"/>
          <p:cNvGrpSpPr/>
          <p:nvPr/>
        </p:nvGrpSpPr>
        <p:grpSpPr>
          <a:xfrm>
            <a:off x="508803" y="5290626"/>
            <a:ext cx="768416" cy="771863"/>
            <a:chOff x="1889565" y="-3382437"/>
            <a:chExt cx="670520" cy="673527"/>
          </a:xfrm>
        </p:grpSpPr>
        <p:sp>
          <p:nvSpPr>
            <p:cNvPr id="276" name="Google Shape;276;p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1" name="Google Shape;281;p4"/>
          <p:cNvGrpSpPr/>
          <p:nvPr/>
        </p:nvGrpSpPr>
        <p:grpSpPr>
          <a:xfrm>
            <a:off x="438281" y="4854136"/>
            <a:ext cx="262288" cy="333313"/>
            <a:chOff x="2079424" y="521748"/>
            <a:chExt cx="228873" cy="290850"/>
          </a:xfrm>
        </p:grpSpPr>
        <p:sp>
          <p:nvSpPr>
            <p:cNvPr id="282" name="Google Shape;282;p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 name="Google Shape;285;p4"/>
          <p:cNvGrpSpPr/>
          <p:nvPr/>
        </p:nvGrpSpPr>
        <p:grpSpPr>
          <a:xfrm rot="-5400000">
            <a:off x="958368" y="5770456"/>
            <a:ext cx="639057" cy="639057"/>
            <a:chOff x="3560335" y="-646412"/>
            <a:chExt cx="557642" cy="557642"/>
          </a:xfrm>
        </p:grpSpPr>
        <p:sp>
          <p:nvSpPr>
            <p:cNvPr id="286" name="Google Shape;286;p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5" name="Google Shape;295;p4"/>
          <p:cNvSpPr/>
          <p:nvPr/>
        </p:nvSpPr>
        <p:spPr>
          <a:xfrm>
            <a:off x="299493" y="4660988"/>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6" name="Google Shape;296;p4"/>
          <p:cNvGrpSpPr/>
          <p:nvPr/>
        </p:nvGrpSpPr>
        <p:grpSpPr>
          <a:xfrm>
            <a:off x="1687942" y="6266002"/>
            <a:ext cx="147765" cy="147765"/>
            <a:chOff x="794923" y="2795124"/>
            <a:chExt cx="128941" cy="128941"/>
          </a:xfrm>
        </p:grpSpPr>
        <p:sp>
          <p:nvSpPr>
            <p:cNvPr id="297" name="Google Shape;297;p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299;p4"/>
          <p:cNvGrpSpPr/>
          <p:nvPr/>
        </p:nvGrpSpPr>
        <p:grpSpPr>
          <a:xfrm>
            <a:off x="438492" y="6064084"/>
            <a:ext cx="147765" cy="147765"/>
            <a:chOff x="794923" y="2795124"/>
            <a:chExt cx="128941" cy="128941"/>
          </a:xfrm>
        </p:grpSpPr>
        <p:sp>
          <p:nvSpPr>
            <p:cNvPr id="300" name="Google Shape;300;p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2" name="Google Shape;302;p4"/>
          <p:cNvGrpSpPr/>
          <p:nvPr/>
        </p:nvGrpSpPr>
        <p:grpSpPr>
          <a:xfrm>
            <a:off x="745386" y="514328"/>
            <a:ext cx="411153" cy="410019"/>
            <a:chOff x="2601030" y="2721166"/>
            <a:chExt cx="358773" cy="357783"/>
          </a:xfrm>
        </p:grpSpPr>
        <p:sp>
          <p:nvSpPr>
            <p:cNvPr id="303" name="Google Shape;303;p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1" name="Google Shape;311;p4"/>
          <p:cNvSpPr txBox="1">
            <a:spLocks noGrp="1"/>
          </p:cNvSpPr>
          <p:nvPr>
            <p:ph type="title"/>
          </p:nvPr>
        </p:nvSpPr>
        <p:spPr>
          <a:xfrm>
            <a:off x="1324800" y="719333"/>
            <a:ext cx="95424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Tree>
    <p:extLst>
      <p:ext uri="{BB962C8B-B14F-4D97-AF65-F5344CB8AC3E}">
        <p14:creationId xmlns:p14="http://schemas.microsoft.com/office/powerpoint/2010/main" val="20511124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312"/>
        <p:cNvGrpSpPr/>
        <p:nvPr/>
      </p:nvGrpSpPr>
      <p:grpSpPr>
        <a:xfrm>
          <a:off x="0" y="0"/>
          <a:ext cx="0" cy="0"/>
          <a:chOff x="0" y="0"/>
          <a:chExt cx="0" cy="0"/>
        </a:xfrm>
      </p:grpSpPr>
      <p:sp>
        <p:nvSpPr>
          <p:cNvPr id="313" name="Google Shape;313;p5"/>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5"/>
          <p:cNvSpPr txBox="1">
            <a:spLocks noGrp="1"/>
          </p:cNvSpPr>
          <p:nvPr>
            <p:ph type="title"/>
          </p:nvPr>
        </p:nvSpPr>
        <p:spPr>
          <a:xfrm>
            <a:off x="2641800" y="719333"/>
            <a:ext cx="69084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SzPts val="2800"/>
              <a:buNone/>
              <a:defRPr>
                <a:latin typeface="Nunito Light"/>
                <a:ea typeface="Nunito Light"/>
                <a:cs typeface="Nunito Light"/>
                <a:sym typeface="Nunito Light"/>
              </a:defRPr>
            </a:lvl2pPr>
            <a:lvl3pPr lvl="2" algn="ctr">
              <a:spcBef>
                <a:spcPts val="0"/>
              </a:spcBef>
              <a:spcAft>
                <a:spcPts val="0"/>
              </a:spcAft>
              <a:buSzPts val="2800"/>
              <a:buNone/>
              <a:defRPr>
                <a:latin typeface="Nunito Light"/>
                <a:ea typeface="Nunito Light"/>
                <a:cs typeface="Nunito Light"/>
                <a:sym typeface="Nunito Light"/>
              </a:defRPr>
            </a:lvl3pPr>
            <a:lvl4pPr lvl="3" algn="ctr">
              <a:spcBef>
                <a:spcPts val="0"/>
              </a:spcBef>
              <a:spcAft>
                <a:spcPts val="0"/>
              </a:spcAft>
              <a:buSzPts val="2800"/>
              <a:buNone/>
              <a:defRPr>
                <a:latin typeface="Nunito Light"/>
                <a:ea typeface="Nunito Light"/>
                <a:cs typeface="Nunito Light"/>
                <a:sym typeface="Nunito Light"/>
              </a:defRPr>
            </a:lvl4pPr>
            <a:lvl5pPr lvl="4" algn="ctr">
              <a:spcBef>
                <a:spcPts val="0"/>
              </a:spcBef>
              <a:spcAft>
                <a:spcPts val="0"/>
              </a:spcAft>
              <a:buSzPts val="2800"/>
              <a:buNone/>
              <a:defRPr>
                <a:latin typeface="Nunito Light"/>
                <a:ea typeface="Nunito Light"/>
                <a:cs typeface="Nunito Light"/>
                <a:sym typeface="Nunito Light"/>
              </a:defRPr>
            </a:lvl5pPr>
            <a:lvl6pPr lvl="5" algn="ctr">
              <a:spcBef>
                <a:spcPts val="0"/>
              </a:spcBef>
              <a:spcAft>
                <a:spcPts val="0"/>
              </a:spcAft>
              <a:buSzPts val="2800"/>
              <a:buNone/>
              <a:defRPr>
                <a:latin typeface="Nunito Light"/>
                <a:ea typeface="Nunito Light"/>
                <a:cs typeface="Nunito Light"/>
                <a:sym typeface="Nunito Light"/>
              </a:defRPr>
            </a:lvl6pPr>
            <a:lvl7pPr lvl="6" algn="ctr">
              <a:spcBef>
                <a:spcPts val="0"/>
              </a:spcBef>
              <a:spcAft>
                <a:spcPts val="0"/>
              </a:spcAft>
              <a:buSzPts val="2800"/>
              <a:buNone/>
              <a:defRPr>
                <a:latin typeface="Nunito Light"/>
                <a:ea typeface="Nunito Light"/>
                <a:cs typeface="Nunito Light"/>
                <a:sym typeface="Nunito Light"/>
              </a:defRPr>
            </a:lvl7pPr>
            <a:lvl8pPr lvl="7" algn="ctr">
              <a:spcBef>
                <a:spcPts val="0"/>
              </a:spcBef>
              <a:spcAft>
                <a:spcPts val="0"/>
              </a:spcAft>
              <a:buSzPts val="2800"/>
              <a:buNone/>
              <a:defRPr>
                <a:latin typeface="Nunito Light"/>
                <a:ea typeface="Nunito Light"/>
                <a:cs typeface="Nunito Light"/>
                <a:sym typeface="Nunito Light"/>
              </a:defRPr>
            </a:lvl8pPr>
            <a:lvl9pPr lvl="8" algn="ctr">
              <a:spcBef>
                <a:spcPts val="0"/>
              </a:spcBef>
              <a:spcAft>
                <a:spcPts val="0"/>
              </a:spcAft>
              <a:buSzPts val="2800"/>
              <a:buNone/>
              <a:defRPr>
                <a:latin typeface="Nunito Light"/>
                <a:ea typeface="Nunito Light"/>
                <a:cs typeface="Nunito Light"/>
                <a:sym typeface="Nunito Light"/>
              </a:defRPr>
            </a:lvl9pPr>
          </a:lstStyle>
          <a:p>
            <a:endParaRPr/>
          </a:p>
        </p:txBody>
      </p:sp>
      <p:sp>
        <p:nvSpPr>
          <p:cNvPr id="315" name="Google Shape;315;p5"/>
          <p:cNvSpPr txBox="1">
            <a:spLocks noGrp="1"/>
          </p:cNvSpPr>
          <p:nvPr>
            <p:ph type="subTitle" idx="1"/>
          </p:nvPr>
        </p:nvSpPr>
        <p:spPr>
          <a:xfrm>
            <a:off x="3445133" y="2224603"/>
            <a:ext cx="2577200" cy="619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Nunito"/>
              <a:buNone/>
              <a:defRPr sz="2400" b="1">
                <a:solidFill>
                  <a:schemeClr val="accent2"/>
                </a:solidFill>
                <a:latin typeface="Nunito"/>
                <a:ea typeface="Nunito"/>
                <a:cs typeface="Nunito"/>
                <a:sym typeface="Nunito"/>
              </a:defRPr>
            </a:lvl1pPr>
            <a:lvl2pPr lvl="1">
              <a:lnSpc>
                <a:spcPct val="100000"/>
              </a:lnSpc>
              <a:spcBef>
                <a:spcPts val="0"/>
              </a:spcBef>
              <a:spcAft>
                <a:spcPts val="0"/>
              </a:spcAft>
              <a:buSzPts val="1200"/>
              <a:buNone/>
              <a:defRPr/>
            </a:lvl2pPr>
            <a:lvl3pPr lvl="2">
              <a:lnSpc>
                <a:spcPct val="100000"/>
              </a:lnSpc>
              <a:spcBef>
                <a:spcPts val="2133"/>
              </a:spcBef>
              <a:spcAft>
                <a:spcPts val="0"/>
              </a:spcAft>
              <a:buSzPts val="1200"/>
              <a:buNone/>
              <a:defRPr/>
            </a:lvl3pPr>
            <a:lvl4pPr lvl="3">
              <a:lnSpc>
                <a:spcPct val="100000"/>
              </a:lnSpc>
              <a:spcBef>
                <a:spcPts val="2133"/>
              </a:spcBef>
              <a:spcAft>
                <a:spcPts val="0"/>
              </a:spcAft>
              <a:buSzPts val="1200"/>
              <a:buNone/>
              <a:defRPr/>
            </a:lvl4pPr>
            <a:lvl5pPr lvl="4">
              <a:lnSpc>
                <a:spcPct val="100000"/>
              </a:lnSpc>
              <a:spcBef>
                <a:spcPts val="2133"/>
              </a:spcBef>
              <a:spcAft>
                <a:spcPts val="0"/>
              </a:spcAft>
              <a:buSzPts val="1200"/>
              <a:buNone/>
              <a:defRPr/>
            </a:lvl5pPr>
            <a:lvl6pPr lvl="5">
              <a:lnSpc>
                <a:spcPct val="100000"/>
              </a:lnSpc>
              <a:spcBef>
                <a:spcPts val="2133"/>
              </a:spcBef>
              <a:spcAft>
                <a:spcPts val="0"/>
              </a:spcAft>
              <a:buSzPts val="1200"/>
              <a:buNone/>
              <a:defRPr/>
            </a:lvl6pPr>
            <a:lvl7pPr lvl="6">
              <a:lnSpc>
                <a:spcPct val="100000"/>
              </a:lnSpc>
              <a:spcBef>
                <a:spcPts val="2133"/>
              </a:spcBef>
              <a:spcAft>
                <a:spcPts val="0"/>
              </a:spcAft>
              <a:buSzPts val="1200"/>
              <a:buNone/>
              <a:defRPr/>
            </a:lvl7pPr>
            <a:lvl8pPr lvl="7">
              <a:lnSpc>
                <a:spcPct val="100000"/>
              </a:lnSpc>
              <a:spcBef>
                <a:spcPts val="2133"/>
              </a:spcBef>
              <a:spcAft>
                <a:spcPts val="0"/>
              </a:spcAft>
              <a:buSzPts val="1200"/>
              <a:buNone/>
              <a:defRPr/>
            </a:lvl8pPr>
            <a:lvl9pPr lvl="8">
              <a:lnSpc>
                <a:spcPct val="100000"/>
              </a:lnSpc>
              <a:spcBef>
                <a:spcPts val="2133"/>
              </a:spcBef>
              <a:spcAft>
                <a:spcPts val="2133"/>
              </a:spcAft>
              <a:buSzPts val="1200"/>
              <a:buNone/>
              <a:defRPr/>
            </a:lvl9pPr>
          </a:lstStyle>
          <a:p>
            <a:endParaRPr/>
          </a:p>
        </p:txBody>
      </p:sp>
      <p:sp>
        <p:nvSpPr>
          <p:cNvPr id="316" name="Google Shape;316;p5"/>
          <p:cNvSpPr txBox="1">
            <a:spLocks noGrp="1"/>
          </p:cNvSpPr>
          <p:nvPr>
            <p:ph type="subTitle" idx="2"/>
          </p:nvPr>
        </p:nvSpPr>
        <p:spPr>
          <a:xfrm>
            <a:off x="3445133" y="4249864"/>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400" b="1">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200"/>
              <a:buNone/>
              <a:defRPr/>
            </a:lvl4pPr>
            <a:lvl5pPr lvl="4" rtl="0">
              <a:lnSpc>
                <a:spcPct val="100000"/>
              </a:lnSpc>
              <a:spcBef>
                <a:spcPts val="2133"/>
              </a:spcBef>
              <a:spcAft>
                <a:spcPts val="0"/>
              </a:spcAft>
              <a:buSzPts val="1200"/>
              <a:buNone/>
              <a:defRPr/>
            </a:lvl5pPr>
            <a:lvl6pPr lvl="5" rtl="0">
              <a:lnSpc>
                <a:spcPct val="100000"/>
              </a:lnSpc>
              <a:spcBef>
                <a:spcPts val="2133"/>
              </a:spcBef>
              <a:spcAft>
                <a:spcPts val="0"/>
              </a:spcAft>
              <a:buSzPts val="1200"/>
              <a:buNone/>
              <a:defRPr/>
            </a:lvl6pPr>
            <a:lvl7pPr lvl="6" rtl="0">
              <a:lnSpc>
                <a:spcPct val="100000"/>
              </a:lnSpc>
              <a:spcBef>
                <a:spcPts val="2133"/>
              </a:spcBef>
              <a:spcAft>
                <a:spcPts val="0"/>
              </a:spcAft>
              <a:buSzPts val="1200"/>
              <a:buNone/>
              <a:defRPr/>
            </a:lvl7pPr>
            <a:lvl8pPr lvl="7" rtl="0">
              <a:lnSpc>
                <a:spcPct val="100000"/>
              </a:lnSpc>
              <a:spcBef>
                <a:spcPts val="2133"/>
              </a:spcBef>
              <a:spcAft>
                <a:spcPts val="0"/>
              </a:spcAft>
              <a:buSzPts val="1200"/>
              <a:buNone/>
              <a:defRPr/>
            </a:lvl8pPr>
            <a:lvl9pPr lvl="8" rtl="0">
              <a:lnSpc>
                <a:spcPct val="100000"/>
              </a:lnSpc>
              <a:spcBef>
                <a:spcPts val="2133"/>
              </a:spcBef>
              <a:spcAft>
                <a:spcPts val="2133"/>
              </a:spcAft>
              <a:buSzPts val="1200"/>
              <a:buNone/>
              <a:defRPr/>
            </a:lvl9pPr>
          </a:lstStyle>
          <a:p>
            <a:endParaRPr/>
          </a:p>
        </p:txBody>
      </p:sp>
      <p:sp>
        <p:nvSpPr>
          <p:cNvPr id="317" name="Google Shape;317;p5"/>
          <p:cNvSpPr txBox="1">
            <a:spLocks noGrp="1"/>
          </p:cNvSpPr>
          <p:nvPr>
            <p:ph type="title" idx="3" hasCustomPrompt="1"/>
          </p:nvPr>
        </p:nvSpPr>
        <p:spPr>
          <a:xfrm>
            <a:off x="2069567" y="2224733"/>
            <a:ext cx="1308800" cy="13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5733">
                <a:solidFill>
                  <a:schemeClr val="accent4"/>
                </a:solidFill>
              </a:defRPr>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r>
              <a:t>xx%</a:t>
            </a:r>
          </a:p>
        </p:txBody>
      </p:sp>
      <p:sp>
        <p:nvSpPr>
          <p:cNvPr id="318" name="Google Shape;318;p5"/>
          <p:cNvSpPr txBox="1">
            <a:spLocks noGrp="1"/>
          </p:cNvSpPr>
          <p:nvPr>
            <p:ph type="title" idx="4" hasCustomPrompt="1"/>
          </p:nvPr>
        </p:nvSpPr>
        <p:spPr>
          <a:xfrm>
            <a:off x="2069567" y="4249865"/>
            <a:ext cx="1308800" cy="13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5733">
                <a:solidFill>
                  <a:schemeClr val="accent4"/>
                </a:solidFill>
              </a:defRPr>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r>
              <a:t>xx%</a:t>
            </a:r>
          </a:p>
        </p:txBody>
      </p:sp>
      <p:sp>
        <p:nvSpPr>
          <p:cNvPr id="319" name="Google Shape;319;p5"/>
          <p:cNvSpPr txBox="1">
            <a:spLocks noGrp="1"/>
          </p:cNvSpPr>
          <p:nvPr>
            <p:ph type="subTitle" idx="5"/>
          </p:nvPr>
        </p:nvSpPr>
        <p:spPr>
          <a:xfrm>
            <a:off x="7545233" y="2224603"/>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4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320" name="Google Shape;320;p5"/>
          <p:cNvSpPr txBox="1">
            <a:spLocks noGrp="1"/>
          </p:cNvSpPr>
          <p:nvPr>
            <p:ph type="subTitle" idx="6"/>
          </p:nvPr>
        </p:nvSpPr>
        <p:spPr>
          <a:xfrm>
            <a:off x="7545233" y="4249864"/>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400" b="1">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200"/>
              <a:buNone/>
              <a:defRPr/>
            </a:lvl4pPr>
            <a:lvl5pPr lvl="4" rtl="0">
              <a:lnSpc>
                <a:spcPct val="100000"/>
              </a:lnSpc>
              <a:spcBef>
                <a:spcPts val="2133"/>
              </a:spcBef>
              <a:spcAft>
                <a:spcPts val="0"/>
              </a:spcAft>
              <a:buSzPts val="1200"/>
              <a:buNone/>
              <a:defRPr/>
            </a:lvl5pPr>
            <a:lvl6pPr lvl="5" rtl="0">
              <a:lnSpc>
                <a:spcPct val="100000"/>
              </a:lnSpc>
              <a:spcBef>
                <a:spcPts val="2133"/>
              </a:spcBef>
              <a:spcAft>
                <a:spcPts val="0"/>
              </a:spcAft>
              <a:buSzPts val="1200"/>
              <a:buNone/>
              <a:defRPr/>
            </a:lvl6pPr>
            <a:lvl7pPr lvl="6" rtl="0">
              <a:lnSpc>
                <a:spcPct val="100000"/>
              </a:lnSpc>
              <a:spcBef>
                <a:spcPts val="2133"/>
              </a:spcBef>
              <a:spcAft>
                <a:spcPts val="0"/>
              </a:spcAft>
              <a:buSzPts val="1200"/>
              <a:buNone/>
              <a:defRPr/>
            </a:lvl7pPr>
            <a:lvl8pPr lvl="7" rtl="0">
              <a:lnSpc>
                <a:spcPct val="100000"/>
              </a:lnSpc>
              <a:spcBef>
                <a:spcPts val="2133"/>
              </a:spcBef>
              <a:spcAft>
                <a:spcPts val="0"/>
              </a:spcAft>
              <a:buSzPts val="1200"/>
              <a:buNone/>
              <a:defRPr/>
            </a:lvl8pPr>
            <a:lvl9pPr lvl="8" rtl="0">
              <a:lnSpc>
                <a:spcPct val="100000"/>
              </a:lnSpc>
              <a:spcBef>
                <a:spcPts val="2133"/>
              </a:spcBef>
              <a:spcAft>
                <a:spcPts val="2133"/>
              </a:spcAft>
              <a:buSzPts val="1200"/>
              <a:buNone/>
              <a:defRPr/>
            </a:lvl9pPr>
          </a:lstStyle>
          <a:p>
            <a:endParaRPr/>
          </a:p>
        </p:txBody>
      </p:sp>
      <p:sp>
        <p:nvSpPr>
          <p:cNvPr id="321" name="Google Shape;321;p5"/>
          <p:cNvSpPr txBox="1">
            <a:spLocks noGrp="1"/>
          </p:cNvSpPr>
          <p:nvPr>
            <p:ph type="title" idx="7" hasCustomPrompt="1"/>
          </p:nvPr>
        </p:nvSpPr>
        <p:spPr>
          <a:xfrm>
            <a:off x="6169667" y="2224600"/>
            <a:ext cx="1308800" cy="13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5733">
                <a:solidFill>
                  <a:schemeClr val="accent4"/>
                </a:solidFill>
              </a:defRPr>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r>
              <a:t>xx%</a:t>
            </a:r>
          </a:p>
        </p:txBody>
      </p:sp>
      <p:sp>
        <p:nvSpPr>
          <p:cNvPr id="322" name="Google Shape;322;p5"/>
          <p:cNvSpPr txBox="1">
            <a:spLocks noGrp="1"/>
          </p:cNvSpPr>
          <p:nvPr>
            <p:ph type="title" idx="8" hasCustomPrompt="1"/>
          </p:nvPr>
        </p:nvSpPr>
        <p:spPr>
          <a:xfrm>
            <a:off x="6169667" y="4249865"/>
            <a:ext cx="1308800" cy="13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5733">
                <a:solidFill>
                  <a:schemeClr val="accent4"/>
                </a:solidFill>
              </a:defRPr>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r>
              <a:t>xx%</a:t>
            </a:r>
          </a:p>
        </p:txBody>
      </p:sp>
      <p:grpSp>
        <p:nvGrpSpPr>
          <p:cNvPr id="323" name="Google Shape;323;p5"/>
          <p:cNvGrpSpPr/>
          <p:nvPr/>
        </p:nvGrpSpPr>
        <p:grpSpPr>
          <a:xfrm>
            <a:off x="751391" y="5944591"/>
            <a:ext cx="399156" cy="400341"/>
            <a:chOff x="1454981" y="609480"/>
            <a:chExt cx="299367" cy="300256"/>
          </a:xfrm>
        </p:grpSpPr>
        <p:sp>
          <p:nvSpPr>
            <p:cNvPr id="324" name="Google Shape;324;p5"/>
            <p:cNvSpPr/>
            <p:nvPr/>
          </p:nvSpPr>
          <p:spPr>
            <a:xfrm>
              <a:off x="1604652" y="609480"/>
              <a:ext cx="31" cy="112930"/>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5"/>
            <p:cNvSpPr/>
            <p:nvPr/>
          </p:nvSpPr>
          <p:spPr>
            <a:xfrm>
              <a:off x="1604652" y="795978"/>
              <a:ext cx="31" cy="113759"/>
            </a:xfrm>
            <a:custGeom>
              <a:avLst/>
              <a:gdLst/>
              <a:ahLst/>
              <a:cxnLst/>
              <a:rect l="l" t="t" r="r" b="b"/>
              <a:pathLst>
                <a:path w="1" h="3707" fill="none" extrusionOk="0">
                  <a:moveTo>
                    <a:pt x="0" y="0"/>
                  </a:moveTo>
                  <a:lnTo>
                    <a:pt x="0" y="3706"/>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5"/>
            <p:cNvSpPr/>
            <p:nvPr/>
          </p:nvSpPr>
          <p:spPr>
            <a:xfrm>
              <a:off x="1454981" y="760011"/>
              <a:ext cx="112899" cy="1719"/>
            </a:xfrm>
            <a:custGeom>
              <a:avLst/>
              <a:gdLst/>
              <a:ahLst/>
              <a:cxnLst/>
              <a:rect l="l" t="t" r="r" b="b"/>
              <a:pathLst>
                <a:path w="3679" h="56" fill="none" extrusionOk="0">
                  <a:moveTo>
                    <a:pt x="0" y="55"/>
                  </a:moveTo>
                  <a:lnTo>
                    <a:pt x="367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5"/>
            <p:cNvSpPr/>
            <p:nvPr/>
          </p:nvSpPr>
          <p:spPr>
            <a:xfrm>
              <a:off x="1641448" y="756665"/>
              <a:ext cx="112899" cy="1719"/>
            </a:xfrm>
            <a:custGeom>
              <a:avLst/>
              <a:gdLst/>
              <a:ahLst/>
              <a:cxnLst/>
              <a:rect l="l" t="t" r="r" b="b"/>
              <a:pathLst>
                <a:path w="3679" h="56" fill="none" extrusionOk="0">
                  <a:moveTo>
                    <a:pt x="0" y="55"/>
                  </a:moveTo>
                  <a:lnTo>
                    <a:pt x="367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5"/>
            <p:cNvSpPr/>
            <p:nvPr/>
          </p:nvSpPr>
          <p:spPr>
            <a:xfrm>
              <a:off x="1498437" y="654655"/>
              <a:ext cx="80309" cy="78621"/>
            </a:xfrm>
            <a:custGeom>
              <a:avLst/>
              <a:gdLst/>
              <a:ahLst/>
              <a:cxnLst/>
              <a:rect l="l" t="t" r="r" b="b"/>
              <a:pathLst>
                <a:path w="2617" h="2562" fill="none" extrusionOk="0">
                  <a:moveTo>
                    <a:pt x="1" y="0"/>
                  </a:moveTo>
                  <a:lnTo>
                    <a:pt x="2617"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5"/>
            <p:cNvSpPr/>
            <p:nvPr/>
          </p:nvSpPr>
          <p:spPr>
            <a:xfrm>
              <a:off x="1630584" y="784255"/>
              <a:ext cx="80278" cy="79481"/>
            </a:xfrm>
            <a:custGeom>
              <a:avLst/>
              <a:gdLst/>
              <a:ahLst/>
              <a:cxnLst/>
              <a:rect l="l" t="t" r="r" b="b"/>
              <a:pathLst>
                <a:path w="2616" h="2590" fill="none" extrusionOk="0">
                  <a:moveTo>
                    <a:pt x="0" y="1"/>
                  </a:moveTo>
                  <a:lnTo>
                    <a:pt x="2616"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5"/>
            <p:cNvSpPr/>
            <p:nvPr/>
          </p:nvSpPr>
          <p:spPr>
            <a:xfrm>
              <a:off x="1498437" y="785943"/>
              <a:ext cx="80309" cy="81138"/>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5"/>
            <p:cNvSpPr/>
            <p:nvPr/>
          </p:nvSpPr>
          <p:spPr>
            <a:xfrm>
              <a:off x="1630584" y="651310"/>
              <a:ext cx="80278" cy="81138"/>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2" name="Google Shape;332;p5"/>
          <p:cNvSpPr txBox="1">
            <a:spLocks noGrp="1"/>
          </p:cNvSpPr>
          <p:nvPr>
            <p:ph type="subTitle" idx="9"/>
          </p:nvPr>
        </p:nvSpPr>
        <p:spPr>
          <a:xfrm>
            <a:off x="3445133" y="2997168"/>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133">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200"/>
              <a:buNone/>
              <a:defRPr/>
            </a:lvl4pPr>
            <a:lvl5pPr lvl="4" rtl="0">
              <a:lnSpc>
                <a:spcPct val="100000"/>
              </a:lnSpc>
              <a:spcBef>
                <a:spcPts val="2133"/>
              </a:spcBef>
              <a:spcAft>
                <a:spcPts val="0"/>
              </a:spcAft>
              <a:buSzPts val="1200"/>
              <a:buNone/>
              <a:defRPr/>
            </a:lvl5pPr>
            <a:lvl6pPr lvl="5" rtl="0">
              <a:lnSpc>
                <a:spcPct val="100000"/>
              </a:lnSpc>
              <a:spcBef>
                <a:spcPts val="2133"/>
              </a:spcBef>
              <a:spcAft>
                <a:spcPts val="0"/>
              </a:spcAft>
              <a:buSzPts val="1200"/>
              <a:buNone/>
              <a:defRPr/>
            </a:lvl6pPr>
            <a:lvl7pPr lvl="6" rtl="0">
              <a:lnSpc>
                <a:spcPct val="100000"/>
              </a:lnSpc>
              <a:spcBef>
                <a:spcPts val="2133"/>
              </a:spcBef>
              <a:spcAft>
                <a:spcPts val="0"/>
              </a:spcAft>
              <a:buSzPts val="1200"/>
              <a:buNone/>
              <a:defRPr/>
            </a:lvl7pPr>
            <a:lvl8pPr lvl="7" rtl="0">
              <a:lnSpc>
                <a:spcPct val="100000"/>
              </a:lnSpc>
              <a:spcBef>
                <a:spcPts val="2133"/>
              </a:spcBef>
              <a:spcAft>
                <a:spcPts val="0"/>
              </a:spcAft>
              <a:buSzPts val="1200"/>
              <a:buNone/>
              <a:defRPr/>
            </a:lvl8pPr>
            <a:lvl9pPr lvl="8" rtl="0">
              <a:lnSpc>
                <a:spcPct val="100000"/>
              </a:lnSpc>
              <a:spcBef>
                <a:spcPts val="2133"/>
              </a:spcBef>
              <a:spcAft>
                <a:spcPts val="2133"/>
              </a:spcAft>
              <a:buSzPts val="1200"/>
              <a:buNone/>
              <a:defRPr/>
            </a:lvl9pPr>
          </a:lstStyle>
          <a:p>
            <a:endParaRPr/>
          </a:p>
        </p:txBody>
      </p:sp>
      <p:sp>
        <p:nvSpPr>
          <p:cNvPr id="333" name="Google Shape;333;p5"/>
          <p:cNvSpPr txBox="1">
            <a:spLocks noGrp="1"/>
          </p:cNvSpPr>
          <p:nvPr>
            <p:ph type="subTitle" idx="13"/>
          </p:nvPr>
        </p:nvSpPr>
        <p:spPr>
          <a:xfrm>
            <a:off x="3445133" y="5022425"/>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133">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200"/>
              <a:buNone/>
              <a:defRPr/>
            </a:lvl4pPr>
            <a:lvl5pPr lvl="4" rtl="0">
              <a:lnSpc>
                <a:spcPct val="100000"/>
              </a:lnSpc>
              <a:spcBef>
                <a:spcPts val="2133"/>
              </a:spcBef>
              <a:spcAft>
                <a:spcPts val="0"/>
              </a:spcAft>
              <a:buSzPts val="1200"/>
              <a:buNone/>
              <a:defRPr/>
            </a:lvl5pPr>
            <a:lvl6pPr lvl="5" rtl="0">
              <a:lnSpc>
                <a:spcPct val="100000"/>
              </a:lnSpc>
              <a:spcBef>
                <a:spcPts val="2133"/>
              </a:spcBef>
              <a:spcAft>
                <a:spcPts val="0"/>
              </a:spcAft>
              <a:buSzPts val="1200"/>
              <a:buNone/>
              <a:defRPr/>
            </a:lvl6pPr>
            <a:lvl7pPr lvl="6" rtl="0">
              <a:lnSpc>
                <a:spcPct val="100000"/>
              </a:lnSpc>
              <a:spcBef>
                <a:spcPts val="2133"/>
              </a:spcBef>
              <a:spcAft>
                <a:spcPts val="0"/>
              </a:spcAft>
              <a:buSzPts val="1200"/>
              <a:buNone/>
              <a:defRPr/>
            </a:lvl7pPr>
            <a:lvl8pPr lvl="7" rtl="0">
              <a:lnSpc>
                <a:spcPct val="100000"/>
              </a:lnSpc>
              <a:spcBef>
                <a:spcPts val="2133"/>
              </a:spcBef>
              <a:spcAft>
                <a:spcPts val="0"/>
              </a:spcAft>
              <a:buSzPts val="1200"/>
              <a:buNone/>
              <a:defRPr/>
            </a:lvl8pPr>
            <a:lvl9pPr lvl="8" rtl="0">
              <a:lnSpc>
                <a:spcPct val="100000"/>
              </a:lnSpc>
              <a:spcBef>
                <a:spcPts val="2133"/>
              </a:spcBef>
              <a:spcAft>
                <a:spcPts val="2133"/>
              </a:spcAft>
              <a:buSzPts val="1200"/>
              <a:buNone/>
              <a:defRPr/>
            </a:lvl9pPr>
          </a:lstStyle>
          <a:p>
            <a:endParaRPr/>
          </a:p>
        </p:txBody>
      </p:sp>
      <p:sp>
        <p:nvSpPr>
          <p:cNvPr id="334" name="Google Shape;334;p5"/>
          <p:cNvSpPr txBox="1">
            <a:spLocks noGrp="1"/>
          </p:cNvSpPr>
          <p:nvPr>
            <p:ph type="subTitle" idx="14"/>
          </p:nvPr>
        </p:nvSpPr>
        <p:spPr>
          <a:xfrm>
            <a:off x="7545233" y="2997168"/>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133">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200"/>
              <a:buNone/>
              <a:defRPr/>
            </a:lvl4pPr>
            <a:lvl5pPr lvl="4" rtl="0">
              <a:lnSpc>
                <a:spcPct val="100000"/>
              </a:lnSpc>
              <a:spcBef>
                <a:spcPts val="2133"/>
              </a:spcBef>
              <a:spcAft>
                <a:spcPts val="0"/>
              </a:spcAft>
              <a:buSzPts val="1200"/>
              <a:buNone/>
              <a:defRPr/>
            </a:lvl5pPr>
            <a:lvl6pPr lvl="5" rtl="0">
              <a:lnSpc>
                <a:spcPct val="100000"/>
              </a:lnSpc>
              <a:spcBef>
                <a:spcPts val="2133"/>
              </a:spcBef>
              <a:spcAft>
                <a:spcPts val="0"/>
              </a:spcAft>
              <a:buSzPts val="1200"/>
              <a:buNone/>
              <a:defRPr/>
            </a:lvl6pPr>
            <a:lvl7pPr lvl="6" rtl="0">
              <a:lnSpc>
                <a:spcPct val="100000"/>
              </a:lnSpc>
              <a:spcBef>
                <a:spcPts val="2133"/>
              </a:spcBef>
              <a:spcAft>
                <a:spcPts val="0"/>
              </a:spcAft>
              <a:buSzPts val="1200"/>
              <a:buNone/>
              <a:defRPr/>
            </a:lvl7pPr>
            <a:lvl8pPr lvl="7" rtl="0">
              <a:lnSpc>
                <a:spcPct val="100000"/>
              </a:lnSpc>
              <a:spcBef>
                <a:spcPts val="2133"/>
              </a:spcBef>
              <a:spcAft>
                <a:spcPts val="0"/>
              </a:spcAft>
              <a:buSzPts val="1200"/>
              <a:buNone/>
              <a:defRPr/>
            </a:lvl8pPr>
            <a:lvl9pPr lvl="8" rtl="0">
              <a:lnSpc>
                <a:spcPct val="100000"/>
              </a:lnSpc>
              <a:spcBef>
                <a:spcPts val="2133"/>
              </a:spcBef>
              <a:spcAft>
                <a:spcPts val="2133"/>
              </a:spcAft>
              <a:buSzPts val="1200"/>
              <a:buNone/>
              <a:defRPr/>
            </a:lvl9pPr>
          </a:lstStyle>
          <a:p>
            <a:endParaRPr/>
          </a:p>
        </p:txBody>
      </p:sp>
      <p:sp>
        <p:nvSpPr>
          <p:cNvPr id="335" name="Google Shape;335;p5"/>
          <p:cNvSpPr txBox="1">
            <a:spLocks noGrp="1"/>
          </p:cNvSpPr>
          <p:nvPr>
            <p:ph type="subTitle" idx="15"/>
          </p:nvPr>
        </p:nvSpPr>
        <p:spPr>
          <a:xfrm>
            <a:off x="7545233" y="5022425"/>
            <a:ext cx="2577200" cy="61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2133">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2133"/>
              </a:spcBef>
              <a:spcAft>
                <a:spcPts val="0"/>
              </a:spcAft>
              <a:buSzPts val="1200"/>
              <a:buNone/>
              <a:defRPr/>
            </a:lvl3pPr>
            <a:lvl4pPr lvl="3" rtl="0">
              <a:lnSpc>
                <a:spcPct val="100000"/>
              </a:lnSpc>
              <a:spcBef>
                <a:spcPts val="2133"/>
              </a:spcBef>
              <a:spcAft>
                <a:spcPts val="0"/>
              </a:spcAft>
              <a:buSzPts val="1200"/>
              <a:buNone/>
              <a:defRPr/>
            </a:lvl4pPr>
            <a:lvl5pPr lvl="4" rtl="0">
              <a:lnSpc>
                <a:spcPct val="100000"/>
              </a:lnSpc>
              <a:spcBef>
                <a:spcPts val="2133"/>
              </a:spcBef>
              <a:spcAft>
                <a:spcPts val="0"/>
              </a:spcAft>
              <a:buSzPts val="1200"/>
              <a:buNone/>
              <a:defRPr/>
            </a:lvl5pPr>
            <a:lvl6pPr lvl="5" rtl="0">
              <a:lnSpc>
                <a:spcPct val="100000"/>
              </a:lnSpc>
              <a:spcBef>
                <a:spcPts val="2133"/>
              </a:spcBef>
              <a:spcAft>
                <a:spcPts val="0"/>
              </a:spcAft>
              <a:buSzPts val="1200"/>
              <a:buNone/>
              <a:defRPr/>
            </a:lvl6pPr>
            <a:lvl7pPr lvl="6" rtl="0">
              <a:lnSpc>
                <a:spcPct val="100000"/>
              </a:lnSpc>
              <a:spcBef>
                <a:spcPts val="2133"/>
              </a:spcBef>
              <a:spcAft>
                <a:spcPts val="0"/>
              </a:spcAft>
              <a:buSzPts val="1200"/>
              <a:buNone/>
              <a:defRPr/>
            </a:lvl7pPr>
            <a:lvl8pPr lvl="7" rtl="0">
              <a:lnSpc>
                <a:spcPct val="100000"/>
              </a:lnSpc>
              <a:spcBef>
                <a:spcPts val="2133"/>
              </a:spcBef>
              <a:spcAft>
                <a:spcPts val="0"/>
              </a:spcAft>
              <a:buSzPts val="1200"/>
              <a:buNone/>
              <a:defRPr/>
            </a:lvl8pPr>
            <a:lvl9pPr lvl="8" rtl="0">
              <a:lnSpc>
                <a:spcPct val="100000"/>
              </a:lnSpc>
              <a:spcBef>
                <a:spcPts val="2133"/>
              </a:spcBef>
              <a:spcAft>
                <a:spcPts val="2133"/>
              </a:spcAft>
              <a:buSzPts val="1200"/>
              <a:buNone/>
              <a:defRPr/>
            </a:lvl9pPr>
          </a:lstStyle>
          <a:p>
            <a:endParaRPr/>
          </a:p>
        </p:txBody>
      </p:sp>
      <p:grpSp>
        <p:nvGrpSpPr>
          <p:cNvPr id="336" name="Google Shape;336;p5"/>
          <p:cNvGrpSpPr/>
          <p:nvPr/>
        </p:nvGrpSpPr>
        <p:grpSpPr>
          <a:xfrm>
            <a:off x="11089375" y="567109"/>
            <a:ext cx="303325" cy="304431"/>
            <a:chOff x="1932443" y="2250981"/>
            <a:chExt cx="227494" cy="228323"/>
          </a:xfrm>
        </p:grpSpPr>
        <p:sp>
          <p:nvSpPr>
            <p:cNvPr id="337" name="Google Shape;337;p5"/>
            <p:cNvSpPr/>
            <p:nvPr/>
          </p:nvSpPr>
          <p:spPr>
            <a:xfrm>
              <a:off x="2046177" y="2250981"/>
              <a:ext cx="31" cy="86171"/>
            </a:xfrm>
            <a:custGeom>
              <a:avLst/>
              <a:gdLst/>
              <a:ahLst/>
              <a:cxnLst/>
              <a:rect l="l" t="t" r="r" b="b"/>
              <a:pathLst>
                <a:path w="1" h="2808" fill="none" extrusionOk="0">
                  <a:moveTo>
                    <a:pt x="0" y="1"/>
                  </a:moveTo>
                  <a:lnTo>
                    <a:pt x="0" y="280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5"/>
            <p:cNvSpPr/>
            <p:nvPr/>
          </p:nvSpPr>
          <p:spPr>
            <a:xfrm>
              <a:off x="2046177" y="2393164"/>
              <a:ext cx="31" cy="86140"/>
            </a:xfrm>
            <a:custGeom>
              <a:avLst/>
              <a:gdLst/>
              <a:ahLst/>
              <a:cxnLst/>
              <a:rect l="l" t="t" r="r" b="b"/>
              <a:pathLst>
                <a:path w="1" h="2807" fill="none" extrusionOk="0">
                  <a:moveTo>
                    <a:pt x="0" y="0"/>
                  </a:moveTo>
                  <a:lnTo>
                    <a:pt x="0" y="280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5"/>
            <p:cNvSpPr/>
            <p:nvPr/>
          </p:nvSpPr>
          <p:spPr>
            <a:xfrm>
              <a:off x="1932443" y="2365544"/>
              <a:ext cx="86171" cy="1719"/>
            </a:xfrm>
            <a:custGeom>
              <a:avLst/>
              <a:gdLst/>
              <a:ahLst/>
              <a:cxnLst/>
              <a:rect l="l" t="t" r="r" b="b"/>
              <a:pathLst>
                <a:path w="2808" h="56" fill="none" extrusionOk="0">
                  <a:moveTo>
                    <a:pt x="1" y="55"/>
                  </a:moveTo>
                  <a:lnTo>
                    <a:pt x="280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5"/>
            <p:cNvSpPr/>
            <p:nvPr/>
          </p:nvSpPr>
          <p:spPr>
            <a:xfrm>
              <a:off x="2073767" y="2363058"/>
              <a:ext cx="86171" cy="1688"/>
            </a:xfrm>
            <a:custGeom>
              <a:avLst/>
              <a:gdLst/>
              <a:ahLst/>
              <a:cxnLst/>
              <a:rect l="l" t="t" r="r" b="b"/>
              <a:pathLst>
                <a:path w="2808" h="55" fill="none" extrusionOk="0">
                  <a:moveTo>
                    <a:pt x="1" y="55"/>
                  </a:moveTo>
                  <a:lnTo>
                    <a:pt x="280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5"/>
            <p:cNvSpPr/>
            <p:nvPr/>
          </p:nvSpPr>
          <p:spPr>
            <a:xfrm>
              <a:off x="1965066" y="2286120"/>
              <a:ext cx="61068" cy="59380"/>
            </a:xfrm>
            <a:custGeom>
              <a:avLst/>
              <a:gdLst/>
              <a:ahLst/>
              <a:cxnLst/>
              <a:rect l="l" t="t" r="r" b="b"/>
              <a:pathLst>
                <a:path w="1990" h="1935" fill="none" extrusionOk="0">
                  <a:moveTo>
                    <a:pt x="0" y="0"/>
                  </a:moveTo>
                  <a:lnTo>
                    <a:pt x="1989" y="193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5"/>
            <p:cNvSpPr/>
            <p:nvPr/>
          </p:nvSpPr>
          <p:spPr>
            <a:xfrm>
              <a:off x="2066248" y="2384786"/>
              <a:ext cx="60240" cy="59411"/>
            </a:xfrm>
            <a:custGeom>
              <a:avLst/>
              <a:gdLst/>
              <a:ahLst/>
              <a:cxnLst/>
              <a:rect l="l" t="t" r="r" b="b"/>
              <a:pathLst>
                <a:path w="1963" h="1936" fill="none" extrusionOk="0">
                  <a:moveTo>
                    <a:pt x="0" y="1"/>
                  </a:moveTo>
                  <a:lnTo>
                    <a:pt x="1962" y="193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5"/>
            <p:cNvSpPr/>
            <p:nvPr/>
          </p:nvSpPr>
          <p:spPr>
            <a:xfrm>
              <a:off x="1965066" y="2385614"/>
              <a:ext cx="61068" cy="61927"/>
            </a:xfrm>
            <a:custGeom>
              <a:avLst/>
              <a:gdLst/>
              <a:ahLst/>
              <a:cxnLst/>
              <a:rect l="l" t="t" r="r" b="b"/>
              <a:pathLst>
                <a:path w="1990" h="2018" fill="none" extrusionOk="0">
                  <a:moveTo>
                    <a:pt x="0" y="2017"/>
                  </a:moveTo>
                  <a:lnTo>
                    <a:pt x="198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5"/>
            <p:cNvSpPr/>
            <p:nvPr/>
          </p:nvSpPr>
          <p:spPr>
            <a:xfrm>
              <a:off x="2066248" y="2283604"/>
              <a:ext cx="60240" cy="61897"/>
            </a:xfrm>
            <a:custGeom>
              <a:avLst/>
              <a:gdLst/>
              <a:ahLst/>
              <a:cxnLst/>
              <a:rect l="l" t="t" r="r" b="b"/>
              <a:pathLst>
                <a:path w="1963" h="2017" fill="none" extrusionOk="0">
                  <a:moveTo>
                    <a:pt x="0" y="2017"/>
                  </a:moveTo>
                  <a:lnTo>
                    <a:pt x="1962"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5" name="Google Shape;345;p5"/>
          <p:cNvGrpSpPr/>
          <p:nvPr/>
        </p:nvGrpSpPr>
        <p:grpSpPr>
          <a:xfrm>
            <a:off x="10359071" y="4214768"/>
            <a:ext cx="1522973" cy="2343937"/>
            <a:chOff x="7632861" y="2956412"/>
            <a:chExt cx="1269145" cy="1953281"/>
          </a:xfrm>
        </p:grpSpPr>
        <p:sp>
          <p:nvSpPr>
            <p:cNvPr id="346" name="Google Shape;346;p5"/>
            <p:cNvSpPr/>
            <p:nvPr/>
          </p:nvSpPr>
          <p:spPr>
            <a:xfrm flipH="1">
              <a:off x="8041671" y="3444877"/>
              <a:ext cx="145011" cy="145034"/>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6"/>
              </a:solidFill>
              <a:prstDash val="solid"/>
              <a:miter lim="31019"/>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7" name="Google Shape;347;p5"/>
            <p:cNvGrpSpPr/>
            <p:nvPr/>
          </p:nvGrpSpPr>
          <p:grpSpPr>
            <a:xfrm flipH="1">
              <a:off x="8473740" y="3005434"/>
              <a:ext cx="423668" cy="370947"/>
              <a:chOff x="299281" y="2848081"/>
              <a:chExt cx="457673" cy="400720"/>
            </a:xfrm>
          </p:grpSpPr>
          <p:sp>
            <p:nvSpPr>
              <p:cNvPr id="348" name="Google Shape;348;p5"/>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0" name="Google Shape;350;p5"/>
            <p:cNvGrpSpPr/>
            <p:nvPr/>
          </p:nvGrpSpPr>
          <p:grpSpPr>
            <a:xfrm flipH="1">
              <a:off x="8319231" y="2956412"/>
              <a:ext cx="119360" cy="119360"/>
              <a:chOff x="794923" y="2795124"/>
              <a:chExt cx="128941" cy="128941"/>
            </a:xfrm>
          </p:grpSpPr>
          <p:sp>
            <p:nvSpPr>
              <p:cNvPr id="351" name="Google Shape;351;p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3" name="Google Shape;353;p5"/>
            <p:cNvGrpSpPr/>
            <p:nvPr/>
          </p:nvGrpSpPr>
          <p:grpSpPr>
            <a:xfrm flipH="1">
              <a:off x="7766801" y="4060489"/>
              <a:ext cx="694740" cy="849205"/>
              <a:chOff x="794919" y="4014442"/>
              <a:chExt cx="750503" cy="917365"/>
            </a:xfrm>
          </p:grpSpPr>
          <p:sp>
            <p:nvSpPr>
              <p:cNvPr id="354" name="Google Shape;354;p5"/>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5"/>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5"/>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 name="Google Shape;357;p5"/>
            <p:cNvGrpSpPr/>
            <p:nvPr/>
          </p:nvGrpSpPr>
          <p:grpSpPr>
            <a:xfrm flipH="1">
              <a:off x="7632861" y="4320092"/>
              <a:ext cx="201687" cy="201687"/>
              <a:chOff x="1447449" y="4268259"/>
              <a:chExt cx="217875" cy="217875"/>
            </a:xfrm>
          </p:grpSpPr>
          <p:sp>
            <p:nvSpPr>
              <p:cNvPr id="358" name="Google Shape;358;p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6" name="Google Shape;366;p5"/>
            <p:cNvGrpSpPr/>
            <p:nvPr/>
          </p:nvGrpSpPr>
          <p:grpSpPr>
            <a:xfrm flipH="1">
              <a:off x="8281272" y="3626497"/>
              <a:ext cx="195199" cy="722491"/>
              <a:chOff x="2419167" y="1286206"/>
              <a:chExt cx="210867" cy="780480"/>
            </a:xfrm>
          </p:grpSpPr>
          <p:sp>
            <p:nvSpPr>
              <p:cNvPr id="367" name="Google Shape;367;p5"/>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5"/>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5"/>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5"/>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5"/>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5"/>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5"/>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5"/>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5"/>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5"/>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5"/>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5"/>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5"/>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5"/>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5"/>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2" name="Google Shape;382;p5"/>
            <p:cNvGrpSpPr/>
            <p:nvPr/>
          </p:nvGrpSpPr>
          <p:grpSpPr>
            <a:xfrm flipH="1">
              <a:off x="8430200" y="4262005"/>
              <a:ext cx="471806" cy="518044"/>
              <a:chOff x="1693693" y="-2602979"/>
              <a:chExt cx="509674" cy="559624"/>
            </a:xfrm>
          </p:grpSpPr>
          <p:sp>
            <p:nvSpPr>
              <p:cNvPr id="383" name="Google Shape;383;p5"/>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5"/>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5"/>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5"/>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5"/>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5"/>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5"/>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5"/>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5"/>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92" name="Google Shape;392;p5"/>
          <p:cNvGrpSpPr/>
          <p:nvPr/>
        </p:nvGrpSpPr>
        <p:grpSpPr>
          <a:xfrm rot="-5400000" flipH="1">
            <a:off x="603129" y="-20643"/>
            <a:ext cx="1972095" cy="2518363"/>
            <a:chOff x="7154282" y="2722388"/>
            <a:chExt cx="1709316" cy="2182794"/>
          </a:xfrm>
        </p:grpSpPr>
        <p:grpSp>
          <p:nvGrpSpPr>
            <p:cNvPr id="393" name="Google Shape;393;p5"/>
            <p:cNvGrpSpPr/>
            <p:nvPr/>
          </p:nvGrpSpPr>
          <p:grpSpPr>
            <a:xfrm rot="10800000">
              <a:off x="8029172" y="3304288"/>
              <a:ext cx="834426" cy="873411"/>
              <a:chOff x="3153626" y="-2653955"/>
              <a:chExt cx="834426" cy="873411"/>
            </a:xfrm>
          </p:grpSpPr>
          <p:sp>
            <p:nvSpPr>
              <p:cNvPr id="394" name="Google Shape;394;p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1" name="Google Shape;401;p5"/>
            <p:cNvSpPr/>
            <p:nvPr/>
          </p:nvSpPr>
          <p:spPr>
            <a:xfrm rot="10800000">
              <a:off x="8247010" y="3883873"/>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2" name="Google Shape;402;p5"/>
            <p:cNvGrpSpPr/>
            <p:nvPr/>
          </p:nvGrpSpPr>
          <p:grpSpPr>
            <a:xfrm rot="10800000">
              <a:off x="7216135" y="4710301"/>
              <a:ext cx="193891" cy="194881"/>
              <a:chOff x="3407917" y="-1400250"/>
              <a:chExt cx="193891" cy="194881"/>
            </a:xfrm>
          </p:grpSpPr>
          <p:sp>
            <p:nvSpPr>
              <p:cNvPr id="403" name="Google Shape;403;p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1" name="Google Shape;411;p5"/>
            <p:cNvGrpSpPr/>
            <p:nvPr/>
          </p:nvGrpSpPr>
          <p:grpSpPr>
            <a:xfrm rot="10800000">
              <a:off x="7154282" y="3045530"/>
              <a:ext cx="670520" cy="673527"/>
              <a:chOff x="1889565" y="-3382437"/>
              <a:chExt cx="670520" cy="673527"/>
            </a:xfrm>
          </p:grpSpPr>
          <p:sp>
            <p:nvSpPr>
              <p:cNvPr id="412" name="Google Shape;412;p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5"/>
            <p:cNvGrpSpPr/>
            <p:nvPr/>
          </p:nvGrpSpPr>
          <p:grpSpPr>
            <a:xfrm rot="10800000">
              <a:off x="7865125" y="3849733"/>
              <a:ext cx="235841" cy="578619"/>
              <a:chOff x="6219428" y="3871144"/>
              <a:chExt cx="235841" cy="578619"/>
            </a:xfrm>
          </p:grpSpPr>
          <p:sp>
            <p:nvSpPr>
              <p:cNvPr id="418" name="Google Shape;418;p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5"/>
            <p:cNvGrpSpPr/>
            <p:nvPr/>
          </p:nvGrpSpPr>
          <p:grpSpPr>
            <a:xfrm rot="10800000">
              <a:off x="7585583" y="3735560"/>
              <a:ext cx="228873" cy="290850"/>
              <a:chOff x="2079424" y="521748"/>
              <a:chExt cx="228873" cy="290850"/>
            </a:xfrm>
          </p:grpSpPr>
          <p:sp>
            <p:nvSpPr>
              <p:cNvPr id="422" name="Google Shape;422;p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5" name="Google Shape;425;p5"/>
            <p:cNvGrpSpPr/>
            <p:nvPr/>
          </p:nvGrpSpPr>
          <p:grpSpPr>
            <a:xfrm rot="10800000">
              <a:off x="7481053" y="2722388"/>
              <a:ext cx="557642" cy="557642"/>
              <a:chOff x="3560335" y="-646412"/>
              <a:chExt cx="557642" cy="557642"/>
            </a:xfrm>
          </p:grpSpPr>
          <p:sp>
            <p:nvSpPr>
              <p:cNvPr id="426" name="Google Shape;426;p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924361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5"/>
        <p:cNvGrpSpPr/>
        <p:nvPr/>
      </p:nvGrpSpPr>
      <p:grpSpPr>
        <a:xfrm>
          <a:off x="0" y="0"/>
          <a:ext cx="0" cy="0"/>
          <a:chOff x="0" y="0"/>
          <a:chExt cx="0" cy="0"/>
        </a:xfrm>
      </p:grpSpPr>
      <p:sp>
        <p:nvSpPr>
          <p:cNvPr id="436" name="Google Shape;436;p6"/>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6"/>
          <p:cNvSpPr txBox="1">
            <a:spLocks noGrp="1"/>
          </p:cNvSpPr>
          <p:nvPr>
            <p:ph type="title"/>
          </p:nvPr>
        </p:nvSpPr>
        <p:spPr>
          <a:xfrm>
            <a:off x="2960600" y="2954204"/>
            <a:ext cx="6270800" cy="15576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3"/>
              </a:buClr>
              <a:buSzPts val="4000"/>
              <a:buFont typeface="Montserrat ExtraBold"/>
              <a:buNone/>
              <a:defRPr sz="7333">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9pPr>
          </a:lstStyle>
          <a:p>
            <a:endParaRPr/>
          </a:p>
        </p:txBody>
      </p:sp>
      <p:sp>
        <p:nvSpPr>
          <p:cNvPr id="438" name="Google Shape;438;p6"/>
          <p:cNvSpPr txBox="1">
            <a:spLocks noGrp="1"/>
          </p:cNvSpPr>
          <p:nvPr>
            <p:ph type="subTitle" idx="1"/>
          </p:nvPr>
        </p:nvSpPr>
        <p:spPr>
          <a:xfrm>
            <a:off x="2960600" y="4756537"/>
            <a:ext cx="6270800" cy="38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Nunito"/>
              <a:buNone/>
              <a:defRPr sz="2133">
                <a:latin typeface="Nunito"/>
                <a:ea typeface="Nunito"/>
                <a:cs typeface="Nunito"/>
                <a:sym typeface="Nunito"/>
              </a:defRPr>
            </a:lvl1pPr>
            <a:lvl2pPr lvl="1" algn="ctr">
              <a:lnSpc>
                <a:spcPct val="100000"/>
              </a:lnSpc>
              <a:spcBef>
                <a:spcPts val="0"/>
              </a:spcBef>
              <a:spcAft>
                <a:spcPts val="0"/>
              </a:spcAft>
              <a:buSzPts val="1600"/>
              <a:buFont typeface="Nunito"/>
              <a:buNone/>
              <a:defRPr sz="2133">
                <a:latin typeface="Nunito"/>
                <a:ea typeface="Nunito"/>
                <a:cs typeface="Nunito"/>
                <a:sym typeface="Nunito"/>
              </a:defRPr>
            </a:lvl2pPr>
            <a:lvl3pPr lvl="2" algn="ctr">
              <a:lnSpc>
                <a:spcPct val="100000"/>
              </a:lnSpc>
              <a:spcBef>
                <a:spcPts val="0"/>
              </a:spcBef>
              <a:spcAft>
                <a:spcPts val="0"/>
              </a:spcAft>
              <a:buSzPts val="1600"/>
              <a:buFont typeface="Nunito"/>
              <a:buNone/>
              <a:defRPr sz="2133">
                <a:latin typeface="Nunito"/>
                <a:ea typeface="Nunito"/>
                <a:cs typeface="Nunito"/>
                <a:sym typeface="Nunito"/>
              </a:defRPr>
            </a:lvl3pPr>
            <a:lvl4pPr lvl="3" algn="ctr">
              <a:lnSpc>
                <a:spcPct val="100000"/>
              </a:lnSpc>
              <a:spcBef>
                <a:spcPts val="0"/>
              </a:spcBef>
              <a:spcAft>
                <a:spcPts val="0"/>
              </a:spcAft>
              <a:buSzPts val="1600"/>
              <a:buFont typeface="Nunito"/>
              <a:buNone/>
              <a:defRPr sz="2133">
                <a:latin typeface="Nunito"/>
                <a:ea typeface="Nunito"/>
                <a:cs typeface="Nunito"/>
                <a:sym typeface="Nunito"/>
              </a:defRPr>
            </a:lvl4pPr>
            <a:lvl5pPr lvl="4" algn="ctr">
              <a:lnSpc>
                <a:spcPct val="100000"/>
              </a:lnSpc>
              <a:spcBef>
                <a:spcPts val="0"/>
              </a:spcBef>
              <a:spcAft>
                <a:spcPts val="0"/>
              </a:spcAft>
              <a:buSzPts val="1600"/>
              <a:buFont typeface="Nunito"/>
              <a:buNone/>
              <a:defRPr sz="2133">
                <a:latin typeface="Nunito"/>
                <a:ea typeface="Nunito"/>
                <a:cs typeface="Nunito"/>
                <a:sym typeface="Nunito"/>
              </a:defRPr>
            </a:lvl5pPr>
            <a:lvl6pPr lvl="5" algn="ctr">
              <a:lnSpc>
                <a:spcPct val="100000"/>
              </a:lnSpc>
              <a:spcBef>
                <a:spcPts val="0"/>
              </a:spcBef>
              <a:spcAft>
                <a:spcPts val="0"/>
              </a:spcAft>
              <a:buSzPts val="1600"/>
              <a:buFont typeface="Nunito"/>
              <a:buNone/>
              <a:defRPr sz="2133">
                <a:latin typeface="Nunito"/>
                <a:ea typeface="Nunito"/>
                <a:cs typeface="Nunito"/>
                <a:sym typeface="Nunito"/>
              </a:defRPr>
            </a:lvl6pPr>
            <a:lvl7pPr lvl="6" algn="ctr">
              <a:lnSpc>
                <a:spcPct val="100000"/>
              </a:lnSpc>
              <a:spcBef>
                <a:spcPts val="0"/>
              </a:spcBef>
              <a:spcAft>
                <a:spcPts val="0"/>
              </a:spcAft>
              <a:buSzPts val="1600"/>
              <a:buFont typeface="Nunito"/>
              <a:buNone/>
              <a:defRPr sz="2133">
                <a:latin typeface="Nunito"/>
                <a:ea typeface="Nunito"/>
                <a:cs typeface="Nunito"/>
                <a:sym typeface="Nunito"/>
              </a:defRPr>
            </a:lvl7pPr>
            <a:lvl8pPr lvl="7" algn="ctr">
              <a:lnSpc>
                <a:spcPct val="100000"/>
              </a:lnSpc>
              <a:spcBef>
                <a:spcPts val="0"/>
              </a:spcBef>
              <a:spcAft>
                <a:spcPts val="0"/>
              </a:spcAft>
              <a:buSzPts val="1600"/>
              <a:buFont typeface="Nunito"/>
              <a:buNone/>
              <a:defRPr sz="2133">
                <a:latin typeface="Nunito"/>
                <a:ea typeface="Nunito"/>
                <a:cs typeface="Nunito"/>
                <a:sym typeface="Nunito"/>
              </a:defRPr>
            </a:lvl8pPr>
            <a:lvl9pPr lvl="8" algn="ctr">
              <a:lnSpc>
                <a:spcPct val="100000"/>
              </a:lnSpc>
              <a:spcBef>
                <a:spcPts val="0"/>
              </a:spcBef>
              <a:spcAft>
                <a:spcPts val="0"/>
              </a:spcAft>
              <a:buSzPts val="1600"/>
              <a:buFont typeface="Nunito"/>
              <a:buNone/>
              <a:defRPr sz="2133">
                <a:latin typeface="Nunito"/>
                <a:ea typeface="Nunito"/>
                <a:cs typeface="Nunito"/>
                <a:sym typeface="Nunito"/>
              </a:defRPr>
            </a:lvl9pPr>
          </a:lstStyle>
          <a:p>
            <a:endParaRPr/>
          </a:p>
        </p:txBody>
      </p:sp>
      <p:sp>
        <p:nvSpPr>
          <p:cNvPr id="439" name="Google Shape;439;p6"/>
          <p:cNvSpPr txBox="1">
            <a:spLocks noGrp="1"/>
          </p:cNvSpPr>
          <p:nvPr>
            <p:ph type="title" idx="2" hasCustomPrompt="1"/>
          </p:nvPr>
        </p:nvSpPr>
        <p:spPr>
          <a:xfrm>
            <a:off x="5799600" y="1847263"/>
            <a:ext cx="592800" cy="73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1pPr>
            <a:lvl2pPr lvl="1"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2pPr>
            <a:lvl3pPr lvl="2"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3pPr>
            <a:lvl4pPr lvl="3"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4pPr>
            <a:lvl5pPr lvl="4"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5pPr>
            <a:lvl6pPr lvl="5"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6pPr>
            <a:lvl7pPr lvl="6"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7pPr>
            <a:lvl8pPr lvl="7"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8pPr>
            <a:lvl9pPr lvl="8" rtl="0">
              <a:spcBef>
                <a:spcPts val="0"/>
              </a:spcBef>
              <a:spcAft>
                <a:spcPts val="0"/>
              </a:spcAft>
              <a:buClr>
                <a:schemeClr val="accent1"/>
              </a:buClr>
              <a:buSzPts val="5000"/>
              <a:buFont typeface="Montserrat ExtraBold"/>
              <a:buNone/>
              <a:defRPr sz="6667">
                <a:solidFill>
                  <a:schemeClr val="accent1"/>
                </a:solidFill>
                <a:latin typeface="Montserrat ExtraBold"/>
                <a:ea typeface="Montserrat ExtraBold"/>
                <a:cs typeface="Montserrat ExtraBold"/>
                <a:sym typeface="Montserrat ExtraBold"/>
              </a:defRPr>
            </a:lvl9pPr>
          </a:lstStyle>
          <a:p>
            <a:r>
              <a:t>xx%</a:t>
            </a:r>
          </a:p>
        </p:txBody>
      </p:sp>
      <p:grpSp>
        <p:nvGrpSpPr>
          <p:cNvPr id="440" name="Google Shape;440;p6"/>
          <p:cNvGrpSpPr/>
          <p:nvPr/>
        </p:nvGrpSpPr>
        <p:grpSpPr>
          <a:xfrm>
            <a:off x="710458" y="328905"/>
            <a:ext cx="440901" cy="676843"/>
            <a:chOff x="1603769" y="107044"/>
            <a:chExt cx="384731" cy="590613"/>
          </a:xfrm>
        </p:grpSpPr>
        <p:sp>
          <p:nvSpPr>
            <p:cNvPr id="441" name="Google Shape;441;p6"/>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6"/>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6"/>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6"/>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6"/>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6"/>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6"/>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48" name="Google Shape;448;p6"/>
          <p:cNvSpPr/>
          <p:nvPr/>
        </p:nvSpPr>
        <p:spPr>
          <a:xfrm>
            <a:off x="505800" y="2304434"/>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49" name="Google Shape;449;p6"/>
          <p:cNvGrpSpPr/>
          <p:nvPr/>
        </p:nvGrpSpPr>
        <p:grpSpPr>
          <a:xfrm rot="10800000">
            <a:off x="394503" y="1482175"/>
            <a:ext cx="808509" cy="822252"/>
            <a:chOff x="3027518" y="-1395725"/>
            <a:chExt cx="705506" cy="717497"/>
          </a:xfrm>
        </p:grpSpPr>
        <p:sp>
          <p:nvSpPr>
            <p:cNvPr id="450" name="Google Shape;450;p6"/>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6"/>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6"/>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6"/>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6"/>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6"/>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6"/>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6"/>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6"/>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9" name="Google Shape;459;p6"/>
          <p:cNvGrpSpPr/>
          <p:nvPr/>
        </p:nvGrpSpPr>
        <p:grpSpPr>
          <a:xfrm>
            <a:off x="2260624" y="329015"/>
            <a:ext cx="211899" cy="270316"/>
            <a:chOff x="2947570" y="-1075969"/>
            <a:chExt cx="184903" cy="235878"/>
          </a:xfrm>
        </p:grpSpPr>
        <p:sp>
          <p:nvSpPr>
            <p:cNvPr id="460" name="Google Shape;460;p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3" name="Google Shape;463;p6"/>
          <p:cNvGrpSpPr/>
          <p:nvPr/>
        </p:nvGrpSpPr>
        <p:grpSpPr>
          <a:xfrm>
            <a:off x="1089792" y="1060425"/>
            <a:ext cx="211899" cy="270316"/>
            <a:chOff x="2947570" y="-1075969"/>
            <a:chExt cx="184903" cy="235878"/>
          </a:xfrm>
        </p:grpSpPr>
        <p:sp>
          <p:nvSpPr>
            <p:cNvPr id="464" name="Google Shape;464;p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6"/>
          <p:cNvGrpSpPr/>
          <p:nvPr/>
        </p:nvGrpSpPr>
        <p:grpSpPr>
          <a:xfrm>
            <a:off x="1275917" y="394572"/>
            <a:ext cx="971111" cy="974557"/>
            <a:chOff x="4492684" y="662647"/>
            <a:chExt cx="847391" cy="850399"/>
          </a:xfrm>
        </p:grpSpPr>
        <p:sp>
          <p:nvSpPr>
            <p:cNvPr id="468" name="Google Shape;468;p6"/>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6"/>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6"/>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6"/>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6"/>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3" name="Google Shape;473;p6"/>
          <p:cNvGrpSpPr/>
          <p:nvPr/>
        </p:nvGrpSpPr>
        <p:grpSpPr>
          <a:xfrm>
            <a:off x="745386" y="5939745"/>
            <a:ext cx="411153" cy="410019"/>
            <a:chOff x="2601030" y="2721166"/>
            <a:chExt cx="358773" cy="357783"/>
          </a:xfrm>
        </p:grpSpPr>
        <p:sp>
          <p:nvSpPr>
            <p:cNvPr id="474" name="Google Shape;474;p6"/>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6"/>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6"/>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6"/>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6"/>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6"/>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6"/>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6"/>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2" name="Google Shape;482;p6"/>
          <p:cNvGrpSpPr/>
          <p:nvPr/>
        </p:nvGrpSpPr>
        <p:grpSpPr>
          <a:xfrm>
            <a:off x="10635290" y="5360482"/>
            <a:ext cx="860076" cy="1051300"/>
            <a:chOff x="794919" y="4014442"/>
            <a:chExt cx="750503" cy="917365"/>
          </a:xfrm>
        </p:grpSpPr>
        <p:sp>
          <p:nvSpPr>
            <p:cNvPr id="483" name="Google Shape;483;p6"/>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6"/>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6"/>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6" name="Google Shape;486;p6"/>
          <p:cNvGrpSpPr/>
          <p:nvPr/>
        </p:nvGrpSpPr>
        <p:grpSpPr>
          <a:xfrm>
            <a:off x="11411499" y="5681870"/>
            <a:ext cx="249684" cy="249685"/>
            <a:chOff x="1447449" y="4268259"/>
            <a:chExt cx="217875" cy="217875"/>
          </a:xfrm>
        </p:grpSpPr>
        <p:sp>
          <p:nvSpPr>
            <p:cNvPr id="487" name="Google Shape;487;p6"/>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6"/>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6"/>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6"/>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6"/>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6"/>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6"/>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6"/>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5" name="Google Shape;495;p6"/>
          <p:cNvGrpSpPr/>
          <p:nvPr/>
        </p:nvGrpSpPr>
        <p:grpSpPr>
          <a:xfrm>
            <a:off x="10517452" y="5012609"/>
            <a:ext cx="241653" cy="894431"/>
            <a:chOff x="2419167" y="1286206"/>
            <a:chExt cx="210867" cy="780480"/>
          </a:xfrm>
        </p:grpSpPr>
        <p:sp>
          <p:nvSpPr>
            <p:cNvPr id="496" name="Google Shape;496;p6"/>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6"/>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6"/>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6"/>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6"/>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6"/>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6"/>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6"/>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6"/>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6"/>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6"/>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6"/>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6"/>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6"/>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6"/>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1" name="Google Shape;511;p6"/>
          <p:cNvGrpSpPr/>
          <p:nvPr/>
        </p:nvGrpSpPr>
        <p:grpSpPr>
          <a:xfrm rot="900084">
            <a:off x="10976394" y="4224233"/>
            <a:ext cx="956359" cy="1001040"/>
            <a:chOff x="3153626" y="-2653955"/>
            <a:chExt cx="834426" cy="873411"/>
          </a:xfrm>
        </p:grpSpPr>
        <p:sp>
          <p:nvSpPr>
            <p:cNvPr id="512" name="Google Shape;512;p6"/>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6"/>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6"/>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6"/>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6"/>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6"/>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6"/>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6"/>
          <p:cNvGrpSpPr/>
          <p:nvPr/>
        </p:nvGrpSpPr>
        <p:grpSpPr>
          <a:xfrm>
            <a:off x="9899734" y="6311403"/>
            <a:ext cx="222199" cy="223333"/>
            <a:chOff x="3407917" y="-1400250"/>
            <a:chExt cx="193891" cy="194881"/>
          </a:xfrm>
        </p:grpSpPr>
        <p:sp>
          <p:nvSpPr>
            <p:cNvPr id="520" name="Google Shape;520;p6"/>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6"/>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6"/>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6"/>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6"/>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6"/>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6"/>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6"/>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8" name="Google Shape;528;p6"/>
          <p:cNvGrpSpPr/>
          <p:nvPr/>
        </p:nvGrpSpPr>
        <p:grpSpPr>
          <a:xfrm>
            <a:off x="10138481" y="5978102"/>
            <a:ext cx="262288" cy="333313"/>
            <a:chOff x="2079424" y="521748"/>
            <a:chExt cx="228873" cy="290850"/>
          </a:xfrm>
        </p:grpSpPr>
        <p:sp>
          <p:nvSpPr>
            <p:cNvPr id="529" name="Google Shape;529;p6"/>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6"/>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6"/>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2" name="Google Shape;532;p6"/>
          <p:cNvGrpSpPr/>
          <p:nvPr/>
        </p:nvGrpSpPr>
        <p:grpSpPr>
          <a:xfrm>
            <a:off x="11661267" y="6230503"/>
            <a:ext cx="147765" cy="147765"/>
            <a:chOff x="794923" y="2795124"/>
            <a:chExt cx="128941" cy="128941"/>
          </a:xfrm>
        </p:grpSpPr>
        <p:sp>
          <p:nvSpPr>
            <p:cNvPr id="533" name="Google Shape;533;p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5" name="Google Shape;535;p6"/>
          <p:cNvGrpSpPr/>
          <p:nvPr/>
        </p:nvGrpSpPr>
        <p:grpSpPr>
          <a:xfrm>
            <a:off x="11107242" y="585562"/>
            <a:ext cx="267605" cy="267565"/>
            <a:chOff x="6886110" y="773687"/>
            <a:chExt cx="249074" cy="249037"/>
          </a:xfrm>
        </p:grpSpPr>
        <p:sp>
          <p:nvSpPr>
            <p:cNvPr id="536" name="Google Shape;536;p6"/>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6"/>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6"/>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6"/>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6"/>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6"/>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6"/>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6"/>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2092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29337121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44"/>
        <p:cNvGrpSpPr/>
        <p:nvPr/>
      </p:nvGrpSpPr>
      <p:grpSpPr>
        <a:xfrm>
          <a:off x="0" y="0"/>
          <a:ext cx="0" cy="0"/>
          <a:chOff x="0" y="0"/>
          <a:chExt cx="0" cy="0"/>
        </a:xfrm>
      </p:grpSpPr>
      <p:sp>
        <p:nvSpPr>
          <p:cNvPr id="545" name="Google Shape;545;p7"/>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7"/>
          <p:cNvSpPr txBox="1">
            <a:spLocks noGrp="1"/>
          </p:cNvSpPr>
          <p:nvPr>
            <p:ph type="title"/>
          </p:nvPr>
        </p:nvSpPr>
        <p:spPr>
          <a:xfrm>
            <a:off x="3494600" y="719333"/>
            <a:ext cx="5202800" cy="67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2800"/>
              <a:buNone/>
              <a:defRPr sz="5333">
                <a:solidFill>
                  <a:schemeClr val="accent2"/>
                </a:solidFill>
                <a:latin typeface="Montserrat ExtraBold"/>
                <a:ea typeface="Montserrat ExtraBold"/>
                <a:cs typeface="Montserrat ExtraBold"/>
                <a:sym typeface="Montserrat ExtraBold"/>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547" name="Google Shape;547;p7"/>
          <p:cNvSpPr txBox="1">
            <a:spLocks noGrp="1"/>
          </p:cNvSpPr>
          <p:nvPr>
            <p:ph type="subTitle" idx="1"/>
          </p:nvPr>
        </p:nvSpPr>
        <p:spPr>
          <a:xfrm>
            <a:off x="3015000" y="2680600"/>
            <a:ext cx="6162000" cy="190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600"/>
              <a:buFont typeface="Nunito"/>
              <a:buNone/>
              <a:defRPr sz="2133">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grpSp>
        <p:nvGrpSpPr>
          <p:cNvPr id="548" name="Google Shape;548;p7"/>
          <p:cNvGrpSpPr/>
          <p:nvPr/>
        </p:nvGrpSpPr>
        <p:grpSpPr>
          <a:xfrm rot="-1800071" flipH="1">
            <a:off x="1031177" y="5365802"/>
            <a:ext cx="956329" cy="1001009"/>
            <a:chOff x="3153626" y="-2653955"/>
            <a:chExt cx="834426" cy="873411"/>
          </a:xfrm>
        </p:grpSpPr>
        <p:sp>
          <p:nvSpPr>
            <p:cNvPr id="549" name="Google Shape;549;p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6" name="Google Shape;556;p7"/>
          <p:cNvSpPr/>
          <p:nvPr/>
        </p:nvSpPr>
        <p:spPr>
          <a:xfrm flipH="1">
            <a:off x="2117588" y="6349751"/>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7"/>
          <p:cNvGrpSpPr/>
          <p:nvPr/>
        </p:nvGrpSpPr>
        <p:grpSpPr>
          <a:xfrm flipH="1">
            <a:off x="454803" y="3979236"/>
            <a:ext cx="222199" cy="223333"/>
            <a:chOff x="3407917" y="-1400250"/>
            <a:chExt cx="193891" cy="194881"/>
          </a:xfrm>
        </p:grpSpPr>
        <p:sp>
          <p:nvSpPr>
            <p:cNvPr id="558" name="Google Shape;558;p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6" name="Google Shape;566;p7"/>
          <p:cNvGrpSpPr/>
          <p:nvPr/>
        </p:nvGrpSpPr>
        <p:grpSpPr>
          <a:xfrm flipH="1">
            <a:off x="378309" y="5634809"/>
            <a:ext cx="768416" cy="771863"/>
            <a:chOff x="1889565" y="-3382437"/>
            <a:chExt cx="670520" cy="673527"/>
          </a:xfrm>
        </p:grpSpPr>
        <p:sp>
          <p:nvSpPr>
            <p:cNvPr id="567" name="Google Shape;567;p7"/>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7"/>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7"/>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7"/>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7"/>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2" name="Google Shape;572;p7"/>
          <p:cNvGrpSpPr/>
          <p:nvPr/>
        </p:nvGrpSpPr>
        <p:grpSpPr>
          <a:xfrm flipH="1">
            <a:off x="431049" y="4891788"/>
            <a:ext cx="270273" cy="663097"/>
            <a:chOff x="6219428" y="3871144"/>
            <a:chExt cx="235841" cy="578619"/>
          </a:xfrm>
        </p:grpSpPr>
        <p:sp>
          <p:nvSpPr>
            <p:cNvPr id="573" name="Google Shape;573;p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6" name="Google Shape;576;p7"/>
          <p:cNvGrpSpPr/>
          <p:nvPr/>
        </p:nvGrpSpPr>
        <p:grpSpPr>
          <a:xfrm flipH="1">
            <a:off x="748691" y="4598912"/>
            <a:ext cx="262288" cy="333313"/>
            <a:chOff x="2079424" y="521748"/>
            <a:chExt cx="228873" cy="290850"/>
          </a:xfrm>
        </p:grpSpPr>
        <p:sp>
          <p:nvSpPr>
            <p:cNvPr id="577" name="Google Shape;577;p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0" name="Google Shape;580;p7"/>
          <p:cNvGrpSpPr/>
          <p:nvPr/>
        </p:nvGrpSpPr>
        <p:grpSpPr>
          <a:xfrm flipH="1">
            <a:off x="1199068" y="5006116"/>
            <a:ext cx="147765" cy="147765"/>
            <a:chOff x="794923" y="2795124"/>
            <a:chExt cx="128941" cy="128941"/>
          </a:xfrm>
        </p:grpSpPr>
        <p:sp>
          <p:nvSpPr>
            <p:cNvPr id="581" name="Google Shape;581;p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3" name="Google Shape;583;p7"/>
          <p:cNvGrpSpPr/>
          <p:nvPr/>
        </p:nvGrpSpPr>
        <p:grpSpPr>
          <a:xfrm>
            <a:off x="745386" y="514328"/>
            <a:ext cx="411153" cy="410019"/>
            <a:chOff x="2601030" y="2721166"/>
            <a:chExt cx="358773" cy="357783"/>
          </a:xfrm>
        </p:grpSpPr>
        <p:sp>
          <p:nvSpPr>
            <p:cNvPr id="584" name="Google Shape;584;p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2" name="Google Shape;592;p7"/>
          <p:cNvGrpSpPr/>
          <p:nvPr/>
        </p:nvGrpSpPr>
        <p:grpSpPr>
          <a:xfrm flipH="1">
            <a:off x="11187684" y="279315"/>
            <a:ext cx="440901" cy="676843"/>
            <a:chOff x="1603769" y="107044"/>
            <a:chExt cx="384731" cy="590613"/>
          </a:xfrm>
        </p:grpSpPr>
        <p:sp>
          <p:nvSpPr>
            <p:cNvPr id="593" name="Google Shape;593;p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00" name="Google Shape;600;p7"/>
          <p:cNvSpPr/>
          <p:nvPr/>
        </p:nvSpPr>
        <p:spPr>
          <a:xfrm flipH="1">
            <a:off x="10370925" y="260351"/>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lt1"/>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1" name="Google Shape;601;p7"/>
          <p:cNvGrpSpPr/>
          <p:nvPr/>
        </p:nvGrpSpPr>
        <p:grpSpPr>
          <a:xfrm rot="10800000" flipH="1">
            <a:off x="10997516" y="1647429"/>
            <a:ext cx="808509" cy="822252"/>
            <a:chOff x="3027518" y="-1395725"/>
            <a:chExt cx="705506" cy="717497"/>
          </a:xfrm>
        </p:grpSpPr>
        <p:sp>
          <p:nvSpPr>
            <p:cNvPr id="602" name="Google Shape;602;p7"/>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7"/>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7"/>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7"/>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7"/>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7"/>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7"/>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7"/>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7"/>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1" name="Google Shape;611;p7"/>
          <p:cNvGrpSpPr/>
          <p:nvPr/>
        </p:nvGrpSpPr>
        <p:grpSpPr>
          <a:xfrm flipH="1">
            <a:off x="9626404" y="345541"/>
            <a:ext cx="211899" cy="270316"/>
            <a:chOff x="2947570" y="-1075969"/>
            <a:chExt cx="184903" cy="235878"/>
          </a:xfrm>
        </p:grpSpPr>
        <p:sp>
          <p:nvSpPr>
            <p:cNvPr id="612" name="Google Shape;612;p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5" name="Google Shape;615;p7"/>
          <p:cNvGrpSpPr/>
          <p:nvPr/>
        </p:nvGrpSpPr>
        <p:grpSpPr>
          <a:xfrm flipH="1">
            <a:off x="10156701" y="526775"/>
            <a:ext cx="971111" cy="974557"/>
            <a:chOff x="4492684" y="662647"/>
            <a:chExt cx="847391" cy="850399"/>
          </a:xfrm>
        </p:grpSpPr>
        <p:sp>
          <p:nvSpPr>
            <p:cNvPr id="616" name="Google Shape;616;p7"/>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7"/>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7"/>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7"/>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7"/>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1" name="Google Shape;621;p7"/>
          <p:cNvGrpSpPr/>
          <p:nvPr/>
        </p:nvGrpSpPr>
        <p:grpSpPr>
          <a:xfrm flipH="1">
            <a:off x="11688483" y="698871"/>
            <a:ext cx="147765" cy="147765"/>
            <a:chOff x="794923" y="2795124"/>
            <a:chExt cx="128941" cy="128941"/>
          </a:xfrm>
        </p:grpSpPr>
        <p:sp>
          <p:nvSpPr>
            <p:cNvPr id="622" name="Google Shape;622;p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4" name="Google Shape;624;p7"/>
          <p:cNvGrpSpPr/>
          <p:nvPr/>
        </p:nvGrpSpPr>
        <p:grpSpPr>
          <a:xfrm>
            <a:off x="11035460" y="5939763"/>
            <a:ext cx="411153" cy="410019"/>
            <a:chOff x="2601030" y="2721166"/>
            <a:chExt cx="358773" cy="357783"/>
          </a:xfrm>
        </p:grpSpPr>
        <p:sp>
          <p:nvSpPr>
            <p:cNvPr id="625" name="Google Shape;625;p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48570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3"/>
        <p:cNvGrpSpPr/>
        <p:nvPr/>
      </p:nvGrpSpPr>
      <p:grpSpPr>
        <a:xfrm>
          <a:off x="0" y="0"/>
          <a:ext cx="0" cy="0"/>
          <a:chOff x="0" y="0"/>
          <a:chExt cx="0" cy="0"/>
        </a:xfrm>
      </p:grpSpPr>
      <p:sp>
        <p:nvSpPr>
          <p:cNvPr id="634" name="Google Shape;634;p8"/>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txBox="1">
            <a:spLocks noGrp="1"/>
          </p:cNvSpPr>
          <p:nvPr>
            <p:ph type="subTitle" idx="1"/>
          </p:nvPr>
        </p:nvSpPr>
        <p:spPr>
          <a:xfrm>
            <a:off x="2210000" y="3943351"/>
            <a:ext cx="3378000" cy="111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lgn="r">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algn="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algn="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algn="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algn="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algn="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algn="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algn="r">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636" name="Google Shape;636;p8"/>
          <p:cNvSpPr txBox="1">
            <a:spLocks noGrp="1"/>
          </p:cNvSpPr>
          <p:nvPr>
            <p:ph type="title"/>
          </p:nvPr>
        </p:nvSpPr>
        <p:spPr>
          <a:xfrm>
            <a:off x="2210000" y="3053421"/>
            <a:ext cx="3378000" cy="6184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6"/>
              </a:buClr>
              <a:buSzPts val="4000"/>
              <a:buFont typeface="Montserrat ExtraBold"/>
              <a:buNone/>
              <a:defRPr sz="5333">
                <a:solidFill>
                  <a:schemeClr val="accent6"/>
                </a:solidFill>
                <a:latin typeface="Montserrat ExtraBold"/>
                <a:ea typeface="Montserrat ExtraBold"/>
                <a:cs typeface="Montserrat ExtraBold"/>
                <a:sym typeface="Montserrat ExtraBold"/>
              </a:defRPr>
            </a:lvl1pPr>
            <a:lvl2pPr lvl="1">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2pPr>
            <a:lvl3pPr lvl="2">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3pPr>
            <a:lvl4pPr lvl="3">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4pPr>
            <a:lvl5pPr lvl="4">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5pPr>
            <a:lvl6pPr lvl="5">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6pPr>
            <a:lvl7pPr lvl="6">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7pPr>
            <a:lvl8pPr lvl="7">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8pPr>
            <a:lvl9pPr lvl="8">
              <a:spcBef>
                <a:spcPts val="0"/>
              </a:spcBef>
              <a:spcAft>
                <a:spcPts val="0"/>
              </a:spcAft>
              <a:buClr>
                <a:schemeClr val="accent6"/>
              </a:buClr>
              <a:buSzPts val="4000"/>
              <a:buNone/>
              <a:defRPr sz="5333">
                <a:solidFill>
                  <a:schemeClr val="accent6"/>
                </a:solidFill>
                <a:latin typeface="Nunito Light"/>
                <a:ea typeface="Nunito Light"/>
                <a:cs typeface="Nunito Light"/>
                <a:sym typeface="Nunito Light"/>
              </a:defRPr>
            </a:lvl9pPr>
          </a:lstStyle>
          <a:p>
            <a:endParaRPr/>
          </a:p>
        </p:txBody>
      </p:sp>
      <p:sp>
        <p:nvSpPr>
          <p:cNvPr id="637" name="Google Shape;637;p8"/>
          <p:cNvSpPr txBox="1">
            <a:spLocks noGrp="1"/>
          </p:cNvSpPr>
          <p:nvPr>
            <p:ph type="title" idx="2"/>
          </p:nvPr>
        </p:nvSpPr>
        <p:spPr>
          <a:xfrm>
            <a:off x="6604000" y="3053421"/>
            <a:ext cx="3378000" cy="618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2pPr>
            <a:lvl3pPr lvl="2">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3pPr>
            <a:lvl4pPr lvl="3">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4pPr>
            <a:lvl5pPr lvl="4">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5pPr>
            <a:lvl6pPr lvl="5">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6pPr>
            <a:lvl7pPr lvl="6">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7pPr>
            <a:lvl8pPr lvl="7">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8pPr>
            <a:lvl9pPr lvl="8">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9pPr>
          </a:lstStyle>
          <a:p>
            <a:endParaRPr/>
          </a:p>
        </p:txBody>
      </p:sp>
      <p:sp>
        <p:nvSpPr>
          <p:cNvPr id="638" name="Google Shape;638;p8"/>
          <p:cNvSpPr txBox="1">
            <a:spLocks noGrp="1"/>
          </p:cNvSpPr>
          <p:nvPr>
            <p:ph type="subTitle" idx="3"/>
          </p:nvPr>
        </p:nvSpPr>
        <p:spPr>
          <a:xfrm>
            <a:off x="6604000" y="3943351"/>
            <a:ext cx="3378000" cy="1115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639" name="Google Shape;639;p8"/>
          <p:cNvGrpSpPr/>
          <p:nvPr/>
        </p:nvGrpSpPr>
        <p:grpSpPr>
          <a:xfrm>
            <a:off x="11343289" y="2181663"/>
            <a:ext cx="207979" cy="265315"/>
            <a:chOff x="2947570" y="-1075969"/>
            <a:chExt cx="184903" cy="235878"/>
          </a:xfrm>
        </p:grpSpPr>
        <p:sp>
          <p:nvSpPr>
            <p:cNvPr id="640" name="Google Shape;640;p8"/>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3" name="Google Shape;643;p8"/>
          <p:cNvGrpSpPr/>
          <p:nvPr/>
        </p:nvGrpSpPr>
        <p:grpSpPr>
          <a:xfrm>
            <a:off x="9890965" y="654615"/>
            <a:ext cx="938563" cy="982412"/>
            <a:chOff x="3153626" y="-2653955"/>
            <a:chExt cx="834426" cy="873411"/>
          </a:xfrm>
        </p:grpSpPr>
        <p:sp>
          <p:nvSpPr>
            <p:cNvPr id="644" name="Google Shape;644;p8"/>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8"/>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8"/>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1" name="Google Shape;651;p8"/>
          <p:cNvSpPr/>
          <p:nvPr/>
        </p:nvSpPr>
        <p:spPr>
          <a:xfrm>
            <a:off x="10482407" y="881525"/>
            <a:ext cx="102300" cy="10345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52" name="Google Shape;652;p8"/>
          <p:cNvGrpSpPr/>
          <p:nvPr/>
        </p:nvGrpSpPr>
        <p:grpSpPr>
          <a:xfrm>
            <a:off x="11059530" y="1170559"/>
            <a:ext cx="754201" cy="757583"/>
            <a:chOff x="1889565" y="-3382437"/>
            <a:chExt cx="670520" cy="673527"/>
          </a:xfrm>
        </p:grpSpPr>
        <p:sp>
          <p:nvSpPr>
            <p:cNvPr id="653" name="Google Shape;653;p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8" name="Google Shape;658;p8"/>
          <p:cNvGrpSpPr/>
          <p:nvPr/>
        </p:nvGrpSpPr>
        <p:grpSpPr>
          <a:xfrm>
            <a:off x="10748648" y="372314"/>
            <a:ext cx="265273" cy="650831"/>
            <a:chOff x="6219428" y="3871144"/>
            <a:chExt cx="235841" cy="578619"/>
          </a:xfrm>
        </p:grpSpPr>
        <p:sp>
          <p:nvSpPr>
            <p:cNvPr id="659" name="Google Shape;659;p8"/>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2" name="Google Shape;662;p8"/>
          <p:cNvGrpSpPr/>
          <p:nvPr/>
        </p:nvGrpSpPr>
        <p:grpSpPr>
          <a:xfrm>
            <a:off x="11071157" y="824622"/>
            <a:ext cx="257436" cy="327148"/>
            <a:chOff x="2079424" y="521748"/>
            <a:chExt cx="228873" cy="290850"/>
          </a:xfrm>
        </p:grpSpPr>
        <p:sp>
          <p:nvSpPr>
            <p:cNvPr id="663" name="Google Shape;663;p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6" name="Google Shape;666;p8"/>
          <p:cNvGrpSpPr/>
          <p:nvPr/>
        </p:nvGrpSpPr>
        <p:grpSpPr>
          <a:xfrm>
            <a:off x="9427905" y="518116"/>
            <a:ext cx="403548" cy="402435"/>
            <a:chOff x="2601030" y="2721166"/>
            <a:chExt cx="358773" cy="357783"/>
          </a:xfrm>
        </p:grpSpPr>
        <p:sp>
          <p:nvSpPr>
            <p:cNvPr id="667" name="Google Shape;667;p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75" name="Google Shape;675;p8"/>
          <p:cNvSpPr/>
          <p:nvPr/>
        </p:nvSpPr>
        <p:spPr>
          <a:xfrm>
            <a:off x="394145" y="5313503"/>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3"/>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76" name="Google Shape;676;p8"/>
          <p:cNvGrpSpPr/>
          <p:nvPr/>
        </p:nvGrpSpPr>
        <p:grpSpPr>
          <a:xfrm>
            <a:off x="394122" y="4186549"/>
            <a:ext cx="524493" cy="459225"/>
            <a:chOff x="299281" y="2848081"/>
            <a:chExt cx="457673" cy="400720"/>
          </a:xfrm>
        </p:grpSpPr>
        <p:sp>
          <p:nvSpPr>
            <p:cNvPr id="677" name="Google Shape;677;p8"/>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9" name="Google Shape;679;p8"/>
          <p:cNvGrpSpPr/>
          <p:nvPr/>
        </p:nvGrpSpPr>
        <p:grpSpPr>
          <a:xfrm>
            <a:off x="409936" y="3795957"/>
            <a:ext cx="147765" cy="147765"/>
            <a:chOff x="794923" y="2795124"/>
            <a:chExt cx="128941" cy="128941"/>
          </a:xfrm>
        </p:grpSpPr>
        <p:sp>
          <p:nvSpPr>
            <p:cNvPr id="680" name="Google Shape;680;p8"/>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 name="Google Shape;682;p8"/>
          <p:cNvGrpSpPr/>
          <p:nvPr/>
        </p:nvGrpSpPr>
        <p:grpSpPr>
          <a:xfrm>
            <a:off x="1051839" y="5492685"/>
            <a:ext cx="860076" cy="1051300"/>
            <a:chOff x="794919" y="4014442"/>
            <a:chExt cx="750503" cy="917365"/>
          </a:xfrm>
        </p:grpSpPr>
        <p:sp>
          <p:nvSpPr>
            <p:cNvPr id="683" name="Google Shape;683;p8"/>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8"/>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6" name="Google Shape;686;p8"/>
          <p:cNvGrpSpPr/>
          <p:nvPr/>
        </p:nvGrpSpPr>
        <p:grpSpPr>
          <a:xfrm>
            <a:off x="1828049" y="5814072"/>
            <a:ext cx="249684" cy="249685"/>
            <a:chOff x="1447449" y="4268259"/>
            <a:chExt cx="217875" cy="217875"/>
          </a:xfrm>
        </p:grpSpPr>
        <p:sp>
          <p:nvSpPr>
            <p:cNvPr id="687" name="Google Shape;687;p8"/>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8"/>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8"/>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8"/>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8"/>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8"/>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8"/>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8"/>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5" name="Google Shape;695;p8"/>
          <p:cNvGrpSpPr/>
          <p:nvPr/>
        </p:nvGrpSpPr>
        <p:grpSpPr>
          <a:xfrm>
            <a:off x="915028" y="4840011"/>
            <a:ext cx="241653" cy="894431"/>
            <a:chOff x="2419167" y="1286206"/>
            <a:chExt cx="210867" cy="780480"/>
          </a:xfrm>
        </p:grpSpPr>
        <p:sp>
          <p:nvSpPr>
            <p:cNvPr id="696" name="Google Shape;696;p8"/>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8"/>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8"/>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8"/>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8"/>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8"/>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8"/>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8"/>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8"/>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8"/>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8"/>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8"/>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8"/>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8"/>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8"/>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1" name="Google Shape;711;p8"/>
          <p:cNvGrpSpPr/>
          <p:nvPr/>
        </p:nvGrpSpPr>
        <p:grpSpPr>
          <a:xfrm>
            <a:off x="364190" y="5698305"/>
            <a:ext cx="584087" cy="641329"/>
            <a:chOff x="1693693" y="-2602979"/>
            <a:chExt cx="509674" cy="559624"/>
          </a:xfrm>
        </p:grpSpPr>
        <p:sp>
          <p:nvSpPr>
            <p:cNvPr id="712" name="Google Shape;712;p8"/>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8"/>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8"/>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8"/>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8"/>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8"/>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8"/>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8"/>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8"/>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1" name="Google Shape;721;p8"/>
          <p:cNvSpPr/>
          <p:nvPr/>
        </p:nvSpPr>
        <p:spPr>
          <a:xfrm>
            <a:off x="604293" y="5029440"/>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22" name="Google Shape;722;p8"/>
          <p:cNvGrpSpPr/>
          <p:nvPr/>
        </p:nvGrpSpPr>
        <p:grpSpPr>
          <a:xfrm>
            <a:off x="745386" y="514328"/>
            <a:ext cx="411153" cy="410019"/>
            <a:chOff x="2601030" y="2721166"/>
            <a:chExt cx="358773" cy="357783"/>
          </a:xfrm>
        </p:grpSpPr>
        <p:sp>
          <p:nvSpPr>
            <p:cNvPr id="723" name="Google Shape;723;p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8"/>
          <p:cNvGrpSpPr/>
          <p:nvPr/>
        </p:nvGrpSpPr>
        <p:grpSpPr>
          <a:xfrm>
            <a:off x="11035460" y="5939763"/>
            <a:ext cx="411153" cy="410019"/>
            <a:chOff x="2601030" y="2721166"/>
            <a:chExt cx="358773" cy="357783"/>
          </a:xfrm>
        </p:grpSpPr>
        <p:sp>
          <p:nvSpPr>
            <p:cNvPr id="732" name="Google Shape;732;p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346975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0"/>
        <p:cNvGrpSpPr/>
        <p:nvPr/>
      </p:nvGrpSpPr>
      <p:grpSpPr>
        <a:xfrm>
          <a:off x="0" y="0"/>
          <a:ext cx="0" cy="0"/>
          <a:chOff x="0" y="0"/>
          <a:chExt cx="0" cy="0"/>
        </a:xfrm>
      </p:grpSpPr>
      <p:sp>
        <p:nvSpPr>
          <p:cNvPr id="741" name="Google Shape;741;p9"/>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9"/>
          <p:cNvSpPr txBox="1">
            <a:spLocks noGrp="1"/>
          </p:cNvSpPr>
          <p:nvPr>
            <p:ph type="title"/>
          </p:nvPr>
        </p:nvSpPr>
        <p:spPr>
          <a:xfrm>
            <a:off x="2511000" y="719333"/>
            <a:ext cx="7170000" cy="67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9pPr>
          </a:lstStyle>
          <a:p>
            <a:endParaRPr/>
          </a:p>
        </p:txBody>
      </p:sp>
      <p:grpSp>
        <p:nvGrpSpPr>
          <p:cNvPr id="743" name="Google Shape;743;p9"/>
          <p:cNvGrpSpPr/>
          <p:nvPr/>
        </p:nvGrpSpPr>
        <p:grpSpPr>
          <a:xfrm>
            <a:off x="1391041" y="333403"/>
            <a:ext cx="222199" cy="223333"/>
            <a:chOff x="3407917" y="-1400250"/>
            <a:chExt cx="193891" cy="194881"/>
          </a:xfrm>
        </p:grpSpPr>
        <p:sp>
          <p:nvSpPr>
            <p:cNvPr id="744" name="Google Shape;744;p9"/>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9"/>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9"/>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9"/>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9"/>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9"/>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9"/>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9"/>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9"/>
          <p:cNvGrpSpPr/>
          <p:nvPr/>
        </p:nvGrpSpPr>
        <p:grpSpPr>
          <a:xfrm>
            <a:off x="616328" y="366443"/>
            <a:ext cx="768416" cy="771863"/>
            <a:chOff x="1889565" y="-3382437"/>
            <a:chExt cx="670520" cy="673527"/>
          </a:xfrm>
        </p:grpSpPr>
        <p:sp>
          <p:nvSpPr>
            <p:cNvPr id="753" name="Google Shape;753;p9"/>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9"/>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9"/>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9"/>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9"/>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 name="Google Shape;758;p9"/>
          <p:cNvGrpSpPr/>
          <p:nvPr/>
        </p:nvGrpSpPr>
        <p:grpSpPr>
          <a:xfrm>
            <a:off x="443807" y="1190294"/>
            <a:ext cx="262288" cy="333313"/>
            <a:chOff x="2079424" y="521748"/>
            <a:chExt cx="228873" cy="290850"/>
          </a:xfrm>
        </p:grpSpPr>
        <p:sp>
          <p:nvSpPr>
            <p:cNvPr id="759" name="Google Shape;759;p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2" name="Google Shape;762;p9"/>
          <p:cNvGrpSpPr/>
          <p:nvPr/>
        </p:nvGrpSpPr>
        <p:grpSpPr>
          <a:xfrm>
            <a:off x="364279" y="682346"/>
            <a:ext cx="147765" cy="147765"/>
            <a:chOff x="794923" y="2795124"/>
            <a:chExt cx="128941" cy="128941"/>
          </a:xfrm>
        </p:grpSpPr>
        <p:sp>
          <p:nvSpPr>
            <p:cNvPr id="763" name="Google Shape;763;p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5" name="Google Shape;765;p9"/>
          <p:cNvGrpSpPr/>
          <p:nvPr/>
        </p:nvGrpSpPr>
        <p:grpSpPr>
          <a:xfrm>
            <a:off x="674731" y="6010984"/>
            <a:ext cx="267605" cy="267565"/>
            <a:chOff x="6886110" y="773687"/>
            <a:chExt cx="249074" cy="249037"/>
          </a:xfrm>
        </p:grpSpPr>
        <p:sp>
          <p:nvSpPr>
            <p:cNvPr id="766" name="Google Shape;766;p9"/>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9"/>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9"/>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9"/>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9"/>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9"/>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9"/>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9"/>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4" name="Google Shape;774;p9"/>
          <p:cNvGrpSpPr/>
          <p:nvPr/>
        </p:nvGrpSpPr>
        <p:grpSpPr>
          <a:xfrm>
            <a:off x="11035453" y="514328"/>
            <a:ext cx="411153" cy="410019"/>
            <a:chOff x="2601030" y="2721166"/>
            <a:chExt cx="358773" cy="357783"/>
          </a:xfrm>
        </p:grpSpPr>
        <p:sp>
          <p:nvSpPr>
            <p:cNvPr id="775" name="Google Shape;775;p9"/>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9"/>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9"/>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9"/>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9"/>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9"/>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9"/>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9"/>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42676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3"/>
        <p:cNvGrpSpPr/>
        <p:nvPr/>
      </p:nvGrpSpPr>
      <p:grpSpPr>
        <a:xfrm>
          <a:off x="0" y="0"/>
          <a:ext cx="0" cy="0"/>
          <a:chOff x="0" y="0"/>
          <a:chExt cx="0" cy="0"/>
        </a:xfrm>
      </p:grpSpPr>
      <p:sp>
        <p:nvSpPr>
          <p:cNvPr id="784" name="Google Shape;784;p10"/>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10"/>
          <p:cNvSpPr txBox="1">
            <a:spLocks noGrp="1"/>
          </p:cNvSpPr>
          <p:nvPr>
            <p:ph type="title"/>
          </p:nvPr>
        </p:nvSpPr>
        <p:spPr>
          <a:xfrm>
            <a:off x="2123267" y="1074767"/>
            <a:ext cx="4172800" cy="2166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accent3"/>
              </a:buClr>
              <a:buSzPts val="2400"/>
              <a:buNone/>
              <a:defRPr sz="5733">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400"/>
              <a:buNone/>
              <a:defRPr sz="3200">
                <a:solidFill>
                  <a:schemeClr val="accent3"/>
                </a:solidFill>
              </a:defRPr>
            </a:lvl2pPr>
            <a:lvl3pPr lvl="2">
              <a:spcBef>
                <a:spcPts val="0"/>
              </a:spcBef>
              <a:spcAft>
                <a:spcPts val="0"/>
              </a:spcAft>
              <a:buClr>
                <a:schemeClr val="accent3"/>
              </a:buClr>
              <a:buSzPts val="2400"/>
              <a:buNone/>
              <a:defRPr sz="3200">
                <a:solidFill>
                  <a:schemeClr val="accent3"/>
                </a:solidFill>
              </a:defRPr>
            </a:lvl3pPr>
            <a:lvl4pPr lvl="3">
              <a:spcBef>
                <a:spcPts val="0"/>
              </a:spcBef>
              <a:spcAft>
                <a:spcPts val="0"/>
              </a:spcAft>
              <a:buClr>
                <a:schemeClr val="accent3"/>
              </a:buClr>
              <a:buSzPts val="2400"/>
              <a:buNone/>
              <a:defRPr sz="3200">
                <a:solidFill>
                  <a:schemeClr val="accent3"/>
                </a:solidFill>
              </a:defRPr>
            </a:lvl4pPr>
            <a:lvl5pPr lvl="4">
              <a:spcBef>
                <a:spcPts val="0"/>
              </a:spcBef>
              <a:spcAft>
                <a:spcPts val="0"/>
              </a:spcAft>
              <a:buClr>
                <a:schemeClr val="accent3"/>
              </a:buClr>
              <a:buSzPts val="2400"/>
              <a:buNone/>
              <a:defRPr sz="3200">
                <a:solidFill>
                  <a:schemeClr val="accent3"/>
                </a:solidFill>
              </a:defRPr>
            </a:lvl5pPr>
            <a:lvl6pPr lvl="5">
              <a:spcBef>
                <a:spcPts val="0"/>
              </a:spcBef>
              <a:spcAft>
                <a:spcPts val="0"/>
              </a:spcAft>
              <a:buClr>
                <a:schemeClr val="accent3"/>
              </a:buClr>
              <a:buSzPts val="2400"/>
              <a:buNone/>
              <a:defRPr sz="3200">
                <a:solidFill>
                  <a:schemeClr val="accent3"/>
                </a:solidFill>
              </a:defRPr>
            </a:lvl6pPr>
            <a:lvl7pPr lvl="6">
              <a:spcBef>
                <a:spcPts val="0"/>
              </a:spcBef>
              <a:spcAft>
                <a:spcPts val="0"/>
              </a:spcAft>
              <a:buClr>
                <a:schemeClr val="accent3"/>
              </a:buClr>
              <a:buSzPts val="2400"/>
              <a:buNone/>
              <a:defRPr sz="3200">
                <a:solidFill>
                  <a:schemeClr val="accent3"/>
                </a:solidFill>
              </a:defRPr>
            </a:lvl7pPr>
            <a:lvl8pPr lvl="7">
              <a:spcBef>
                <a:spcPts val="0"/>
              </a:spcBef>
              <a:spcAft>
                <a:spcPts val="0"/>
              </a:spcAft>
              <a:buClr>
                <a:schemeClr val="accent3"/>
              </a:buClr>
              <a:buSzPts val="2400"/>
              <a:buNone/>
              <a:defRPr sz="3200">
                <a:solidFill>
                  <a:schemeClr val="accent3"/>
                </a:solidFill>
              </a:defRPr>
            </a:lvl8pPr>
            <a:lvl9pPr lvl="8">
              <a:spcBef>
                <a:spcPts val="0"/>
              </a:spcBef>
              <a:spcAft>
                <a:spcPts val="0"/>
              </a:spcAft>
              <a:buClr>
                <a:schemeClr val="accent3"/>
              </a:buClr>
              <a:buSzPts val="2400"/>
              <a:buNone/>
              <a:defRPr sz="3200">
                <a:solidFill>
                  <a:schemeClr val="accent3"/>
                </a:solidFill>
              </a:defRPr>
            </a:lvl9pPr>
          </a:lstStyle>
          <a:p>
            <a:endParaRPr/>
          </a:p>
        </p:txBody>
      </p:sp>
      <p:sp>
        <p:nvSpPr>
          <p:cNvPr id="786" name="Google Shape;786;p10"/>
          <p:cNvSpPr txBox="1">
            <a:spLocks noGrp="1"/>
          </p:cNvSpPr>
          <p:nvPr>
            <p:ph type="subTitle" idx="1"/>
          </p:nvPr>
        </p:nvSpPr>
        <p:spPr>
          <a:xfrm>
            <a:off x="2123267" y="3617233"/>
            <a:ext cx="3855200" cy="216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Nunito"/>
              <a:buNone/>
              <a:defRPr sz="2133">
                <a:latin typeface="Nunito"/>
                <a:ea typeface="Nunito"/>
                <a:cs typeface="Nunito"/>
                <a:sym typeface="Nunito"/>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grpSp>
        <p:nvGrpSpPr>
          <p:cNvPr id="787" name="Google Shape;787;p10"/>
          <p:cNvGrpSpPr/>
          <p:nvPr/>
        </p:nvGrpSpPr>
        <p:grpSpPr>
          <a:xfrm rot="1800071" flipH="1">
            <a:off x="483654" y="5336322"/>
            <a:ext cx="956329" cy="1001009"/>
            <a:chOff x="3153626" y="-2653955"/>
            <a:chExt cx="834426" cy="873411"/>
          </a:xfrm>
        </p:grpSpPr>
        <p:sp>
          <p:nvSpPr>
            <p:cNvPr id="788" name="Google Shape;788;p10"/>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0"/>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10"/>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10"/>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10"/>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10"/>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10"/>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95" name="Google Shape;795;p10"/>
          <p:cNvGrpSpPr/>
          <p:nvPr/>
        </p:nvGrpSpPr>
        <p:grpSpPr>
          <a:xfrm flipH="1">
            <a:off x="438882" y="4309131"/>
            <a:ext cx="222199" cy="223333"/>
            <a:chOff x="3407917" y="-1400250"/>
            <a:chExt cx="193891" cy="194881"/>
          </a:xfrm>
        </p:grpSpPr>
        <p:sp>
          <p:nvSpPr>
            <p:cNvPr id="796" name="Google Shape;796;p10"/>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0"/>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0"/>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10"/>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10"/>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0"/>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10"/>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10"/>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4" name="Google Shape;804;p10"/>
          <p:cNvGrpSpPr/>
          <p:nvPr/>
        </p:nvGrpSpPr>
        <p:grpSpPr>
          <a:xfrm rot="5400000" flipH="1">
            <a:off x="1471200" y="5905108"/>
            <a:ext cx="639057" cy="639057"/>
            <a:chOff x="3560335" y="-646412"/>
            <a:chExt cx="557642" cy="557642"/>
          </a:xfrm>
        </p:grpSpPr>
        <p:sp>
          <p:nvSpPr>
            <p:cNvPr id="805" name="Google Shape;805;p10"/>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0"/>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0"/>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10"/>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10"/>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0"/>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10"/>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10"/>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10"/>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4" name="Google Shape;814;p10"/>
          <p:cNvGrpSpPr/>
          <p:nvPr/>
        </p:nvGrpSpPr>
        <p:grpSpPr>
          <a:xfrm rot="5400000" flipH="1">
            <a:off x="1210820" y="5817007"/>
            <a:ext cx="147765" cy="147765"/>
            <a:chOff x="794923" y="2795124"/>
            <a:chExt cx="128941" cy="128941"/>
          </a:xfrm>
        </p:grpSpPr>
        <p:sp>
          <p:nvSpPr>
            <p:cNvPr id="815" name="Google Shape;815;p10"/>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10"/>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7" name="Google Shape;817;p10"/>
          <p:cNvGrpSpPr/>
          <p:nvPr/>
        </p:nvGrpSpPr>
        <p:grpSpPr>
          <a:xfrm flipH="1">
            <a:off x="560180" y="4929734"/>
            <a:ext cx="270273" cy="663097"/>
            <a:chOff x="6219428" y="3871144"/>
            <a:chExt cx="235841" cy="578619"/>
          </a:xfrm>
        </p:grpSpPr>
        <p:sp>
          <p:nvSpPr>
            <p:cNvPr id="818" name="Google Shape;818;p10"/>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10"/>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10"/>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1" name="Google Shape;821;p10"/>
          <p:cNvGrpSpPr/>
          <p:nvPr/>
        </p:nvGrpSpPr>
        <p:grpSpPr>
          <a:xfrm flipH="1">
            <a:off x="828245" y="4620333"/>
            <a:ext cx="262288" cy="333313"/>
            <a:chOff x="2079424" y="521748"/>
            <a:chExt cx="228873" cy="290850"/>
          </a:xfrm>
        </p:grpSpPr>
        <p:sp>
          <p:nvSpPr>
            <p:cNvPr id="822" name="Google Shape;822;p10"/>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0"/>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0"/>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5" name="Google Shape;825;p10"/>
          <p:cNvGrpSpPr/>
          <p:nvPr/>
        </p:nvGrpSpPr>
        <p:grpSpPr>
          <a:xfrm flipH="1">
            <a:off x="11117115" y="1057757"/>
            <a:ext cx="727229" cy="888656"/>
            <a:chOff x="2859835" y="2776139"/>
            <a:chExt cx="634581" cy="775442"/>
          </a:xfrm>
        </p:grpSpPr>
        <p:sp>
          <p:nvSpPr>
            <p:cNvPr id="826" name="Google Shape;826;p10"/>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0"/>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0"/>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9" name="Google Shape;829;p10"/>
          <p:cNvGrpSpPr/>
          <p:nvPr/>
        </p:nvGrpSpPr>
        <p:grpSpPr>
          <a:xfrm flipH="1">
            <a:off x="10955660" y="380929"/>
            <a:ext cx="440901" cy="676843"/>
            <a:chOff x="1603769" y="107044"/>
            <a:chExt cx="384731" cy="590613"/>
          </a:xfrm>
        </p:grpSpPr>
        <p:sp>
          <p:nvSpPr>
            <p:cNvPr id="830" name="Google Shape;830;p10"/>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0"/>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0"/>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0"/>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0"/>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0"/>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0"/>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7" name="Google Shape;837;p10"/>
          <p:cNvGrpSpPr/>
          <p:nvPr/>
        </p:nvGrpSpPr>
        <p:grpSpPr>
          <a:xfrm flipH="1">
            <a:off x="11484697" y="2215373"/>
            <a:ext cx="211899" cy="270316"/>
            <a:chOff x="2947570" y="-1075969"/>
            <a:chExt cx="184903" cy="235878"/>
          </a:xfrm>
        </p:grpSpPr>
        <p:sp>
          <p:nvSpPr>
            <p:cNvPr id="838" name="Google Shape;838;p10"/>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10"/>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10"/>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1" name="Google Shape;841;p10"/>
          <p:cNvGrpSpPr/>
          <p:nvPr/>
        </p:nvGrpSpPr>
        <p:grpSpPr>
          <a:xfrm flipH="1">
            <a:off x="10602129" y="1214049"/>
            <a:ext cx="211899" cy="270316"/>
            <a:chOff x="2947570" y="-1075969"/>
            <a:chExt cx="184903" cy="235878"/>
          </a:xfrm>
        </p:grpSpPr>
        <p:sp>
          <p:nvSpPr>
            <p:cNvPr id="842" name="Google Shape;842;p10"/>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0"/>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0"/>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5" name="Google Shape;845;p10"/>
          <p:cNvGrpSpPr/>
          <p:nvPr/>
        </p:nvGrpSpPr>
        <p:grpSpPr>
          <a:xfrm flipH="1">
            <a:off x="11696575" y="734370"/>
            <a:ext cx="147765" cy="147765"/>
            <a:chOff x="794923" y="2795124"/>
            <a:chExt cx="128941" cy="128941"/>
          </a:xfrm>
        </p:grpSpPr>
        <p:sp>
          <p:nvSpPr>
            <p:cNvPr id="846" name="Google Shape;846;p10"/>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10"/>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8" name="Google Shape;848;p10"/>
          <p:cNvGrpSpPr/>
          <p:nvPr/>
        </p:nvGrpSpPr>
        <p:grpSpPr>
          <a:xfrm flipH="1">
            <a:off x="10086477" y="285883"/>
            <a:ext cx="768416" cy="771863"/>
            <a:chOff x="1889565" y="-3382437"/>
            <a:chExt cx="670520" cy="673527"/>
          </a:xfrm>
        </p:grpSpPr>
        <p:sp>
          <p:nvSpPr>
            <p:cNvPr id="849" name="Google Shape;849;p10"/>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0"/>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0"/>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0"/>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0"/>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4" name="Google Shape;854;p10"/>
          <p:cNvGrpSpPr/>
          <p:nvPr/>
        </p:nvGrpSpPr>
        <p:grpSpPr>
          <a:xfrm flipH="1">
            <a:off x="9804876" y="387503"/>
            <a:ext cx="147765" cy="147765"/>
            <a:chOff x="794923" y="2795124"/>
            <a:chExt cx="128941" cy="128941"/>
          </a:xfrm>
        </p:grpSpPr>
        <p:sp>
          <p:nvSpPr>
            <p:cNvPr id="855" name="Google Shape;855;p10"/>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0"/>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7" name="Google Shape;857;p10"/>
          <p:cNvGrpSpPr/>
          <p:nvPr/>
        </p:nvGrpSpPr>
        <p:grpSpPr>
          <a:xfrm>
            <a:off x="11035460" y="5939763"/>
            <a:ext cx="411153" cy="410019"/>
            <a:chOff x="2601030" y="2721166"/>
            <a:chExt cx="358773" cy="357783"/>
          </a:xfrm>
        </p:grpSpPr>
        <p:sp>
          <p:nvSpPr>
            <p:cNvPr id="858" name="Google Shape;858;p1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6" name="Google Shape;866;p10"/>
          <p:cNvGrpSpPr/>
          <p:nvPr/>
        </p:nvGrpSpPr>
        <p:grpSpPr>
          <a:xfrm>
            <a:off x="828016" y="585551"/>
            <a:ext cx="267605" cy="267565"/>
            <a:chOff x="6886110" y="773687"/>
            <a:chExt cx="249074" cy="249037"/>
          </a:xfrm>
        </p:grpSpPr>
        <p:sp>
          <p:nvSpPr>
            <p:cNvPr id="867" name="Google Shape;867;p10"/>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10"/>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0"/>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0"/>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10"/>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10"/>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10"/>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10"/>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10519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9"/>
        <p:cNvGrpSpPr/>
        <p:nvPr/>
      </p:nvGrpSpPr>
      <p:grpSpPr>
        <a:xfrm>
          <a:off x="0" y="0"/>
          <a:ext cx="0" cy="0"/>
          <a:chOff x="0" y="0"/>
          <a:chExt cx="0" cy="0"/>
        </a:xfrm>
      </p:grpSpPr>
      <p:sp>
        <p:nvSpPr>
          <p:cNvPr id="960" name="Google Shape;960;p12"/>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12"/>
          <p:cNvSpPr txBox="1">
            <a:spLocks noGrp="1"/>
          </p:cNvSpPr>
          <p:nvPr>
            <p:ph type="title"/>
          </p:nvPr>
        </p:nvSpPr>
        <p:spPr>
          <a:xfrm>
            <a:off x="1691400" y="719333"/>
            <a:ext cx="8809200" cy="6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solidFill>
                  <a:schemeClr val="accent2"/>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2" name="Google Shape;962;p12"/>
          <p:cNvSpPr txBox="1">
            <a:spLocks noGrp="1"/>
          </p:cNvSpPr>
          <p:nvPr>
            <p:ph type="subTitle" idx="1"/>
          </p:nvPr>
        </p:nvSpPr>
        <p:spPr>
          <a:xfrm>
            <a:off x="1274367" y="3776175"/>
            <a:ext cx="2458000" cy="108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chemeClr val="lt1"/>
                </a:solidFill>
                <a:latin typeface="Nunito"/>
                <a:ea typeface="Nunito"/>
                <a:cs typeface="Nunito"/>
                <a:sym typeface="Nunito"/>
              </a:defRPr>
            </a:lvl1pPr>
            <a:lvl2pPr lvl="1" algn="ctr">
              <a:spcBef>
                <a:spcPts val="0"/>
              </a:spcBef>
              <a:spcAft>
                <a:spcPts val="0"/>
              </a:spcAft>
              <a:buSzPts val="1400"/>
              <a:buNone/>
              <a:defRPr sz="1867"/>
            </a:lvl2pPr>
            <a:lvl3pPr lvl="2" algn="ctr">
              <a:spcBef>
                <a:spcPts val="2133"/>
              </a:spcBef>
              <a:spcAft>
                <a:spcPts val="0"/>
              </a:spcAft>
              <a:buSzPts val="1400"/>
              <a:buNone/>
              <a:defRPr sz="1867"/>
            </a:lvl3pPr>
            <a:lvl4pPr lvl="3" algn="ctr">
              <a:spcBef>
                <a:spcPts val="2133"/>
              </a:spcBef>
              <a:spcAft>
                <a:spcPts val="0"/>
              </a:spcAft>
              <a:buSzPts val="1400"/>
              <a:buNone/>
              <a:defRPr sz="1867"/>
            </a:lvl4pPr>
            <a:lvl5pPr lvl="4" algn="ctr">
              <a:spcBef>
                <a:spcPts val="2133"/>
              </a:spcBef>
              <a:spcAft>
                <a:spcPts val="0"/>
              </a:spcAft>
              <a:buSzPts val="1400"/>
              <a:buNone/>
              <a:defRPr sz="1867"/>
            </a:lvl5pPr>
            <a:lvl6pPr lvl="5" algn="ctr">
              <a:spcBef>
                <a:spcPts val="2133"/>
              </a:spcBef>
              <a:spcAft>
                <a:spcPts val="0"/>
              </a:spcAft>
              <a:buSzPts val="1400"/>
              <a:buNone/>
              <a:defRPr sz="1867"/>
            </a:lvl6pPr>
            <a:lvl7pPr lvl="6" algn="ctr">
              <a:spcBef>
                <a:spcPts val="2133"/>
              </a:spcBef>
              <a:spcAft>
                <a:spcPts val="0"/>
              </a:spcAft>
              <a:buSzPts val="1400"/>
              <a:buNone/>
              <a:defRPr sz="1867"/>
            </a:lvl7pPr>
            <a:lvl8pPr lvl="7" algn="ctr">
              <a:spcBef>
                <a:spcPts val="2133"/>
              </a:spcBef>
              <a:spcAft>
                <a:spcPts val="0"/>
              </a:spcAft>
              <a:buSzPts val="1400"/>
              <a:buNone/>
              <a:defRPr sz="1867"/>
            </a:lvl8pPr>
            <a:lvl9pPr lvl="8" algn="ctr">
              <a:spcBef>
                <a:spcPts val="2133"/>
              </a:spcBef>
              <a:spcAft>
                <a:spcPts val="2133"/>
              </a:spcAft>
              <a:buSzPts val="1400"/>
              <a:buNone/>
              <a:defRPr sz="1867"/>
            </a:lvl9pPr>
          </a:lstStyle>
          <a:p>
            <a:endParaRPr/>
          </a:p>
        </p:txBody>
      </p:sp>
      <p:sp>
        <p:nvSpPr>
          <p:cNvPr id="963" name="Google Shape;963;p12"/>
          <p:cNvSpPr txBox="1">
            <a:spLocks noGrp="1"/>
          </p:cNvSpPr>
          <p:nvPr>
            <p:ph type="subTitle" idx="2"/>
          </p:nvPr>
        </p:nvSpPr>
        <p:spPr>
          <a:xfrm>
            <a:off x="1274367" y="3326033"/>
            <a:ext cx="2458000" cy="3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2133" b="1">
                <a:solidFill>
                  <a:schemeClr val="lt1"/>
                </a:solidFill>
                <a:latin typeface="Nunito"/>
                <a:ea typeface="Nunito"/>
                <a:cs typeface="Nunito"/>
                <a:sym typeface="Nunito"/>
              </a:defRPr>
            </a:lvl1pPr>
            <a:lvl2pPr lvl="1" algn="ctr" rtl="0">
              <a:spcBef>
                <a:spcPts val="0"/>
              </a:spcBef>
              <a:spcAft>
                <a:spcPts val="0"/>
              </a:spcAft>
              <a:buSzPts val="1400"/>
              <a:buFont typeface="Nunito"/>
              <a:buNone/>
              <a:defRPr sz="1867" b="1">
                <a:latin typeface="Nunito"/>
                <a:ea typeface="Nunito"/>
                <a:cs typeface="Nunito"/>
                <a:sym typeface="Nunito"/>
              </a:defRPr>
            </a:lvl2pPr>
            <a:lvl3pPr lvl="2" algn="ctr" rtl="0">
              <a:spcBef>
                <a:spcPts val="2133"/>
              </a:spcBef>
              <a:spcAft>
                <a:spcPts val="0"/>
              </a:spcAft>
              <a:buSzPts val="1400"/>
              <a:buFont typeface="Nunito"/>
              <a:buNone/>
              <a:defRPr sz="1867" b="1">
                <a:latin typeface="Nunito"/>
                <a:ea typeface="Nunito"/>
                <a:cs typeface="Nunito"/>
                <a:sym typeface="Nunito"/>
              </a:defRPr>
            </a:lvl3pPr>
            <a:lvl4pPr lvl="3" algn="ctr" rtl="0">
              <a:spcBef>
                <a:spcPts val="2133"/>
              </a:spcBef>
              <a:spcAft>
                <a:spcPts val="0"/>
              </a:spcAft>
              <a:buSzPts val="1400"/>
              <a:buFont typeface="Nunito"/>
              <a:buNone/>
              <a:defRPr sz="1867" b="1">
                <a:latin typeface="Nunito"/>
                <a:ea typeface="Nunito"/>
                <a:cs typeface="Nunito"/>
                <a:sym typeface="Nunito"/>
              </a:defRPr>
            </a:lvl4pPr>
            <a:lvl5pPr lvl="4" algn="ctr" rtl="0">
              <a:spcBef>
                <a:spcPts val="2133"/>
              </a:spcBef>
              <a:spcAft>
                <a:spcPts val="0"/>
              </a:spcAft>
              <a:buSzPts val="1400"/>
              <a:buFont typeface="Nunito"/>
              <a:buNone/>
              <a:defRPr sz="1867" b="1">
                <a:latin typeface="Nunito"/>
                <a:ea typeface="Nunito"/>
                <a:cs typeface="Nunito"/>
                <a:sym typeface="Nunito"/>
              </a:defRPr>
            </a:lvl5pPr>
            <a:lvl6pPr lvl="5" algn="ctr" rtl="0">
              <a:spcBef>
                <a:spcPts val="2133"/>
              </a:spcBef>
              <a:spcAft>
                <a:spcPts val="0"/>
              </a:spcAft>
              <a:buSzPts val="1400"/>
              <a:buFont typeface="Nunito"/>
              <a:buNone/>
              <a:defRPr sz="1867" b="1">
                <a:latin typeface="Nunito"/>
                <a:ea typeface="Nunito"/>
                <a:cs typeface="Nunito"/>
                <a:sym typeface="Nunito"/>
              </a:defRPr>
            </a:lvl6pPr>
            <a:lvl7pPr lvl="6" algn="ctr" rtl="0">
              <a:spcBef>
                <a:spcPts val="2133"/>
              </a:spcBef>
              <a:spcAft>
                <a:spcPts val="0"/>
              </a:spcAft>
              <a:buSzPts val="1400"/>
              <a:buFont typeface="Nunito"/>
              <a:buNone/>
              <a:defRPr sz="1867" b="1">
                <a:latin typeface="Nunito"/>
                <a:ea typeface="Nunito"/>
                <a:cs typeface="Nunito"/>
                <a:sym typeface="Nunito"/>
              </a:defRPr>
            </a:lvl7pPr>
            <a:lvl8pPr lvl="7" algn="ctr" rtl="0">
              <a:spcBef>
                <a:spcPts val="2133"/>
              </a:spcBef>
              <a:spcAft>
                <a:spcPts val="0"/>
              </a:spcAft>
              <a:buSzPts val="1400"/>
              <a:buFont typeface="Nunito"/>
              <a:buNone/>
              <a:defRPr sz="1867" b="1">
                <a:latin typeface="Nunito"/>
                <a:ea typeface="Nunito"/>
                <a:cs typeface="Nunito"/>
                <a:sym typeface="Nunito"/>
              </a:defRPr>
            </a:lvl8pPr>
            <a:lvl9pPr lvl="8" algn="ctr" rtl="0">
              <a:spcBef>
                <a:spcPts val="2133"/>
              </a:spcBef>
              <a:spcAft>
                <a:spcPts val="2133"/>
              </a:spcAft>
              <a:buSzPts val="1400"/>
              <a:buFont typeface="Nunito"/>
              <a:buNone/>
              <a:defRPr sz="1867" b="1">
                <a:latin typeface="Nunito"/>
                <a:ea typeface="Nunito"/>
                <a:cs typeface="Nunito"/>
                <a:sym typeface="Nunito"/>
              </a:defRPr>
            </a:lvl9pPr>
          </a:lstStyle>
          <a:p>
            <a:endParaRPr/>
          </a:p>
        </p:txBody>
      </p:sp>
      <p:sp>
        <p:nvSpPr>
          <p:cNvPr id="964" name="Google Shape;964;p12"/>
          <p:cNvSpPr txBox="1">
            <a:spLocks noGrp="1"/>
          </p:cNvSpPr>
          <p:nvPr>
            <p:ph type="subTitle" idx="3"/>
          </p:nvPr>
        </p:nvSpPr>
        <p:spPr>
          <a:xfrm>
            <a:off x="4867000" y="3776175"/>
            <a:ext cx="2458000" cy="108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lt1"/>
                </a:solidFill>
                <a:latin typeface="Nunito"/>
                <a:ea typeface="Nunito"/>
                <a:cs typeface="Nunito"/>
                <a:sym typeface="Nunito"/>
              </a:defRPr>
            </a:lvl1pPr>
            <a:lvl2pPr lvl="1" algn="ctr" rtl="0">
              <a:spcBef>
                <a:spcPts val="0"/>
              </a:spcBef>
              <a:spcAft>
                <a:spcPts val="0"/>
              </a:spcAft>
              <a:buSzPts val="1400"/>
              <a:buNone/>
              <a:defRPr sz="1867"/>
            </a:lvl2pPr>
            <a:lvl3pPr lvl="2" algn="ctr" rtl="0">
              <a:spcBef>
                <a:spcPts val="2133"/>
              </a:spcBef>
              <a:spcAft>
                <a:spcPts val="0"/>
              </a:spcAft>
              <a:buSzPts val="1400"/>
              <a:buNone/>
              <a:defRPr sz="1867"/>
            </a:lvl3pPr>
            <a:lvl4pPr lvl="3" algn="ctr" rtl="0">
              <a:spcBef>
                <a:spcPts val="2133"/>
              </a:spcBef>
              <a:spcAft>
                <a:spcPts val="0"/>
              </a:spcAft>
              <a:buSzPts val="1400"/>
              <a:buNone/>
              <a:defRPr sz="1867"/>
            </a:lvl4pPr>
            <a:lvl5pPr lvl="4" algn="ctr" rtl="0">
              <a:spcBef>
                <a:spcPts val="2133"/>
              </a:spcBef>
              <a:spcAft>
                <a:spcPts val="0"/>
              </a:spcAft>
              <a:buSzPts val="1400"/>
              <a:buNone/>
              <a:defRPr sz="1867"/>
            </a:lvl5pPr>
            <a:lvl6pPr lvl="5" algn="ctr" rtl="0">
              <a:spcBef>
                <a:spcPts val="2133"/>
              </a:spcBef>
              <a:spcAft>
                <a:spcPts val="0"/>
              </a:spcAft>
              <a:buSzPts val="1400"/>
              <a:buNone/>
              <a:defRPr sz="1867"/>
            </a:lvl6pPr>
            <a:lvl7pPr lvl="6" algn="ctr" rtl="0">
              <a:spcBef>
                <a:spcPts val="2133"/>
              </a:spcBef>
              <a:spcAft>
                <a:spcPts val="0"/>
              </a:spcAft>
              <a:buSzPts val="1400"/>
              <a:buNone/>
              <a:defRPr sz="1867"/>
            </a:lvl7pPr>
            <a:lvl8pPr lvl="7" algn="ctr" rtl="0">
              <a:spcBef>
                <a:spcPts val="2133"/>
              </a:spcBef>
              <a:spcAft>
                <a:spcPts val="0"/>
              </a:spcAft>
              <a:buSzPts val="1400"/>
              <a:buNone/>
              <a:defRPr sz="1867"/>
            </a:lvl8pPr>
            <a:lvl9pPr lvl="8" algn="ctr" rtl="0">
              <a:spcBef>
                <a:spcPts val="2133"/>
              </a:spcBef>
              <a:spcAft>
                <a:spcPts val="2133"/>
              </a:spcAft>
              <a:buSzPts val="1400"/>
              <a:buNone/>
              <a:defRPr sz="1867"/>
            </a:lvl9pPr>
          </a:lstStyle>
          <a:p>
            <a:endParaRPr/>
          </a:p>
        </p:txBody>
      </p:sp>
      <p:sp>
        <p:nvSpPr>
          <p:cNvPr id="965" name="Google Shape;965;p12"/>
          <p:cNvSpPr txBox="1">
            <a:spLocks noGrp="1"/>
          </p:cNvSpPr>
          <p:nvPr>
            <p:ph type="subTitle" idx="4"/>
          </p:nvPr>
        </p:nvSpPr>
        <p:spPr>
          <a:xfrm>
            <a:off x="4867000" y="3326033"/>
            <a:ext cx="2458000" cy="3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2133" b="1">
                <a:solidFill>
                  <a:schemeClr val="lt1"/>
                </a:solidFill>
                <a:latin typeface="Nunito"/>
                <a:ea typeface="Nunito"/>
                <a:cs typeface="Nunito"/>
                <a:sym typeface="Nunito"/>
              </a:defRPr>
            </a:lvl1pPr>
            <a:lvl2pPr lvl="1" algn="ctr" rtl="0">
              <a:spcBef>
                <a:spcPts val="0"/>
              </a:spcBef>
              <a:spcAft>
                <a:spcPts val="0"/>
              </a:spcAft>
              <a:buSzPts val="1400"/>
              <a:buFont typeface="Nunito"/>
              <a:buNone/>
              <a:defRPr sz="1867" b="1">
                <a:latin typeface="Nunito"/>
                <a:ea typeface="Nunito"/>
                <a:cs typeface="Nunito"/>
                <a:sym typeface="Nunito"/>
              </a:defRPr>
            </a:lvl2pPr>
            <a:lvl3pPr lvl="2" algn="ctr" rtl="0">
              <a:spcBef>
                <a:spcPts val="2133"/>
              </a:spcBef>
              <a:spcAft>
                <a:spcPts val="0"/>
              </a:spcAft>
              <a:buSzPts val="1400"/>
              <a:buFont typeface="Nunito"/>
              <a:buNone/>
              <a:defRPr sz="1867" b="1">
                <a:latin typeface="Nunito"/>
                <a:ea typeface="Nunito"/>
                <a:cs typeface="Nunito"/>
                <a:sym typeface="Nunito"/>
              </a:defRPr>
            </a:lvl3pPr>
            <a:lvl4pPr lvl="3" algn="ctr" rtl="0">
              <a:spcBef>
                <a:spcPts val="2133"/>
              </a:spcBef>
              <a:spcAft>
                <a:spcPts val="0"/>
              </a:spcAft>
              <a:buSzPts val="1400"/>
              <a:buFont typeface="Nunito"/>
              <a:buNone/>
              <a:defRPr sz="1867" b="1">
                <a:latin typeface="Nunito"/>
                <a:ea typeface="Nunito"/>
                <a:cs typeface="Nunito"/>
                <a:sym typeface="Nunito"/>
              </a:defRPr>
            </a:lvl4pPr>
            <a:lvl5pPr lvl="4" algn="ctr" rtl="0">
              <a:spcBef>
                <a:spcPts val="2133"/>
              </a:spcBef>
              <a:spcAft>
                <a:spcPts val="0"/>
              </a:spcAft>
              <a:buSzPts val="1400"/>
              <a:buFont typeface="Nunito"/>
              <a:buNone/>
              <a:defRPr sz="1867" b="1">
                <a:latin typeface="Nunito"/>
                <a:ea typeface="Nunito"/>
                <a:cs typeface="Nunito"/>
                <a:sym typeface="Nunito"/>
              </a:defRPr>
            </a:lvl5pPr>
            <a:lvl6pPr lvl="5" algn="ctr" rtl="0">
              <a:spcBef>
                <a:spcPts val="2133"/>
              </a:spcBef>
              <a:spcAft>
                <a:spcPts val="0"/>
              </a:spcAft>
              <a:buSzPts val="1400"/>
              <a:buFont typeface="Nunito"/>
              <a:buNone/>
              <a:defRPr sz="1867" b="1">
                <a:latin typeface="Nunito"/>
                <a:ea typeface="Nunito"/>
                <a:cs typeface="Nunito"/>
                <a:sym typeface="Nunito"/>
              </a:defRPr>
            </a:lvl6pPr>
            <a:lvl7pPr lvl="6" algn="ctr" rtl="0">
              <a:spcBef>
                <a:spcPts val="2133"/>
              </a:spcBef>
              <a:spcAft>
                <a:spcPts val="0"/>
              </a:spcAft>
              <a:buSzPts val="1400"/>
              <a:buFont typeface="Nunito"/>
              <a:buNone/>
              <a:defRPr sz="1867" b="1">
                <a:latin typeface="Nunito"/>
                <a:ea typeface="Nunito"/>
                <a:cs typeface="Nunito"/>
                <a:sym typeface="Nunito"/>
              </a:defRPr>
            </a:lvl7pPr>
            <a:lvl8pPr lvl="7" algn="ctr" rtl="0">
              <a:spcBef>
                <a:spcPts val="2133"/>
              </a:spcBef>
              <a:spcAft>
                <a:spcPts val="0"/>
              </a:spcAft>
              <a:buSzPts val="1400"/>
              <a:buFont typeface="Nunito"/>
              <a:buNone/>
              <a:defRPr sz="1867" b="1">
                <a:latin typeface="Nunito"/>
                <a:ea typeface="Nunito"/>
                <a:cs typeface="Nunito"/>
                <a:sym typeface="Nunito"/>
              </a:defRPr>
            </a:lvl8pPr>
            <a:lvl9pPr lvl="8" algn="ctr" rtl="0">
              <a:spcBef>
                <a:spcPts val="2133"/>
              </a:spcBef>
              <a:spcAft>
                <a:spcPts val="2133"/>
              </a:spcAft>
              <a:buSzPts val="1400"/>
              <a:buFont typeface="Nunito"/>
              <a:buNone/>
              <a:defRPr sz="1867" b="1">
                <a:latin typeface="Nunito"/>
                <a:ea typeface="Nunito"/>
                <a:cs typeface="Nunito"/>
                <a:sym typeface="Nunito"/>
              </a:defRPr>
            </a:lvl9pPr>
          </a:lstStyle>
          <a:p>
            <a:endParaRPr/>
          </a:p>
        </p:txBody>
      </p:sp>
      <p:sp>
        <p:nvSpPr>
          <p:cNvPr id="966" name="Google Shape;966;p12"/>
          <p:cNvSpPr txBox="1">
            <a:spLocks noGrp="1"/>
          </p:cNvSpPr>
          <p:nvPr>
            <p:ph type="subTitle" idx="5"/>
          </p:nvPr>
        </p:nvSpPr>
        <p:spPr>
          <a:xfrm>
            <a:off x="8459633" y="3776175"/>
            <a:ext cx="2458000" cy="108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lt1"/>
                </a:solidFill>
                <a:latin typeface="Nunito"/>
                <a:ea typeface="Nunito"/>
                <a:cs typeface="Nunito"/>
                <a:sym typeface="Nunito"/>
              </a:defRPr>
            </a:lvl1pPr>
            <a:lvl2pPr lvl="1" algn="ctr" rtl="0">
              <a:spcBef>
                <a:spcPts val="0"/>
              </a:spcBef>
              <a:spcAft>
                <a:spcPts val="0"/>
              </a:spcAft>
              <a:buSzPts val="1400"/>
              <a:buNone/>
              <a:defRPr sz="1867"/>
            </a:lvl2pPr>
            <a:lvl3pPr lvl="2" algn="ctr" rtl="0">
              <a:spcBef>
                <a:spcPts val="2133"/>
              </a:spcBef>
              <a:spcAft>
                <a:spcPts val="0"/>
              </a:spcAft>
              <a:buSzPts val="1400"/>
              <a:buNone/>
              <a:defRPr sz="1867"/>
            </a:lvl3pPr>
            <a:lvl4pPr lvl="3" algn="ctr" rtl="0">
              <a:spcBef>
                <a:spcPts val="2133"/>
              </a:spcBef>
              <a:spcAft>
                <a:spcPts val="0"/>
              </a:spcAft>
              <a:buSzPts val="1400"/>
              <a:buNone/>
              <a:defRPr sz="1867"/>
            </a:lvl4pPr>
            <a:lvl5pPr lvl="4" algn="ctr" rtl="0">
              <a:spcBef>
                <a:spcPts val="2133"/>
              </a:spcBef>
              <a:spcAft>
                <a:spcPts val="0"/>
              </a:spcAft>
              <a:buSzPts val="1400"/>
              <a:buNone/>
              <a:defRPr sz="1867"/>
            </a:lvl5pPr>
            <a:lvl6pPr lvl="5" algn="ctr" rtl="0">
              <a:spcBef>
                <a:spcPts val="2133"/>
              </a:spcBef>
              <a:spcAft>
                <a:spcPts val="0"/>
              </a:spcAft>
              <a:buSzPts val="1400"/>
              <a:buNone/>
              <a:defRPr sz="1867"/>
            </a:lvl6pPr>
            <a:lvl7pPr lvl="6" algn="ctr" rtl="0">
              <a:spcBef>
                <a:spcPts val="2133"/>
              </a:spcBef>
              <a:spcAft>
                <a:spcPts val="0"/>
              </a:spcAft>
              <a:buSzPts val="1400"/>
              <a:buNone/>
              <a:defRPr sz="1867"/>
            </a:lvl7pPr>
            <a:lvl8pPr lvl="7" algn="ctr" rtl="0">
              <a:spcBef>
                <a:spcPts val="2133"/>
              </a:spcBef>
              <a:spcAft>
                <a:spcPts val="0"/>
              </a:spcAft>
              <a:buSzPts val="1400"/>
              <a:buNone/>
              <a:defRPr sz="1867"/>
            </a:lvl8pPr>
            <a:lvl9pPr lvl="8" algn="ctr" rtl="0">
              <a:spcBef>
                <a:spcPts val="2133"/>
              </a:spcBef>
              <a:spcAft>
                <a:spcPts val="2133"/>
              </a:spcAft>
              <a:buSzPts val="1400"/>
              <a:buNone/>
              <a:defRPr sz="1867"/>
            </a:lvl9pPr>
          </a:lstStyle>
          <a:p>
            <a:endParaRPr/>
          </a:p>
        </p:txBody>
      </p:sp>
      <p:sp>
        <p:nvSpPr>
          <p:cNvPr id="967" name="Google Shape;967;p12"/>
          <p:cNvSpPr txBox="1">
            <a:spLocks noGrp="1"/>
          </p:cNvSpPr>
          <p:nvPr>
            <p:ph type="subTitle" idx="6"/>
          </p:nvPr>
        </p:nvSpPr>
        <p:spPr>
          <a:xfrm>
            <a:off x="8459633" y="3326033"/>
            <a:ext cx="2458000" cy="3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2133" b="1">
                <a:solidFill>
                  <a:schemeClr val="lt1"/>
                </a:solidFill>
                <a:latin typeface="Nunito"/>
                <a:ea typeface="Nunito"/>
                <a:cs typeface="Nunito"/>
                <a:sym typeface="Nunito"/>
              </a:defRPr>
            </a:lvl1pPr>
            <a:lvl2pPr lvl="1" algn="ctr" rtl="0">
              <a:spcBef>
                <a:spcPts val="0"/>
              </a:spcBef>
              <a:spcAft>
                <a:spcPts val="0"/>
              </a:spcAft>
              <a:buSzPts val="1400"/>
              <a:buFont typeface="Nunito"/>
              <a:buNone/>
              <a:defRPr sz="1867" b="1">
                <a:latin typeface="Nunito"/>
                <a:ea typeface="Nunito"/>
                <a:cs typeface="Nunito"/>
                <a:sym typeface="Nunito"/>
              </a:defRPr>
            </a:lvl2pPr>
            <a:lvl3pPr lvl="2" algn="ctr" rtl="0">
              <a:spcBef>
                <a:spcPts val="2133"/>
              </a:spcBef>
              <a:spcAft>
                <a:spcPts val="0"/>
              </a:spcAft>
              <a:buSzPts val="1400"/>
              <a:buFont typeface="Nunito"/>
              <a:buNone/>
              <a:defRPr sz="1867" b="1">
                <a:latin typeface="Nunito"/>
                <a:ea typeface="Nunito"/>
                <a:cs typeface="Nunito"/>
                <a:sym typeface="Nunito"/>
              </a:defRPr>
            </a:lvl3pPr>
            <a:lvl4pPr lvl="3" algn="ctr" rtl="0">
              <a:spcBef>
                <a:spcPts val="2133"/>
              </a:spcBef>
              <a:spcAft>
                <a:spcPts val="0"/>
              </a:spcAft>
              <a:buSzPts val="1400"/>
              <a:buFont typeface="Nunito"/>
              <a:buNone/>
              <a:defRPr sz="1867" b="1">
                <a:latin typeface="Nunito"/>
                <a:ea typeface="Nunito"/>
                <a:cs typeface="Nunito"/>
                <a:sym typeface="Nunito"/>
              </a:defRPr>
            </a:lvl4pPr>
            <a:lvl5pPr lvl="4" algn="ctr" rtl="0">
              <a:spcBef>
                <a:spcPts val="2133"/>
              </a:spcBef>
              <a:spcAft>
                <a:spcPts val="0"/>
              </a:spcAft>
              <a:buSzPts val="1400"/>
              <a:buFont typeface="Nunito"/>
              <a:buNone/>
              <a:defRPr sz="1867" b="1">
                <a:latin typeface="Nunito"/>
                <a:ea typeface="Nunito"/>
                <a:cs typeface="Nunito"/>
                <a:sym typeface="Nunito"/>
              </a:defRPr>
            </a:lvl5pPr>
            <a:lvl6pPr lvl="5" algn="ctr" rtl="0">
              <a:spcBef>
                <a:spcPts val="2133"/>
              </a:spcBef>
              <a:spcAft>
                <a:spcPts val="0"/>
              </a:spcAft>
              <a:buSzPts val="1400"/>
              <a:buFont typeface="Nunito"/>
              <a:buNone/>
              <a:defRPr sz="1867" b="1">
                <a:latin typeface="Nunito"/>
                <a:ea typeface="Nunito"/>
                <a:cs typeface="Nunito"/>
                <a:sym typeface="Nunito"/>
              </a:defRPr>
            </a:lvl6pPr>
            <a:lvl7pPr lvl="6" algn="ctr" rtl="0">
              <a:spcBef>
                <a:spcPts val="2133"/>
              </a:spcBef>
              <a:spcAft>
                <a:spcPts val="0"/>
              </a:spcAft>
              <a:buSzPts val="1400"/>
              <a:buFont typeface="Nunito"/>
              <a:buNone/>
              <a:defRPr sz="1867" b="1">
                <a:latin typeface="Nunito"/>
                <a:ea typeface="Nunito"/>
                <a:cs typeface="Nunito"/>
                <a:sym typeface="Nunito"/>
              </a:defRPr>
            </a:lvl7pPr>
            <a:lvl8pPr lvl="7" algn="ctr" rtl="0">
              <a:spcBef>
                <a:spcPts val="2133"/>
              </a:spcBef>
              <a:spcAft>
                <a:spcPts val="0"/>
              </a:spcAft>
              <a:buSzPts val="1400"/>
              <a:buFont typeface="Nunito"/>
              <a:buNone/>
              <a:defRPr sz="1867" b="1">
                <a:latin typeface="Nunito"/>
                <a:ea typeface="Nunito"/>
                <a:cs typeface="Nunito"/>
                <a:sym typeface="Nunito"/>
              </a:defRPr>
            </a:lvl8pPr>
            <a:lvl9pPr lvl="8" algn="ctr" rtl="0">
              <a:spcBef>
                <a:spcPts val="2133"/>
              </a:spcBef>
              <a:spcAft>
                <a:spcPts val="2133"/>
              </a:spcAft>
              <a:buSzPts val="1400"/>
              <a:buFont typeface="Nunito"/>
              <a:buNone/>
              <a:defRPr sz="1867" b="1">
                <a:latin typeface="Nunito"/>
                <a:ea typeface="Nunito"/>
                <a:cs typeface="Nunito"/>
                <a:sym typeface="Nunito"/>
              </a:defRPr>
            </a:lvl9pPr>
          </a:lstStyle>
          <a:p>
            <a:endParaRPr/>
          </a:p>
        </p:txBody>
      </p:sp>
      <p:grpSp>
        <p:nvGrpSpPr>
          <p:cNvPr id="968" name="Google Shape;968;p12"/>
          <p:cNvGrpSpPr/>
          <p:nvPr/>
        </p:nvGrpSpPr>
        <p:grpSpPr>
          <a:xfrm>
            <a:off x="867818" y="4710257"/>
            <a:ext cx="241653" cy="894431"/>
            <a:chOff x="2419167" y="1286206"/>
            <a:chExt cx="210867" cy="780480"/>
          </a:xfrm>
        </p:grpSpPr>
        <p:sp>
          <p:nvSpPr>
            <p:cNvPr id="969" name="Google Shape;969;p1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1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1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1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1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1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1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1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1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1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1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1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1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1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1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4" name="Google Shape;984;p12"/>
          <p:cNvGrpSpPr/>
          <p:nvPr/>
        </p:nvGrpSpPr>
        <p:grpSpPr>
          <a:xfrm>
            <a:off x="384470" y="4253812"/>
            <a:ext cx="411153" cy="410019"/>
            <a:chOff x="2601030" y="2721166"/>
            <a:chExt cx="358773" cy="357783"/>
          </a:xfrm>
        </p:grpSpPr>
        <p:sp>
          <p:nvSpPr>
            <p:cNvPr id="985" name="Google Shape;985;p1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1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1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1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1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1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1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3" name="Google Shape;993;p12"/>
          <p:cNvGrpSpPr/>
          <p:nvPr/>
        </p:nvGrpSpPr>
        <p:grpSpPr>
          <a:xfrm flipH="1">
            <a:off x="370784" y="4974709"/>
            <a:ext cx="262288" cy="333313"/>
            <a:chOff x="2079424" y="521748"/>
            <a:chExt cx="228873" cy="290850"/>
          </a:xfrm>
        </p:grpSpPr>
        <p:sp>
          <p:nvSpPr>
            <p:cNvPr id="994" name="Google Shape;994;p1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1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1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7" name="Google Shape;997;p12"/>
          <p:cNvGrpSpPr/>
          <p:nvPr/>
        </p:nvGrpSpPr>
        <p:grpSpPr>
          <a:xfrm>
            <a:off x="320908" y="5719902"/>
            <a:ext cx="768416" cy="771863"/>
            <a:chOff x="1889565" y="-3382437"/>
            <a:chExt cx="670520" cy="673527"/>
          </a:xfrm>
        </p:grpSpPr>
        <p:sp>
          <p:nvSpPr>
            <p:cNvPr id="998" name="Google Shape;998;p1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1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1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1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1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3" name="Google Shape;1003;p12"/>
          <p:cNvGrpSpPr/>
          <p:nvPr/>
        </p:nvGrpSpPr>
        <p:grpSpPr>
          <a:xfrm>
            <a:off x="1191736" y="5503576"/>
            <a:ext cx="147765" cy="147765"/>
            <a:chOff x="794923" y="2795124"/>
            <a:chExt cx="128941" cy="128941"/>
          </a:xfrm>
        </p:grpSpPr>
        <p:sp>
          <p:nvSpPr>
            <p:cNvPr id="1004" name="Google Shape;1004;p1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1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 name="Google Shape;1006;p12"/>
          <p:cNvGrpSpPr/>
          <p:nvPr/>
        </p:nvGrpSpPr>
        <p:grpSpPr>
          <a:xfrm rot="5400000" flipH="1">
            <a:off x="1349526" y="5825232"/>
            <a:ext cx="639057" cy="639057"/>
            <a:chOff x="3560335" y="-646412"/>
            <a:chExt cx="557642" cy="557642"/>
          </a:xfrm>
        </p:grpSpPr>
        <p:sp>
          <p:nvSpPr>
            <p:cNvPr id="1007" name="Google Shape;1007;p1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1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1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1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1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1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1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1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1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6" name="Google Shape;1016;p12"/>
          <p:cNvGrpSpPr/>
          <p:nvPr/>
        </p:nvGrpSpPr>
        <p:grpSpPr>
          <a:xfrm>
            <a:off x="745386" y="492912"/>
            <a:ext cx="411153" cy="410019"/>
            <a:chOff x="2601030" y="2721166"/>
            <a:chExt cx="358773" cy="357783"/>
          </a:xfrm>
        </p:grpSpPr>
        <p:sp>
          <p:nvSpPr>
            <p:cNvPr id="1017" name="Google Shape;1017;p1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1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1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1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1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1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1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1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5" name="Google Shape;1025;p12"/>
          <p:cNvGrpSpPr/>
          <p:nvPr/>
        </p:nvGrpSpPr>
        <p:grpSpPr>
          <a:xfrm>
            <a:off x="10189967" y="322952"/>
            <a:ext cx="267605" cy="267565"/>
            <a:chOff x="6886110" y="773687"/>
            <a:chExt cx="249074" cy="249037"/>
          </a:xfrm>
        </p:grpSpPr>
        <p:sp>
          <p:nvSpPr>
            <p:cNvPr id="1026" name="Google Shape;1026;p1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1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1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1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1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1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1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1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4" name="Google Shape;1034;p12"/>
          <p:cNvGrpSpPr/>
          <p:nvPr/>
        </p:nvGrpSpPr>
        <p:grpSpPr>
          <a:xfrm>
            <a:off x="11295291" y="359505"/>
            <a:ext cx="440901" cy="676843"/>
            <a:chOff x="1603769" y="107044"/>
            <a:chExt cx="384731" cy="590613"/>
          </a:xfrm>
        </p:grpSpPr>
        <p:sp>
          <p:nvSpPr>
            <p:cNvPr id="1035" name="Google Shape;1035;p12"/>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2"/>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12"/>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12"/>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2"/>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12"/>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12"/>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2" name="Google Shape;1042;p12"/>
          <p:cNvGrpSpPr/>
          <p:nvPr/>
        </p:nvGrpSpPr>
        <p:grpSpPr>
          <a:xfrm>
            <a:off x="11632296" y="2130492"/>
            <a:ext cx="147765" cy="147765"/>
            <a:chOff x="794923" y="2795124"/>
            <a:chExt cx="128941" cy="128941"/>
          </a:xfrm>
        </p:grpSpPr>
        <p:sp>
          <p:nvSpPr>
            <p:cNvPr id="1043" name="Google Shape;1043;p1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1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5" name="Google Shape;1045;p12"/>
          <p:cNvGrpSpPr/>
          <p:nvPr/>
        </p:nvGrpSpPr>
        <p:grpSpPr>
          <a:xfrm>
            <a:off x="11090328" y="1164426"/>
            <a:ext cx="768416" cy="771863"/>
            <a:chOff x="1889565" y="-3382437"/>
            <a:chExt cx="670520" cy="673527"/>
          </a:xfrm>
        </p:grpSpPr>
        <p:sp>
          <p:nvSpPr>
            <p:cNvPr id="1046" name="Google Shape;1046;p1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1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1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1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1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1" name="Google Shape;1051;p12"/>
          <p:cNvGrpSpPr/>
          <p:nvPr/>
        </p:nvGrpSpPr>
        <p:grpSpPr>
          <a:xfrm>
            <a:off x="10762472" y="465254"/>
            <a:ext cx="270273" cy="663097"/>
            <a:chOff x="6219428" y="3871144"/>
            <a:chExt cx="235841" cy="578619"/>
          </a:xfrm>
        </p:grpSpPr>
        <p:sp>
          <p:nvSpPr>
            <p:cNvPr id="1052" name="Google Shape;1052;p1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1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1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5" name="Google Shape;1055;p12"/>
          <p:cNvGrpSpPr/>
          <p:nvPr/>
        </p:nvGrpSpPr>
        <p:grpSpPr>
          <a:xfrm>
            <a:off x="11035460" y="5939763"/>
            <a:ext cx="411153" cy="410019"/>
            <a:chOff x="2601030" y="2721166"/>
            <a:chExt cx="358773" cy="357783"/>
          </a:xfrm>
        </p:grpSpPr>
        <p:sp>
          <p:nvSpPr>
            <p:cNvPr id="1056" name="Google Shape;1056;p1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1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1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1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1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1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1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1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12139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hree columns - 2">
  <p:cSld name="Title and three columns - 2">
    <p:spTree>
      <p:nvGrpSpPr>
        <p:cNvPr id="1" name="Shape 1064"/>
        <p:cNvGrpSpPr/>
        <p:nvPr/>
      </p:nvGrpSpPr>
      <p:grpSpPr>
        <a:xfrm>
          <a:off x="0" y="0"/>
          <a:ext cx="0" cy="0"/>
          <a:chOff x="0" y="0"/>
          <a:chExt cx="0" cy="0"/>
        </a:xfrm>
      </p:grpSpPr>
      <p:sp>
        <p:nvSpPr>
          <p:cNvPr id="1065" name="Google Shape;1065;p13"/>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13"/>
          <p:cNvSpPr txBox="1">
            <a:spLocks noGrp="1"/>
          </p:cNvSpPr>
          <p:nvPr>
            <p:ph type="title"/>
          </p:nvPr>
        </p:nvSpPr>
        <p:spPr>
          <a:xfrm>
            <a:off x="2011000" y="719333"/>
            <a:ext cx="8170000" cy="6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7" name="Google Shape;1067;p13"/>
          <p:cNvSpPr txBox="1">
            <a:spLocks noGrp="1"/>
          </p:cNvSpPr>
          <p:nvPr>
            <p:ph type="subTitle" idx="1"/>
          </p:nvPr>
        </p:nvSpPr>
        <p:spPr>
          <a:xfrm>
            <a:off x="1220800" y="3799383"/>
            <a:ext cx="2424800" cy="10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accent2"/>
                </a:solidFill>
                <a:latin typeface="Nunito"/>
                <a:ea typeface="Nunito"/>
                <a:cs typeface="Nunito"/>
                <a:sym typeface="Nunito"/>
              </a:defRPr>
            </a:lvl1pPr>
            <a:lvl2pPr lvl="1" algn="ctr" rtl="0">
              <a:spcBef>
                <a:spcPts val="0"/>
              </a:spcBef>
              <a:spcAft>
                <a:spcPts val="0"/>
              </a:spcAft>
              <a:buSzPts val="1400"/>
              <a:buNone/>
              <a:defRPr sz="1867"/>
            </a:lvl2pPr>
            <a:lvl3pPr lvl="2" algn="ctr" rtl="0">
              <a:spcBef>
                <a:spcPts val="2133"/>
              </a:spcBef>
              <a:spcAft>
                <a:spcPts val="0"/>
              </a:spcAft>
              <a:buSzPts val="1400"/>
              <a:buNone/>
              <a:defRPr sz="1867"/>
            </a:lvl3pPr>
            <a:lvl4pPr lvl="3" algn="ctr" rtl="0">
              <a:spcBef>
                <a:spcPts val="2133"/>
              </a:spcBef>
              <a:spcAft>
                <a:spcPts val="0"/>
              </a:spcAft>
              <a:buSzPts val="1400"/>
              <a:buNone/>
              <a:defRPr sz="1867"/>
            </a:lvl4pPr>
            <a:lvl5pPr lvl="4" algn="ctr" rtl="0">
              <a:spcBef>
                <a:spcPts val="2133"/>
              </a:spcBef>
              <a:spcAft>
                <a:spcPts val="0"/>
              </a:spcAft>
              <a:buSzPts val="1400"/>
              <a:buNone/>
              <a:defRPr sz="1867"/>
            </a:lvl5pPr>
            <a:lvl6pPr lvl="5" algn="ctr" rtl="0">
              <a:spcBef>
                <a:spcPts val="2133"/>
              </a:spcBef>
              <a:spcAft>
                <a:spcPts val="0"/>
              </a:spcAft>
              <a:buSzPts val="1400"/>
              <a:buNone/>
              <a:defRPr sz="1867"/>
            </a:lvl6pPr>
            <a:lvl7pPr lvl="6" algn="ctr" rtl="0">
              <a:spcBef>
                <a:spcPts val="2133"/>
              </a:spcBef>
              <a:spcAft>
                <a:spcPts val="0"/>
              </a:spcAft>
              <a:buSzPts val="1400"/>
              <a:buNone/>
              <a:defRPr sz="1867"/>
            </a:lvl7pPr>
            <a:lvl8pPr lvl="7" algn="ctr" rtl="0">
              <a:spcBef>
                <a:spcPts val="2133"/>
              </a:spcBef>
              <a:spcAft>
                <a:spcPts val="0"/>
              </a:spcAft>
              <a:buSzPts val="1400"/>
              <a:buNone/>
              <a:defRPr sz="1867"/>
            </a:lvl8pPr>
            <a:lvl9pPr lvl="8" algn="ctr" rtl="0">
              <a:spcBef>
                <a:spcPts val="2133"/>
              </a:spcBef>
              <a:spcAft>
                <a:spcPts val="2133"/>
              </a:spcAft>
              <a:buSzPts val="1400"/>
              <a:buNone/>
              <a:defRPr sz="1867"/>
            </a:lvl9pPr>
          </a:lstStyle>
          <a:p>
            <a:endParaRPr/>
          </a:p>
        </p:txBody>
      </p:sp>
      <p:sp>
        <p:nvSpPr>
          <p:cNvPr id="1068" name="Google Shape;1068;p13"/>
          <p:cNvSpPr txBox="1">
            <a:spLocks noGrp="1"/>
          </p:cNvSpPr>
          <p:nvPr>
            <p:ph type="subTitle" idx="2"/>
          </p:nvPr>
        </p:nvSpPr>
        <p:spPr>
          <a:xfrm>
            <a:off x="1220800" y="3334144"/>
            <a:ext cx="2424800" cy="3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2133"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867" b="1">
                <a:latin typeface="Nunito"/>
                <a:ea typeface="Nunito"/>
                <a:cs typeface="Nunito"/>
                <a:sym typeface="Nunito"/>
              </a:defRPr>
            </a:lvl2pPr>
            <a:lvl3pPr lvl="2" algn="ctr" rtl="0">
              <a:spcBef>
                <a:spcPts val="2133"/>
              </a:spcBef>
              <a:spcAft>
                <a:spcPts val="0"/>
              </a:spcAft>
              <a:buSzPts val="1400"/>
              <a:buFont typeface="Nunito"/>
              <a:buNone/>
              <a:defRPr sz="1867" b="1">
                <a:latin typeface="Nunito"/>
                <a:ea typeface="Nunito"/>
                <a:cs typeface="Nunito"/>
                <a:sym typeface="Nunito"/>
              </a:defRPr>
            </a:lvl3pPr>
            <a:lvl4pPr lvl="3" algn="ctr" rtl="0">
              <a:spcBef>
                <a:spcPts val="2133"/>
              </a:spcBef>
              <a:spcAft>
                <a:spcPts val="0"/>
              </a:spcAft>
              <a:buSzPts val="1400"/>
              <a:buFont typeface="Nunito"/>
              <a:buNone/>
              <a:defRPr sz="1867" b="1">
                <a:latin typeface="Nunito"/>
                <a:ea typeface="Nunito"/>
                <a:cs typeface="Nunito"/>
                <a:sym typeface="Nunito"/>
              </a:defRPr>
            </a:lvl4pPr>
            <a:lvl5pPr lvl="4" algn="ctr" rtl="0">
              <a:spcBef>
                <a:spcPts val="2133"/>
              </a:spcBef>
              <a:spcAft>
                <a:spcPts val="0"/>
              </a:spcAft>
              <a:buSzPts val="1400"/>
              <a:buFont typeface="Nunito"/>
              <a:buNone/>
              <a:defRPr sz="1867" b="1">
                <a:latin typeface="Nunito"/>
                <a:ea typeface="Nunito"/>
                <a:cs typeface="Nunito"/>
                <a:sym typeface="Nunito"/>
              </a:defRPr>
            </a:lvl5pPr>
            <a:lvl6pPr lvl="5" algn="ctr" rtl="0">
              <a:spcBef>
                <a:spcPts val="2133"/>
              </a:spcBef>
              <a:spcAft>
                <a:spcPts val="0"/>
              </a:spcAft>
              <a:buSzPts val="1400"/>
              <a:buFont typeface="Nunito"/>
              <a:buNone/>
              <a:defRPr sz="1867" b="1">
                <a:latin typeface="Nunito"/>
                <a:ea typeface="Nunito"/>
                <a:cs typeface="Nunito"/>
                <a:sym typeface="Nunito"/>
              </a:defRPr>
            </a:lvl6pPr>
            <a:lvl7pPr lvl="6" algn="ctr" rtl="0">
              <a:spcBef>
                <a:spcPts val="2133"/>
              </a:spcBef>
              <a:spcAft>
                <a:spcPts val="0"/>
              </a:spcAft>
              <a:buSzPts val="1400"/>
              <a:buFont typeface="Nunito"/>
              <a:buNone/>
              <a:defRPr sz="1867" b="1">
                <a:latin typeface="Nunito"/>
                <a:ea typeface="Nunito"/>
                <a:cs typeface="Nunito"/>
                <a:sym typeface="Nunito"/>
              </a:defRPr>
            </a:lvl7pPr>
            <a:lvl8pPr lvl="7" algn="ctr" rtl="0">
              <a:spcBef>
                <a:spcPts val="2133"/>
              </a:spcBef>
              <a:spcAft>
                <a:spcPts val="0"/>
              </a:spcAft>
              <a:buSzPts val="1400"/>
              <a:buFont typeface="Nunito"/>
              <a:buNone/>
              <a:defRPr sz="1867" b="1">
                <a:latin typeface="Nunito"/>
                <a:ea typeface="Nunito"/>
                <a:cs typeface="Nunito"/>
                <a:sym typeface="Nunito"/>
              </a:defRPr>
            </a:lvl8pPr>
            <a:lvl9pPr lvl="8" algn="ctr" rtl="0">
              <a:spcBef>
                <a:spcPts val="2133"/>
              </a:spcBef>
              <a:spcAft>
                <a:spcPts val="2133"/>
              </a:spcAft>
              <a:buSzPts val="1400"/>
              <a:buFont typeface="Nunito"/>
              <a:buNone/>
              <a:defRPr sz="1867" b="1">
                <a:latin typeface="Nunito"/>
                <a:ea typeface="Nunito"/>
                <a:cs typeface="Nunito"/>
                <a:sym typeface="Nunito"/>
              </a:defRPr>
            </a:lvl9pPr>
          </a:lstStyle>
          <a:p>
            <a:endParaRPr/>
          </a:p>
        </p:txBody>
      </p:sp>
      <p:sp>
        <p:nvSpPr>
          <p:cNvPr id="1069" name="Google Shape;1069;p13"/>
          <p:cNvSpPr txBox="1">
            <a:spLocks noGrp="1"/>
          </p:cNvSpPr>
          <p:nvPr>
            <p:ph type="subTitle" idx="3"/>
          </p:nvPr>
        </p:nvSpPr>
        <p:spPr>
          <a:xfrm>
            <a:off x="4883600" y="3799383"/>
            <a:ext cx="2424800" cy="10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accent2"/>
                </a:solidFill>
                <a:latin typeface="Nunito"/>
                <a:ea typeface="Nunito"/>
                <a:cs typeface="Nunito"/>
                <a:sym typeface="Nunito"/>
              </a:defRPr>
            </a:lvl1pPr>
            <a:lvl2pPr lvl="1" algn="ctr" rtl="0">
              <a:spcBef>
                <a:spcPts val="0"/>
              </a:spcBef>
              <a:spcAft>
                <a:spcPts val="0"/>
              </a:spcAft>
              <a:buSzPts val="1400"/>
              <a:buNone/>
              <a:defRPr sz="1867"/>
            </a:lvl2pPr>
            <a:lvl3pPr lvl="2" algn="ctr" rtl="0">
              <a:spcBef>
                <a:spcPts val="2133"/>
              </a:spcBef>
              <a:spcAft>
                <a:spcPts val="0"/>
              </a:spcAft>
              <a:buSzPts val="1400"/>
              <a:buNone/>
              <a:defRPr sz="1867"/>
            </a:lvl3pPr>
            <a:lvl4pPr lvl="3" algn="ctr" rtl="0">
              <a:spcBef>
                <a:spcPts val="2133"/>
              </a:spcBef>
              <a:spcAft>
                <a:spcPts val="0"/>
              </a:spcAft>
              <a:buSzPts val="1400"/>
              <a:buNone/>
              <a:defRPr sz="1867"/>
            </a:lvl4pPr>
            <a:lvl5pPr lvl="4" algn="ctr" rtl="0">
              <a:spcBef>
                <a:spcPts val="2133"/>
              </a:spcBef>
              <a:spcAft>
                <a:spcPts val="0"/>
              </a:spcAft>
              <a:buSzPts val="1400"/>
              <a:buNone/>
              <a:defRPr sz="1867"/>
            </a:lvl5pPr>
            <a:lvl6pPr lvl="5" algn="ctr" rtl="0">
              <a:spcBef>
                <a:spcPts val="2133"/>
              </a:spcBef>
              <a:spcAft>
                <a:spcPts val="0"/>
              </a:spcAft>
              <a:buSzPts val="1400"/>
              <a:buNone/>
              <a:defRPr sz="1867"/>
            </a:lvl6pPr>
            <a:lvl7pPr lvl="6" algn="ctr" rtl="0">
              <a:spcBef>
                <a:spcPts val="2133"/>
              </a:spcBef>
              <a:spcAft>
                <a:spcPts val="0"/>
              </a:spcAft>
              <a:buSzPts val="1400"/>
              <a:buNone/>
              <a:defRPr sz="1867"/>
            </a:lvl7pPr>
            <a:lvl8pPr lvl="7" algn="ctr" rtl="0">
              <a:spcBef>
                <a:spcPts val="2133"/>
              </a:spcBef>
              <a:spcAft>
                <a:spcPts val="0"/>
              </a:spcAft>
              <a:buSzPts val="1400"/>
              <a:buNone/>
              <a:defRPr sz="1867"/>
            </a:lvl8pPr>
            <a:lvl9pPr lvl="8" algn="ctr" rtl="0">
              <a:spcBef>
                <a:spcPts val="2133"/>
              </a:spcBef>
              <a:spcAft>
                <a:spcPts val="2133"/>
              </a:spcAft>
              <a:buSzPts val="1400"/>
              <a:buNone/>
              <a:defRPr sz="1867"/>
            </a:lvl9pPr>
          </a:lstStyle>
          <a:p>
            <a:endParaRPr/>
          </a:p>
        </p:txBody>
      </p:sp>
      <p:sp>
        <p:nvSpPr>
          <p:cNvPr id="1070" name="Google Shape;1070;p13"/>
          <p:cNvSpPr txBox="1">
            <a:spLocks noGrp="1"/>
          </p:cNvSpPr>
          <p:nvPr>
            <p:ph type="subTitle" idx="4"/>
          </p:nvPr>
        </p:nvSpPr>
        <p:spPr>
          <a:xfrm>
            <a:off x="4883600" y="3334144"/>
            <a:ext cx="2424800" cy="3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2133"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867" b="1">
                <a:latin typeface="Nunito"/>
                <a:ea typeface="Nunito"/>
                <a:cs typeface="Nunito"/>
                <a:sym typeface="Nunito"/>
              </a:defRPr>
            </a:lvl2pPr>
            <a:lvl3pPr lvl="2" algn="ctr" rtl="0">
              <a:spcBef>
                <a:spcPts val="2133"/>
              </a:spcBef>
              <a:spcAft>
                <a:spcPts val="0"/>
              </a:spcAft>
              <a:buSzPts val="1400"/>
              <a:buFont typeface="Nunito"/>
              <a:buNone/>
              <a:defRPr sz="1867" b="1">
                <a:latin typeface="Nunito"/>
                <a:ea typeface="Nunito"/>
                <a:cs typeface="Nunito"/>
                <a:sym typeface="Nunito"/>
              </a:defRPr>
            </a:lvl3pPr>
            <a:lvl4pPr lvl="3" algn="ctr" rtl="0">
              <a:spcBef>
                <a:spcPts val="2133"/>
              </a:spcBef>
              <a:spcAft>
                <a:spcPts val="0"/>
              </a:spcAft>
              <a:buSzPts val="1400"/>
              <a:buFont typeface="Nunito"/>
              <a:buNone/>
              <a:defRPr sz="1867" b="1">
                <a:latin typeface="Nunito"/>
                <a:ea typeface="Nunito"/>
                <a:cs typeface="Nunito"/>
                <a:sym typeface="Nunito"/>
              </a:defRPr>
            </a:lvl4pPr>
            <a:lvl5pPr lvl="4" algn="ctr" rtl="0">
              <a:spcBef>
                <a:spcPts val="2133"/>
              </a:spcBef>
              <a:spcAft>
                <a:spcPts val="0"/>
              </a:spcAft>
              <a:buSzPts val="1400"/>
              <a:buFont typeface="Nunito"/>
              <a:buNone/>
              <a:defRPr sz="1867" b="1">
                <a:latin typeface="Nunito"/>
                <a:ea typeface="Nunito"/>
                <a:cs typeface="Nunito"/>
                <a:sym typeface="Nunito"/>
              </a:defRPr>
            </a:lvl5pPr>
            <a:lvl6pPr lvl="5" algn="ctr" rtl="0">
              <a:spcBef>
                <a:spcPts val="2133"/>
              </a:spcBef>
              <a:spcAft>
                <a:spcPts val="0"/>
              </a:spcAft>
              <a:buSzPts val="1400"/>
              <a:buFont typeface="Nunito"/>
              <a:buNone/>
              <a:defRPr sz="1867" b="1">
                <a:latin typeface="Nunito"/>
                <a:ea typeface="Nunito"/>
                <a:cs typeface="Nunito"/>
                <a:sym typeface="Nunito"/>
              </a:defRPr>
            </a:lvl6pPr>
            <a:lvl7pPr lvl="6" algn="ctr" rtl="0">
              <a:spcBef>
                <a:spcPts val="2133"/>
              </a:spcBef>
              <a:spcAft>
                <a:spcPts val="0"/>
              </a:spcAft>
              <a:buSzPts val="1400"/>
              <a:buFont typeface="Nunito"/>
              <a:buNone/>
              <a:defRPr sz="1867" b="1">
                <a:latin typeface="Nunito"/>
                <a:ea typeface="Nunito"/>
                <a:cs typeface="Nunito"/>
                <a:sym typeface="Nunito"/>
              </a:defRPr>
            </a:lvl7pPr>
            <a:lvl8pPr lvl="7" algn="ctr" rtl="0">
              <a:spcBef>
                <a:spcPts val="2133"/>
              </a:spcBef>
              <a:spcAft>
                <a:spcPts val="0"/>
              </a:spcAft>
              <a:buSzPts val="1400"/>
              <a:buFont typeface="Nunito"/>
              <a:buNone/>
              <a:defRPr sz="1867" b="1">
                <a:latin typeface="Nunito"/>
                <a:ea typeface="Nunito"/>
                <a:cs typeface="Nunito"/>
                <a:sym typeface="Nunito"/>
              </a:defRPr>
            </a:lvl8pPr>
            <a:lvl9pPr lvl="8" algn="ctr" rtl="0">
              <a:spcBef>
                <a:spcPts val="2133"/>
              </a:spcBef>
              <a:spcAft>
                <a:spcPts val="2133"/>
              </a:spcAft>
              <a:buSzPts val="1400"/>
              <a:buFont typeface="Nunito"/>
              <a:buNone/>
              <a:defRPr sz="1867" b="1">
                <a:latin typeface="Nunito"/>
                <a:ea typeface="Nunito"/>
                <a:cs typeface="Nunito"/>
                <a:sym typeface="Nunito"/>
              </a:defRPr>
            </a:lvl9pPr>
          </a:lstStyle>
          <a:p>
            <a:endParaRPr/>
          </a:p>
        </p:txBody>
      </p:sp>
      <p:sp>
        <p:nvSpPr>
          <p:cNvPr id="1071" name="Google Shape;1071;p13"/>
          <p:cNvSpPr txBox="1">
            <a:spLocks noGrp="1"/>
          </p:cNvSpPr>
          <p:nvPr>
            <p:ph type="subTitle" idx="5"/>
          </p:nvPr>
        </p:nvSpPr>
        <p:spPr>
          <a:xfrm>
            <a:off x="8546400" y="3799383"/>
            <a:ext cx="2424800" cy="10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accent2"/>
                </a:solidFill>
                <a:latin typeface="Nunito"/>
                <a:ea typeface="Nunito"/>
                <a:cs typeface="Nunito"/>
                <a:sym typeface="Nunito"/>
              </a:defRPr>
            </a:lvl1pPr>
            <a:lvl2pPr lvl="1" algn="ctr" rtl="0">
              <a:spcBef>
                <a:spcPts val="0"/>
              </a:spcBef>
              <a:spcAft>
                <a:spcPts val="0"/>
              </a:spcAft>
              <a:buSzPts val="1400"/>
              <a:buNone/>
              <a:defRPr sz="1867"/>
            </a:lvl2pPr>
            <a:lvl3pPr lvl="2" algn="ctr" rtl="0">
              <a:spcBef>
                <a:spcPts val="2133"/>
              </a:spcBef>
              <a:spcAft>
                <a:spcPts val="0"/>
              </a:spcAft>
              <a:buSzPts val="1400"/>
              <a:buNone/>
              <a:defRPr sz="1867"/>
            </a:lvl3pPr>
            <a:lvl4pPr lvl="3" algn="ctr" rtl="0">
              <a:spcBef>
                <a:spcPts val="2133"/>
              </a:spcBef>
              <a:spcAft>
                <a:spcPts val="0"/>
              </a:spcAft>
              <a:buSzPts val="1400"/>
              <a:buNone/>
              <a:defRPr sz="1867"/>
            </a:lvl4pPr>
            <a:lvl5pPr lvl="4" algn="ctr" rtl="0">
              <a:spcBef>
                <a:spcPts val="2133"/>
              </a:spcBef>
              <a:spcAft>
                <a:spcPts val="0"/>
              </a:spcAft>
              <a:buSzPts val="1400"/>
              <a:buNone/>
              <a:defRPr sz="1867"/>
            </a:lvl5pPr>
            <a:lvl6pPr lvl="5" algn="ctr" rtl="0">
              <a:spcBef>
                <a:spcPts val="2133"/>
              </a:spcBef>
              <a:spcAft>
                <a:spcPts val="0"/>
              </a:spcAft>
              <a:buSzPts val="1400"/>
              <a:buNone/>
              <a:defRPr sz="1867"/>
            </a:lvl6pPr>
            <a:lvl7pPr lvl="6" algn="ctr" rtl="0">
              <a:spcBef>
                <a:spcPts val="2133"/>
              </a:spcBef>
              <a:spcAft>
                <a:spcPts val="0"/>
              </a:spcAft>
              <a:buSzPts val="1400"/>
              <a:buNone/>
              <a:defRPr sz="1867"/>
            </a:lvl7pPr>
            <a:lvl8pPr lvl="7" algn="ctr" rtl="0">
              <a:spcBef>
                <a:spcPts val="2133"/>
              </a:spcBef>
              <a:spcAft>
                <a:spcPts val="0"/>
              </a:spcAft>
              <a:buSzPts val="1400"/>
              <a:buNone/>
              <a:defRPr sz="1867"/>
            </a:lvl8pPr>
            <a:lvl9pPr lvl="8" algn="ctr" rtl="0">
              <a:spcBef>
                <a:spcPts val="2133"/>
              </a:spcBef>
              <a:spcAft>
                <a:spcPts val="2133"/>
              </a:spcAft>
              <a:buSzPts val="1400"/>
              <a:buNone/>
              <a:defRPr sz="1867"/>
            </a:lvl9pPr>
          </a:lstStyle>
          <a:p>
            <a:endParaRPr/>
          </a:p>
        </p:txBody>
      </p:sp>
      <p:sp>
        <p:nvSpPr>
          <p:cNvPr id="1072" name="Google Shape;1072;p13"/>
          <p:cNvSpPr txBox="1">
            <a:spLocks noGrp="1"/>
          </p:cNvSpPr>
          <p:nvPr>
            <p:ph type="subTitle" idx="6"/>
          </p:nvPr>
        </p:nvSpPr>
        <p:spPr>
          <a:xfrm>
            <a:off x="8546400" y="3334144"/>
            <a:ext cx="2424800" cy="3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2133"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867" b="1">
                <a:latin typeface="Nunito"/>
                <a:ea typeface="Nunito"/>
                <a:cs typeface="Nunito"/>
                <a:sym typeface="Nunito"/>
              </a:defRPr>
            </a:lvl2pPr>
            <a:lvl3pPr lvl="2" algn="ctr" rtl="0">
              <a:spcBef>
                <a:spcPts val="2133"/>
              </a:spcBef>
              <a:spcAft>
                <a:spcPts val="0"/>
              </a:spcAft>
              <a:buSzPts val="1400"/>
              <a:buFont typeface="Nunito"/>
              <a:buNone/>
              <a:defRPr sz="1867" b="1">
                <a:latin typeface="Nunito"/>
                <a:ea typeface="Nunito"/>
                <a:cs typeface="Nunito"/>
                <a:sym typeface="Nunito"/>
              </a:defRPr>
            </a:lvl3pPr>
            <a:lvl4pPr lvl="3" algn="ctr" rtl="0">
              <a:spcBef>
                <a:spcPts val="2133"/>
              </a:spcBef>
              <a:spcAft>
                <a:spcPts val="0"/>
              </a:spcAft>
              <a:buSzPts val="1400"/>
              <a:buFont typeface="Nunito"/>
              <a:buNone/>
              <a:defRPr sz="1867" b="1">
                <a:latin typeface="Nunito"/>
                <a:ea typeface="Nunito"/>
                <a:cs typeface="Nunito"/>
                <a:sym typeface="Nunito"/>
              </a:defRPr>
            </a:lvl4pPr>
            <a:lvl5pPr lvl="4" algn="ctr" rtl="0">
              <a:spcBef>
                <a:spcPts val="2133"/>
              </a:spcBef>
              <a:spcAft>
                <a:spcPts val="0"/>
              </a:spcAft>
              <a:buSzPts val="1400"/>
              <a:buFont typeface="Nunito"/>
              <a:buNone/>
              <a:defRPr sz="1867" b="1">
                <a:latin typeface="Nunito"/>
                <a:ea typeface="Nunito"/>
                <a:cs typeface="Nunito"/>
                <a:sym typeface="Nunito"/>
              </a:defRPr>
            </a:lvl5pPr>
            <a:lvl6pPr lvl="5" algn="ctr" rtl="0">
              <a:spcBef>
                <a:spcPts val="2133"/>
              </a:spcBef>
              <a:spcAft>
                <a:spcPts val="0"/>
              </a:spcAft>
              <a:buSzPts val="1400"/>
              <a:buFont typeface="Nunito"/>
              <a:buNone/>
              <a:defRPr sz="1867" b="1">
                <a:latin typeface="Nunito"/>
                <a:ea typeface="Nunito"/>
                <a:cs typeface="Nunito"/>
                <a:sym typeface="Nunito"/>
              </a:defRPr>
            </a:lvl6pPr>
            <a:lvl7pPr lvl="6" algn="ctr" rtl="0">
              <a:spcBef>
                <a:spcPts val="2133"/>
              </a:spcBef>
              <a:spcAft>
                <a:spcPts val="0"/>
              </a:spcAft>
              <a:buSzPts val="1400"/>
              <a:buFont typeface="Nunito"/>
              <a:buNone/>
              <a:defRPr sz="1867" b="1">
                <a:latin typeface="Nunito"/>
                <a:ea typeface="Nunito"/>
                <a:cs typeface="Nunito"/>
                <a:sym typeface="Nunito"/>
              </a:defRPr>
            </a:lvl7pPr>
            <a:lvl8pPr lvl="7" algn="ctr" rtl="0">
              <a:spcBef>
                <a:spcPts val="2133"/>
              </a:spcBef>
              <a:spcAft>
                <a:spcPts val="0"/>
              </a:spcAft>
              <a:buSzPts val="1400"/>
              <a:buFont typeface="Nunito"/>
              <a:buNone/>
              <a:defRPr sz="1867" b="1">
                <a:latin typeface="Nunito"/>
                <a:ea typeface="Nunito"/>
                <a:cs typeface="Nunito"/>
                <a:sym typeface="Nunito"/>
              </a:defRPr>
            </a:lvl8pPr>
            <a:lvl9pPr lvl="8" algn="ctr" rtl="0">
              <a:spcBef>
                <a:spcPts val="2133"/>
              </a:spcBef>
              <a:spcAft>
                <a:spcPts val="2133"/>
              </a:spcAft>
              <a:buSzPts val="1400"/>
              <a:buFont typeface="Nunito"/>
              <a:buNone/>
              <a:defRPr sz="1867" b="1">
                <a:latin typeface="Nunito"/>
                <a:ea typeface="Nunito"/>
                <a:cs typeface="Nunito"/>
                <a:sym typeface="Nunito"/>
              </a:defRPr>
            </a:lvl9pPr>
          </a:lstStyle>
          <a:p>
            <a:endParaRPr/>
          </a:p>
        </p:txBody>
      </p:sp>
      <p:grpSp>
        <p:nvGrpSpPr>
          <p:cNvPr id="1073" name="Google Shape;1073;p13"/>
          <p:cNvGrpSpPr/>
          <p:nvPr/>
        </p:nvGrpSpPr>
        <p:grpSpPr>
          <a:xfrm>
            <a:off x="10439782" y="371716"/>
            <a:ext cx="1106052" cy="1126143"/>
            <a:chOff x="7916906" y="126387"/>
            <a:chExt cx="829539" cy="844607"/>
          </a:xfrm>
        </p:grpSpPr>
        <p:sp>
          <p:nvSpPr>
            <p:cNvPr id="1074" name="Google Shape;1074;p13"/>
            <p:cNvSpPr/>
            <p:nvPr/>
          </p:nvSpPr>
          <p:spPr>
            <a:xfrm>
              <a:off x="7916906" y="126387"/>
              <a:ext cx="490049" cy="49505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13"/>
            <p:cNvSpPr/>
            <p:nvPr/>
          </p:nvSpPr>
          <p:spPr>
            <a:xfrm>
              <a:off x="8161928" y="210844"/>
              <a:ext cx="161416" cy="160588"/>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13"/>
            <p:cNvSpPr/>
            <p:nvPr/>
          </p:nvSpPr>
          <p:spPr>
            <a:xfrm>
              <a:off x="8375157" y="603051"/>
              <a:ext cx="371288" cy="36794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13"/>
            <p:cNvSpPr/>
            <p:nvPr/>
          </p:nvSpPr>
          <p:spPr>
            <a:xfrm>
              <a:off x="8323323" y="554532"/>
              <a:ext cx="78621" cy="76964"/>
            </a:xfrm>
            <a:custGeom>
              <a:avLst/>
              <a:gdLst/>
              <a:ahLst/>
              <a:cxnLst/>
              <a:rect l="l" t="t" r="r" b="b"/>
              <a:pathLst>
                <a:path w="2562" h="2508" fill="none" extrusionOk="0">
                  <a:moveTo>
                    <a:pt x="2562" y="2508"/>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8" name="Google Shape;1078;p13"/>
          <p:cNvGrpSpPr/>
          <p:nvPr/>
        </p:nvGrpSpPr>
        <p:grpSpPr>
          <a:xfrm flipH="1">
            <a:off x="448643" y="341902"/>
            <a:ext cx="651639" cy="796191"/>
            <a:chOff x="6180225" y="405175"/>
            <a:chExt cx="606514" cy="741056"/>
          </a:xfrm>
        </p:grpSpPr>
        <p:sp>
          <p:nvSpPr>
            <p:cNvPr id="1079" name="Google Shape;1079;p13"/>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13"/>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13"/>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2" name="Google Shape;1082;p13"/>
          <p:cNvGrpSpPr/>
          <p:nvPr/>
        </p:nvGrpSpPr>
        <p:grpSpPr>
          <a:xfrm flipH="1">
            <a:off x="362100" y="1304919"/>
            <a:ext cx="548659" cy="885773"/>
            <a:chOff x="4698532" y="1605962"/>
            <a:chExt cx="510665" cy="824436"/>
          </a:xfrm>
        </p:grpSpPr>
        <p:sp>
          <p:nvSpPr>
            <p:cNvPr id="1083" name="Google Shape;1083;p13"/>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13"/>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13"/>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6" name="Google Shape;1086;p13"/>
          <p:cNvGrpSpPr/>
          <p:nvPr/>
        </p:nvGrpSpPr>
        <p:grpSpPr>
          <a:xfrm flipH="1">
            <a:off x="1010226" y="1563751"/>
            <a:ext cx="147765" cy="147765"/>
            <a:chOff x="794923" y="2795124"/>
            <a:chExt cx="128941" cy="128941"/>
          </a:xfrm>
        </p:grpSpPr>
        <p:sp>
          <p:nvSpPr>
            <p:cNvPr id="1087" name="Google Shape;1087;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 name="Google Shape;1089;p13"/>
          <p:cNvGrpSpPr/>
          <p:nvPr/>
        </p:nvGrpSpPr>
        <p:grpSpPr>
          <a:xfrm>
            <a:off x="1238909" y="945054"/>
            <a:ext cx="222199" cy="223333"/>
            <a:chOff x="3407917" y="-1400250"/>
            <a:chExt cx="193891" cy="194881"/>
          </a:xfrm>
        </p:grpSpPr>
        <p:sp>
          <p:nvSpPr>
            <p:cNvPr id="1090" name="Google Shape;1090;p13"/>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13"/>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13"/>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13"/>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13"/>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13"/>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13"/>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13"/>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8" name="Google Shape;1098;p13"/>
          <p:cNvGrpSpPr/>
          <p:nvPr/>
        </p:nvGrpSpPr>
        <p:grpSpPr>
          <a:xfrm rot="-5400000" flipH="1">
            <a:off x="1132062" y="430401"/>
            <a:ext cx="639057" cy="639057"/>
            <a:chOff x="3560335" y="-646412"/>
            <a:chExt cx="557642" cy="557642"/>
          </a:xfrm>
        </p:grpSpPr>
        <p:sp>
          <p:nvSpPr>
            <p:cNvPr id="1099" name="Google Shape;1099;p1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1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1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1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1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1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1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1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1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8" name="Google Shape;1108;p13"/>
          <p:cNvGrpSpPr/>
          <p:nvPr/>
        </p:nvGrpSpPr>
        <p:grpSpPr>
          <a:xfrm flipH="1">
            <a:off x="1901347" y="311655"/>
            <a:ext cx="147765" cy="147765"/>
            <a:chOff x="794923" y="2795124"/>
            <a:chExt cx="128941" cy="128941"/>
          </a:xfrm>
        </p:grpSpPr>
        <p:sp>
          <p:nvSpPr>
            <p:cNvPr id="1109" name="Google Shape;1109;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11" name="Google Shape;1111;p13"/>
          <p:cNvGrpSpPr/>
          <p:nvPr/>
        </p:nvGrpSpPr>
        <p:grpSpPr>
          <a:xfrm flipH="1">
            <a:off x="11273506" y="5845563"/>
            <a:ext cx="552012" cy="606111"/>
            <a:chOff x="1693693" y="-2602979"/>
            <a:chExt cx="509674" cy="559624"/>
          </a:xfrm>
        </p:grpSpPr>
        <p:sp>
          <p:nvSpPr>
            <p:cNvPr id="1112" name="Google Shape;1112;p13"/>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13"/>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13"/>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13"/>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13"/>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13"/>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13"/>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13"/>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13"/>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1" name="Google Shape;1121;p13"/>
          <p:cNvGrpSpPr/>
          <p:nvPr/>
        </p:nvGrpSpPr>
        <p:grpSpPr>
          <a:xfrm flipH="1">
            <a:off x="11035469" y="5929052"/>
            <a:ext cx="139651" cy="139651"/>
            <a:chOff x="794923" y="2795124"/>
            <a:chExt cx="128941" cy="128941"/>
          </a:xfrm>
        </p:grpSpPr>
        <p:sp>
          <p:nvSpPr>
            <p:cNvPr id="1122" name="Google Shape;1122;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4" name="Google Shape;1124;p13"/>
          <p:cNvGrpSpPr/>
          <p:nvPr/>
        </p:nvGrpSpPr>
        <p:grpSpPr>
          <a:xfrm>
            <a:off x="11086106" y="4745341"/>
            <a:ext cx="726217" cy="729475"/>
            <a:chOff x="1889565" y="-3382437"/>
            <a:chExt cx="670520" cy="673527"/>
          </a:xfrm>
        </p:grpSpPr>
        <p:sp>
          <p:nvSpPr>
            <p:cNvPr id="1125" name="Google Shape;1125;p1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1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1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1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1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13"/>
          <p:cNvGrpSpPr/>
          <p:nvPr/>
        </p:nvGrpSpPr>
        <p:grpSpPr>
          <a:xfrm>
            <a:off x="11492770" y="4406058"/>
            <a:ext cx="209996" cy="211069"/>
            <a:chOff x="3407917" y="-1400250"/>
            <a:chExt cx="193891" cy="194881"/>
          </a:xfrm>
        </p:grpSpPr>
        <p:sp>
          <p:nvSpPr>
            <p:cNvPr id="1131" name="Google Shape;1131;p13"/>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13"/>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13"/>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13"/>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13"/>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13"/>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13"/>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13"/>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9" name="Google Shape;1139;p13"/>
          <p:cNvGrpSpPr/>
          <p:nvPr/>
        </p:nvGrpSpPr>
        <p:grpSpPr>
          <a:xfrm rot="1420089">
            <a:off x="10333132" y="5461924"/>
            <a:ext cx="903771" cy="945995"/>
            <a:chOff x="3153626" y="-2653955"/>
            <a:chExt cx="834426" cy="873411"/>
          </a:xfrm>
        </p:grpSpPr>
        <p:sp>
          <p:nvSpPr>
            <p:cNvPr id="1140" name="Google Shape;1140;p13"/>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13"/>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13"/>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13"/>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13"/>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13"/>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13"/>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7" name="Google Shape;1147;p13"/>
          <p:cNvGrpSpPr/>
          <p:nvPr/>
        </p:nvGrpSpPr>
        <p:grpSpPr>
          <a:xfrm>
            <a:off x="9858655" y="6216417"/>
            <a:ext cx="247885" cy="315009"/>
            <a:chOff x="2079424" y="521748"/>
            <a:chExt cx="228873" cy="290850"/>
          </a:xfrm>
        </p:grpSpPr>
        <p:sp>
          <p:nvSpPr>
            <p:cNvPr id="1148" name="Google Shape;1148;p13"/>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13"/>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13"/>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51" name="Google Shape;1151;p13"/>
          <p:cNvGrpSpPr/>
          <p:nvPr/>
        </p:nvGrpSpPr>
        <p:grpSpPr>
          <a:xfrm>
            <a:off x="826123" y="6019919"/>
            <a:ext cx="249684" cy="249685"/>
            <a:chOff x="1447449" y="4268259"/>
            <a:chExt cx="217875" cy="217875"/>
          </a:xfrm>
        </p:grpSpPr>
        <p:sp>
          <p:nvSpPr>
            <p:cNvPr id="1152" name="Google Shape;1152;p13"/>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13"/>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13"/>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13"/>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13"/>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13"/>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13"/>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13"/>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0" name="Google Shape;1160;p13"/>
          <p:cNvGrpSpPr/>
          <p:nvPr/>
        </p:nvGrpSpPr>
        <p:grpSpPr>
          <a:xfrm>
            <a:off x="11035453" y="514328"/>
            <a:ext cx="411153" cy="410019"/>
            <a:chOff x="2601030" y="2721166"/>
            <a:chExt cx="358773" cy="357783"/>
          </a:xfrm>
        </p:grpSpPr>
        <p:sp>
          <p:nvSpPr>
            <p:cNvPr id="1161" name="Google Shape;1161;p1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1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1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1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1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1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1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1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95555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9"/>
        <p:cNvGrpSpPr/>
        <p:nvPr/>
      </p:nvGrpSpPr>
      <p:grpSpPr>
        <a:xfrm>
          <a:off x="0" y="0"/>
          <a:ext cx="0" cy="0"/>
          <a:chOff x="0" y="0"/>
          <a:chExt cx="0" cy="0"/>
        </a:xfrm>
      </p:grpSpPr>
      <p:sp>
        <p:nvSpPr>
          <p:cNvPr id="1170" name="Google Shape;1170;p14"/>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14"/>
          <p:cNvSpPr txBox="1">
            <a:spLocks noGrp="1"/>
          </p:cNvSpPr>
          <p:nvPr>
            <p:ph type="title"/>
          </p:nvPr>
        </p:nvSpPr>
        <p:spPr>
          <a:xfrm>
            <a:off x="1700200" y="2911600"/>
            <a:ext cx="8791600" cy="103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7333">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grpSp>
        <p:nvGrpSpPr>
          <p:cNvPr id="1172" name="Google Shape;1172;p14"/>
          <p:cNvGrpSpPr/>
          <p:nvPr/>
        </p:nvGrpSpPr>
        <p:grpSpPr>
          <a:xfrm>
            <a:off x="1028362" y="5267516"/>
            <a:ext cx="1000671" cy="1223153"/>
            <a:chOff x="794919" y="4014442"/>
            <a:chExt cx="750503" cy="917365"/>
          </a:xfrm>
        </p:grpSpPr>
        <p:sp>
          <p:nvSpPr>
            <p:cNvPr id="1173" name="Google Shape;1173;p14"/>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14"/>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14"/>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6" name="Google Shape;1176;p14"/>
          <p:cNvGrpSpPr/>
          <p:nvPr/>
        </p:nvGrpSpPr>
        <p:grpSpPr>
          <a:xfrm>
            <a:off x="1006810" y="4642499"/>
            <a:ext cx="281156" cy="1040640"/>
            <a:chOff x="2419167" y="1286206"/>
            <a:chExt cx="210867" cy="780480"/>
          </a:xfrm>
        </p:grpSpPr>
        <p:sp>
          <p:nvSpPr>
            <p:cNvPr id="1177" name="Google Shape;1177;p14"/>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14"/>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14"/>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14"/>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14"/>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14"/>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14"/>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14"/>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14"/>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14"/>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14"/>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14"/>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14"/>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14"/>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14"/>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92" name="Google Shape;1192;p14"/>
          <p:cNvGrpSpPr/>
          <p:nvPr/>
        </p:nvGrpSpPr>
        <p:grpSpPr>
          <a:xfrm>
            <a:off x="393899" y="5558027"/>
            <a:ext cx="679565" cy="746165"/>
            <a:chOff x="1693693" y="-2602979"/>
            <a:chExt cx="509674" cy="559624"/>
          </a:xfrm>
        </p:grpSpPr>
        <p:sp>
          <p:nvSpPr>
            <p:cNvPr id="1193" name="Google Shape;1193;p1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1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1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1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1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1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1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1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1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2" name="Google Shape;1202;p14"/>
          <p:cNvGrpSpPr/>
          <p:nvPr/>
        </p:nvGrpSpPr>
        <p:grpSpPr>
          <a:xfrm flipH="1">
            <a:off x="1374224" y="420017"/>
            <a:ext cx="808685" cy="988075"/>
            <a:chOff x="6180225" y="405175"/>
            <a:chExt cx="606514" cy="741056"/>
          </a:xfrm>
        </p:grpSpPr>
        <p:sp>
          <p:nvSpPr>
            <p:cNvPr id="1203" name="Google Shape;1203;p14"/>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14"/>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14"/>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6" name="Google Shape;1206;p14"/>
          <p:cNvGrpSpPr/>
          <p:nvPr/>
        </p:nvGrpSpPr>
        <p:grpSpPr>
          <a:xfrm>
            <a:off x="400562" y="3797442"/>
            <a:ext cx="610231" cy="534293"/>
            <a:chOff x="299281" y="2848081"/>
            <a:chExt cx="457673" cy="400720"/>
          </a:xfrm>
        </p:grpSpPr>
        <p:sp>
          <p:nvSpPr>
            <p:cNvPr id="1207" name="Google Shape;1207;p14"/>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14"/>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14"/>
          <p:cNvGrpSpPr/>
          <p:nvPr/>
        </p:nvGrpSpPr>
        <p:grpSpPr>
          <a:xfrm>
            <a:off x="1061418" y="3726833"/>
            <a:ext cx="171921" cy="171921"/>
            <a:chOff x="794923" y="2795124"/>
            <a:chExt cx="128941" cy="128941"/>
          </a:xfrm>
        </p:grpSpPr>
        <p:sp>
          <p:nvSpPr>
            <p:cNvPr id="1210" name="Google Shape;1210;p1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1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12" name="Google Shape;1212;p14"/>
          <p:cNvGrpSpPr/>
          <p:nvPr/>
        </p:nvGrpSpPr>
        <p:grpSpPr>
          <a:xfrm>
            <a:off x="2540081" y="518116"/>
            <a:ext cx="403548" cy="402435"/>
            <a:chOff x="2601030" y="2721166"/>
            <a:chExt cx="358773" cy="357783"/>
          </a:xfrm>
        </p:grpSpPr>
        <p:sp>
          <p:nvSpPr>
            <p:cNvPr id="1213" name="Google Shape;1213;p1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1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1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1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1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1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1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1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1" name="Google Shape;1221;p14"/>
          <p:cNvGrpSpPr/>
          <p:nvPr/>
        </p:nvGrpSpPr>
        <p:grpSpPr>
          <a:xfrm flipH="1">
            <a:off x="351175" y="325416"/>
            <a:ext cx="1065061" cy="1084409"/>
            <a:chOff x="3411440" y="2423377"/>
            <a:chExt cx="991309" cy="1009316"/>
          </a:xfrm>
        </p:grpSpPr>
        <p:sp>
          <p:nvSpPr>
            <p:cNvPr id="1222" name="Google Shape;1222;p14"/>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14"/>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14"/>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14"/>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6" name="Google Shape;1226;p14"/>
          <p:cNvGrpSpPr/>
          <p:nvPr/>
        </p:nvGrpSpPr>
        <p:grpSpPr>
          <a:xfrm>
            <a:off x="685515" y="1551680"/>
            <a:ext cx="584087" cy="641329"/>
            <a:chOff x="1693693" y="-2602979"/>
            <a:chExt cx="509674" cy="559624"/>
          </a:xfrm>
        </p:grpSpPr>
        <p:sp>
          <p:nvSpPr>
            <p:cNvPr id="1227" name="Google Shape;1227;p1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1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1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1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1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1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1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1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1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6" name="Google Shape;1236;p14"/>
          <p:cNvGrpSpPr/>
          <p:nvPr/>
        </p:nvGrpSpPr>
        <p:grpSpPr>
          <a:xfrm flipH="1">
            <a:off x="383513" y="2302316"/>
            <a:ext cx="246537" cy="314504"/>
            <a:chOff x="2947570" y="-1075969"/>
            <a:chExt cx="184903" cy="235878"/>
          </a:xfrm>
        </p:grpSpPr>
        <p:sp>
          <p:nvSpPr>
            <p:cNvPr id="1237" name="Google Shape;1237;p1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1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1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40" name="Google Shape;1240;p14"/>
          <p:cNvGrpSpPr/>
          <p:nvPr/>
        </p:nvGrpSpPr>
        <p:grpSpPr>
          <a:xfrm>
            <a:off x="1506723" y="1686419"/>
            <a:ext cx="249684" cy="249685"/>
            <a:chOff x="1447449" y="4268259"/>
            <a:chExt cx="217875" cy="217875"/>
          </a:xfrm>
        </p:grpSpPr>
        <p:sp>
          <p:nvSpPr>
            <p:cNvPr id="1241" name="Google Shape;1241;p14"/>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14"/>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14"/>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14"/>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14"/>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14"/>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14"/>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14"/>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49" name="Google Shape;1249;p14"/>
          <p:cNvGrpSpPr/>
          <p:nvPr/>
        </p:nvGrpSpPr>
        <p:grpSpPr>
          <a:xfrm>
            <a:off x="11162070" y="316209"/>
            <a:ext cx="682207" cy="833540"/>
            <a:chOff x="6180225" y="405175"/>
            <a:chExt cx="606514" cy="741056"/>
          </a:xfrm>
        </p:grpSpPr>
        <p:sp>
          <p:nvSpPr>
            <p:cNvPr id="1250" name="Google Shape;1250;p14"/>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14"/>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14"/>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3" name="Google Shape;1253;p14"/>
          <p:cNvGrpSpPr/>
          <p:nvPr/>
        </p:nvGrpSpPr>
        <p:grpSpPr>
          <a:xfrm rot="5400000" flipH="1">
            <a:off x="10791732" y="5585689"/>
            <a:ext cx="938563" cy="982412"/>
            <a:chOff x="3153626" y="-2653955"/>
            <a:chExt cx="834426" cy="873411"/>
          </a:xfrm>
        </p:grpSpPr>
        <p:sp>
          <p:nvSpPr>
            <p:cNvPr id="1254" name="Google Shape;1254;p1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1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1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1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1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1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1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1" name="Google Shape;1261;p14"/>
          <p:cNvGrpSpPr/>
          <p:nvPr/>
        </p:nvGrpSpPr>
        <p:grpSpPr>
          <a:xfrm rot="5400000" flipH="1">
            <a:off x="11473823" y="4157110"/>
            <a:ext cx="257436" cy="327148"/>
            <a:chOff x="2079424" y="521748"/>
            <a:chExt cx="228873" cy="290850"/>
          </a:xfrm>
        </p:grpSpPr>
        <p:sp>
          <p:nvSpPr>
            <p:cNvPr id="1262" name="Google Shape;1262;p1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1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1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5" name="Google Shape;1265;p14"/>
          <p:cNvGrpSpPr/>
          <p:nvPr/>
        </p:nvGrpSpPr>
        <p:grpSpPr>
          <a:xfrm flipH="1">
            <a:off x="10491802" y="503793"/>
            <a:ext cx="512975" cy="787484"/>
            <a:chOff x="1603769" y="107044"/>
            <a:chExt cx="384731" cy="590613"/>
          </a:xfrm>
        </p:grpSpPr>
        <p:sp>
          <p:nvSpPr>
            <p:cNvPr id="1266" name="Google Shape;1266;p14"/>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14"/>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14"/>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14"/>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14"/>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14"/>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14"/>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3" name="Google Shape;1273;p14"/>
          <p:cNvGrpSpPr/>
          <p:nvPr/>
        </p:nvGrpSpPr>
        <p:grpSpPr>
          <a:xfrm flipH="1">
            <a:off x="10183013" y="1409949"/>
            <a:ext cx="246537" cy="314504"/>
            <a:chOff x="2947570" y="-1075969"/>
            <a:chExt cx="184903" cy="235878"/>
          </a:xfrm>
        </p:grpSpPr>
        <p:sp>
          <p:nvSpPr>
            <p:cNvPr id="1274" name="Google Shape;1274;p1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1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1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7" name="Google Shape;1277;p14"/>
          <p:cNvGrpSpPr/>
          <p:nvPr/>
        </p:nvGrpSpPr>
        <p:grpSpPr>
          <a:xfrm flipH="1">
            <a:off x="10852750" y="1391356"/>
            <a:ext cx="894055" cy="897227"/>
            <a:chOff x="4492684" y="662647"/>
            <a:chExt cx="847391" cy="850399"/>
          </a:xfrm>
        </p:grpSpPr>
        <p:sp>
          <p:nvSpPr>
            <p:cNvPr id="1278" name="Google Shape;1278;p14"/>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14"/>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14"/>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14"/>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14"/>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83" name="Google Shape;1283;p14"/>
          <p:cNvSpPr/>
          <p:nvPr/>
        </p:nvSpPr>
        <p:spPr>
          <a:xfrm>
            <a:off x="11593921" y="2617754"/>
            <a:ext cx="121264" cy="122633"/>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84" name="Google Shape;1284;p14"/>
          <p:cNvGrpSpPr/>
          <p:nvPr/>
        </p:nvGrpSpPr>
        <p:grpSpPr>
          <a:xfrm flipH="1">
            <a:off x="9816980" y="5773004"/>
            <a:ext cx="743523" cy="743523"/>
            <a:chOff x="3560335" y="-646412"/>
            <a:chExt cx="557642" cy="557642"/>
          </a:xfrm>
        </p:grpSpPr>
        <p:sp>
          <p:nvSpPr>
            <p:cNvPr id="1285" name="Google Shape;1285;p1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1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1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1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1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1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1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1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1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4" name="Google Shape;1294;p14"/>
          <p:cNvGrpSpPr/>
          <p:nvPr/>
        </p:nvGrpSpPr>
        <p:grpSpPr>
          <a:xfrm>
            <a:off x="10819360" y="4451107"/>
            <a:ext cx="768416" cy="771863"/>
            <a:chOff x="1889565" y="-3382437"/>
            <a:chExt cx="670520" cy="673527"/>
          </a:xfrm>
        </p:grpSpPr>
        <p:sp>
          <p:nvSpPr>
            <p:cNvPr id="1295" name="Google Shape;1295;p1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1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1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1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1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0" name="Google Shape;1300;p14"/>
          <p:cNvGrpSpPr/>
          <p:nvPr/>
        </p:nvGrpSpPr>
        <p:grpSpPr>
          <a:xfrm rot="10800000">
            <a:off x="9462810" y="298198"/>
            <a:ext cx="639057" cy="639057"/>
            <a:chOff x="3560335" y="-646412"/>
            <a:chExt cx="557642" cy="557642"/>
          </a:xfrm>
        </p:grpSpPr>
        <p:sp>
          <p:nvSpPr>
            <p:cNvPr id="1301" name="Google Shape;1301;p1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1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1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1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1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1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1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1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1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0" name="Google Shape;1310;p14"/>
          <p:cNvGrpSpPr/>
          <p:nvPr/>
        </p:nvGrpSpPr>
        <p:grpSpPr>
          <a:xfrm rot="5400000" flipH="1">
            <a:off x="11368024" y="5306321"/>
            <a:ext cx="270273" cy="663097"/>
            <a:chOff x="6219428" y="3871144"/>
            <a:chExt cx="235841" cy="578619"/>
          </a:xfrm>
        </p:grpSpPr>
        <p:sp>
          <p:nvSpPr>
            <p:cNvPr id="1311" name="Google Shape;1311;p14"/>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14"/>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14"/>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14" name="Google Shape;1314;p14"/>
          <p:cNvSpPr/>
          <p:nvPr/>
        </p:nvSpPr>
        <p:spPr>
          <a:xfrm>
            <a:off x="2174521" y="6286388"/>
            <a:ext cx="121264" cy="122633"/>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12287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15"/>
        <p:cNvGrpSpPr/>
        <p:nvPr/>
      </p:nvGrpSpPr>
      <p:grpSpPr>
        <a:xfrm>
          <a:off x="0" y="0"/>
          <a:ext cx="0" cy="0"/>
          <a:chOff x="0" y="0"/>
          <a:chExt cx="0" cy="0"/>
        </a:xfrm>
      </p:grpSpPr>
      <p:sp>
        <p:nvSpPr>
          <p:cNvPr id="1316" name="Google Shape;1316;p15"/>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15"/>
          <p:cNvSpPr txBox="1">
            <a:spLocks noGrp="1"/>
          </p:cNvSpPr>
          <p:nvPr>
            <p:ph type="title"/>
          </p:nvPr>
        </p:nvSpPr>
        <p:spPr>
          <a:xfrm>
            <a:off x="2308667" y="2146267"/>
            <a:ext cx="7574800" cy="977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000"/>
              <a:buNone/>
              <a:defRPr sz="8666">
                <a:solidFill>
                  <a:schemeClr val="accent6"/>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None/>
              <a:defRPr sz="5333">
                <a:solidFill>
                  <a:schemeClr val="accent3"/>
                </a:solidFill>
              </a:defRPr>
            </a:lvl2pPr>
            <a:lvl3pPr lvl="2" algn="ctr">
              <a:spcBef>
                <a:spcPts val="0"/>
              </a:spcBef>
              <a:spcAft>
                <a:spcPts val="0"/>
              </a:spcAft>
              <a:buClr>
                <a:schemeClr val="accent3"/>
              </a:buClr>
              <a:buSzPts val="4000"/>
              <a:buNone/>
              <a:defRPr sz="5333">
                <a:solidFill>
                  <a:schemeClr val="accent3"/>
                </a:solidFill>
              </a:defRPr>
            </a:lvl3pPr>
            <a:lvl4pPr lvl="3" algn="ctr">
              <a:spcBef>
                <a:spcPts val="0"/>
              </a:spcBef>
              <a:spcAft>
                <a:spcPts val="0"/>
              </a:spcAft>
              <a:buClr>
                <a:schemeClr val="accent3"/>
              </a:buClr>
              <a:buSzPts val="4000"/>
              <a:buNone/>
              <a:defRPr sz="5333">
                <a:solidFill>
                  <a:schemeClr val="accent3"/>
                </a:solidFill>
              </a:defRPr>
            </a:lvl4pPr>
            <a:lvl5pPr lvl="4" algn="ctr">
              <a:spcBef>
                <a:spcPts val="0"/>
              </a:spcBef>
              <a:spcAft>
                <a:spcPts val="0"/>
              </a:spcAft>
              <a:buClr>
                <a:schemeClr val="accent3"/>
              </a:buClr>
              <a:buSzPts val="4000"/>
              <a:buNone/>
              <a:defRPr sz="5333">
                <a:solidFill>
                  <a:schemeClr val="accent3"/>
                </a:solidFill>
              </a:defRPr>
            </a:lvl5pPr>
            <a:lvl6pPr lvl="5" algn="ctr">
              <a:spcBef>
                <a:spcPts val="0"/>
              </a:spcBef>
              <a:spcAft>
                <a:spcPts val="0"/>
              </a:spcAft>
              <a:buClr>
                <a:schemeClr val="accent3"/>
              </a:buClr>
              <a:buSzPts val="4000"/>
              <a:buNone/>
              <a:defRPr sz="5333">
                <a:solidFill>
                  <a:schemeClr val="accent3"/>
                </a:solidFill>
              </a:defRPr>
            </a:lvl6pPr>
            <a:lvl7pPr lvl="6" algn="ctr">
              <a:spcBef>
                <a:spcPts val="0"/>
              </a:spcBef>
              <a:spcAft>
                <a:spcPts val="0"/>
              </a:spcAft>
              <a:buClr>
                <a:schemeClr val="accent3"/>
              </a:buClr>
              <a:buSzPts val="4000"/>
              <a:buNone/>
              <a:defRPr sz="5333">
                <a:solidFill>
                  <a:schemeClr val="accent3"/>
                </a:solidFill>
              </a:defRPr>
            </a:lvl7pPr>
            <a:lvl8pPr lvl="7" algn="ctr">
              <a:spcBef>
                <a:spcPts val="0"/>
              </a:spcBef>
              <a:spcAft>
                <a:spcPts val="0"/>
              </a:spcAft>
              <a:buClr>
                <a:schemeClr val="accent3"/>
              </a:buClr>
              <a:buSzPts val="4000"/>
              <a:buNone/>
              <a:defRPr sz="5333">
                <a:solidFill>
                  <a:schemeClr val="accent3"/>
                </a:solidFill>
              </a:defRPr>
            </a:lvl8pPr>
            <a:lvl9pPr lvl="8" algn="ctr">
              <a:spcBef>
                <a:spcPts val="0"/>
              </a:spcBef>
              <a:spcAft>
                <a:spcPts val="0"/>
              </a:spcAft>
              <a:buClr>
                <a:schemeClr val="accent3"/>
              </a:buClr>
              <a:buSzPts val="4000"/>
              <a:buNone/>
              <a:defRPr sz="5333">
                <a:solidFill>
                  <a:schemeClr val="accent3"/>
                </a:solidFill>
              </a:defRPr>
            </a:lvl9pPr>
          </a:lstStyle>
          <a:p>
            <a:endParaRPr/>
          </a:p>
        </p:txBody>
      </p:sp>
      <p:sp>
        <p:nvSpPr>
          <p:cNvPr id="1318" name="Google Shape;1318;p15"/>
          <p:cNvSpPr txBox="1">
            <a:spLocks noGrp="1"/>
          </p:cNvSpPr>
          <p:nvPr>
            <p:ph type="subTitle" idx="1"/>
          </p:nvPr>
        </p:nvSpPr>
        <p:spPr>
          <a:xfrm>
            <a:off x="3823600" y="3496233"/>
            <a:ext cx="4544800" cy="90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100"/>
              <a:buFont typeface="Nunito"/>
              <a:buNone/>
              <a:defRPr sz="2800">
                <a:solidFill>
                  <a:schemeClr val="accent2"/>
                </a:solidFill>
                <a:latin typeface="Nunito"/>
                <a:ea typeface="Nunito"/>
                <a:cs typeface="Nunito"/>
                <a:sym typeface="Nunito"/>
              </a:defRPr>
            </a:lvl1pPr>
            <a:lvl2pPr lvl="1"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2100"/>
              <a:buFont typeface="Nunito"/>
              <a:buNone/>
              <a:defRPr sz="2800">
                <a:solidFill>
                  <a:schemeClr val="lt1"/>
                </a:solidFill>
                <a:latin typeface="Nunito"/>
                <a:ea typeface="Nunito"/>
                <a:cs typeface="Nunito"/>
                <a:sym typeface="Nunito"/>
              </a:defRPr>
            </a:lvl9pPr>
          </a:lstStyle>
          <a:p>
            <a:endParaRPr/>
          </a:p>
        </p:txBody>
      </p:sp>
      <p:sp>
        <p:nvSpPr>
          <p:cNvPr id="1319" name="Google Shape;1319;p15"/>
          <p:cNvSpPr txBox="1">
            <a:spLocks noGrp="1"/>
          </p:cNvSpPr>
          <p:nvPr>
            <p:ph type="subTitle" idx="2"/>
          </p:nvPr>
        </p:nvSpPr>
        <p:spPr>
          <a:xfrm>
            <a:off x="3823600" y="4439800"/>
            <a:ext cx="4544800" cy="90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Font typeface="Nunito"/>
              <a:buNone/>
              <a:defRPr sz="2800">
                <a:solidFill>
                  <a:schemeClr val="accent2"/>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grpSp>
        <p:nvGrpSpPr>
          <p:cNvPr id="1320" name="Google Shape;1320;p15"/>
          <p:cNvGrpSpPr/>
          <p:nvPr/>
        </p:nvGrpSpPr>
        <p:grpSpPr>
          <a:xfrm>
            <a:off x="388143" y="474600"/>
            <a:ext cx="727229" cy="888656"/>
            <a:chOff x="2859835" y="2776139"/>
            <a:chExt cx="634581" cy="775442"/>
          </a:xfrm>
        </p:grpSpPr>
        <p:sp>
          <p:nvSpPr>
            <p:cNvPr id="1321" name="Google Shape;1321;p15"/>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15"/>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15"/>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4" name="Google Shape;1324;p15"/>
          <p:cNvGrpSpPr/>
          <p:nvPr/>
        </p:nvGrpSpPr>
        <p:grpSpPr>
          <a:xfrm>
            <a:off x="1116858" y="328905"/>
            <a:ext cx="440901" cy="676843"/>
            <a:chOff x="1603769" y="107044"/>
            <a:chExt cx="384731" cy="590613"/>
          </a:xfrm>
        </p:grpSpPr>
        <p:sp>
          <p:nvSpPr>
            <p:cNvPr id="1325" name="Google Shape;1325;p15"/>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15"/>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15"/>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15"/>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15"/>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15"/>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15"/>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2" name="Google Shape;1332;p15"/>
          <p:cNvGrpSpPr/>
          <p:nvPr/>
        </p:nvGrpSpPr>
        <p:grpSpPr>
          <a:xfrm rot="10800000">
            <a:off x="562204" y="1616826"/>
            <a:ext cx="808509" cy="822252"/>
            <a:chOff x="3027518" y="-1395725"/>
            <a:chExt cx="705506" cy="717497"/>
          </a:xfrm>
        </p:grpSpPr>
        <p:sp>
          <p:nvSpPr>
            <p:cNvPr id="1333" name="Google Shape;1333;p15"/>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15"/>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15"/>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15"/>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15"/>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15"/>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15"/>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15"/>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15"/>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2" name="Google Shape;1342;p15"/>
          <p:cNvGrpSpPr/>
          <p:nvPr/>
        </p:nvGrpSpPr>
        <p:grpSpPr>
          <a:xfrm>
            <a:off x="1394592" y="1162025"/>
            <a:ext cx="211899" cy="270316"/>
            <a:chOff x="2947570" y="-1075969"/>
            <a:chExt cx="184903" cy="235878"/>
          </a:xfrm>
        </p:grpSpPr>
        <p:sp>
          <p:nvSpPr>
            <p:cNvPr id="1343" name="Google Shape;1343;p1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1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1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6" name="Google Shape;1346;p15"/>
          <p:cNvGrpSpPr/>
          <p:nvPr/>
        </p:nvGrpSpPr>
        <p:grpSpPr>
          <a:xfrm>
            <a:off x="364279" y="682346"/>
            <a:ext cx="147765" cy="147765"/>
            <a:chOff x="794923" y="2795124"/>
            <a:chExt cx="128941" cy="128941"/>
          </a:xfrm>
        </p:grpSpPr>
        <p:sp>
          <p:nvSpPr>
            <p:cNvPr id="1347" name="Google Shape;1347;p1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1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9" name="Google Shape;1349;p15"/>
          <p:cNvGrpSpPr/>
          <p:nvPr/>
        </p:nvGrpSpPr>
        <p:grpSpPr>
          <a:xfrm>
            <a:off x="1745422" y="604319"/>
            <a:ext cx="249684" cy="249685"/>
            <a:chOff x="1447449" y="4268259"/>
            <a:chExt cx="217875" cy="217875"/>
          </a:xfrm>
        </p:grpSpPr>
        <p:sp>
          <p:nvSpPr>
            <p:cNvPr id="1350" name="Google Shape;1350;p1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1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1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1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1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1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1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1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15"/>
          <p:cNvGrpSpPr/>
          <p:nvPr/>
        </p:nvGrpSpPr>
        <p:grpSpPr>
          <a:xfrm>
            <a:off x="2227573" y="260466"/>
            <a:ext cx="211899" cy="270316"/>
            <a:chOff x="2947570" y="-1075969"/>
            <a:chExt cx="184903" cy="235878"/>
          </a:xfrm>
        </p:grpSpPr>
        <p:sp>
          <p:nvSpPr>
            <p:cNvPr id="1359" name="Google Shape;1359;p1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1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1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62" name="Google Shape;1362;p15"/>
          <p:cNvGrpSpPr/>
          <p:nvPr/>
        </p:nvGrpSpPr>
        <p:grpSpPr>
          <a:xfrm>
            <a:off x="745386" y="5939761"/>
            <a:ext cx="411153" cy="410019"/>
            <a:chOff x="2601030" y="2721166"/>
            <a:chExt cx="358773" cy="357783"/>
          </a:xfrm>
        </p:grpSpPr>
        <p:sp>
          <p:nvSpPr>
            <p:cNvPr id="1363" name="Google Shape;1363;p15"/>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15"/>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15"/>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15"/>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15"/>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15"/>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15"/>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15"/>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1" name="Google Shape;1371;p15"/>
          <p:cNvGrpSpPr/>
          <p:nvPr/>
        </p:nvGrpSpPr>
        <p:grpSpPr>
          <a:xfrm>
            <a:off x="11116190" y="594486"/>
            <a:ext cx="249684" cy="249685"/>
            <a:chOff x="1447449" y="4268259"/>
            <a:chExt cx="217875" cy="217875"/>
          </a:xfrm>
        </p:grpSpPr>
        <p:sp>
          <p:nvSpPr>
            <p:cNvPr id="1372" name="Google Shape;1372;p1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1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1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1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1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1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1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1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0" name="Google Shape;1380;p15"/>
          <p:cNvGrpSpPr/>
          <p:nvPr/>
        </p:nvGrpSpPr>
        <p:grpSpPr>
          <a:xfrm rot="3599929">
            <a:off x="10398789" y="5100682"/>
            <a:ext cx="956329" cy="1001009"/>
            <a:chOff x="3153626" y="-2653955"/>
            <a:chExt cx="834426" cy="873411"/>
          </a:xfrm>
        </p:grpSpPr>
        <p:sp>
          <p:nvSpPr>
            <p:cNvPr id="1381" name="Google Shape;1381;p1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1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1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1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1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1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1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8" name="Google Shape;1388;p15"/>
          <p:cNvGrpSpPr/>
          <p:nvPr/>
        </p:nvGrpSpPr>
        <p:grpSpPr>
          <a:xfrm>
            <a:off x="11468414" y="4108990"/>
            <a:ext cx="222199" cy="223333"/>
            <a:chOff x="3407917" y="-1400250"/>
            <a:chExt cx="193891" cy="194881"/>
          </a:xfrm>
        </p:grpSpPr>
        <p:sp>
          <p:nvSpPr>
            <p:cNvPr id="1389" name="Google Shape;1389;p1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1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1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1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1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1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1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1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7" name="Google Shape;1397;p15"/>
          <p:cNvGrpSpPr/>
          <p:nvPr/>
        </p:nvGrpSpPr>
        <p:grpSpPr>
          <a:xfrm>
            <a:off x="11048265" y="5696014"/>
            <a:ext cx="768416" cy="771863"/>
            <a:chOff x="1889565" y="-3382437"/>
            <a:chExt cx="670520" cy="673527"/>
          </a:xfrm>
        </p:grpSpPr>
        <p:sp>
          <p:nvSpPr>
            <p:cNvPr id="1398" name="Google Shape;1398;p1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1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1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1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1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3" name="Google Shape;1403;p15"/>
          <p:cNvGrpSpPr/>
          <p:nvPr/>
        </p:nvGrpSpPr>
        <p:grpSpPr>
          <a:xfrm>
            <a:off x="11444094" y="4919941"/>
            <a:ext cx="270273" cy="663097"/>
            <a:chOff x="6219428" y="3871144"/>
            <a:chExt cx="235841" cy="578619"/>
          </a:xfrm>
        </p:grpSpPr>
        <p:sp>
          <p:nvSpPr>
            <p:cNvPr id="1404" name="Google Shape;1404;p1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1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1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7" name="Google Shape;1407;p15"/>
          <p:cNvGrpSpPr/>
          <p:nvPr/>
        </p:nvGrpSpPr>
        <p:grpSpPr>
          <a:xfrm>
            <a:off x="11134435" y="4610541"/>
            <a:ext cx="262288" cy="333313"/>
            <a:chOff x="2079424" y="521748"/>
            <a:chExt cx="228873" cy="290850"/>
          </a:xfrm>
        </p:grpSpPr>
        <p:sp>
          <p:nvSpPr>
            <p:cNvPr id="1408" name="Google Shape;1408;p1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1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1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1" name="Google Shape;1411;p15"/>
          <p:cNvGrpSpPr/>
          <p:nvPr/>
        </p:nvGrpSpPr>
        <p:grpSpPr>
          <a:xfrm rot="-5400000">
            <a:off x="9789120" y="5870220"/>
            <a:ext cx="639057" cy="639057"/>
            <a:chOff x="3560335" y="-646412"/>
            <a:chExt cx="557642" cy="557642"/>
          </a:xfrm>
        </p:grpSpPr>
        <p:sp>
          <p:nvSpPr>
            <p:cNvPr id="1412" name="Google Shape;1412;p1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1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1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1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1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1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1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1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1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79662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21"/>
        <p:cNvGrpSpPr/>
        <p:nvPr/>
      </p:nvGrpSpPr>
      <p:grpSpPr>
        <a:xfrm>
          <a:off x="0" y="0"/>
          <a:ext cx="0" cy="0"/>
          <a:chOff x="0" y="0"/>
          <a:chExt cx="0" cy="0"/>
        </a:xfrm>
      </p:grpSpPr>
      <p:sp>
        <p:nvSpPr>
          <p:cNvPr id="1422" name="Google Shape;1422;p16"/>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16"/>
          <p:cNvSpPr txBox="1">
            <a:spLocks noGrp="1"/>
          </p:cNvSpPr>
          <p:nvPr>
            <p:ph type="title"/>
          </p:nvPr>
        </p:nvSpPr>
        <p:spPr>
          <a:xfrm>
            <a:off x="3142800" y="4431308"/>
            <a:ext cx="5906400" cy="43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Font typeface="Nunito"/>
              <a:buNone/>
              <a:defRPr sz="2667">
                <a:latin typeface="Nunito"/>
                <a:ea typeface="Nunito"/>
                <a:cs typeface="Nunito"/>
                <a:sym typeface="Nunito"/>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1424" name="Google Shape;1424;p16"/>
          <p:cNvSpPr txBox="1">
            <a:spLocks noGrp="1"/>
          </p:cNvSpPr>
          <p:nvPr>
            <p:ph type="subTitle" idx="1"/>
          </p:nvPr>
        </p:nvSpPr>
        <p:spPr>
          <a:xfrm>
            <a:off x="2843800" y="1692533"/>
            <a:ext cx="6504400" cy="2537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Nunito"/>
              <a:buNone/>
              <a:defRPr sz="3333" b="1">
                <a:latin typeface="Nunito"/>
                <a:ea typeface="Nunito"/>
                <a:cs typeface="Nunito"/>
                <a:sym typeface="Nunito"/>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grpSp>
        <p:nvGrpSpPr>
          <p:cNvPr id="1425" name="Google Shape;1425;p16"/>
          <p:cNvGrpSpPr/>
          <p:nvPr/>
        </p:nvGrpSpPr>
        <p:grpSpPr>
          <a:xfrm>
            <a:off x="9802540" y="358451"/>
            <a:ext cx="267605" cy="267565"/>
            <a:chOff x="6886110" y="773687"/>
            <a:chExt cx="249074" cy="249037"/>
          </a:xfrm>
        </p:grpSpPr>
        <p:sp>
          <p:nvSpPr>
            <p:cNvPr id="1426" name="Google Shape;1426;p16"/>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16"/>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16"/>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16"/>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16"/>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16"/>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16"/>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16"/>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4" name="Google Shape;1434;p16"/>
          <p:cNvGrpSpPr/>
          <p:nvPr/>
        </p:nvGrpSpPr>
        <p:grpSpPr>
          <a:xfrm>
            <a:off x="10855847" y="358427"/>
            <a:ext cx="651639" cy="796191"/>
            <a:chOff x="6180225" y="405175"/>
            <a:chExt cx="606514" cy="741056"/>
          </a:xfrm>
        </p:grpSpPr>
        <p:sp>
          <p:nvSpPr>
            <p:cNvPr id="1435" name="Google Shape;1435;p16"/>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16"/>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16"/>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8" name="Google Shape;1438;p16"/>
          <p:cNvGrpSpPr/>
          <p:nvPr/>
        </p:nvGrpSpPr>
        <p:grpSpPr>
          <a:xfrm>
            <a:off x="10066124" y="650448"/>
            <a:ext cx="1065061" cy="1084409"/>
            <a:chOff x="3411440" y="2423377"/>
            <a:chExt cx="991309" cy="1009316"/>
          </a:xfrm>
        </p:grpSpPr>
        <p:sp>
          <p:nvSpPr>
            <p:cNvPr id="1439" name="Google Shape;1439;p16"/>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16"/>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16"/>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16"/>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43" name="Google Shape;1443;p16"/>
          <p:cNvGrpSpPr/>
          <p:nvPr/>
        </p:nvGrpSpPr>
        <p:grpSpPr>
          <a:xfrm>
            <a:off x="11281621" y="1251294"/>
            <a:ext cx="548659" cy="885773"/>
            <a:chOff x="4698532" y="1605962"/>
            <a:chExt cx="510665" cy="824436"/>
          </a:xfrm>
        </p:grpSpPr>
        <p:sp>
          <p:nvSpPr>
            <p:cNvPr id="1444" name="Google Shape;1444;p16"/>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16"/>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16"/>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47" name="Google Shape;1447;p16"/>
          <p:cNvGrpSpPr/>
          <p:nvPr/>
        </p:nvGrpSpPr>
        <p:grpSpPr>
          <a:xfrm>
            <a:off x="11612471" y="2373492"/>
            <a:ext cx="147765" cy="147765"/>
            <a:chOff x="794923" y="2795124"/>
            <a:chExt cx="128941" cy="128941"/>
          </a:xfrm>
        </p:grpSpPr>
        <p:sp>
          <p:nvSpPr>
            <p:cNvPr id="1448" name="Google Shape;1448;p1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1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0" name="Google Shape;1450;p16"/>
          <p:cNvGrpSpPr/>
          <p:nvPr/>
        </p:nvGrpSpPr>
        <p:grpSpPr>
          <a:xfrm>
            <a:off x="817175" y="585562"/>
            <a:ext cx="267605" cy="267565"/>
            <a:chOff x="6886110" y="773687"/>
            <a:chExt cx="249074" cy="249037"/>
          </a:xfrm>
        </p:grpSpPr>
        <p:sp>
          <p:nvSpPr>
            <p:cNvPr id="1451" name="Google Shape;1451;p16"/>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16"/>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16"/>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16"/>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16"/>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16"/>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16"/>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16"/>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9" name="Google Shape;1459;p16"/>
          <p:cNvGrpSpPr/>
          <p:nvPr/>
        </p:nvGrpSpPr>
        <p:grpSpPr>
          <a:xfrm>
            <a:off x="394122" y="4378121"/>
            <a:ext cx="524493" cy="459225"/>
            <a:chOff x="299281" y="2848081"/>
            <a:chExt cx="457673" cy="400720"/>
          </a:xfrm>
        </p:grpSpPr>
        <p:sp>
          <p:nvSpPr>
            <p:cNvPr id="1460" name="Google Shape;1460;p16"/>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16"/>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2" name="Google Shape;1462;p16"/>
          <p:cNvGrpSpPr/>
          <p:nvPr/>
        </p:nvGrpSpPr>
        <p:grpSpPr>
          <a:xfrm>
            <a:off x="409936" y="3987530"/>
            <a:ext cx="147765" cy="147765"/>
            <a:chOff x="794923" y="2795124"/>
            <a:chExt cx="128941" cy="128941"/>
          </a:xfrm>
        </p:grpSpPr>
        <p:sp>
          <p:nvSpPr>
            <p:cNvPr id="1463" name="Google Shape;1463;p16"/>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16"/>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5" name="Google Shape;1465;p16"/>
          <p:cNvGrpSpPr/>
          <p:nvPr/>
        </p:nvGrpSpPr>
        <p:grpSpPr>
          <a:xfrm>
            <a:off x="1051839" y="5448006"/>
            <a:ext cx="860076" cy="1051300"/>
            <a:chOff x="794919" y="4014442"/>
            <a:chExt cx="750503" cy="917365"/>
          </a:xfrm>
        </p:grpSpPr>
        <p:sp>
          <p:nvSpPr>
            <p:cNvPr id="1466" name="Google Shape;1466;p16"/>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16"/>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16"/>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9" name="Google Shape;1469;p16"/>
          <p:cNvGrpSpPr/>
          <p:nvPr/>
        </p:nvGrpSpPr>
        <p:grpSpPr>
          <a:xfrm>
            <a:off x="915028" y="4828382"/>
            <a:ext cx="241653" cy="894431"/>
            <a:chOff x="2419167" y="1286206"/>
            <a:chExt cx="210867" cy="780480"/>
          </a:xfrm>
        </p:grpSpPr>
        <p:sp>
          <p:nvSpPr>
            <p:cNvPr id="1470" name="Google Shape;1470;p16"/>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16"/>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16"/>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16"/>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16"/>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16"/>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16"/>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16"/>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16"/>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16"/>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16"/>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16"/>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16"/>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16"/>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16"/>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5" name="Google Shape;1485;p16"/>
          <p:cNvGrpSpPr/>
          <p:nvPr/>
        </p:nvGrpSpPr>
        <p:grpSpPr>
          <a:xfrm>
            <a:off x="364190" y="5686677"/>
            <a:ext cx="584087" cy="641329"/>
            <a:chOff x="1693693" y="-2602979"/>
            <a:chExt cx="509674" cy="559624"/>
          </a:xfrm>
        </p:grpSpPr>
        <p:sp>
          <p:nvSpPr>
            <p:cNvPr id="1486" name="Google Shape;1486;p16"/>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16"/>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16"/>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16"/>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16"/>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16"/>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16"/>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16"/>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16"/>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95" name="Google Shape;1495;p16"/>
          <p:cNvSpPr/>
          <p:nvPr/>
        </p:nvSpPr>
        <p:spPr>
          <a:xfrm>
            <a:off x="597345" y="5367975"/>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3755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6"/>
        <p:cNvGrpSpPr/>
        <p:nvPr/>
      </p:nvGrpSpPr>
      <p:grpSpPr>
        <a:xfrm>
          <a:off x="0" y="0"/>
          <a:ext cx="0" cy="0"/>
          <a:chOff x="0" y="0"/>
          <a:chExt cx="0" cy="0"/>
        </a:xfrm>
      </p:grpSpPr>
      <p:sp>
        <p:nvSpPr>
          <p:cNvPr id="1497" name="Google Shape;1497;p17"/>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17"/>
          <p:cNvSpPr txBox="1">
            <a:spLocks noGrp="1"/>
          </p:cNvSpPr>
          <p:nvPr>
            <p:ph type="title" hasCustomPrompt="1"/>
          </p:nvPr>
        </p:nvSpPr>
        <p:spPr>
          <a:xfrm>
            <a:off x="2833600" y="1927333"/>
            <a:ext cx="6524800" cy="254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500"/>
              <a:buFont typeface="Montserrat ExtraBold"/>
              <a:buNone/>
              <a:defRPr sz="20000">
                <a:solidFill>
                  <a:schemeClr val="accent5"/>
                </a:solidFill>
                <a:latin typeface="Montserrat ExtraBold"/>
                <a:ea typeface="Montserrat ExtraBold"/>
                <a:cs typeface="Montserrat ExtraBold"/>
                <a:sym typeface="Montserrat ExtraBold"/>
              </a:defRPr>
            </a:lvl1pPr>
            <a:lvl2pPr lvl="1"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2pPr>
            <a:lvl3pPr lvl="2"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3pPr>
            <a:lvl4pPr lvl="3"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4pPr>
            <a:lvl5pPr lvl="4"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5pPr>
            <a:lvl6pPr lvl="5"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6pPr>
            <a:lvl7pPr lvl="6"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7pPr>
            <a:lvl8pPr lvl="7"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8pPr>
            <a:lvl9pPr lvl="8" algn="ctr">
              <a:spcBef>
                <a:spcPts val="0"/>
              </a:spcBef>
              <a:spcAft>
                <a:spcPts val="0"/>
              </a:spcAft>
              <a:buSzPts val="9500"/>
              <a:buFont typeface="Montserrat ExtraBold"/>
              <a:buNone/>
              <a:defRPr sz="12666">
                <a:latin typeface="Montserrat ExtraBold"/>
                <a:ea typeface="Montserrat ExtraBold"/>
                <a:cs typeface="Montserrat ExtraBold"/>
                <a:sym typeface="Montserrat ExtraBold"/>
              </a:defRPr>
            </a:lvl9pPr>
          </a:lstStyle>
          <a:p>
            <a:r>
              <a:t>xx%</a:t>
            </a:r>
          </a:p>
        </p:txBody>
      </p:sp>
      <p:grpSp>
        <p:nvGrpSpPr>
          <p:cNvPr id="1499" name="Google Shape;1499;p17"/>
          <p:cNvGrpSpPr/>
          <p:nvPr/>
        </p:nvGrpSpPr>
        <p:grpSpPr>
          <a:xfrm>
            <a:off x="9944893" y="4946000"/>
            <a:ext cx="403548" cy="402435"/>
            <a:chOff x="2601030" y="2721166"/>
            <a:chExt cx="358773" cy="357783"/>
          </a:xfrm>
        </p:grpSpPr>
        <p:sp>
          <p:nvSpPr>
            <p:cNvPr id="1500" name="Google Shape;1500;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8" name="Google Shape;1508;p17"/>
          <p:cNvGrpSpPr/>
          <p:nvPr/>
        </p:nvGrpSpPr>
        <p:grpSpPr>
          <a:xfrm>
            <a:off x="11110046" y="417809"/>
            <a:ext cx="682207" cy="833540"/>
            <a:chOff x="6180225" y="405175"/>
            <a:chExt cx="606514" cy="741056"/>
          </a:xfrm>
        </p:grpSpPr>
        <p:sp>
          <p:nvSpPr>
            <p:cNvPr id="1509" name="Google Shape;1509;p17"/>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17"/>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17"/>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2" name="Google Shape;1512;p17"/>
          <p:cNvGrpSpPr/>
          <p:nvPr/>
        </p:nvGrpSpPr>
        <p:grpSpPr>
          <a:xfrm>
            <a:off x="2587209" y="518116"/>
            <a:ext cx="403548" cy="402435"/>
            <a:chOff x="2601030" y="2721166"/>
            <a:chExt cx="358773" cy="357783"/>
          </a:xfrm>
        </p:grpSpPr>
        <p:sp>
          <p:nvSpPr>
            <p:cNvPr id="1513" name="Google Shape;1513;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1" name="Google Shape;1521;p17"/>
          <p:cNvGrpSpPr/>
          <p:nvPr/>
        </p:nvGrpSpPr>
        <p:grpSpPr>
          <a:xfrm rot="-5400000">
            <a:off x="476348" y="5585689"/>
            <a:ext cx="938563" cy="982412"/>
            <a:chOff x="3153626" y="-2653955"/>
            <a:chExt cx="834426" cy="873411"/>
          </a:xfrm>
        </p:grpSpPr>
        <p:sp>
          <p:nvSpPr>
            <p:cNvPr id="1522" name="Google Shape;1522;p1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1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1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1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1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1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1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9" name="Google Shape;1529;p17"/>
          <p:cNvSpPr/>
          <p:nvPr/>
        </p:nvSpPr>
        <p:spPr>
          <a:xfrm rot="-5400000">
            <a:off x="1553527" y="6025157"/>
            <a:ext cx="102300" cy="10345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30" name="Google Shape;1530;p17"/>
          <p:cNvGrpSpPr/>
          <p:nvPr/>
        </p:nvGrpSpPr>
        <p:grpSpPr>
          <a:xfrm rot="-5400000">
            <a:off x="577485" y="5187275"/>
            <a:ext cx="265273" cy="650831"/>
            <a:chOff x="6219428" y="3871144"/>
            <a:chExt cx="235841" cy="578619"/>
          </a:xfrm>
        </p:grpSpPr>
        <p:sp>
          <p:nvSpPr>
            <p:cNvPr id="1531" name="Google Shape;1531;p1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1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1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4" name="Google Shape;1534;p17"/>
          <p:cNvGrpSpPr/>
          <p:nvPr/>
        </p:nvGrpSpPr>
        <p:grpSpPr>
          <a:xfrm rot="-5400000">
            <a:off x="475385" y="4766710"/>
            <a:ext cx="257436" cy="327148"/>
            <a:chOff x="2079424" y="521748"/>
            <a:chExt cx="228873" cy="290850"/>
          </a:xfrm>
        </p:grpSpPr>
        <p:sp>
          <p:nvSpPr>
            <p:cNvPr id="1535" name="Google Shape;1535;p1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1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1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8" name="Google Shape;1538;p17"/>
          <p:cNvSpPr/>
          <p:nvPr/>
        </p:nvSpPr>
        <p:spPr>
          <a:xfrm flipH="1">
            <a:off x="10350343" y="3924834"/>
            <a:ext cx="208867" cy="208900"/>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39" name="Google Shape;1539;p17"/>
          <p:cNvGrpSpPr/>
          <p:nvPr/>
        </p:nvGrpSpPr>
        <p:grpSpPr>
          <a:xfrm flipH="1">
            <a:off x="1656396" y="1645117"/>
            <a:ext cx="332099" cy="332049"/>
            <a:chOff x="6886110" y="773687"/>
            <a:chExt cx="249074" cy="249037"/>
          </a:xfrm>
        </p:grpSpPr>
        <p:sp>
          <p:nvSpPr>
            <p:cNvPr id="1540" name="Google Shape;1540;p1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1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1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1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1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1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1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1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8" name="Google Shape;1548;p17"/>
          <p:cNvGrpSpPr/>
          <p:nvPr/>
        </p:nvGrpSpPr>
        <p:grpSpPr>
          <a:xfrm flipH="1">
            <a:off x="1272624" y="420017"/>
            <a:ext cx="808685" cy="988075"/>
            <a:chOff x="6180225" y="405175"/>
            <a:chExt cx="606514" cy="741056"/>
          </a:xfrm>
        </p:grpSpPr>
        <p:sp>
          <p:nvSpPr>
            <p:cNvPr id="1549" name="Google Shape;1549;p17"/>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17"/>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17"/>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52" name="Google Shape;1552;p17"/>
          <p:cNvSpPr/>
          <p:nvPr/>
        </p:nvSpPr>
        <p:spPr>
          <a:xfrm flipH="1">
            <a:off x="543455" y="2523262"/>
            <a:ext cx="121312" cy="122633"/>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53" name="Google Shape;1553;p17"/>
          <p:cNvGrpSpPr/>
          <p:nvPr/>
        </p:nvGrpSpPr>
        <p:grpSpPr>
          <a:xfrm flipH="1">
            <a:off x="884063" y="655784"/>
            <a:ext cx="332099" cy="332049"/>
            <a:chOff x="6886110" y="773687"/>
            <a:chExt cx="249074" cy="249037"/>
          </a:xfrm>
        </p:grpSpPr>
        <p:sp>
          <p:nvSpPr>
            <p:cNvPr id="1554" name="Google Shape;1554;p1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1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1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1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1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1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1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1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2" name="Google Shape;1562;p17"/>
          <p:cNvGrpSpPr/>
          <p:nvPr/>
        </p:nvGrpSpPr>
        <p:grpSpPr>
          <a:xfrm flipH="1">
            <a:off x="10575735" y="328910"/>
            <a:ext cx="512975" cy="787484"/>
            <a:chOff x="1603769" y="107044"/>
            <a:chExt cx="384731" cy="590613"/>
          </a:xfrm>
        </p:grpSpPr>
        <p:sp>
          <p:nvSpPr>
            <p:cNvPr id="1563" name="Google Shape;1563;p1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1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1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1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1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1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1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70" name="Google Shape;1570;p17"/>
          <p:cNvGrpSpPr/>
          <p:nvPr/>
        </p:nvGrpSpPr>
        <p:grpSpPr>
          <a:xfrm flipH="1">
            <a:off x="884069" y="1645089"/>
            <a:ext cx="680887" cy="1099248"/>
            <a:chOff x="4698532" y="1605962"/>
            <a:chExt cx="510665" cy="824436"/>
          </a:xfrm>
        </p:grpSpPr>
        <p:sp>
          <p:nvSpPr>
            <p:cNvPr id="1571" name="Google Shape;1571;p17"/>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17"/>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17"/>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74" name="Google Shape;1574;p17"/>
          <p:cNvSpPr/>
          <p:nvPr/>
        </p:nvSpPr>
        <p:spPr>
          <a:xfrm flipH="1">
            <a:off x="9482525" y="907493"/>
            <a:ext cx="208867" cy="208900"/>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75" name="Google Shape;1575;p17"/>
          <p:cNvGrpSpPr/>
          <p:nvPr/>
        </p:nvGrpSpPr>
        <p:grpSpPr>
          <a:xfrm flipH="1">
            <a:off x="10023413" y="328908"/>
            <a:ext cx="246537" cy="314504"/>
            <a:chOff x="2947570" y="-1075969"/>
            <a:chExt cx="184903" cy="235878"/>
          </a:xfrm>
        </p:grpSpPr>
        <p:sp>
          <p:nvSpPr>
            <p:cNvPr id="1576" name="Google Shape;1576;p1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1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1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79" name="Google Shape;1579;p17"/>
          <p:cNvGrpSpPr/>
          <p:nvPr/>
        </p:nvGrpSpPr>
        <p:grpSpPr>
          <a:xfrm flipH="1">
            <a:off x="10183013" y="1528075"/>
            <a:ext cx="246537" cy="314504"/>
            <a:chOff x="2947570" y="-1075969"/>
            <a:chExt cx="184903" cy="235878"/>
          </a:xfrm>
        </p:grpSpPr>
        <p:sp>
          <p:nvSpPr>
            <p:cNvPr id="1580" name="Google Shape;1580;p1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1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1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3" name="Google Shape;1583;p17"/>
          <p:cNvGrpSpPr/>
          <p:nvPr/>
        </p:nvGrpSpPr>
        <p:grpSpPr>
          <a:xfrm flipH="1">
            <a:off x="10852750" y="1391356"/>
            <a:ext cx="894055" cy="897227"/>
            <a:chOff x="4492684" y="662647"/>
            <a:chExt cx="847391" cy="850399"/>
          </a:xfrm>
        </p:grpSpPr>
        <p:sp>
          <p:nvSpPr>
            <p:cNvPr id="1584" name="Google Shape;1584;p17"/>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17"/>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17"/>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17"/>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17"/>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9" name="Google Shape;1589;p17"/>
          <p:cNvGrpSpPr/>
          <p:nvPr/>
        </p:nvGrpSpPr>
        <p:grpSpPr>
          <a:xfrm flipH="1">
            <a:off x="11201238" y="3797442"/>
            <a:ext cx="610231" cy="534293"/>
            <a:chOff x="299281" y="2848081"/>
            <a:chExt cx="457673" cy="400720"/>
          </a:xfrm>
        </p:grpSpPr>
        <p:sp>
          <p:nvSpPr>
            <p:cNvPr id="1590" name="Google Shape;1590;p17"/>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17"/>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2" name="Google Shape;1592;p17"/>
          <p:cNvGrpSpPr/>
          <p:nvPr/>
        </p:nvGrpSpPr>
        <p:grpSpPr>
          <a:xfrm flipH="1">
            <a:off x="10978693" y="3726833"/>
            <a:ext cx="171921" cy="171921"/>
            <a:chOff x="794923" y="2795124"/>
            <a:chExt cx="128941" cy="128941"/>
          </a:xfrm>
        </p:grpSpPr>
        <p:sp>
          <p:nvSpPr>
            <p:cNvPr id="1593" name="Google Shape;1593;p1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1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5" name="Google Shape;1595;p17"/>
          <p:cNvGrpSpPr/>
          <p:nvPr/>
        </p:nvGrpSpPr>
        <p:grpSpPr>
          <a:xfrm flipH="1">
            <a:off x="10182998" y="5317090"/>
            <a:ext cx="1000671" cy="1223153"/>
            <a:chOff x="794919" y="4014442"/>
            <a:chExt cx="750503" cy="917365"/>
          </a:xfrm>
        </p:grpSpPr>
        <p:sp>
          <p:nvSpPr>
            <p:cNvPr id="1596" name="Google Shape;1596;p17"/>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17"/>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17"/>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9" name="Google Shape;1599;p17"/>
          <p:cNvGrpSpPr/>
          <p:nvPr/>
        </p:nvGrpSpPr>
        <p:grpSpPr>
          <a:xfrm flipH="1">
            <a:off x="9604811" y="6226046"/>
            <a:ext cx="290500" cy="290500"/>
            <a:chOff x="1447449" y="4268259"/>
            <a:chExt cx="217875" cy="217875"/>
          </a:xfrm>
        </p:grpSpPr>
        <p:sp>
          <p:nvSpPr>
            <p:cNvPr id="1600" name="Google Shape;1600;p17"/>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17"/>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17"/>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17"/>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17"/>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17"/>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17"/>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17"/>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08" name="Google Shape;1608;p17"/>
          <p:cNvGrpSpPr/>
          <p:nvPr/>
        </p:nvGrpSpPr>
        <p:grpSpPr>
          <a:xfrm flipH="1">
            <a:off x="10924065" y="4692075"/>
            <a:ext cx="281156" cy="1040640"/>
            <a:chOff x="2419167" y="1286206"/>
            <a:chExt cx="210867" cy="780480"/>
          </a:xfrm>
        </p:grpSpPr>
        <p:sp>
          <p:nvSpPr>
            <p:cNvPr id="1609" name="Google Shape;1609;p17"/>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17"/>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17"/>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17"/>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17"/>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17"/>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17"/>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17"/>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17"/>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17"/>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17"/>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17"/>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17"/>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17"/>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17"/>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4" name="Google Shape;1624;p17"/>
          <p:cNvSpPr/>
          <p:nvPr/>
        </p:nvSpPr>
        <p:spPr>
          <a:xfrm flipH="1">
            <a:off x="1849349" y="4868964"/>
            <a:ext cx="121264" cy="122633"/>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25" name="Google Shape;1625;p17"/>
          <p:cNvGrpSpPr/>
          <p:nvPr/>
        </p:nvGrpSpPr>
        <p:grpSpPr>
          <a:xfrm flipH="1">
            <a:off x="474850" y="3629852"/>
            <a:ext cx="258521" cy="259841"/>
            <a:chOff x="3407917" y="-1400250"/>
            <a:chExt cx="193891" cy="194881"/>
          </a:xfrm>
        </p:grpSpPr>
        <p:sp>
          <p:nvSpPr>
            <p:cNvPr id="1626" name="Google Shape;1626;p1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1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1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1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1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1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1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1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4" name="Google Shape;1634;p17"/>
          <p:cNvGrpSpPr/>
          <p:nvPr/>
        </p:nvGrpSpPr>
        <p:grpSpPr>
          <a:xfrm flipH="1">
            <a:off x="446887" y="1140493"/>
            <a:ext cx="314455" cy="771492"/>
            <a:chOff x="6219428" y="3871144"/>
            <a:chExt cx="235841" cy="578619"/>
          </a:xfrm>
        </p:grpSpPr>
        <p:sp>
          <p:nvSpPr>
            <p:cNvPr id="1635" name="Google Shape;1635;p1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1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1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8" name="Google Shape;1638;p17"/>
          <p:cNvGrpSpPr/>
          <p:nvPr/>
        </p:nvGrpSpPr>
        <p:grpSpPr>
          <a:xfrm flipH="1">
            <a:off x="11138566" y="5607603"/>
            <a:ext cx="679565" cy="746165"/>
            <a:chOff x="1693693" y="-2602979"/>
            <a:chExt cx="509674" cy="559624"/>
          </a:xfrm>
        </p:grpSpPr>
        <p:sp>
          <p:nvSpPr>
            <p:cNvPr id="1639" name="Google Shape;1639;p17"/>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17"/>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17"/>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17"/>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17"/>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17"/>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17"/>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17"/>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17"/>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8" name="Google Shape;1648;p17"/>
          <p:cNvGrpSpPr/>
          <p:nvPr/>
        </p:nvGrpSpPr>
        <p:grpSpPr>
          <a:xfrm>
            <a:off x="1849340" y="5773004"/>
            <a:ext cx="743523" cy="743523"/>
            <a:chOff x="3560335" y="-646412"/>
            <a:chExt cx="557642" cy="557642"/>
          </a:xfrm>
        </p:grpSpPr>
        <p:sp>
          <p:nvSpPr>
            <p:cNvPr id="1649" name="Google Shape;1649;p17"/>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17"/>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17"/>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17"/>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17"/>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17"/>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17"/>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17"/>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17"/>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58" name="Google Shape;1658;p17"/>
          <p:cNvGrpSpPr/>
          <p:nvPr/>
        </p:nvGrpSpPr>
        <p:grpSpPr>
          <a:xfrm flipH="1">
            <a:off x="7204339" y="987823"/>
            <a:ext cx="478364" cy="477044"/>
            <a:chOff x="2601030" y="2721166"/>
            <a:chExt cx="358773" cy="357783"/>
          </a:xfrm>
        </p:grpSpPr>
        <p:sp>
          <p:nvSpPr>
            <p:cNvPr id="1659" name="Google Shape;1659;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67" name="Google Shape;1667;p17"/>
          <p:cNvSpPr txBox="1">
            <a:spLocks noGrp="1"/>
          </p:cNvSpPr>
          <p:nvPr>
            <p:ph type="subTitle" idx="1"/>
          </p:nvPr>
        </p:nvSpPr>
        <p:spPr>
          <a:xfrm>
            <a:off x="2833600" y="4559067"/>
            <a:ext cx="6524800" cy="37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Nunito"/>
              <a:buNone/>
              <a:defRPr sz="2133">
                <a:latin typeface="Nunito"/>
                <a:ea typeface="Nunito"/>
                <a:cs typeface="Nunito"/>
                <a:sym typeface="Nunito"/>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spTree>
    <p:extLst>
      <p:ext uri="{BB962C8B-B14F-4D97-AF65-F5344CB8AC3E}">
        <p14:creationId xmlns:p14="http://schemas.microsoft.com/office/powerpoint/2010/main" val="244219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0102605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668"/>
        <p:cNvGrpSpPr/>
        <p:nvPr/>
      </p:nvGrpSpPr>
      <p:grpSpPr>
        <a:xfrm>
          <a:off x="0" y="0"/>
          <a:ext cx="0" cy="0"/>
          <a:chOff x="0" y="0"/>
          <a:chExt cx="0" cy="0"/>
        </a:xfrm>
      </p:grpSpPr>
      <p:sp>
        <p:nvSpPr>
          <p:cNvPr id="1669" name="Google Shape;1669;p18"/>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18"/>
          <p:cNvSpPr txBox="1">
            <a:spLocks noGrp="1"/>
          </p:cNvSpPr>
          <p:nvPr>
            <p:ph type="title" hasCustomPrompt="1"/>
          </p:nvPr>
        </p:nvSpPr>
        <p:spPr>
          <a:xfrm>
            <a:off x="2480800" y="682869"/>
            <a:ext cx="7230400" cy="7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5733">
                <a:solidFill>
                  <a:schemeClr val="accent3"/>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71" name="Google Shape;1671;p18"/>
          <p:cNvSpPr txBox="1">
            <a:spLocks noGrp="1"/>
          </p:cNvSpPr>
          <p:nvPr>
            <p:ph type="title" idx="2" hasCustomPrompt="1"/>
          </p:nvPr>
        </p:nvSpPr>
        <p:spPr>
          <a:xfrm>
            <a:off x="2480800" y="2791103"/>
            <a:ext cx="7230400" cy="7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5733">
                <a:solidFill>
                  <a:schemeClr val="accent5"/>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72" name="Google Shape;1672;p18"/>
          <p:cNvSpPr txBox="1">
            <a:spLocks noGrp="1"/>
          </p:cNvSpPr>
          <p:nvPr>
            <p:ph type="title" idx="3" hasCustomPrompt="1"/>
          </p:nvPr>
        </p:nvSpPr>
        <p:spPr>
          <a:xfrm>
            <a:off x="2480800" y="4899333"/>
            <a:ext cx="7230400" cy="7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5733">
                <a:solidFill>
                  <a:schemeClr val="accent5"/>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73" name="Google Shape;1673;p18"/>
          <p:cNvSpPr txBox="1">
            <a:spLocks noGrp="1"/>
          </p:cNvSpPr>
          <p:nvPr>
            <p:ph type="subTitle" idx="1"/>
          </p:nvPr>
        </p:nvSpPr>
        <p:spPr>
          <a:xfrm>
            <a:off x="2592000" y="1573519"/>
            <a:ext cx="7008000" cy="3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2133">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1674" name="Google Shape;1674;p18"/>
          <p:cNvSpPr txBox="1">
            <a:spLocks noGrp="1"/>
          </p:cNvSpPr>
          <p:nvPr>
            <p:ph type="subTitle" idx="4"/>
          </p:nvPr>
        </p:nvSpPr>
        <p:spPr>
          <a:xfrm>
            <a:off x="2592000" y="3681697"/>
            <a:ext cx="7008000" cy="3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2133">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1675" name="Google Shape;1675;p18"/>
          <p:cNvSpPr txBox="1">
            <a:spLocks noGrp="1"/>
          </p:cNvSpPr>
          <p:nvPr>
            <p:ph type="subTitle" idx="5"/>
          </p:nvPr>
        </p:nvSpPr>
        <p:spPr>
          <a:xfrm>
            <a:off x="2592000" y="5789928"/>
            <a:ext cx="7008000" cy="3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2133">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grpSp>
        <p:nvGrpSpPr>
          <p:cNvPr id="1676" name="Google Shape;1676;p18"/>
          <p:cNvGrpSpPr/>
          <p:nvPr/>
        </p:nvGrpSpPr>
        <p:grpSpPr>
          <a:xfrm>
            <a:off x="388143" y="474600"/>
            <a:ext cx="727229" cy="888656"/>
            <a:chOff x="2859835" y="2776139"/>
            <a:chExt cx="634581" cy="775442"/>
          </a:xfrm>
        </p:grpSpPr>
        <p:sp>
          <p:nvSpPr>
            <p:cNvPr id="1677" name="Google Shape;1677;p18"/>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18"/>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18"/>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0" name="Google Shape;1680;p18"/>
          <p:cNvGrpSpPr/>
          <p:nvPr/>
        </p:nvGrpSpPr>
        <p:grpSpPr>
          <a:xfrm>
            <a:off x="602124" y="1502205"/>
            <a:ext cx="440901" cy="676843"/>
            <a:chOff x="1603769" y="107044"/>
            <a:chExt cx="384731" cy="590613"/>
          </a:xfrm>
        </p:grpSpPr>
        <p:sp>
          <p:nvSpPr>
            <p:cNvPr id="1681" name="Google Shape;1681;p18"/>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18"/>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18"/>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18"/>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18"/>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18"/>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18"/>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88" name="Google Shape;1688;p18"/>
          <p:cNvSpPr/>
          <p:nvPr/>
        </p:nvSpPr>
        <p:spPr>
          <a:xfrm>
            <a:off x="388150" y="2317967"/>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89" name="Google Shape;1689;p18"/>
          <p:cNvGrpSpPr/>
          <p:nvPr/>
        </p:nvGrpSpPr>
        <p:grpSpPr>
          <a:xfrm>
            <a:off x="1292992" y="1263625"/>
            <a:ext cx="211899" cy="270316"/>
            <a:chOff x="2947570" y="-1075969"/>
            <a:chExt cx="184903" cy="235878"/>
          </a:xfrm>
        </p:grpSpPr>
        <p:sp>
          <p:nvSpPr>
            <p:cNvPr id="1690" name="Google Shape;1690;p18"/>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18"/>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18"/>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93" name="Google Shape;1693;p18"/>
          <p:cNvGrpSpPr/>
          <p:nvPr/>
        </p:nvGrpSpPr>
        <p:grpSpPr>
          <a:xfrm>
            <a:off x="1227550" y="232056"/>
            <a:ext cx="971111" cy="974557"/>
            <a:chOff x="4492684" y="662647"/>
            <a:chExt cx="847391" cy="850399"/>
          </a:xfrm>
        </p:grpSpPr>
        <p:sp>
          <p:nvSpPr>
            <p:cNvPr id="1694" name="Google Shape;1694;p18"/>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18"/>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18"/>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18"/>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18"/>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99" name="Google Shape;1699;p18"/>
          <p:cNvGrpSpPr/>
          <p:nvPr/>
        </p:nvGrpSpPr>
        <p:grpSpPr>
          <a:xfrm rot="3599929">
            <a:off x="10554861" y="5089053"/>
            <a:ext cx="956329" cy="1001009"/>
            <a:chOff x="3153626" y="-2653955"/>
            <a:chExt cx="834426" cy="873411"/>
          </a:xfrm>
        </p:grpSpPr>
        <p:sp>
          <p:nvSpPr>
            <p:cNvPr id="1700" name="Google Shape;1700;p18"/>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18"/>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18"/>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18"/>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18"/>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18"/>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18"/>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7" name="Google Shape;1707;p18"/>
          <p:cNvGrpSpPr/>
          <p:nvPr/>
        </p:nvGrpSpPr>
        <p:grpSpPr>
          <a:xfrm>
            <a:off x="11541859" y="4012287"/>
            <a:ext cx="222199" cy="223333"/>
            <a:chOff x="3407917" y="-1400250"/>
            <a:chExt cx="193891" cy="194881"/>
          </a:xfrm>
        </p:grpSpPr>
        <p:sp>
          <p:nvSpPr>
            <p:cNvPr id="1708" name="Google Shape;1708;p18"/>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18"/>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18"/>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18"/>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18"/>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18"/>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18"/>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18"/>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16" name="Google Shape;1716;p18"/>
          <p:cNvGrpSpPr/>
          <p:nvPr/>
        </p:nvGrpSpPr>
        <p:grpSpPr>
          <a:xfrm>
            <a:off x="11072136" y="5700910"/>
            <a:ext cx="768416" cy="771863"/>
            <a:chOff x="1889565" y="-3382437"/>
            <a:chExt cx="670520" cy="673527"/>
          </a:xfrm>
        </p:grpSpPr>
        <p:sp>
          <p:nvSpPr>
            <p:cNvPr id="1717" name="Google Shape;1717;p1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1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1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1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1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22" name="Google Shape;1722;p18"/>
          <p:cNvGrpSpPr/>
          <p:nvPr/>
        </p:nvGrpSpPr>
        <p:grpSpPr>
          <a:xfrm>
            <a:off x="11517540" y="4924837"/>
            <a:ext cx="270273" cy="663097"/>
            <a:chOff x="6219428" y="3871144"/>
            <a:chExt cx="235841" cy="578619"/>
          </a:xfrm>
        </p:grpSpPr>
        <p:sp>
          <p:nvSpPr>
            <p:cNvPr id="1723" name="Google Shape;1723;p18"/>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18"/>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18"/>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26" name="Google Shape;1726;p18"/>
          <p:cNvGrpSpPr/>
          <p:nvPr/>
        </p:nvGrpSpPr>
        <p:grpSpPr>
          <a:xfrm>
            <a:off x="11207881" y="4615437"/>
            <a:ext cx="262288" cy="333313"/>
            <a:chOff x="2079424" y="521748"/>
            <a:chExt cx="228873" cy="290850"/>
          </a:xfrm>
        </p:grpSpPr>
        <p:sp>
          <p:nvSpPr>
            <p:cNvPr id="1727" name="Google Shape;1727;p1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1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1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0" name="Google Shape;1730;p18"/>
          <p:cNvGrpSpPr/>
          <p:nvPr/>
        </p:nvGrpSpPr>
        <p:grpSpPr>
          <a:xfrm rot="-5400000">
            <a:off x="9936610" y="5875116"/>
            <a:ext cx="639057" cy="639057"/>
            <a:chOff x="3560335" y="-646412"/>
            <a:chExt cx="557642" cy="557642"/>
          </a:xfrm>
        </p:grpSpPr>
        <p:sp>
          <p:nvSpPr>
            <p:cNvPr id="1731" name="Google Shape;1731;p18"/>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18"/>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18"/>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18"/>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18"/>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18"/>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18"/>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18"/>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18"/>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40" name="Google Shape;1740;p18"/>
          <p:cNvGrpSpPr/>
          <p:nvPr/>
        </p:nvGrpSpPr>
        <p:grpSpPr>
          <a:xfrm>
            <a:off x="11035453" y="514328"/>
            <a:ext cx="411153" cy="410019"/>
            <a:chOff x="2601030" y="2721166"/>
            <a:chExt cx="358773" cy="357783"/>
          </a:xfrm>
        </p:grpSpPr>
        <p:sp>
          <p:nvSpPr>
            <p:cNvPr id="1741" name="Google Shape;1741;p1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1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1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1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1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1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1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1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148698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 3">
  <p:cSld name="Title and three columns - 3">
    <p:spTree>
      <p:nvGrpSpPr>
        <p:cNvPr id="1" name="Shape 1749"/>
        <p:cNvGrpSpPr/>
        <p:nvPr/>
      </p:nvGrpSpPr>
      <p:grpSpPr>
        <a:xfrm>
          <a:off x="0" y="0"/>
          <a:ext cx="0" cy="0"/>
          <a:chOff x="0" y="0"/>
          <a:chExt cx="0" cy="0"/>
        </a:xfrm>
      </p:grpSpPr>
      <p:sp>
        <p:nvSpPr>
          <p:cNvPr id="1750" name="Google Shape;1750;p19"/>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19"/>
          <p:cNvSpPr txBox="1">
            <a:spLocks noGrp="1"/>
          </p:cNvSpPr>
          <p:nvPr>
            <p:ph type="title"/>
          </p:nvPr>
        </p:nvSpPr>
        <p:spPr>
          <a:xfrm>
            <a:off x="617400" y="719333"/>
            <a:ext cx="109384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1752" name="Google Shape;1752;p19"/>
          <p:cNvSpPr txBox="1">
            <a:spLocks noGrp="1"/>
          </p:cNvSpPr>
          <p:nvPr>
            <p:ph type="subTitle" idx="1"/>
          </p:nvPr>
        </p:nvSpPr>
        <p:spPr>
          <a:xfrm>
            <a:off x="1386367" y="3694665"/>
            <a:ext cx="2211200" cy="378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2pPr>
            <a:lvl3pPr lvl="2">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3pPr>
            <a:lvl4pPr lvl="3">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4pPr>
            <a:lvl5pPr lvl="4">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5pPr>
            <a:lvl6pPr lvl="5">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6pPr>
            <a:lvl7pPr lvl="6">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7pPr>
            <a:lvl8pPr lvl="7">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8pPr>
            <a:lvl9pPr lvl="8">
              <a:spcBef>
                <a:spcPts val="2133"/>
              </a:spcBef>
              <a:spcAft>
                <a:spcPts val="2133"/>
              </a:spcAft>
              <a:buClr>
                <a:schemeClr val="accent2"/>
              </a:buClr>
              <a:buSzPts val="1600"/>
              <a:buFont typeface="Nunito"/>
              <a:buNone/>
              <a:defRPr sz="2133" b="1">
                <a:solidFill>
                  <a:schemeClr val="accent2"/>
                </a:solidFill>
                <a:latin typeface="Nunito"/>
                <a:ea typeface="Nunito"/>
                <a:cs typeface="Nunito"/>
                <a:sym typeface="Nunito"/>
              </a:defRPr>
            </a:lvl9pPr>
          </a:lstStyle>
          <a:p>
            <a:endParaRPr/>
          </a:p>
        </p:txBody>
      </p:sp>
      <p:sp>
        <p:nvSpPr>
          <p:cNvPr id="1753" name="Google Shape;1753;p19"/>
          <p:cNvSpPr txBox="1">
            <a:spLocks noGrp="1"/>
          </p:cNvSpPr>
          <p:nvPr>
            <p:ph type="subTitle" idx="2"/>
          </p:nvPr>
        </p:nvSpPr>
        <p:spPr>
          <a:xfrm>
            <a:off x="1386367" y="4187032"/>
            <a:ext cx="2211200" cy="10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1754" name="Google Shape;1754;p19"/>
          <p:cNvSpPr txBox="1">
            <a:spLocks noGrp="1"/>
          </p:cNvSpPr>
          <p:nvPr>
            <p:ph type="subTitle" idx="3"/>
          </p:nvPr>
        </p:nvSpPr>
        <p:spPr>
          <a:xfrm>
            <a:off x="4990400" y="3694665"/>
            <a:ext cx="2211200" cy="3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b="1">
                <a:solidFill>
                  <a:schemeClr val="accent2"/>
                </a:solidFill>
                <a:latin typeface="Nunito"/>
                <a:ea typeface="Nunito"/>
                <a:cs typeface="Nunito"/>
                <a:sym typeface="Nunito"/>
              </a:defRPr>
            </a:lvl9pPr>
          </a:lstStyle>
          <a:p>
            <a:endParaRPr/>
          </a:p>
        </p:txBody>
      </p:sp>
      <p:sp>
        <p:nvSpPr>
          <p:cNvPr id="1755" name="Google Shape;1755;p19"/>
          <p:cNvSpPr txBox="1">
            <a:spLocks noGrp="1"/>
          </p:cNvSpPr>
          <p:nvPr>
            <p:ph type="subTitle" idx="4"/>
          </p:nvPr>
        </p:nvSpPr>
        <p:spPr>
          <a:xfrm>
            <a:off x="4990400" y="4187032"/>
            <a:ext cx="2211200" cy="10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1756" name="Google Shape;1756;p19"/>
          <p:cNvSpPr txBox="1">
            <a:spLocks noGrp="1"/>
          </p:cNvSpPr>
          <p:nvPr>
            <p:ph type="subTitle" idx="5"/>
          </p:nvPr>
        </p:nvSpPr>
        <p:spPr>
          <a:xfrm>
            <a:off x="8594433" y="3694665"/>
            <a:ext cx="2211200" cy="3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b="1">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b="1">
                <a:solidFill>
                  <a:schemeClr val="accent2"/>
                </a:solidFill>
                <a:latin typeface="Nunito"/>
                <a:ea typeface="Nunito"/>
                <a:cs typeface="Nunito"/>
                <a:sym typeface="Nunito"/>
              </a:defRPr>
            </a:lvl9pPr>
          </a:lstStyle>
          <a:p>
            <a:endParaRPr/>
          </a:p>
        </p:txBody>
      </p:sp>
      <p:sp>
        <p:nvSpPr>
          <p:cNvPr id="1757" name="Google Shape;1757;p19"/>
          <p:cNvSpPr txBox="1">
            <a:spLocks noGrp="1"/>
          </p:cNvSpPr>
          <p:nvPr>
            <p:ph type="subTitle" idx="6"/>
          </p:nvPr>
        </p:nvSpPr>
        <p:spPr>
          <a:xfrm>
            <a:off x="8594433" y="4187032"/>
            <a:ext cx="2211200" cy="10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grpSp>
        <p:nvGrpSpPr>
          <p:cNvPr id="1758" name="Google Shape;1758;p19"/>
          <p:cNvGrpSpPr/>
          <p:nvPr/>
        </p:nvGrpSpPr>
        <p:grpSpPr>
          <a:xfrm>
            <a:off x="11241037" y="311128"/>
            <a:ext cx="411153" cy="410019"/>
            <a:chOff x="2601030" y="2721166"/>
            <a:chExt cx="358773" cy="357783"/>
          </a:xfrm>
        </p:grpSpPr>
        <p:sp>
          <p:nvSpPr>
            <p:cNvPr id="1759" name="Google Shape;1759;p19"/>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19"/>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19"/>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19"/>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19"/>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19"/>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19"/>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19"/>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7" name="Google Shape;1767;p19"/>
          <p:cNvGrpSpPr/>
          <p:nvPr/>
        </p:nvGrpSpPr>
        <p:grpSpPr>
          <a:xfrm rot="5400000">
            <a:off x="10864539" y="5519014"/>
            <a:ext cx="956364" cy="1001045"/>
            <a:chOff x="3153626" y="-2653955"/>
            <a:chExt cx="834426" cy="873411"/>
          </a:xfrm>
        </p:grpSpPr>
        <p:sp>
          <p:nvSpPr>
            <p:cNvPr id="1768" name="Google Shape;1768;p19"/>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19"/>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19"/>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19"/>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19"/>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19"/>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19"/>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5" name="Google Shape;1775;p19"/>
          <p:cNvGrpSpPr/>
          <p:nvPr/>
        </p:nvGrpSpPr>
        <p:grpSpPr>
          <a:xfrm>
            <a:off x="11671614" y="5434687"/>
            <a:ext cx="222199" cy="223333"/>
            <a:chOff x="3407917" y="-1400250"/>
            <a:chExt cx="193891" cy="194881"/>
          </a:xfrm>
        </p:grpSpPr>
        <p:sp>
          <p:nvSpPr>
            <p:cNvPr id="1776" name="Google Shape;1776;p19"/>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19"/>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19"/>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19"/>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19"/>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19"/>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19"/>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19"/>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4" name="Google Shape;1784;p19"/>
          <p:cNvGrpSpPr/>
          <p:nvPr/>
        </p:nvGrpSpPr>
        <p:grpSpPr>
          <a:xfrm>
            <a:off x="11325969" y="4974413"/>
            <a:ext cx="270273" cy="663097"/>
            <a:chOff x="6219428" y="3871144"/>
            <a:chExt cx="235841" cy="578619"/>
          </a:xfrm>
        </p:grpSpPr>
        <p:sp>
          <p:nvSpPr>
            <p:cNvPr id="1785" name="Google Shape;1785;p19"/>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19"/>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19"/>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8" name="Google Shape;1788;p19"/>
          <p:cNvGrpSpPr/>
          <p:nvPr/>
        </p:nvGrpSpPr>
        <p:grpSpPr>
          <a:xfrm>
            <a:off x="11585515" y="4594016"/>
            <a:ext cx="262288" cy="333313"/>
            <a:chOff x="2079424" y="521748"/>
            <a:chExt cx="228873" cy="290850"/>
          </a:xfrm>
        </p:grpSpPr>
        <p:sp>
          <p:nvSpPr>
            <p:cNvPr id="1789" name="Google Shape;1789;p1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1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1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2" name="Google Shape;1792;p19"/>
          <p:cNvGrpSpPr/>
          <p:nvPr/>
        </p:nvGrpSpPr>
        <p:grpSpPr>
          <a:xfrm>
            <a:off x="11034832" y="5204419"/>
            <a:ext cx="147765" cy="147765"/>
            <a:chOff x="794923" y="2795124"/>
            <a:chExt cx="128941" cy="128941"/>
          </a:xfrm>
        </p:grpSpPr>
        <p:sp>
          <p:nvSpPr>
            <p:cNvPr id="1793" name="Google Shape;1793;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5" name="Google Shape;1795;p19"/>
          <p:cNvGrpSpPr/>
          <p:nvPr/>
        </p:nvGrpSpPr>
        <p:grpSpPr>
          <a:xfrm>
            <a:off x="10508456" y="6311618"/>
            <a:ext cx="147765" cy="147765"/>
            <a:chOff x="794923" y="2795124"/>
            <a:chExt cx="128941" cy="128941"/>
          </a:xfrm>
        </p:grpSpPr>
        <p:sp>
          <p:nvSpPr>
            <p:cNvPr id="1796" name="Google Shape;1796;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8" name="Google Shape;1798;p19"/>
          <p:cNvGrpSpPr/>
          <p:nvPr/>
        </p:nvGrpSpPr>
        <p:grpSpPr>
          <a:xfrm>
            <a:off x="508803" y="5290626"/>
            <a:ext cx="768416" cy="771863"/>
            <a:chOff x="1889565" y="-3382437"/>
            <a:chExt cx="670520" cy="673527"/>
          </a:xfrm>
        </p:grpSpPr>
        <p:sp>
          <p:nvSpPr>
            <p:cNvPr id="1799" name="Google Shape;1799;p19"/>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19"/>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19"/>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19"/>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19"/>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4" name="Google Shape;1804;p19"/>
          <p:cNvGrpSpPr/>
          <p:nvPr/>
        </p:nvGrpSpPr>
        <p:grpSpPr>
          <a:xfrm>
            <a:off x="438281" y="4854136"/>
            <a:ext cx="262288" cy="333313"/>
            <a:chOff x="2079424" y="521748"/>
            <a:chExt cx="228873" cy="290850"/>
          </a:xfrm>
        </p:grpSpPr>
        <p:sp>
          <p:nvSpPr>
            <p:cNvPr id="1805" name="Google Shape;1805;p1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1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1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8" name="Google Shape;1808;p19"/>
          <p:cNvGrpSpPr/>
          <p:nvPr/>
        </p:nvGrpSpPr>
        <p:grpSpPr>
          <a:xfrm rot="-5400000">
            <a:off x="958368" y="5770456"/>
            <a:ext cx="639057" cy="639057"/>
            <a:chOff x="3560335" y="-646412"/>
            <a:chExt cx="557642" cy="557642"/>
          </a:xfrm>
        </p:grpSpPr>
        <p:sp>
          <p:nvSpPr>
            <p:cNvPr id="1809" name="Google Shape;1809;p19"/>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19"/>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19"/>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19"/>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19"/>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19"/>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19"/>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19"/>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19"/>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8" name="Google Shape;1818;p19"/>
          <p:cNvGrpSpPr/>
          <p:nvPr/>
        </p:nvGrpSpPr>
        <p:grpSpPr>
          <a:xfrm>
            <a:off x="581775" y="350177"/>
            <a:ext cx="267605" cy="267565"/>
            <a:chOff x="6886110" y="773687"/>
            <a:chExt cx="249074" cy="249037"/>
          </a:xfrm>
        </p:grpSpPr>
        <p:sp>
          <p:nvSpPr>
            <p:cNvPr id="1819" name="Google Shape;1819;p19"/>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19"/>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19"/>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19"/>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19"/>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19"/>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19"/>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19"/>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27" name="Google Shape;1827;p19"/>
          <p:cNvSpPr/>
          <p:nvPr/>
        </p:nvSpPr>
        <p:spPr>
          <a:xfrm>
            <a:off x="299493" y="4660988"/>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28" name="Google Shape;1828;p19"/>
          <p:cNvGrpSpPr/>
          <p:nvPr/>
        </p:nvGrpSpPr>
        <p:grpSpPr>
          <a:xfrm>
            <a:off x="1687942" y="6266002"/>
            <a:ext cx="147765" cy="147765"/>
            <a:chOff x="794923" y="2795124"/>
            <a:chExt cx="128941" cy="128941"/>
          </a:xfrm>
        </p:grpSpPr>
        <p:sp>
          <p:nvSpPr>
            <p:cNvPr id="1829" name="Google Shape;1829;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31" name="Google Shape;1831;p19"/>
          <p:cNvGrpSpPr/>
          <p:nvPr/>
        </p:nvGrpSpPr>
        <p:grpSpPr>
          <a:xfrm>
            <a:off x="438492" y="6064084"/>
            <a:ext cx="147765" cy="147765"/>
            <a:chOff x="794923" y="2795124"/>
            <a:chExt cx="128941" cy="128941"/>
          </a:xfrm>
        </p:grpSpPr>
        <p:sp>
          <p:nvSpPr>
            <p:cNvPr id="1832" name="Google Shape;1832;p1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1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698910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Media">
  <p:cSld name="Media">
    <p:spTree>
      <p:nvGrpSpPr>
        <p:cNvPr id="1" name="Shape 1834"/>
        <p:cNvGrpSpPr/>
        <p:nvPr/>
      </p:nvGrpSpPr>
      <p:grpSpPr>
        <a:xfrm>
          <a:off x="0" y="0"/>
          <a:ext cx="0" cy="0"/>
          <a:chOff x="0" y="0"/>
          <a:chExt cx="0" cy="0"/>
        </a:xfrm>
      </p:grpSpPr>
      <p:sp>
        <p:nvSpPr>
          <p:cNvPr id="1835" name="Google Shape;1835;p20"/>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20"/>
          <p:cNvSpPr txBox="1">
            <a:spLocks noGrp="1"/>
          </p:cNvSpPr>
          <p:nvPr>
            <p:ph type="subTitle" idx="1"/>
          </p:nvPr>
        </p:nvSpPr>
        <p:spPr>
          <a:xfrm>
            <a:off x="950967" y="3069559"/>
            <a:ext cx="3690400" cy="1494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a:lnSpc>
                <a:spcPct val="100000"/>
              </a:lnSpc>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a:lnSpc>
                <a:spcPct val="100000"/>
              </a:lnSpc>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a:lnSpc>
                <a:spcPct val="100000"/>
              </a:lnSpc>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a:lnSpc>
                <a:spcPct val="100000"/>
              </a:lnSpc>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a:lnSpc>
                <a:spcPct val="100000"/>
              </a:lnSpc>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a:lnSpc>
                <a:spcPct val="100000"/>
              </a:lnSpc>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a:lnSpc>
                <a:spcPct val="100000"/>
              </a:lnSpc>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1837" name="Google Shape;1837;p20"/>
          <p:cNvSpPr txBox="1">
            <a:spLocks noGrp="1"/>
          </p:cNvSpPr>
          <p:nvPr>
            <p:ph type="title"/>
          </p:nvPr>
        </p:nvSpPr>
        <p:spPr>
          <a:xfrm>
            <a:off x="1617367" y="2294041"/>
            <a:ext cx="3024000" cy="6644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1pPr>
            <a:lvl2pPr lvl="1"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2pPr>
            <a:lvl3pPr lvl="2"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3pPr>
            <a:lvl4pPr lvl="3"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4pPr>
            <a:lvl5pPr lvl="4"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5pPr>
            <a:lvl6pPr lvl="5"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6pPr>
            <a:lvl7pPr lvl="6"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7pPr>
            <a:lvl8pPr lvl="7"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8pPr>
            <a:lvl9pPr lvl="8" algn="r">
              <a:spcBef>
                <a:spcPts val="0"/>
              </a:spcBef>
              <a:spcAft>
                <a:spcPts val="0"/>
              </a:spcAft>
              <a:buClr>
                <a:schemeClr val="accent3"/>
              </a:buClr>
              <a:buSzPts val="4000"/>
              <a:buFont typeface="Montserrat ExtraBold"/>
              <a:buNone/>
              <a:defRPr sz="5333">
                <a:solidFill>
                  <a:schemeClr val="accent3"/>
                </a:solidFill>
                <a:latin typeface="Montserrat ExtraBold"/>
                <a:ea typeface="Montserrat ExtraBold"/>
                <a:cs typeface="Montserrat ExtraBold"/>
                <a:sym typeface="Montserrat ExtraBold"/>
              </a:defRPr>
            </a:lvl9pPr>
          </a:lstStyle>
          <a:p>
            <a:endParaRPr/>
          </a:p>
        </p:txBody>
      </p:sp>
      <p:grpSp>
        <p:nvGrpSpPr>
          <p:cNvPr id="1838" name="Google Shape;1838;p20"/>
          <p:cNvGrpSpPr/>
          <p:nvPr/>
        </p:nvGrpSpPr>
        <p:grpSpPr>
          <a:xfrm>
            <a:off x="745386" y="5939761"/>
            <a:ext cx="411153" cy="410019"/>
            <a:chOff x="2601030" y="2721166"/>
            <a:chExt cx="358773" cy="357783"/>
          </a:xfrm>
        </p:grpSpPr>
        <p:sp>
          <p:nvSpPr>
            <p:cNvPr id="1839" name="Google Shape;1839;p2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2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2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2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2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2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2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2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7" name="Google Shape;1847;p20"/>
          <p:cNvGrpSpPr/>
          <p:nvPr/>
        </p:nvGrpSpPr>
        <p:grpSpPr>
          <a:xfrm>
            <a:off x="388143" y="474600"/>
            <a:ext cx="727229" cy="888656"/>
            <a:chOff x="2859835" y="2776139"/>
            <a:chExt cx="634581" cy="775442"/>
          </a:xfrm>
        </p:grpSpPr>
        <p:sp>
          <p:nvSpPr>
            <p:cNvPr id="1848" name="Google Shape;1848;p20"/>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20"/>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20"/>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20"/>
          <p:cNvGrpSpPr/>
          <p:nvPr/>
        </p:nvGrpSpPr>
        <p:grpSpPr>
          <a:xfrm>
            <a:off x="1218458" y="430505"/>
            <a:ext cx="440901" cy="676843"/>
            <a:chOff x="1603769" y="107044"/>
            <a:chExt cx="384731" cy="590613"/>
          </a:xfrm>
        </p:grpSpPr>
        <p:sp>
          <p:nvSpPr>
            <p:cNvPr id="1852" name="Google Shape;1852;p20"/>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20"/>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20"/>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20"/>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20"/>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20"/>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20"/>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59" name="Google Shape;1859;p20"/>
          <p:cNvSpPr/>
          <p:nvPr/>
        </p:nvSpPr>
        <p:spPr>
          <a:xfrm>
            <a:off x="1853284" y="328900"/>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60" name="Google Shape;1860;p20"/>
          <p:cNvGrpSpPr/>
          <p:nvPr/>
        </p:nvGrpSpPr>
        <p:grpSpPr>
          <a:xfrm rot="10800000">
            <a:off x="496103" y="1569153"/>
            <a:ext cx="808509" cy="822252"/>
            <a:chOff x="3027518" y="-1395725"/>
            <a:chExt cx="705506" cy="717497"/>
          </a:xfrm>
        </p:grpSpPr>
        <p:sp>
          <p:nvSpPr>
            <p:cNvPr id="1861" name="Google Shape;1861;p20"/>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20"/>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20"/>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20"/>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20"/>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20"/>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20"/>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20"/>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20"/>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70" name="Google Shape;1870;p20"/>
          <p:cNvSpPr/>
          <p:nvPr/>
        </p:nvSpPr>
        <p:spPr>
          <a:xfrm>
            <a:off x="11736328" y="4774484"/>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71" name="Google Shape;1871;p20"/>
          <p:cNvGrpSpPr/>
          <p:nvPr/>
        </p:nvGrpSpPr>
        <p:grpSpPr>
          <a:xfrm>
            <a:off x="10970536" y="5769459"/>
            <a:ext cx="768416" cy="771863"/>
            <a:chOff x="1889565" y="-3382437"/>
            <a:chExt cx="670520" cy="673527"/>
          </a:xfrm>
        </p:grpSpPr>
        <p:sp>
          <p:nvSpPr>
            <p:cNvPr id="1872" name="Google Shape;1872;p20"/>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20"/>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20"/>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20"/>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20"/>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77" name="Google Shape;1877;p20"/>
          <p:cNvGrpSpPr/>
          <p:nvPr/>
        </p:nvGrpSpPr>
        <p:grpSpPr>
          <a:xfrm>
            <a:off x="10535491" y="6144753"/>
            <a:ext cx="262288" cy="333313"/>
            <a:chOff x="2079424" y="521748"/>
            <a:chExt cx="228873" cy="290850"/>
          </a:xfrm>
        </p:grpSpPr>
        <p:sp>
          <p:nvSpPr>
            <p:cNvPr id="1878" name="Google Shape;1878;p20"/>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20"/>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20"/>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1" name="Google Shape;1881;p20"/>
          <p:cNvGrpSpPr/>
          <p:nvPr/>
        </p:nvGrpSpPr>
        <p:grpSpPr>
          <a:xfrm rot="-5400000">
            <a:off x="11122802" y="5005300"/>
            <a:ext cx="639057" cy="639057"/>
            <a:chOff x="3560335" y="-646412"/>
            <a:chExt cx="557642" cy="557642"/>
          </a:xfrm>
        </p:grpSpPr>
        <p:sp>
          <p:nvSpPr>
            <p:cNvPr id="1882" name="Google Shape;1882;p20"/>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20"/>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20"/>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20"/>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20"/>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20"/>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20"/>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20"/>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20"/>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1" name="Google Shape;1891;p20"/>
          <p:cNvGrpSpPr/>
          <p:nvPr/>
        </p:nvGrpSpPr>
        <p:grpSpPr>
          <a:xfrm>
            <a:off x="11035460" y="514329"/>
            <a:ext cx="411153" cy="410019"/>
            <a:chOff x="2601030" y="2721166"/>
            <a:chExt cx="358773" cy="357783"/>
          </a:xfrm>
        </p:grpSpPr>
        <p:sp>
          <p:nvSpPr>
            <p:cNvPr id="1892" name="Google Shape;1892;p2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2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2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2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2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2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2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2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465087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hree columns - 4">
  <p:cSld name="Title and three columns - 4">
    <p:spTree>
      <p:nvGrpSpPr>
        <p:cNvPr id="1" name="Shape 1900"/>
        <p:cNvGrpSpPr/>
        <p:nvPr/>
      </p:nvGrpSpPr>
      <p:grpSpPr>
        <a:xfrm>
          <a:off x="0" y="0"/>
          <a:ext cx="0" cy="0"/>
          <a:chOff x="0" y="0"/>
          <a:chExt cx="0" cy="0"/>
        </a:xfrm>
      </p:grpSpPr>
      <p:sp>
        <p:nvSpPr>
          <p:cNvPr id="1901" name="Google Shape;1901;p21"/>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21"/>
          <p:cNvSpPr txBox="1">
            <a:spLocks noGrp="1"/>
          </p:cNvSpPr>
          <p:nvPr>
            <p:ph type="title"/>
          </p:nvPr>
        </p:nvSpPr>
        <p:spPr>
          <a:xfrm>
            <a:off x="2216400" y="719333"/>
            <a:ext cx="77592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1903" name="Google Shape;1903;p21"/>
          <p:cNvSpPr txBox="1">
            <a:spLocks noGrp="1"/>
          </p:cNvSpPr>
          <p:nvPr>
            <p:ph type="subTitle" idx="1"/>
          </p:nvPr>
        </p:nvSpPr>
        <p:spPr>
          <a:xfrm>
            <a:off x="4324173" y="2303167"/>
            <a:ext cx="4291200" cy="6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1904" name="Google Shape;1904;p21"/>
          <p:cNvSpPr txBox="1">
            <a:spLocks noGrp="1"/>
          </p:cNvSpPr>
          <p:nvPr>
            <p:ph type="subTitle" idx="2"/>
          </p:nvPr>
        </p:nvSpPr>
        <p:spPr>
          <a:xfrm>
            <a:off x="4324173" y="3619200"/>
            <a:ext cx="4291200" cy="6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1905" name="Google Shape;1905;p21"/>
          <p:cNvSpPr txBox="1">
            <a:spLocks noGrp="1"/>
          </p:cNvSpPr>
          <p:nvPr>
            <p:ph type="subTitle" idx="3"/>
          </p:nvPr>
        </p:nvSpPr>
        <p:spPr>
          <a:xfrm>
            <a:off x="4324173" y="4935233"/>
            <a:ext cx="4291200" cy="6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1906" name="Google Shape;1906;p21"/>
          <p:cNvSpPr/>
          <p:nvPr/>
        </p:nvSpPr>
        <p:spPr>
          <a:xfrm flipH="1">
            <a:off x="11599558" y="5282900"/>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907" name="Google Shape;1907;p21"/>
          <p:cNvGrpSpPr/>
          <p:nvPr/>
        </p:nvGrpSpPr>
        <p:grpSpPr>
          <a:xfrm flipH="1">
            <a:off x="10379434" y="5462082"/>
            <a:ext cx="860076" cy="1051300"/>
            <a:chOff x="794919" y="4014442"/>
            <a:chExt cx="750503" cy="917365"/>
          </a:xfrm>
        </p:grpSpPr>
        <p:sp>
          <p:nvSpPr>
            <p:cNvPr id="1908" name="Google Shape;1908;p21"/>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21"/>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21"/>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1" name="Google Shape;1911;p21"/>
          <p:cNvGrpSpPr/>
          <p:nvPr/>
        </p:nvGrpSpPr>
        <p:grpSpPr>
          <a:xfrm flipH="1">
            <a:off x="11391982" y="4268296"/>
            <a:ext cx="249684" cy="249685"/>
            <a:chOff x="1447449" y="4268259"/>
            <a:chExt cx="217875" cy="217875"/>
          </a:xfrm>
        </p:grpSpPr>
        <p:sp>
          <p:nvSpPr>
            <p:cNvPr id="1912" name="Google Shape;1912;p21"/>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21"/>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21"/>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21"/>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21"/>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21"/>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21"/>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21"/>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0" name="Google Shape;1920;p21"/>
          <p:cNvGrpSpPr/>
          <p:nvPr/>
        </p:nvGrpSpPr>
        <p:grpSpPr>
          <a:xfrm flipH="1">
            <a:off x="11016542" y="4809409"/>
            <a:ext cx="241653" cy="894431"/>
            <a:chOff x="2419167" y="1286206"/>
            <a:chExt cx="210867" cy="780480"/>
          </a:xfrm>
        </p:grpSpPr>
        <p:sp>
          <p:nvSpPr>
            <p:cNvPr id="1921" name="Google Shape;1921;p21"/>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21"/>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21"/>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21"/>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21"/>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21"/>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21"/>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21"/>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21"/>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21"/>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21"/>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21"/>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21"/>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21"/>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21"/>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36" name="Google Shape;1936;p21"/>
          <p:cNvGrpSpPr/>
          <p:nvPr/>
        </p:nvGrpSpPr>
        <p:grpSpPr>
          <a:xfrm flipH="1">
            <a:off x="11224946" y="5667704"/>
            <a:ext cx="584087" cy="641329"/>
            <a:chOff x="1693693" y="-2602979"/>
            <a:chExt cx="509674" cy="559624"/>
          </a:xfrm>
        </p:grpSpPr>
        <p:sp>
          <p:nvSpPr>
            <p:cNvPr id="1937" name="Google Shape;1937;p21"/>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21"/>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21"/>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0" name="Google Shape;1940;p21"/>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1" name="Google Shape;1941;p21"/>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2" name="Google Shape;1942;p21"/>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3" name="Google Shape;1943;p21"/>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4" name="Google Shape;1944;p21"/>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5" name="Google Shape;1945;p21"/>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946" name="Google Shape;1946;p21"/>
          <p:cNvSpPr/>
          <p:nvPr/>
        </p:nvSpPr>
        <p:spPr>
          <a:xfrm flipH="1">
            <a:off x="11464695" y="4998839"/>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947" name="Google Shape;1947;p21"/>
          <p:cNvGrpSpPr/>
          <p:nvPr/>
        </p:nvGrpSpPr>
        <p:grpSpPr>
          <a:xfrm flipH="1">
            <a:off x="10065766" y="6332103"/>
            <a:ext cx="147765" cy="147765"/>
            <a:chOff x="794923" y="2795124"/>
            <a:chExt cx="128941" cy="128941"/>
          </a:xfrm>
        </p:grpSpPr>
        <p:sp>
          <p:nvSpPr>
            <p:cNvPr id="1948" name="Google Shape;1948;p2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9" name="Google Shape;1949;p2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50" name="Google Shape;1950;p21"/>
          <p:cNvGrpSpPr/>
          <p:nvPr/>
        </p:nvGrpSpPr>
        <p:grpSpPr>
          <a:xfrm>
            <a:off x="388143" y="474600"/>
            <a:ext cx="727229" cy="888656"/>
            <a:chOff x="2859835" y="2776139"/>
            <a:chExt cx="634581" cy="775442"/>
          </a:xfrm>
        </p:grpSpPr>
        <p:sp>
          <p:nvSpPr>
            <p:cNvPr id="1951" name="Google Shape;1951;p21"/>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2" name="Google Shape;1952;p21"/>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21"/>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54" name="Google Shape;1954;p21"/>
          <p:cNvGrpSpPr/>
          <p:nvPr/>
        </p:nvGrpSpPr>
        <p:grpSpPr>
          <a:xfrm>
            <a:off x="1015258" y="328905"/>
            <a:ext cx="440901" cy="676843"/>
            <a:chOff x="1603769" y="107044"/>
            <a:chExt cx="384731" cy="590613"/>
          </a:xfrm>
        </p:grpSpPr>
        <p:sp>
          <p:nvSpPr>
            <p:cNvPr id="1955" name="Google Shape;1955;p21"/>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21"/>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21"/>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21"/>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21"/>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21"/>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21"/>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962" name="Google Shape;1962;p21"/>
          <p:cNvSpPr/>
          <p:nvPr/>
        </p:nvSpPr>
        <p:spPr>
          <a:xfrm>
            <a:off x="1650083" y="328900"/>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963" name="Google Shape;1963;p21"/>
          <p:cNvGrpSpPr/>
          <p:nvPr/>
        </p:nvGrpSpPr>
        <p:grpSpPr>
          <a:xfrm rot="10800000">
            <a:off x="394503" y="1583775"/>
            <a:ext cx="808509" cy="822252"/>
            <a:chOff x="3027518" y="-1395725"/>
            <a:chExt cx="705506" cy="717497"/>
          </a:xfrm>
        </p:grpSpPr>
        <p:sp>
          <p:nvSpPr>
            <p:cNvPr id="1964" name="Google Shape;1964;p21"/>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21"/>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21"/>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21"/>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21"/>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21"/>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21"/>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21"/>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21"/>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73" name="Google Shape;1973;p21"/>
          <p:cNvGrpSpPr/>
          <p:nvPr/>
        </p:nvGrpSpPr>
        <p:grpSpPr>
          <a:xfrm>
            <a:off x="1857791" y="584182"/>
            <a:ext cx="211899" cy="270316"/>
            <a:chOff x="2947570" y="-1075969"/>
            <a:chExt cx="184903" cy="235878"/>
          </a:xfrm>
        </p:grpSpPr>
        <p:sp>
          <p:nvSpPr>
            <p:cNvPr id="1974" name="Google Shape;1974;p21"/>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21"/>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21"/>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77" name="Google Shape;1977;p21"/>
          <p:cNvGrpSpPr/>
          <p:nvPr/>
        </p:nvGrpSpPr>
        <p:grpSpPr>
          <a:xfrm>
            <a:off x="1394592" y="1162025"/>
            <a:ext cx="211899" cy="270316"/>
            <a:chOff x="2947570" y="-1075969"/>
            <a:chExt cx="184903" cy="235878"/>
          </a:xfrm>
        </p:grpSpPr>
        <p:sp>
          <p:nvSpPr>
            <p:cNvPr id="1978" name="Google Shape;1978;p21"/>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21"/>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21"/>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81" name="Google Shape;1981;p21"/>
          <p:cNvGrpSpPr/>
          <p:nvPr/>
        </p:nvGrpSpPr>
        <p:grpSpPr>
          <a:xfrm>
            <a:off x="364279" y="682346"/>
            <a:ext cx="147765" cy="147765"/>
            <a:chOff x="794923" y="2795124"/>
            <a:chExt cx="128941" cy="128941"/>
          </a:xfrm>
        </p:grpSpPr>
        <p:sp>
          <p:nvSpPr>
            <p:cNvPr id="1982" name="Google Shape;1982;p2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2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84" name="Google Shape;1984;p21"/>
          <p:cNvGrpSpPr/>
          <p:nvPr/>
        </p:nvGrpSpPr>
        <p:grpSpPr>
          <a:xfrm>
            <a:off x="745386" y="5939761"/>
            <a:ext cx="411153" cy="410019"/>
            <a:chOff x="2601030" y="2721166"/>
            <a:chExt cx="358773" cy="357783"/>
          </a:xfrm>
        </p:grpSpPr>
        <p:sp>
          <p:nvSpPr>
            <p:cNvPr id="1985" name="Google Shape;1985;p21"/>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21"/>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21"/>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21"/>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21"/>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21"/>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21"/>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21"/>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3" name="Google Shape;1993;p21"/>
          <p:cNvGrpSpPr/>
          <p:nvPr/>
        </p:nvGrpSpPr>
        <p:grpSpPr>
          <a:xfrm>
            <a:off x="11107232" y="585535"/>
            <a:ext cx="267605" cy="267565"/>
            <a:chOff x="6886110" y="773687"/>
            <a:chExt cx="249074" cy="249037"/>
          </a:xfrm>
        </p:grpSpPr>
        <p:sp>
          <p:nvSpPr>
            <p:cNvPr id="1994" name="Google Shape;1994;p21"/>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21"/>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21"/>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21"/>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8" name="Google Shape;1998;p21"/>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9" name="Google Shape;1999;p21"/>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0" name="Google Shape;2000;p21"/>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21"/>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494523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four columns - 2">
  <p:cSld name="Title and four columns - 2">
    <p:spTree>
      <p:nvGrpSpPr>
        <p:cNvPr id="1" name="Shape 2002"/>
        <p:cNvGrpSpPr/>
        <p:nvPr/>
      </p:nvGrpSpPr>
      <p:grpSpPr>
        <a:xfrm>
          <a:off x="0" y="0"/>
          <a:ext cx="0" cy="0"/>
          <a:chOff x="0" y="0"/>
          <a:chExt cx="0" cy="0"/>
        </a:xfrm>
      </p:grpSpPr>
      <p:sp>
        <p:nvSpPr>
          <p:cNvPr id="2003" name="Google Shape;2003;p22"/>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22"/>
          <p:cNvSpPr txBox="1">
            <a:spLocks noGrp="1"/>
          </p:cNvSpPr>
          <p:nvPr>
            <p:ph type="title"/>
          </p:nvPr>
        </p:nvSpPr>
        <p:spPr>
          <a:xfrm>
            <a:off x="4197000" y="719333"/>
            <a:ext cx="37980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005" name="Google Shape;2005;p22"/>
          <p:cNvSpPr txBox="1">
            <a:spLocks noGrp="1"/>
          </p:cNvSpPr>
          <p:nvPr>
            <p:ph type="subTitle" idx="1"/>
          </p:nvPr>
        </p:nvSpPr>
        <p:spPr>
          <a:xfrm>
            <a:off x="886357" y="3778400"/>
            <a:ext cx="1991600" cy="101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lgn="ctr">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algn="ct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algn="ct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algn="ct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algn="ct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algn="ct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algn="ctr">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algn="ctr">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2006" name="Google Shape;2006;p22"/>
          <p:cNvSpPr txBox="1">
            <a:spLocks noGrp="1"/>
          </p:cNvSpPr>
          <p:nvPr>
            <p:ph type="subTitle" idx="2"/>
          </p:nvPr>
        </p:nvSpPr>
        <p:spPr>
          <a:xfrm>
            <a:off x="3695601" y="3778400"/>
            <a:ext cx="1991600" cy="10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2007" name="Google Shape;2007;p22"/>
          <p:cNvSpPr txBox="1">
            <a:spLocks noGrp="1"/>
          </p:cNvSpPr>
          <p:nvPr>
            <p:ph type="subTitle" idx="3"/>
          </p:nvPr>
        </p:nvSpPr>
        <p:spPr>
          <a:xfrm>
            <a:off x="6504847" y="3778400"/>
            <a:ext cx="1991600" cy="10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sp>
        <p:nvSpPr>
          <p:cNvPr id="2008" name="Google Shape;2008;p22"/>
          <p:cNvSpPr txBox="1">
            <a:spLocks noGrp="1"/>
          </p:cNvSpPr>
          <p:nvPr>
            <p:ph type="subTitle" idx="4"/>
          </p:nvPr>
        </p:nvSpPr>
        <p:spPr>
          <a:xfrm>
            <a:off x="9314091" y="3778400"/>
            <a:ext cx="1991600" cy="10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600"/>
              <a:buFont typeface="Nunito"/>
              <a:buNone/>
              <a:defRPr sz="2133">
                <a:solidFill>
                  <a:schemeClr val="accent2"/>
                </a:solidFill>
                <a:latin typeface="Nunito"/>
                <a:ea typeface="Nunito"/>
                <a:cs typeface="Nunito"/>
                <a:sym typeface="Nunito"/>
              </a:defRPr>
            </a:lvl2pPr>
            <a:lvl3pPr lvl="2"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3pPr>
            <a:lvl4pPr lvl="3"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4pPr>
            <a:lvl5pPr lvl="4"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5pPr>
            <a:lvl6pPr lvl="5"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6pPr>
            <a:lvl7pPr lvl="6"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7pPr>
            <a:lvl8pPr lvl="7" algn="ctr" rtl="0">
              <a:spcBef>
                <a:spcPts val="2133"/>
              </a:spcBef>
              <a:spcAft>
                <a:spcPts val="0"/>
              </a:spcAft>
              <a:buClr>
                <a:schemeClr val="accent2"/>
              </a:buClr>
              <a:buSzPts val="1600"/>
              <a:buFont typeface="Nunito"/>
              <a:buNone/>
              <a:defRPr sz="2133">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600"/>
              <a:buFont typeface="Nunito"/>
              <a:buNone/>
              <a:defRPr sz="2133">
                <a:solidFill>
                  <a:schemeClr val="accent2"/>
                </a:solidFill>
                <a:latin typeface="Nunito"/>
                <a:ea typeface="Nunito"/>
                <a:cs typeface="Nunito"/>
                <a:sym typeface="Nunito"/>
              </a:defRPr>
            </a:lvl9pPr>
          </a:lstStyle>
          <a:p>
            <a:endParaRPr/>
          </a:p>
        </p:txBody>
      </p:sp>
      <p:grpSp>
        <p:nvGrpSpPr>
          <p:cNvPr id="2009" name="Google Shape;2009;p22"/>
          <p:cNvGrpSpPr/>
          <p:nvPr/>
        </p:nvGrpSpPr>
        <p:grpSpPr>
          <a:xfrm rot="7200071" flipH="1">
            <a:off x="10568938" y="731670"/>
            <a:ext cx="956329" cy="1001009"/>
            <a:chOff x="3153626" y="-2653955"/>
            <a:chExt cx="834426" cy="873411"/>
          </a:xfrm>
        </p:grpSpPr>
        <p:sp>
          <p:nvSpPr>
            <p:cNvPr id="2010" name="Google Shape;2010;p22"/>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22"/>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22"/>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22"/>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22"/>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22"/>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22"/>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7" name="Google Shape;2017;p22"/>
          <p:cNvGrpSpPr/>
          <p:nvPr/>
        </p:nvGrpSpPr>
        <p:grpSpPr>
          <a:xfrm rot="10800000" flipH="1">
            <a:off x="11555937" y="2281312"/>
            <a:ext cx="222199" cy="223333"/>
            <a:chOff x="3407917" y="-1400250"/>
            <a:chExt cx="193891" cy="194881"/>
          </a:xfrm>
        </p:grpSpPr>
        <p:sp>
          <p:nvSpPr>
            <p:cNvPr id="2018" name="Google Shape;2018;p2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9" name="Google Shape;2019;p2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0" name="Google Shape;2020;p2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1" name="Google Shape;2021;p2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2" name="Google Shape;2022;p2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3" name="Google Shape;2023;p2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4" name="Google Shape;2024;p2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5" name="Google Shape;2025;p2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26" name="Google Shape;2026;p22"/>
          <p:cNvGrpSpPr/>
          <p:nvPr/>
        </p:nvGrpSpPr>
        <p:grpSpPr>
          <a:xfrm rot="10800000" flipH="1">
            <a:off x="11531617" y="1233798"/>
            <a:ext cx="270273" cy="663097"/>
            <a:chOff x="6219428" y="3871144"/>
            <a:chExt cx="235841" cy="578619"/>
          </a:xfrm>
        </p:grpSpPr>
        <p:sp>
          <p:nvSpPr>
            <p:cNvPr id="2027" name="Google Shape;2027;p2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8" name="Google Shape;2028;p2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9" name="Google Shape;2029;p2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0" name="Google Shape;2030;p22"/>
          <p:cNvGrpSpPr/>
          <p:nvPr/>
        </p:nvGrpSpPr>
        <p:grpSpPr>
          <a:xfrm rot="10800000" flipH="1">
            <a:off x="11221959" y="1872982"/>
            <a:ext cx="262288" cy="333313"/>
            <a:chOff x="2079424" y="521748"/>
            <a:chExt cx="228873" cy="290850"/>
          </a:xfrm>
        </p:grpSpPr>
        <p:sp>
          <p:nvSpPr>
            <p:cNvPr id="2031" name="Google Shape;2031;p2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2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2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4" name="Google Shape;2034;p22"/>
          <p:cNvGrpSpPr/>
          <p:nvPr/>
        </p:nvGrpSpPr>
        <p:grpSpPr>
          <a:xfrm rot="-5400000" flipH="1">
            <a:off x="9950688" y="307560"/>
            <a:ext cx="639057" cy="639057"/>
            <a:chOff x="3560335" y="-646412"/>
            <a:chExt cx="557642" cy="557642"/>
          </a:xfrm>
        </p:grpSpPr>
        <p:sp>
          <p:nvSpPr>
            <p:cNvPr id="2035" name="Google Shape;2035;p2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2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2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2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2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2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2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2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2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4" name="Google Shape;2044;p22"/>
          <p:cNvGrpSpPr/>
          <p:nvPr/>
        </p:nvGrpSpPr>
        <p:grpSpPr>
          <a:xfrm rot="10800000" flipH="1">
            <a:off x="10886104" y="1634799"/>
            <a:ext cx="147765" cy="147765"/>
            <a:chOff x="794923" y="2795124"/>
            <a:chExt cx="128941" cy="128941"/>
          </a:xfrm>
        </p:grpSpPr>
        <p:sp>
          <p:nvSpPr>
            <p:cNvPr id="2045" name="Google Shape;2045;p2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2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7" name="Google Shape;2047;p22"/>
          <p:cNvGrpSpPr/>
          <p:nvPr/>
        </p:nvGrpSpPr>
        <p:grpSpPr>
          <a:xfrm rot="10800000" flipH="1">
            <a:off x="11423737" y="817912"/>
            <a:ext cx="222199" cy="223333"/>
            <a:chOff x="3407917" y="-1400250"/>
            <a:chExt cx="193891" cy="194881"/>
          </a:xfrm>
        </p:grpSpPr>
        <p:sp>
          <p:nvSpPr>
            <p:cNvPr id="2048" name="Google Shape;2048;p2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2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2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2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2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2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2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2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56" name="Google Shape;2056;p22"/>
          <p:cNvSpPr/>
          <p:nvPr/>
        </p:nvSpPr>
        <p:spPr>
          <a:xfrm>
            <a:off x="394145" y="6024703"/>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57" name="Google Shape;2057;p22"/>
          <p:cNvGrpSpPr/>
          <p:nvPr/>
        </p:nvGrpSpPr>
        <p:grpSpPr>
          <a:xfrm>
            <a:off x="394122" y="4897749"/>
            <a:ext cx="524493" cy="459225"/>
            <a:chOff x="299281" y="2848081"/>
            <a:chExt cx="457673" cy="400720"/>
          </a:xfrm>
        </p:grpSpPr>
        <p:sp>
          <p:nvSpPr>
            <p:cNvPr id="2058" name="Google Shape;2058;p22"/>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22"/>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60" name="Google Shape;2060;p22"/>
          <p:cNvGrpSpPr/>
          <p:nvPr/>
        </p:nvGrpSpPr>
        <p:grpSpPr>
          <a:xfrm>
            <a:off x="409936" y="4507158"/>
            <a:ext cx="147765" cy="147765"/>
            <a:chOff x="794923" y="2795124"/>
            <a:chExt cx="128941" cy="128941"/>
          </a:xfrm>
        </p:grpSpPr>
        <p:sp>
          <p:nvSpPr>
            <p:cNvPr id="2061" name="Google Shape;2061;p2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2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63" name="Google Shape;2063;p22"/>
          <p:cNvGrpSpPr/>
          <p:nvPr/>
        </p:nvGrpSpPr>
        <p:grpSpPr>
          <a:xfrm>
            <a:off x="915028" y="5485110"/>
            <a:ext cx="241653" cy="894431"/>
            <a:chOff x="2419167" y="1286206"/>
            <a:chExt cx="210867" cy="780480"/>
          </a:xfrm>
        </p:grpSpPr>
        <p:sp>
          <p:nvSpPr>
            <p:cNvPr id="2064" name="Google Shape;2064;p2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2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2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2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2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2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0" name="Google Shape;2070;p2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1" name="Google Shape;2071;p2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2" name="Google Shape;2072;p2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2073;p2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4" name="Google Shape;2074;p2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2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2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2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2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79" name="Google Shape;2079;p22"/>
          <p:cNvGrpSpPr/>
          <p:nvPr/>
        </p:nvGrpSpPr>
        <p:grpSpPr>
          <a:xfrm>
            <a:off x="1245539" y="5899057"/>
            <a:ext cx="584087" cy="641329"/>
            <a:chOff x="1693693" y="-2602979"/>
            <a:chExt cx="509674" cy="559624"/>
          </a:xfrm>
        </p:grpSpPr>
        <p:sp>
          <p:nvSpPr>
            <p:cNvPr id="2080" name="Google Shape;2080;p22"/>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22"/>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22"/>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22"/>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22"/>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22"/>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6" name="Google Shape;2086;p22"/>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2087;p22"/>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2088;p22"/>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89" name="Google Shape;2089;p22"/>
          <p:cNvSpPr/>
          <p:nvPr/>
        </p:nvSpPr>
        <p:spPr>
          <a:xfrm>
            <a:off x="604293" y="5740640"/>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90" name="Google Shape;2090;p22"/>
          <p:cNvGrpSpPr/>
          <p:nvPr/>
        </p:nvGrpSpPr>
        <p:grpSpPr>
          <a:xfrm>
            <a:off x="745386" y="514328"/>
            <a:ext cx="411153" cy="410019"/>
            <a:chOff x="2601030" y="2721166"/>
            <a:chExt cx="358773" cy="357783"/>
          </a:xfrm>
        </p:grpSpPr>
        <p:sp>
          <p:nvSpPr>
            <p:cNvPr id="2091" name="Google Shape;2091;p2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2" name="Google Shape;2092;p2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3" name="Google Shape;2093;p2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4" name="Google Shape;2094;p2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5" name="Google Shape;2095;p2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6" name="Google Shape;2096;p2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7" name="Google Shape;2097;p2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8" name="Google Shape;2098;p2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99" name="Google Shape;2099;p22"/>
          <p:cNvGrpSpPr/>
          <p:nvPr/>
        </p:nvGrpSpPr>
        <p:grpSpPr>
          <a:xfrm>
            <a:off x="11035460" y="5939763"/>
            <a:ext cx="411153" cy="410019"/>
            <a:chOff x="2601030" y="2721166"/>
            <a:chExt cx="358773" cy="357783"/>
          </a:xfrm>
        </p:grpSpPr>
        <p:sp>
          <p:nvSpPr>
            <p:cNvPr id="2100" name="Google Shape;2100;p2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2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2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2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2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2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2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2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15106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four columns - 3">
  <p:cSld name="Title and four columns - 3">
    <p:spTree>
      <p:nvGrpSpPr>
        <p:cNvPr id="1" name="Shape 2108"/>
        <p:cNvGrpSpPr/>
        <p:nvPr/>
      </p:nvGrpSpPr>
      <p:grpSpPr>
        <a:xfrm>
          <a:off x="0" y="0"/>
          <a:ext cx="0" cy="0"/>
          <a:chOff x="0" y="0"/>
          <a:chExt cx="0" cy="0"/>
        </a:xfrm>
      </p:grpSpPr>
      <p:sp>
        <p:nvSpPr>
          <p:cNvPr id="2109" name="Google Shape;2109;p23"/>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23"/>
          <p:cNvSpPr txBox="1">
            <a:spLocks noGrp="1"/>
          </p:cNvSpPr>
          <p:nvPr>
            <p:ph type="title"/>
          </p:nvPr>
        </p:nvSpPr>
        <p:spPr>
          <a:xfrm>
            <a:off x="3597800" y="719333"/>
            <a:ext cx="49964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Font typeface="Montserrat ExtraBold"/>
              <a:buNone/>
              <a:defRPr sz="5333">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111" name="Google Shape;2111;p23"/>
          <p:cNvSpPr txBox="1">
            <a:spLocks noGrp="1"/>
          </p:cNvSpPr>
          <p:nvPr>
            <p:ph type="subTitle" idx="1"/>
          </p:nvPr>
        </p:nvSpPr>
        <p:spPr>
          <a:xfrm>
            <a:off x="3446000" y="2616880"/>
            <a:ext cx="2294400" cy="4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accent6"/>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sp>
        <p:nvSpPr>
          <p:cNvPr id="2112" name="Google Shape;2112;p23"/>
          <p:cNvSpPr txBox="1">
            <a:spLocks noGrp="1"/>
          </p:cNvSpPr>
          <p:nvPr>
            <p:ph type="subTitle" idx="2"/>
          </p:nvPr>
        </p:nvSpPr>
        <p:spPr>
          <a:xfrm>
            <a:off x="3446000" y="3074179"/>
            <a:ext cx="2294400" cy="76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latin typeface="Nunito"/>
                <a:ea typeface="Nunito"/>
                <a:cs typeface="Nunito"/>
                <a:sym typeface="Nunito"/>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sp>
        <p:nvSpPr>
          <p:cNvPr id="2113" name="Google Shape;2113;p23"/>
          <p:cNvSpPr txBox="1">
            <a:spLocks noGrp="1"/>
          </p:cNvSpPr>
          <p:nvPr>
            <p:ph type="subTitle" idx="3"/>
          </p:nvPr>
        </p:nvSpPr>
        <p:spPr>
          <a:xfrm>
            <a:off x="6451600" y="2616880"/>
            <a:ext cx="2294400" cy="4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114" name="Google Shape;2114;p23"/>
          <p:cNvSpPr txBox="1">
            <a:spLocks noGrp="1"/>
          </p:cNvSpPr>
          <p:nvPr>
            <p:ph type="subTitle" idx="4"/>
          </p:nvPr>
        </p:nvSpPr>
        <p:spPr>
          <a:xfrm>
            <a:off x="6451600" y="3074179"/>
            <a:ext cx="2294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115" name="Google Shape;2115;p23"/>
          <p:cNvSpPr txBox="1">
            <a:spLocks noGrp="1"/>
          </p:cNvSpPr>
          <p:nvPr>
            <p:ph type="subTitle" idx="5"/>
          </p:nvPr>
        </p:nvSpPr>
        <p:spPr>
          <a:xfrm>
            <a:off x="3446000" y="4923880"/>
            <a:ext cx="2294400" cy="4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116" name="Google Shape;2116;p23"/>
          <p:cNvSpPr txBox="1">
            <a:spLocks noGrp="1"/>
          </p:cNvSpPr>
          <p:nvPr>
            <p:ph type="subTitle" idx="6"/>
          </p:nvPr>
        </p:nvSpPr>
        <p:spPr>
          <a:xfrm>
            <a:off x="3446000" y="5381179"/>
            <a:ext cx="2294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117" name="Google Shape;2117;p23"/>
          <p:cNvSpPr txBox="1">
            <a:spLocks noGrp="1"/>
          </p:cNvSpPr>
          <p:nvPr>
            <p:ph type="subTitle" idx="7"/>
          </p:nvPr>
        </p:nvSpPr>
        <p:spPr>
          <a:xfrm>
            <a:off x="6451600" y="4923880"/>
            <a:ext cx="2294400" cy="40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solidFill>
                  <a:schemeClr val="accent6"/>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118" name="Google Shape;2118;p23"/>
          <p:cNvSpPr txBox="1">
            <a:spLocks noGrp="1"/>
          </p:cNvSpPr>
          <p:nvPr>
            <p:ph type="subTitle" idx="8"/>
          </p:nvPr>
        </p:nvSpPr>
        <p:spPr>
          <a:xfrm>
            <a:off x="6451600" y="5381179"/>
            <a:ext cx="2294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grpSp>
        <p:nvGrpSpPr>
          <p:cNvPr id="2119" name="Google Shape;2119;p23"/>
          <p:cNvGrpSpPr/>
          <p:nvPr/>
        </p:nvGrpSpPr>
        <p:grpSpPr>
          <a:xfrm>
            <a:off x="867818" y="4710257"/>
            <a:ext cx="241653" cy="894431"/>
            <a:chOff x="2419167" y="1286206"/>
            <a:chExt cx="210867" cy="780480"/>
          </a:xfrm>
        </p:grpSpPr>
        <p:sp>
          <p:nvSpPr>
            <p:cNvPr id="2120" name="Google Shape;2120;p23"/>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23"/>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23"/>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23"/>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23"/>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23"/>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23"/>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23"/>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23"/>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2129;p23"/>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23"/>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23"/>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23"/>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23"/>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23"/>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35" name="Google Shape;2135;p23"/>
          <p:cNvGrpSpPr/>
          <p:nvPr/>
        </p:nvGrpSpPr>
        <p:grpSpPr>
          <a:xfrm>
            <a:off x="384470" y="4253812"/>
            <a:ext cx="411153" cy="410019"/>
            <a:chOff x="2601030" y="2721166"/>
            <a:chExt cx="358773" cy="357783"/>
          </a:xfrm>
        </p:grpSpPr>
        <p:sp>
          <p:nvSpPr>
            <p:cNvPr id="2136" name="Google Shape;2136;p2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2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2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2139;p2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0" name="Google Shape;2140;p2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2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2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2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44" name="Google Shape;2144;p23"/>
          <p:cNvGrpSpPr/>
          <p:nvPr/>
        </p:nvGrpSpPr>
        <p:grpSpPr>
          <a:xfrm flipH="1">
            <a:off x="370784" y="4974709"/>
            <a:ext cx="262288" cy="333313"/>
            <a:chOff x="2079424" y="521748"/>
            <a:chExt cx="228873" cy="290850"/>
          </a:xfrm>
        </p:grpSpPr>
        <p:sp>
          <p:nvSpPr>
            <p:cNvPr id="2145" name="Google Shape;2145;p23"/>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2146;p23"/>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2147;p23"/>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48" name="Google Shape;2148;p23"/>
          <p:cNvGrpSpPr/>
          <p:nvPr/>
        </p:nvGrpSpPr>
        <p:grpSpPr>
          <a:xfrm>
            <a:off x="320908" y="5719902"/>
            <a:ext cx="768416" cy="771863"/>
            <a:chOff x="1889565" y="-3382437"/>
            <a:chExt cx="670520" cy="673527"/>
          </a:xfrm>
        </p:grpSpPr>
        <p:sp>
          <p:nvSpPr>
            <p:cNvPr id="2149" name="Google Shape;2149;p2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2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2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2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2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54" name="Google Shape;2154;p23"/>
          <p:cNvGrpSpPr/>
          <p:nvPr/>
        </p:nvGrpSpPr>
        <p:grpSpPr>
          <a:xfrm>
            <a:off x="1191736" y="5503576"/>
            <a:ext cx="147765" cy="147765"/>
            <a:chOff x="794923" y="2795124"/>
            <a:chExt cx="128941" cy="128941"/>
          </a:xfrm>
        </p:grpSpPr>
        <p:sp>
          <p:nvSpPr>
            <p:cNvPr id="2155" name="Google Shape;2155;p2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2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57" name="Google Shape;2157;p23"/>
          <p:cNvGrpSpPr/>
          <p:nvPr/>
        </p:nvGrpSpPr>
        <p:grpSpPr>
          <a:xfrm rot="5400000" flipH="1">
            <a:off x="1349526" y="5825232"/>
            <a:ext cx="639057" cy="639057"/>
            <a:chOff x="3560335" y="-646412"/>
            <a:chExt cx="557642" cy="557642"/>
          </a:xfrm>
        </p:grpSpPr>
        <p:sp>
          <p:nvSpPr>
            <p:cNvPr id="2158" name="Google Shape;2158;p2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2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2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1" name="Google Shape;2161;p2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2" name="Google Shape;2162;p2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3" name="Google Shape;2163;p2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4" name="Google Shape;2164;p2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2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2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67" name="Google Shape;2167;p23"/>
          <p:cNvGrpSpPr/>
          <p:nvPr/>
        </p:nvGrpSpPr>
        <p:grpSpPr>
          <a:xfrm>
            <a:off x="745386" y="492912"/>
            <a:ext cx="411153" cy="410019"/>
            <a:chOff x="2601030" y="2721166"/>
            <a:chExt cx="358773" cy="357783"/>
          </a:xfrm>
        </p:grpSpPr>
        <p:sp>
          <p:nvSpPr>
            <p:cNvPr id="2168" name="Google Shape;2168;p2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2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2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2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2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2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2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5" name="Google Shape;2175;p2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76" name="Google Shape;2176;p23"/>
          <p:cNvGrpSpPr/>
          <p:nvPr/>
        </p:nvGrpSpPr>
        <p:grpSpPr>
          <a:xfrm>
            <a:off x="10189967" y="322952"/>
            <a:ext cx="267605" cy="267565"/>
            <a:chOff x="6886110" y="773687"/>
            <a:chExt cx="249074" cy="249037"/>
          </a:xfrm>
        </p:grpSpPr>
        <p:sp>
          <p:nvSpPr>
            <p:cNvPr id="2177" name="Google Shape;2177;p23"/>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23"/>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23"/>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2180;p23"/>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2181;p23"/>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23"/>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2183;p23"/>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4" name="Google Shape;2184;p23"/>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5" name="Google Shape;2185;p23"/>
          <p:cNvGrpSpPr/>
          <p:nvPr/>
        </p:nvGrpSpPr>
        <p:grpSpPr>
          <a:xfrm>
            <a:off x="11295291" y="359505"/>
            <a:ext cx="440901" cy="676843"/>
            <a:chOff x="1603769" y="107044"/>
            <a:chExt cx="384731" cy="590613"/>
          </a:xfrm>
        </p:grpSpPr>
        <p:sp>
          <p:nvSpPr>
            <p:cNvPr id="2186" name="Google Shape;2186;p23"/>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2187;p23"/>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8" name="Google Shape;2188;p23"/>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9" name="Google Shape;2189;p23"/>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0" name="Google Shape;2190;p23"/>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1" name="Google Shape;2191;p23"/>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2" name="Google Shape;2192;p23"/>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93" name="Google Shape;2193;p23"/>
          <p:cNvGrpSpPr/>
          <p:nvPr/>
        </p:nvGrpSpPr>
        <p:grpSpPr>
          <a:xfrm>
            <a:off x="11632296" y="2130492"/>
            <a:ext cx="147765" cy="147765"/>
            <a:chOff x="794923" y="2795124"/>
            <a:chExt cx="128941" cy="128941"/>
          </a:xfrm>
        </p:grpSpPr>
        <p:sp>
          <p:nvSpPr>
            <p:cNvPr id="2194" name="Google Shape;2194;p2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5" name="Google Shape;2195;p2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96" name="Google Shape;2196;p23"/>
          <p:cNvGrpSpPr/>
          <p:nvPr/>
        </p:nvGrpSpPr>
        <p:grpSpPr>
          <a:xfrm>
            <a:off x="11090328" y="1164426"/>
            <a:ext cx="768416" cy="771863"/>
            <a:chOff x="1889565" y="-3382437"/>
            <a:chExt cx="670520" cy="673527"/>
          </a:xfrm>
        </p:grpSpPr>
        <p:sp>
          <p:nvSpPr>
            <p:cNvPr id="2197" name="Google Shape;2197;p2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8" name="Google Shape;2198;p2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9" name="Google Shape;2199;p2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0" name="Google Shape;2200;p2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2201;p2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2" name="Google Shape;2202;p23"/>
          <p:cNvGrpSpPr/>
          <p:nvPr/>
        </p:nvGrpSpPr>
        <p:grpSpPr>
          <a:xfrm>
            <a:off x="10762472" y="465254"/>
            <a:ext cx="270273" cy="663097"/>
            <a:chOff x="6219428" y="3871144"/>
            <a:chExt cx="235841" cy="578619"/>
          </a:xfrm>
        </p:grpSpPr>
        <p:sp>
          <p:nvSpPr>
            <p:cNvPr id="2203" name="Google Shape;2203;p23"/>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2204;p23"/>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2205;p23"/>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6" name="Google Shape;2206;p23"/>
          <p:cNvGrpSpPr/>
          <p:nvPr/>
        </p:nvGrpSpPr>
        <p:grpSpPr>
          <a:xfrm>
            <a:off x="11035460" y="5939763"/>
            <a:ext cx="411153" cy="410019"/>
            <a:chOff x="2601030" y="2721166"/>
            <a:chExt cx="358773" cy="357783"/>
          </a:xfrm>
        </p:grpSpPr>
        <p:sp>
          <p:nvSpPr>
            <p:cNvPr id="2207" name="Google Shape;2207;p2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2208;p2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2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2210;p2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2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2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2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2214;p2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27081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15"/>
        <p:cNvGrpSpPr/>
        <p:nvPr/>
      </p:nvGrpSpPr>
      <p:grpSpPr>
        <a:xfrm>
          <a:off x="0" y="0"/>
          <a:ext cx="0" cy="0"/>
          <a:chOff x="0" y="0"/>
          <a:chExt cx="0" cy="0"/>
        </a:xfrm>
      </p:grpSpPr>
      <p:sp>
        <p:nvSpPr>
          <p:cNvPr id="2216" name="Google Shape;2216;p24"/>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24"/>
          <p:cNvSpPr txBox="1">
            <a:spLocks noGrp="1"/>
          </p:cNvSpPr>
          <p:nvPr>
            <p:ph type="title"/>
          </p:nvPr>
        </p:nvSpPr>
        <p:spPr>
          <a:xfrm>
            <a:off x="3982200" y="719333"/>
            <a:ext cx="42276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218" name="Google Shape;2218;p24"/>
          <p:cNvSpPr txBox="1">
            <a:spLocks noGrp="1"/>
          </p:cNvSpPr>
          <p:nvPr>
            <p:ph type="subTitle" idx="1"/>
          </p:nvPr>
        </p:nvSpPr>
        <p:spPr>
          <a:xfrm>
            <a:off x="849367" y="2909100"/>
            <a:ext cx="3055600" cy="76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400"/>
              <a:buFont typeface="Nunito"/>
              <a:buNone/>
              <a:defRPr sz="2133">
                <a:solidFill>
                  <a:schemeClr val="accent2"/>
                </a:solidFill>
                <a:latin typeface="Nunito"/>
                <a:ea typeface="Nunito"/>
                <a:cs typeface="Nunito"/>
                <a:sym typeface="Nunito"/>
              </a:defRPr>
            </a:lvl1pPr>
            <a:lvl2pPr lvl="1" algn="ctr">
              <a:spcBef>
                <a:spcPts val="0"/>
              </a:spcBef>
              <a:spcAft>
                <a:spcPts val="0"/>
              </a:spcAft>
              <a:buClr>
                <a:schemeClr val="accent2"/>
              </a:buClr>
              <a:buSzPts val="1400"/>
              <a:buFont typeface="Nunito"/>
              <a:buNone/>
              <a:defRPr sz="1867">
                <a:solidFill>
                  <a:schemeClr val="accent2"/>
                </a:solidFill>
                <a:latin typeface="Nunito"/>
                <a:ea typeface="Nunito"/>
                <a:cs typeface="Nunito"/>
                <a:sym typeface="Nunito"/>
              </a:defRPr>
            </a:lvl2pPr>
            <a:lvl3pPr lvl="2" algn="ctr">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3pPr>
            <a:lvl4pPr lvl="3" algn="ctr">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4pPr>
            <a:lvl5pPr lvl="4" algn="ctr">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5pPr>
            <a:lvl6pPr lvl="5" algn="ctr">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6pPr>
            <a:lvl7pPr lvl="6" algn="ctr">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7pPr>
            <a:lvl8pPr lvl="7" algn="ctr">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8pPr>
            <a:lvl9pPr lvl="8" algn="ctr">
              <a:spcBef>
                <a:spcPts val="2133"/>
              </a:spcBef>
              <a:spcAft>
                <a:spcPts val="2133"/>
              </a:spcAft>
              <a:buClr>
                <a:schemeClr val="accent2"/>
              </a:buClr>
              <a:buSzPts val="1400"/>
              <a:buFont typeface="Nunito"/>
              <a:buNone/>
              <a:defRPr sz="1867">
                <a:solidFill>
                  <a:schemeClr val="accent2"/>
                </a:solidFill>
                <a:latin typeface="Nunito"/>
                <a:ea typeface="Nunito"/>
                <a:cs typeface="Nunito"/>
                <a:sym typeface="Nunito"/>
              </a:defRPr>
            </a:lvl9pPr>
          </a:lstStyle>
          <a:p>
            <a:endParaRPr/>
          </a:p>
        </p:txBody>
      </p:sp>
      <p:sp>
        <p:nvSpPr>
          <p:cNvPr id="2219" name="Google Shape;2219;p24"/>
          <p:cNvSpPr txBox="1">
            <a:spLocks noGrp="1"/>
          </p:cNvSpPr>
          <p:nvPr>
            <p:ph type="subTitle" idx="2"/>
          </p:nvPr>
        </p:nvSpPr>
        <p:spPr>
          <a:xfrm>
            <a:off x="4568200" y="2909100"/>
            <a:ext cx="30556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867">
                <a:solidFill>
                  <a:schemeClr val="accent2"/>
                </a:solidFill>
                <a:latin typeface="Nunito"/>
                <a:ea typeface="Nunito"/>
                <a:cs typeface="Nunito"/>
                <a:sym typeface="Nunito"/>
              </a:defRPr>
            </a:lvl2pPr>
            <a:lvl3pPr lvl="2"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3pPr>
            <a:lvl4pPr lvl="3"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4pPr>
            <a:lvl5pPr lvl="4"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5pPr>
            <a:lvl6pPr lvl="5"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6pPr>
            <a:lvl7pPr lvl="6"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7pPr>
            <a:lvl8pPr lvl="7"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400"/>
              <a:buFont typeface="Nunito"/>
              <a:buNone/>
              <a:defRPr sz="1867">
                <a:solidFill>
                  <a:schemeClr val="accent2"/>
                </a:solidFill>
                <a:latin typeface="Nunito"/>
                <a:ea typeface="Nunito"/>
                <a:cs typeface="Nunito"/>
                <a:sym typeface="Nunito"/>
              </a:defRPr>
            </a:lvl9pPr>
          </a:lstStyle>
          <a:p>
            <a:endParaRPr/>
          </a:p>
        </p:txBody>
      </p:sp>
      <p:sp>
        <p:nvSpPr>
          <p:cNvPr id="2220" name="Google Shape;2220;p24"/>
          <p:cNvSpPr txBox="1">
            <a:spLocks noGrp="1"/>
          </p:cNvSpPr>
          <p:nvPr>
            <p:ph type="subTitle" idx="3"/>
          </p:nvPr>
        </p:nvSpPr>
        <p:spPr>
          <a:xfrm>
            <a:off x="8287033" y="2909100"/>
            <a:ext cx="30556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867">
                <a:solidFill>
                  <a:schemeClr val="accent2"/>
                </a:solidFill>
                <a:latin typeface="Nunito"/>
                <a:ea typeface="Nunito"/>
                <a:cs typeface="Nunito"/>
                <a:sym typeface="Nunito"/>
              </a:defRPr>
            </a:lvl2pPr>
            <a:lvl3pPr lvl="2"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3pPr>
            <a:lvl4pPr lvl="3"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4pPr>
            <a:lvl5pPr lvl="4"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5pPr>
            <a:lvl6pPr lvl="5"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6pPr>
            <a:lvl7pPr lvl="6"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7pPr>
            <a:lvl8pPr lvl="7"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400"/>
              <a:buFont typeface="Nunito"/>
              <a:buNone/>
              <a:defRPr sz="1867">
                <a:solidFill>
                  <a:schemeClr val="accent2"/>
                </a:solidFill>
                <a:latin typeface="Nunito"/>
                <a:ea typeface="Nunito"/>
                <a:cs typeface="Nunito"/>
                <a:sym typeface="Nunito"/>
              </a:defRPr>
            </a:lvl9pPr>
          </a:lstStyle>
          <a:p>
            <a:endParaRPr/>
          </a:p>
        </p:txBody>
      </p:sp>
      <p:sp>
        <p:nvSpPr>
          <p:cNvPr id="2221" name="Google Shape;2221;p24"/>
          <p:cNvSpPr txBox="1">
            <a:spLocks noGrp="1"/>
          </p:cNvSpPr>
          <p:nvPr>
            <p:ph type="subTitle" idx="4"/>
          </p:nvPr>
        </p:nvSpPr>
        <p:spPr>
          <a:xfrm>
            <a:off x="849367" y="5381167"/>
            <a:ext cx="30556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867">
                <a:solidFill>
                  <a:schemeClr val="accent2"/>
                </a:solidFill>
                <a:latin typeface="Nunito"/>
                <a:ea typeface="Nunito"/>
                <a:cs typeface="Nunito"/>
                <a:sym typeface="Nunito"/>
              </a:defRPr>
            </a:lvl2pPr>
            <a:lvl3pPr lvl="2"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3pPr>
            <a:lvl4pPr lvl="3"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4pPr>
            <a:lvl5pPr lvl="4"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5pPr>
            <a:lvl6pPr lvl="5"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6pPr>
            <a:lvl7pPr lvl="6"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7pPr>
            <a:lvl8pPr lvl="7"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400"/>
              <a:buFont typeface="Nunito"/>
              <a:buNone/>
              <a:defRPr sz="1867">
                <a:solidFill>
                  <a:schemeClr val="accent2"/>
                </a:solidFill>
                <a:latin typeface="Nunito"/>
                <a:ea typeface="Nunito"/>
                <a:cs typeface="Nunito"/>
                <a:sym typeface="Nunito"/>
              </a:defRPr>
            </a:lvl9pPr>
          </a:lstStyle>
          <a:p>
            <a:endParaRPr/>
          </a:p>
        </p:txBody>
      </p:sp>
      <p:sp>
        <p:nvSpPr>
          <p:cNvPr id="2222" name="Google Shape;2222;p24"/>
          <p:cNvSpPr txBox="1">
            <a:spLocks noGrp="1"/>
          </p:cNvSpPr>
          <p:nvPr>
            <p:ph type="subTitle" idx="5"/>
          </p:nvPr>
        </p:nvSpPr>
        <p:spPr>
          <a:xfrm>
            <a:off x="4568200" y="5381167"/>
            <a:ext cx="30556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867">
                <a:solidFill>
                  <a:schemeClr val="accent2"/>
                </a:solidFill>
                <a:latin typeface="Nunito"/>
                <a:ea typeface="Nunito"/>
                <a:cs typeface="Nunito"/>
                <a:sym typeface="Nunito"/>
              </a:defRPr>
            </a:lvl2pPr>
            <a:lvl3pPr lvl="2"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3pPr>
            <a:lvl4pPr lvl="3"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4pPr>
            <a:lvl5pPr lvl="4"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5pPr>
            <a:lvl6pPr lvl="5"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6pPr>
            <a:lvl7pPr lvl="6"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7pPr>
            <a:lvl8pPr lvl="7"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400"/>
              <a:buFont typeface="Nunito"/>
              <a:buNone/>
              <a:defRPr sz="1867">
                <a:solidFill>
                  <a:schemeClr val="accent2"/>
                </a:solidFill>
                <a:latin typeface="Nunito"/>
                <a:ea typeface="Nunito"/>
                <a:cs typeface="Nunito"/>
                <a:sym typeface="Nunito"/>
              </a:defRPr>
            </a:lvl9pPr>
          </a:lstStyle>
          <a:p>
            <a:endParaRPr/>
          </a:p>
        </p:txBody>
      </p:sp>
      <p:sp>
        <p:nvSpPr>
          <p:cNvPr id="2223" name="Google Shape;2223;p24"/>
          <p:cNvSpPr txBox="1">
            <a:spLocks noGrp="1"/>
          </p:cNvSpPr>
          <p:nvPr>
            <p:ph type="subTitle" idx="6"/>
          </p:nvPr>
        </p:nvSpPr>
        <p:spPr>
          <a:xfrm>
            <a:off x="8287033" y="5381167"/>
            <a:ext cx="30556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Font typeface="Nunito"/>
              <a:buNone/>
              <a:defRPr sz="2133">
                <a:solidFill>
                  <a:schemeClr val="accent2"/>
                </a:solidFill>
                <a:latin typeface="Nunito"/>
                <a:ea typeface="Nunito"/>
                <a:cs typeface="Nunito"/>
                <a:sym typeface="Nunito"/>
              </a:defRPr>
            </a:lvl1pPr>
            <a:lvl2pPr lvl="1" algn="ctr" rtl="0">
              <a:spcBef>
                <a:spcPts val="0"/>
              </a:spcBef>
              <a:spcAft>
                <a:spcPts val="0"/>
              </a:spcAft>
              <a:buClr>
                <a:schemeClr val="accent2"/>
              </a:buClr>
              <a:buSzPts val="1400"/>
              <a:buFont typeface="Nunito"/>
              <a:buNone/>
              <a:defRPr sz="1867">
                <a:solidFill>
                  <a:schemeClr val="accent2"/>
                </a:solidFill>
                <a:latin typeface="Nunito"/>
                <a:ea typeface="Nunito"/>
                <a:cs typeface="Nunito"/>
                <a:sym typeface="Nunito"/>
              </a:defRPr>
            </a:lvl2pPr>
            <a:lvl3pPr lvl="2"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3pPr>
            <a:lvl4pPr lvl="3"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4pPr>
            <a:lvl5pPr lvl="4"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5pPr>
            <a:lvl6pPr lvl="5"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6pPr>
            <a:lvl7pPr lvl="6"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7pPr>
            <a:lvl8pPr lvl="7" algn="ctr" rtl="0">
              <a:spcBef>
                <a:spcPts val="2133"/>
              </a:spcBef>
              <a:spcAft>
                <a:spcPts val="0"/>
              </a:spcAft>
              <a:buClr>
                <a:schemeClr val="accent2"/>
              </a:buClr>
              <a:buSzPts val="1400"/>
              <a:buFont typeface="Nunito"/>
              <a:buNone/>
              <a:defRPr sz="1867">
                <a:solidFill>
                  <a:schemeClr val="accent2"/>
                </a:solidFill>
                <a:latin typeface="Nunito"/>
                <a:ea typeface="Nunito"/>
                <a:cs typeface="Nunito"/>
                <a:sym typeface="Nunito"/>
              </a:defRPr>
            </a:lvl8pPr>
            <a:lvl9pPr lvl="8" algn="ctr" rtl="0">
              <a:spcBef>
                <a:spcPts val="2133"/>
              </a:spcBef>
              <a:spcAft>
                <a:spcPts val="2133"/>
              </a:spcAft>
              <a:buClr>
                <a:schemeClr val="accent2"/>
              </a:buClr>
              <a:buSzPts val="1400"/>
              <a:buFont typeface="Nunito"/>
              <a:buNone/>
              <a:defRPr sz="1867">
                <a:solidFill>
                  <a:schemeClr val="accent2"/>
                </a:solidFill>
                <a:latin typeface="Nunito"/>
                <a:ea typeface="Nunito"/>
                <a:cs typeface="Nunito"/>
                <a:sym typeface="Nunito"/>
              </a:defRPr>
            </a:lvl9pPr>
          </a:lstStyle>
          <a:p>
            <a:endParaRPr/>
          </a:p>
        </p:txBody>
      </p:sp>
      <p:grpSp>
        <p:nvGrpSpPr>
          <p:cNvPr id="2224" name="Google Shape;2224;p24"/>
          <p:cNvGrpSpPr/>
          <p:nvPr/>
        </p:nvGrpSpPr>
        <p:grpSpPr>
          <a:xfrm>
            <a:off x="533036" y="5939761"/>
            <a:ext cx="411153" cy="410019"/>
            <a:chOff x="2601030" y="2721166"/>
            <a:chExt cx="358773" cy="357783"/>
          </a:xfrm>
        </p:grpSpPr>
        <p:sp>
          <p:nvSpPr>
            <p:cNvPr id="2225" name="Google Shape;2225;p2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2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2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2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2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2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2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2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3" name="Google Shape;2233;p24"/>
          <p:cNvGrpSpPr/>
          <p:nvPr/>
        </p:nvGrpSpPr>
        <p:grpSpPr>
          <a:xfrm>
            <a:off x="11444242" y="6144778"/>
            <a:ext cx="267605" cy="267565"/>
            <a:chOff x="6886110" y="773687"/>
            <a:chExt cx="249074" cy="249037"/>
          </a:xfrm>
        </p:grpSpPr>
        <p:sp>
          <p:nvSpPr>
            <p:cNvPr id="2234" name="Google Shape;2234;p24"/>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24"/>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24"/>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24"/>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24"/>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24"/>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24"/>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24"/>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2" name="Google Shape;2242;p24"/>
          <p:cNvGrpSpPr/>
          <p:nvPr/>
        </p:nvGrpSpPr>
        <p:grpSpPr>
          <a:xfrm>
            <a:off x="10804939" y="745144"/>
            <a:ext cx="956364" cy="1001045"/>
            <a:chOff x="3153626" y="-2653955"/>
            <a:chExt cx="834426" cy="873411"/>
          </a:xfrm>
        </p:grpSpPr>
        <p:sp>
          <p:nvSpPr>
            <p:cNvPr id="2243" name="Google Shape;2243;p2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2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2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246;p2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2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2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2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0" name="Google Shape;2250;p24"/>
          <p:cNvGrpSpPr/>
          <p:nvPr/>
        </p:nvGrpSpPr>
        <p:grpSpPr>
          <a:xfrm>
            <a:off x="11618359" y="1919059"/>
            <a:ext cx="222199" cy="223333"/>
            <a:chOff x="3407917" y="-1400250"/>
            <a:chExt cx="193891" cy="194881"/>
          </a:xfrm>
        </p:grpSpPr>
        <p:sp>
          <p:nvSpPr>
            <p:cNvPr id="2251" name="Google Shape;2251;p24"/>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24"/>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24"/>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24"/>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24"/>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24"/>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24"/>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24"/>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9" name="Google Shape;2259;p24"/>
          <p:cNvGrpSpPr/>
          <p:nvPr/>
        </p:nvGrpSpPr>
        <p:grpSpPr>
          <a:xfrm>
            <a:off x="10341669" y="225559"/>
            <a:ext cx="768416" cy="771863"/>
            <a:chOff x="1889565" y="-3382437"/>
            <a:chExt cx="670520" cy="673527"/>
          </a:xfrm>
        </p:grpSpPr>
        <p:sp>
          <p:nvSpPr>
            <p:cNvPr id="2260" name="Google Shape;2260;p2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2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2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2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2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65" name="Google Shape;2265;p24"/>
          <p:cNvGrpSpPr/>
          <p:nvPr/>
        </p:nvGrpSpPr>
        <p:grpSpPr>
          <a:xfrm>
            <a:off x="11598331" y="642486"/>
            <a:ext cx="262288" cy="333313"/>
            <a:chOff x="2079424" y="521748"/>
            <a:chExt cx="228873" cy="290850"/>
          </a:xfrm>
        </p:grpSpPr>
        <p:sp>
          <p:nvSpPr>
            <p:cNvPr id="2266" name="Google Shape;2266;p2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2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2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69" name="Google Shape;2269;p24"/>
          <p:cNvGrpSpPr/>
          <p:nvPr/>
        </p:nvGrpSpPr>
        <p:grpSpPr>
          <a:xfrm>
            <a:off x="10004460" y="338683"/>
            <a:ext cx="147765" cy="147765"/>
            <a:chOff x="794923" y="2795124"/>
            <a:chExt cx="128941" cy="128941"/>
          </a:xfrm>
        </p:grpSpPr>
        <p:sp>
          <p:nvSpPr>
            <p:cNvPr id="2270" name="Google Shape;2270;p2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2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2" name="Google Shape;2272;p24"/>
          <p:cNvGrpSpPr/>
          <p:nvPr/>
        </p:nvGrpSpPr>
        <p:grpSpPr>
          <a:xfrm rot="10800000">
            <a:off x="998536" y="300008"/>
            <a:ext cx="639057" cy="639057"/>
            <a:chOff x="3560335" y="-646412"/>
            <a:chExt cx="557642" cy="557642"/>
          </a:xfrm>
        </p:grpSpPr>
        <p:sp>
          <p:nvSpPr>
            <p:cNvPr id="2273" name="Google Shape;2273;p2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2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2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2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2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2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2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2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2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2" name="Google Shape;2282;p24"/>
          <p:cNvGrpSpPr/>
          <p:nvPr/>
        </p:nvGrpSpPr>
        <p:grpSpPr>
          <a:xfrm>
            <a:off x="489743" y="474600"/>
            <a:ext cx="727229" cy="888656"/>
            <a:chOff x="2859835" y="2776139"/>
            <a:chExt cx="634581" cy="775442"/>
          </a:xfrm>
        </p:grpSpPr>
        <p:sp>
          <p:nvSpPr>
            <p:cNvPr id="2283" name="Google Shape;2283;p24"/>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24"/>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24"/>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6" name="Google Shape;2286;p24"/>
          <p:cNvGrpSpPr/>
          <p:nvPr/>
        </p:nvGrpSpPr>
        <p:grpSpPr>
          <a:xfrm>
            <a:off x="371599" y="1522830"/>
            <a:ext cx="440901" cy="676843"/>
            <a:chOff x="1603769" y="107044"/>
            <a:chExt cx="384731" cy="590613"/>
          </a:xfrm>
        </p:grpSpPr>
        <p:sp>
          <p:nvSpPr>
            <p:cNvPr id="2287" name="Google Shape;2287;p24"/>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24"/>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24"/>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24"/>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24"/>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24"/>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24"/>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94" name="Google Shape;2294;p24"/>
          <p:cNvSpPr/>
          <p:nvPr/>
        </p:nvSpPr>
        <p:spPr>
          <a:xfrm>
            <a:off x="1853284" y="328900"/>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95" name="Google Shape;2295;p24"/>
          <p:cNvGrpSpPr/>
          <p:nvPr/>
        </p:nvGrpSpPr>
        <p:grpSpPr>
          <a:xfrm>
            <a:off x="1394592" y="1162025"/>
            <a:ext cx="211899" cy="270316"/>
            <a:chOff x="2947570" y="-1075969"/>
            <a:chExt cx="184903" cy="235878"/>
          </a:xfrm>
        </p:grpSpPr>
        <p:sp>
          <p:nvSpPr>
            <p:cNvPr id="2296" name="Google Shape;2296;p2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2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2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003933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299"/>
        <p:cNvGrpSpPr/>
        <p:nvPr/>
      </p:nvGrpSpPr>
      <p:grpSpPr>
        <a:xfrm>
          <a:off x="0" y="0"/>
          <a:ext cx="0" cy="0"/>
          <a:chOff x="0" y="0"/>
          <a:chExt cx="0" cy="0"/>
        </a:xfrm>
      </p:grpSpPr>
      <p:sp>
        <p:nvSpPr>
          <p:cNvPr id="2300" name="Google Shape;2300;p25"/>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25"/>
          <p:cNvSpPr txBox="1">
            <a:spLocks noGrp="1"/>
          </p:cNvSpPr>
          <p:nvPr>
            <p:ph type="title"/>
          </p:nvPr>
        </p:nvSpPr>
        <p:spPr>
          <a:xfrm>
            <a:off x="3530200" y="719333"/>
            <a:ext cx="5131600" cy="6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333">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302" name="Google Shape;2302;p25"/>
          <p:cNvSpPr txBox="1">
            <a:spLocks noGrp="1"/>
          </p:cNvSpPr>
          <p:nvPr>
            <p:ph type="subTitle" idx="1"/>
          </p:nvPr>
        </p:nvSpPr>
        <p:spPr>
          <a:xfrm>
            <a:off x="3352000" y="3737129"/>
            <a:ext cx="5488000" cy="1178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600"/>
              <a:buFont typeface="Nunito"/>
              <a:buNone/>
              <a:defRPr sz="2133">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2133"/>
              </a:spcBef>
              <a:spcAft>
                <a:spcPts val="0"/>
              </a:spcAft>
              <a:buSzPts val="1200"/>
              <a:buNone/>
              <a:defRPr/>
            </a:lvl3pPr>
            <a:lvl4pPr lvl="3">
              <a:spcBef>
                <a:spcPts val="2133"/>
              </a:spcBef>
              <a:spcAft>
                <a:spcPts val="0"/>
              </a:spcAft>
              <a:buSzPts val="1200"/>
              <a:buNone/>
              <a:defRPr/>
            </a:lvl4pPr>
            <a:lvl5pPr lvl="4">
              <a:spcBef>
                <a:spcPts val="2133"/>
              </a:spcBef>
              <a:spcAft>
                <a:spcPts val="0"/>
              </a:spcAft>
              <a:buSzPts val="1200"/>
              <a:buNone/>
              <a:defRPr/>
            </a:lvl5pPr>
            <a:lvl6pPr lvl="5">
              <a:spcBef>
                <a:spcPts val="2133"/>
              </a:spcBef>
              <a:spcAft>
                <a:spcPts val="0"/>
              </a:spcAft>
              <a:buSzPts val="1200"/>
              <a:buNone/>
              <a:defRPr/>
            </a:lvl6pPr>
            <a:lvl7pPr lvl="6">
              <a:spcBef>
                <a:spcPts val="2133"/>
              </a:spcBef>
              <a:spcAft>
                <a:spcPts val="0"/>
              </a:spcAft>
              <a:buSzPts val="1200"/>
              <a:buNone/>
              <a:defRPr/>
            </a:lvl7pPr>
            <a:lvl8pPr lvl="7">
              <a:spcBef>
                <a:spcPts val="2133"/>
              </a:spcBef>
              <a:spcAft>
                <a:spcPts val="0"/>
              </a:spcAft>
              <a:buSzPts val="1200"/>
              <a:buNone/>
              <a:defRPr/>
            </a:lvl8pPr>
            <a:lvl9pPr lvl="8">
              <a:spcBef>
                <a:spcPts val="2133"/>
              </a:spcBef>
              <a:spcAft>
                <a:spcPts val="2133"/>
              </a:spcAft>
              <a:buSzPts val="1200"/>
              <a:buNone/>
              <a:defRPr/>
            </a:lvl9pPr>
          </a:lstStyle>
          <a:p>
            <a:endParaRPr/>
          </a:p>
        </p:txBody>
      </p:sp>
      <p:grpSp>
        <p:nvGrpSpPr>
          <p:cNvPr id="2303" name="Google Shape;2303;p25"/>
          <p:cNvGrpSpPr/>
          <p:nvPr/>
        </p:nvGrpSpPr>
        <p:grpSpPr>
          <a:xfrm rot="1800071" flipH="1">
            <a:off x="790777" y="627144"/>
            <a:ext cx="956329" cy="1001009"/>
            <a:chOff x="3153626" y="-2653955"/>
            <a:chExt cx="834426" cy="873411"/>
          </a:xfrm>
        </p:grpSpPr>
        <p:sp>
          <p:nvSpPr>
            <p:cNvPr id="2304" name="Google Shape;2304;p2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2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2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2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2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2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2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11" name="Google Shape;2311;p25"/>
          <p:cNvSpPr/>
          <p:nvPr/>
        </p:nvSpPr>
        <p:spPr>
          <a:xfrm rot="5400000" flipH="1">
            <a:off x="897675" y="1867921"/>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12" name="Google Shape;2312;p25"/>
          <p:cNvGrpSpPr/>
          <p:nvPr/>
        </p:nvGrpSpPr>
        <p:grpSpPr>
          <a:xfrm rot="5400000" flipH="1">
            <a:off x="2623447" y="396047"/>
            <a:ext cx="222199" cy="223333"/>
            <a:chOff x="3407917" y="-1400250"/>
            <a:chExt cx="193891" cy="194881"/>
          </a:xfrm>
        </p:grpSpPr>
        <p:sp>
          <p:nvSpPr>
            <p:cNvPr id="2313" name="Google Shape;2313;p2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2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2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2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2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2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2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2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21" name="Google Shape;2321;p25"/>
          <p:cNvGrpSpPr/>
          <p:nvPr/>
        </p:nvGrpSpPr>
        <p:grpSpPr>
          <a:xfrm rot="5400000" flipH="1">
            <a:off x="387449" y="318398"/>
            <a:ext cx="768416" cy="771863"/>
            <a:chOff x="1889565" y="-3382437"/>
            <a:chExt cx="670520" cy="673527"/>
          </a:xfrm>
        </p:grpSpPr>
        <p:sp>
          <p:nvSpPr>
            <p:cNvPr id="2322" name="Google Shape;2322;p2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2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2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2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2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27" name="Google Shape;2327;p25"/>
          <p:cNvGrpSpPr/>
          <p:nvPr/>
        </p:nvGrpSpPr>
        <p:grpSpPr>
          <a:xfrm rot="5400000" flipH="1">
            <a:off x="1466977" y="176449"/>
            <a:ext cx="270273" cy="663097"/>
            <a:chOff x="6219428" y="3871144"/>
            <a:chExt cx="235841" cy="578619"/>
          </a:xfrm>
        </p:grpSpPr>
        <p:sp>
          <p:nvSpPr>
            <p:cNvPr id="2328" name="Google Shape;2328;p2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2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2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1" name="Google Shape;2331;p25"/>
          <p:cNvGrpSpPr/>
          <p:nvPr/>
        </p:nvGrpSpPr>
        <p:grpSpPr>
          <a:xfrm rot="5400000" flipH="1">
            <a:off x="1945261" y="654990"/>
            <a:ext cx="262288" cy="333313"/>
            <a:chOff x="2079424" y="521748"/>
            <a:chExt cx="228873" cy="290850"/>
          </a:xfrm>
        </p:grpSpPr>
        <p:sp>
          <p:nvSpPr>
            <p:cNvPr id="2332" name="Google Shape;2332;p2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2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2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5" name="Google Shape;2335;p25"/>
          <p:cNvGrpSpPr/>
          <p:nvPr/>
        </p:nvGrpSpPr>
        <p:grpSpPr>
          <a:xfrm rot="10800000" flipH="1">
            <a:off x="344326" y="1483405"/>
            <a:ext cx="639057" cy="639057"/>
            <a:chOff x="3560335" y="-646412"/>
            <a:chExt cx="557642" cy="557642"/>
          </a:xfrm>
        </p:grpSpPr>
        <p:sp>
          <p:nvSpPr>
            <p:cNvPr id="2336" name="Google Shape;2336;p2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2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2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2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2340;p2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2341;p2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2342;p2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2343;p2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2344;p2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45" name="Google Shape;2345;p25"/>
          <p:cNvGrpSpPr/>
          <p:nvPr/>
        </p:nvGrpSpPr>
        <p:grpSpPr>
          <a:xfrm rot="5400000" flipH="1">
            <a:off x="1671567" y="1140879"/>
            <a:ext cx="147765" cy="147765"/>
            <a:chOff x="794923" y="2795124"/>
            <a:chExt cx="128941" cy="128941"/>
          </a:xfrm>
        </p:grpSpPr>
        <p:sp>
          <p:nvSpPr>
            <p:cNvPr id="2346" name="Google Shape;2346;p2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2347;p2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48" name="Google Shape;2348;p25"/>
          <p:cNvGrpSpPr/>
          <p:nvPr/>
        </p:nvGrpSpPr>
        <p:grpSpPr>
          <a:xfrm flipH="1">
            <a:off x="10944734" y="5453000"/>
            <a:ext cx="727229" cy="888656"/>
            <a:chOff x="2859835" y="2776139"/>
            <a:chExt cx="634581" cy="775442"/>
          </a:xfrm>
        </p:grpSpPr>
        <p:sp>
          <p:nvSpPr>
            <p:cNvPr id="2349" name="Google Shape;2349;p25"/>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2350;p25"/>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2351;p25"/>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52" name="Google Shape;2352;p25"/>
          <p:cNvGrpSpPr/>
          <p:nvPr/>
        </p:nvGrpSpPr>
        <p:grpSpPr>
          <a:xfrm flipH="1">
            <a:off x="10603947" y="5307305"/>
            <a:ext cx="440901" cy="676843"/>
            <a:chOff x="1603769" y="107044"/>
            <a:chExt cx="384731" cy="590613"/>
          </a:xfrm>
        </p:grpSpPr>
        <p:sp>
          <p:nvSpPr>
            <p:cNvPr id="2353" name="Google Shape;2353;p25"/>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2354;p25"/>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2355;p25"/>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2356;p25"/>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2357;p25"/>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2358;p25"/>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2359;p25"/>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60" name="Google Shape;2360;p25"/>
          <p:cNvSpPr/>
          <p:nvPr/>
        </p:nvSpPr>
        <p:spPr>
          <a:xfrm flipH="1">
            <a:off x="10230504" y="5307300"/>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1"/>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361" name="Google Shape;2361;p25"/>
          <p:cNvGrpSpPr/>
          <p:nvPr/>
        </p:nvGrpSpPr>
        <p:grpSpPr>
          <a:xfrm flipH="1">
            <a:off x="11548062" y="5660746"/>
            <a:ext cx="147765" cy="147765"/>
            <a:chOff x="794923" y="2795124"/>
            <a:chExt cx="128941" cy="128941"/>
          </a:xfrm>
        </p:grpSpPr>
        <p:sp>
          <p:nvSpPr>
            <p:cNvPr id="2362" name="Google Shape;2362;p2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2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4" name="Google Shape;2364;p25"/>
          <p:cNvGrpSpPr/>
          <p:nvPr/>
        </p:nvGrpSpPr>
        <p:grpSpPr>
          <a:xfrm flipH="1">
            <a:off x="9835010" y="5842065"/>
            <a:ext cx="639057" cy="639057"/>
            <a:chOff x="3560335" y="-646412"/>
            <a:chExt cx="557642" cy="557642"/>
          </a:xfrm>
        </p:grpSpPr>
        <p:sp>
          <p:nvSpPr>
            <p:cNvPr id="2365" name="Google Shape;2365;p2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2366;p2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2367;p2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2368;p2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9" name="Google Shape;2369;p2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2370;p2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2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2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2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74" name="Google Shape;2374;p25"/>
          <p:cNvGrpSpPr/>
          <p:nvPr/>
        </p:nvGrpSpPr>
        <p:grpSpPr>
          <a:xfrm rot="5400000" flipH="1">
            <a:off x="11025733" y="4301118"/>
            <a:ext cx="768416" cy="771863"/>
            <a:chOff x="1889565" y="-3382437"/>
            <a:chExt cx="670520" cy="673527"/>
          </a:xfrm>
        </p:grpSpPr>
        <p:sp>
          <p:nvSpPr>
            <p:cNvPr id="2375" name="Google Shape;2375;p2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2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2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2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2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0" name="Google Shape;2380;p25"/>
          <p:cNvGrpSpPr/>
          <p:nvPr/>
        </p:nvGrpSpPr>
        <p:grpSpPr>
          <a:xfrm>
            <a:off x="11107242" y="585562"/>
            <a:ext cx="267605" cy="267565"/>
            <a:chOff x="6886110" y="773687"/>
            <a:chExt cx="249074" cy="249037"/>
          </a:xfrm>
        </p:grpSpPr>
        <p:sp>
          <p:nvSpPr>
            <p:cNvPr id="2381" name="Google Shape;2381;p25"/>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25"/>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25"/>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25"/>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25"/>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25"/>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25"/>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25"/>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89" name="Google Shape;2389;p25"/>
          <p:cNvGrpSpPr/>
          <p:nvPr/>
        </p:nvGrpSpPr>
        <p:grpSpPr>
          <a:xfrm>
            <a:off x="745386" y="5939761"/>
            <a:ext cx="411153" cy="410019"/>
            <a:chOff x="2601030" y="2721166"/>
            <a:chExt cx="358773" cy="357783"/>
          </a:xfrm>
        </p:grpSpPr>
        <p:sp>
          <p:nvSpPr>
            <p:cNvPr id="2390" name="Google Shape;2390;p25"/>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25"/>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25"/>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25"/>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25"/>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25"/>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2396;p25"/>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2397;p25"/>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11386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hree columns - 5">
  <p:cSld name="Title and three columns - 5">
    <p:spTree>
      <p:nvGrpSpPr>
        <p:cNvPr id="1" name="Shape 2546"/>
        <p:cNvGrpSpPr/>
        <p:nvPr/>
      </p:nvGrpSpPr>
      <p:grpSpPr>
        <a:xfrm>
          <a:off x="0" y="0"/>
          <a:ext cx="0" cy="0"/>
          <a:chOff x="0" y="0"/>
          <a:chExt cx="0" cy="0"/>
        </a:xfrm>
      </p:grpSpPr>
      <p:sp>
        <p:nvSpPr>
          <p:cNvPr id="2547" name="Google Shape;2547;p27"/>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27"/>
          <p:cNvSpPr txBox="1">
            <a:spLocks noGrp="1"/>
          </p:cNvSpPr>
          <p:nvPr>
            <p:ph type="title"/>
          </p:nvPr>
        </p:nvSpPr>
        <p:spPr>
          <a:xfrm>
            <a:off x="3818200" y="719333"/>
            <a:ext cx="4555600" cy="6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Font typeface="Montserrat ExtraBold"/>
              <a:buNone/>
              <a:defRPr sz="5333">
                <a:solidFill>
                  <a:schemeClr val="accent3"/>
                </a:solidFill>
                <a:latin typeface="Montserrat ExtraBold"/>
                <a:ea typeface="Montserrat ExtraBold"/>
                <a:cs typeface="Montserrat ExtraBold"/>
                <a:sym typeface="Montserrat ExtraBold"/>
              </a:defRPr>
            </a:lvl1pPr>
            <a:lvl2pPr lvl="1"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2pPr>
            <a:lvl3pPr lvl="2"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3pPr>
            <a:lvl4pPr lvl="3"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4pPr>
            <a:lvl5pPr lvl="4"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5pPr>
            <a:lvl6pPr lvl="5"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6pPr>
            <a:lvl7pPr lvl="6"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7pPr>
            <a:lvl8pPr lvl="7"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8pPr>
            <a:lvl9pPr lvl="8" algn="ctr" rtl="0">
              <a:spcBef>
                <a:spcPts val="0"/>
              </a:spcBef>
              <a:spcAft>
                <a:spcPts val="0"/>
              </a:spcAft>
              <a:buSzPts val="4000"/>
              <a:buFont typeface="Montserrat ExtraBold"/>
              <a:buNone/>
              <a:defRPr sz="5333">
                <a:latin typeface="Montserrat ExtraBold"/>
                <a:ea typeface="Montserrat ExtraBold"/>
                <a:cs typeface="Montserrat ExtraBold"/>
                <a:sym typeface="Montserrat ExtraBold"/>
              </a:defRPr>
            </a:lvl9pPr>
          </a:lstStyle>
          <a:p>
            <a:endParaRPr/>
          </a:p>
        </p:txBody>
      </p:sp>
      <p:sp>
        <p:nvSpPr>
          <p:cNvPr id="2549" name="Google Shape;2549;p27"/>
          <p:cNvSpPr txBox="1">
            <a:spLocks noGrp="1"/>
          </p:cNvSpPr>
          <p:nvPr>
            <p:ph type="subTitle" idx="1"/>
          </p:nvPr>
        </p:nvSpPr>
        <p:spPr>
          <a:xfrm>
            <a:off x="1844408" y="2400867"/>
            <a:ext cx="42876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550" name="Google Shape;2550;p27"/>
          <p:cNvSpPr txBox="1">
            <a:spLocks noGrp="1"/>
          </p:cNvSpPr>
          <p:nvPr>
            <p:ph type="subTitle" idx="2"/>
          </p:nvPr>
        </p:nvSpPr>
        <p:spPr>
          <a:xfrm>
            <a:off x="6379841" y="4204467"/>
            <a:ext cx="42876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551" name="Google Shape;2551;p27"/>
          <p:cNvSpPr txBox="1">
            <a:spLocks noGrp="1"/>
          </p:cNvSpPr>
          <p:nvPr>
            <p:ph type="subTitle" idx="3"/>
          </p:nvPr>
        </p:nvSpPr>
        <p:spPr>
          <a:xfrm>
            <a:off x="6379841" y="2400867"/>
            <a:ext cx="42876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sp>
        <p:nvSpPr>
          <p:cNvPr id="2552" name="Google Shape;2552;p27"/>
          <p:cNvSpPr txBox="1">
            <a:spLocks noGrp="1"/>
          </p:cNvSpPr>
          <p:nvPr>
            <p:ph type="subTitle" idx="4"/>
          </p:nvPr>
        </p:nvSpPr>
        <p:spPr>
          <a:xfrm>
            <a:off x="1844425" y="2780067"/>
            <a:ext cx="4287600" cy="952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Nunito"/>
              <a:buChar char="●"/>
              <a:defRPr sz="1867">
                <a:latin typeface="Nunito"/>
                <a:ea typeface="Nunito"/>
                <a:cs typeface="Nunito"/>
                <a:sym typeface="Nunito"/>
              </a:defRPr>
            </a:lvl1pPr>
            <a:lvl2pPr lvl="1">
              <a:spcBef>
                <a:spcPts val="0"/>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endParaRPr/>
          </a:p>
        </p:txBody>
      </p:sp>
      <p:sp>
        <p:nvSpPr>
          <p:cNvPr id="2553" name="Google Shape;2553;p27"/>
          <p:cNvSpPr txBox="1">
            <a:spLocks noGrp="1"/>
          </p:cNvSpPr>
          <p:nvPr>
            <p:ph type="subTitle" idx="5"/>
          </p:nvPr>
        </p:nvSpPr>
        <p:spPr>
          <a:xfrm>
            <a:off x="6379851" y="2780067"/>
            <a:ext cx="4287600" cy="95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1400"/>
              <a:buChar char="●"/>
              <a:defRPr sz="1867">
                <a:latin typeface="Nunito"/>
                <a:ea typeface="Nunito"/>
                <a:cs typeface="Nunito"/>
                <a:sym typeface="Nunito"/>
              </a:defRPr>
            </a:lvl1pPr>
            <a:lvl2pPr lvl="1">
              <a:spcBef>
                <a:spcPts val="0"/>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endParaRPr/>
          </a:p>
        </p:txBody>
      </p:sp>
      <p:sp>
        <p:nvSpPr>
          <p:cNvPr id="2554" name="Google Shape;2554;p27"/>
          <p:cNvSpPr txBox="1">
            <a:spLocks noGrp="1"/>
          </p:cNvSpPr>
          <p:nvPr>
            <p:ph type="subTitle" idx="6"/>
          </p:nvPr>
        </p:nvSpPr>
        <p:spPr>
          <a:xfrm>
            <a:off x="6379859" y="4699431"/>
            <a:ext cx="4287600" cy="75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600"/>
              <a:buFont typeface="Nunito"/>
              <a:buChar char="●"/>
              <a:defRPr sz="1867">
                <a:solidFill>
                  <a:schemeClr val="accent2"/>
                </a:solidFill>
                <a:latin typeface="Nunito"/>
                <a:ea typeface="Nunito"/>
                <a:cs typeface="Nunito"/>
                <a:sym typeface="Nunito"/>
              </a:defRPr>
            </a:lvl1pPr>
            <a:lvl2pPr lvl="1">
              <a:spcBef>
                <a:spcPts val="0"/>
              </a:spcBef>
              <a:spcAft>
                <a:spcPts val="0"/>
              </a:spcAft>
              <a:buSzPts val="1200"/>
              <a:buChar char="○"/>
              <a:defRPr/>
            </a:lvl2pPr>
            <a:lvl3pPr lvl="2">
              <a:spcBef>
                <a:spcPts val="2133"/>
              </a:spcBef>
              <a:spcAft>
                <a:spcPts val="0"/>
              </a:spcAft>
              <a:buSzPts val="1200"/>
              <a:buChar char="■"/>
              <a:defRPr/>
            </a:lvl3pPr>
            <a:lvl4pPr lvl="3">
              <a:spcBef>
                <a:spcPts val="2133"/>
              </a:spcBef>
              <a:spcAft>
                <a:spcPts val="0"/>
              </a:spcAft>
              <a:buSzPts val="1200"/>
              <a:buChar char="●"/>
              <a:defRPr/>
            </a:lvl4pPr>
            <a:lvl5pPr lvl="4">
              <a:spcBef>
                <a:spcPts val="2133"/>
              </a:spcBef>
              <a:spcAft>
                <a:spcPts val="0"/>
              </a:spcAft>
              <a:buSzPts val="1200"/>
              <a:buChar char="○"/>
              <a:defRPr/>
            </a:lvl5pPr>
            <a:lvl6pPr lvl="5">
              <a:spcBef>
                <a:spcPts val="2133"/>
              </a:spcBef>
              <a:spcAft>
                <a:spcPts val="0"/>
              </a:spcAft>
              <a:buSzPts val="1200"/>
              <a:buChar char="■"/>
              <a:defRPr/>
            </a:lvl6pPr>
            <a:lvl7pPr lvl="6">
              <a:spcBef>
                <a:spcPts val="2133"/>
              </a:spcBef>
              <a:spcAft>
                <a:spcPts val="0"/>
              </a:spcAft>
              <a:buSzPts val="1200"/>
              <a:buChar char="●"/>
              <a:defRPr/>
            </a:lvl7pPr>
            <a:lvl8pPr lvl="7">
              <a:spcBef>
                <a:spcPts val="2133"/>
              </a:spcBef>
              <a:spcAft>
                <a:spcPts val="0"/>
              </a:spcAft>
              <a:buSzPts val="1200"/>
              <a:buChar char="○"/>
              <a:defRPr/>
            </a:lvl8pPr>
            <a:lvl9pPr lvl="8">
              <a:spcBef>
                <a:spcPts val="2133"/>
              </a:spcBef>
              <a:spcAft>
                <a:spcPts val="2133"/>
              </a:spcAft>
              <a:buSzPts val="1200"/>
              <a:buChar char="■"/>
              <a:defRPr/>
            </a:lvl9pPr>
          </a:lstStyle>
          <a:p>
            <a:endParaRPr/>
          </a:p>
        </p:txBody>
      </p:sp>
      <p:sp>
        <p:nvSpPr>
          <p:cNvPr id="2555" name="Google Shape;2555;p27"/>
          <p:cNvSpPr txBox="1">
            <a:spLocks noGrp="1"/>
          </p:cNvSpPr>
          <p:nvPr>
            <p:ph type="subTitle" idx="7"/>
          </p:nvPr>
        </p:nvSpPr>
        <p:spPr>
          <a:xfrm>
            <a:off x="1844433" y="4204467"/>
            <a:ext cx="4287600" cy="67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600"/>
              <a:buFont typeface="Nunito"/>
              <a:buNone/>
              <a:defRPr sz="2133"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2133"/>
              </a:spcBef>
              <a:spcAft>
                <a:spcPts val="0"/>
              </a:spcAft>
              <a:buSzPts val="1200"/>
              <a:buNone/>
              <a:defRPr/>
            </a:lvl3pPr>
            <a:lvl4pPr lvl="3" rtl="0">
              <a:spcBef>
                <a:spcPts val="2133"/>
              </a:spcBef>
              <a:spcAft>
                <a:spcPts val="0"/>
              </a:spcAft>
              <a:buSzPts val="1200"/>
              <a:buNone/>
              <a:defRPr/>
            </a:lvl4pPr>
            <a:lvl5pPr lvl="4" rtl="0">
              <a:spcBef>
                <a:spcPts val="2133"/>
              </a:spcBef>
              <a:spcAft>
                <a:spcPts val="0"/>
              </a:spcAft>
              <a:buSzPts val="1200"/>
              <a:buNone/>
              <a:defRPr/>
            </a:lvl5pPr>
            <a:lvl6pPr lvl="5" rtl="0">
              <a:spcBef>
                <a:spcPts val="2133"/>
              </a:spcBef>
              <a:spcAft>
                <a:spcPts val="0"/>
              </a:spcAft>
              <a:buSzPts val="1200"/>
              <a:buNone/>
              <a:defRPr/>
            </a:lvl6pPr>
            <a:lvl7pPr lvl="6" rtl="0">
              <a:spcBef>
                <a:spcPts val="2133"/>
              </a:spcBef>
              <a:spcAft>
                <a:spcPts val="0"/>
              </a:spcAft>
              <a:buSzPts val="1200"/>
              <a:buNone/>
              <a:defRPr/>
            </a:lvl7pPr>
            <a:lvl8pPr lvl="7" rtl="0">
              <a:spcBef>
                <a:spcPts val="2133"/>
              </a:spcBef>
              <a:spcAft>
                <a:spcPts val="0"/>
              </a:spcAft>
              <a:buSzPts val="1200"/>
              <a:buNone/>
              <a:defRPr/>
            </a:lvl8pPr>
            <a:lvl9pPr lvl="8" rtl="0">
              <a:spcBef>
                <a:spcPts val="2133"/>
              </a:spcBef>
              <a:spcAft>
                <a:spcPts val="2133"/>
              </a:spcAft>
              <a:buSzPts val="1200"/>
              <a:buNone/>
              <a:defRPr/>
            </a:lvl9pPr>
          </a:lstStyle>
          <a:p>
            <a:endParaRPr/>
          </a:p>
        </p:txBody>
      </p:sp>
      <p:grpSp>
        <p:nvGrpSpPr>
          <p:cNvPr id="2556" name="Google Shape;2556;p27"/>
          <p:cNvGrpSpPr/>
          <p:nvPr/>
        </p:nvGrpSpPr>
        <p:grpSpPr>
          <a:xfrm>
            <a:off x="388143" y="474600"/>
            <a:ext cx="727229" cy="888656"/>
            <a:chOff x="2859835" y="2776139"/>
            <a:chExt cx="634581" cy="775442"/>
          </a:xfrm>
        </p:grpSpPr>
        <p:sp>
          <p:nvSpPr>
            <p:cNvPr id="2557" name="Google Shape;2557;p27"/>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8" name="Google Shape;2558;p27"/>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9" name="Google Shape;2559;p27"/>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60" name="Google Shape;2560;p27"/>
          <p:cNvGrpSpPr/>
          <p:nvPr/>
        </p:nvGrpSpPr>
        <p:grpSpPr>
          <a:xfrm>
            <a:off x="1015258" y="328905"/>
            <a:ext cx="440901" cy="676843"/>
            <a:chOff x="1603769" y="107044"/>
            <a:chExt cx="384731" cy="590613"/>
          </a:xfrm>
        </p:grpSpPr>
        <p:sp>
          <p:nvSpPr>
            <p:cNvPr id="2561" name="Google Shape;2561;p2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2" name="Google Shape;2562;p2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3" name="Google Shape;2563;p2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4" name="Google Shape;2564;p2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5" name="Google Shape;2565;p2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2566;p2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7" name="Google Shape;2567;p2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68" name="Google Shape;2568;p27"/>
          <p:cNvSpPr/>
          <p:nvPr/>
        </p:nvSpPr>
        <p:spPr>
          <a:xfrm>
            <a:off x="1650083" y="328900"/>
            <a:ext cx="179521" cy="179549"/>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69" name="Google Shape;2569;p27"/>
          <p:cNvGrpSpPr/>
          <p:nvPr/>
        </p:nvGrpSpPr>
        <p:grpSpPr>
          <a:xfrm rot="10800000">
            <a:off x="597703" y="1583775"/>
            <a:ext cx="808509" cy="822252"/>
            <a:chOff x="3027518" y="-1395725"/>
            <a:chExt cx="705506" cy="717497"/>
          </a:xfrm>
        </p:grpSpPr>
        <p:sp>
          <p:nvSpPr>
            <p:cNvPr id="2570" name="Google Shape;2570;p27"/>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2571;p27"/>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2572;p27"/>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2573;p27"/>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2574;p27"/>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5" name="Google Shape;2575;p27"/>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6" name="Google Shape;2576;p27"/>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7" name="Google Shape;2577;p27"/>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8" name="Google Shape;2578;p27"/>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79" name="Google Shape;2579;p27"/>
          <p:cNvGrpSpPr/>
          <p:nvPr/>
        </p:nvGrpSpPr>
        <p:grpSpPr>
          <a:xfrm>
            <a:off x="2667024" y="329015"/>
            <a:ext cx="211899" cy="270316"/>
            <a:chOff x="2947570" y="-1075969"/>
            <a:chExt cx="184903" cy="235878"/>
          </a:xfrm>
        </p:grpSpPr>
        <p:sp>
          <p:nvSpPr>
            <p:cNvPr id="2580" name="Google Shape;2580;p2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1" name="Google Shape;2581;p2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2" name="Google Shape;2582;p2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83" name="Google Shape;2583;p27"/>
          <p:cNvGrpSpPr/>
          <p:nvPr/>
        </p:nvGrpSpPr>
        <p:grpSpPr>
          <a:xfrm>
            <a:off x="1623336" y="587859"/>
            <a:ext cx="768416" cy="771863"/>
            <a:chOff x="1889565" y="-3382437"/>
            <a:chExt cx="670520" cy="673527"/>
          </a:xfrm>
        </p:grpSpPr>
        <p:sp>
          <p:nvSpPr>
            <p:cNvPr id="2584" name="Google Shape;2584;p27"/>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5" name="Google Shape;2585;p27"/>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6" name="Google Shape;2586;p27"/>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7" name="Google Shape;2587;p27"/>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8" name="Google Shape;2588;p27"/>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89" name="Google Shape;2589;p27"/>
          <p:cNvGrpSpPr/>
          <p:nvPr/>
        </p:nvGrpSpPr>
        <p:grpSpPr>
          <a:xfrm rot="3599929">
            <a:off x="10637488" y="4954402"/>
            <a:ext cx="956329" cy="1001009"/>
            <a:chOff x="3153626" y="-2653955"/>
            <a:chExt cx="834426" cy="873411"/>
          </a:xfrm>
        </p:grpSpPr>
        <p:sp>
          <p:nvSpPr>
            <p:cNvPr id="2590" name="Google Shape;2590;p2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1" name="Google Shape;2591;p2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2" name="Google Shape;2592;p2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2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2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2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2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97" name="Google Shape;2597;p27"/>
          <p:cNvSpPr/>
          <p:nvPr/>
        </p:nvSpPr>
        <p:spPr>
          <a:xfrm>
            <a:off x="10289528" y="5822951"/>
            <a:ext cx="104235" cy="10541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98" name="Google Shape;2598;p27"/>
          <p:cNvGrpSpPr/>
          <p:nvPr/>
        </p:nvGrpSpPr>
        <p:grpSpPr>
          <a:xfrm>
            <a:off x="11407209" y="4198962"/>
            <a:ext cx="222199" cy="223333"/>
            <a:chOff x="3407917" y="-1400250"/>
            <a:chExt cx="193891" cy="194881"/>
          </a:xfrm>
        </p:grpSpPr>
        <p:sp>
          <p:nvSpPr>
            <p:cNvPr id="2599" name="Google Shape;2599;p2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2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2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2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2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2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2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2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07" name="Google Shape;2607;p27"/>
          <p:cNvGrpSpPr/>
          <p:nvPr/>
        </p:nvGrpSpPr>
        <p:grpSpPr>
          <a:xfrm>
            <a:off x="11106281" y="4582386"/>
            <a:ext cx="262288" cy="333313"/>
            <a:chOff x="2079424" y="521748"/>
            <a:chExt cx="228873" cy="290850"/>
          </a:xfrm>
        </p:grpSpPr>
        <p:sp>
          <p:nvSpPr>
            <p:cNvPr id="2608" name="Google Shape;2608;p2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2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2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11" name="Google Shape;2611;p27"/>
          <p:cNvGrpSpPr/>
          <p:nvPr/>
        </p:nvGrpSpPr>
        <p:grpSpPr>
          <a:xfrm rot="-5400000">
            <a:off x="10071261" y="5790041"/>
            <a:ext cx="639057" cy="639057"/>
            <a:chOff x="3560335" y="-646412"/>
            <a:chExt cx="557642" cy="557642"/>
          </a:xfrm>
        </p:grpSpPr>
        <p:sp>
          <p:nvSpPr>
            <p:cNvPr id="2612" name="Google Shape;2612;p27"/>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27"/>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27"/>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27"/>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27"/>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27"/>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27"/>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27"/>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27"/>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21" name="Google Shape;2621;p27"/>
          <p:cNvGrpSpPr/>
          <p:nvPr/>
        </p:nvGrpSpPr>
        <p:grpSpPr>
          <a:xfrm>
            <a:off x="10954654" y="4904516"/>
            <a:ext cx="147765" cy="147765"/>
            <a:chOff x="794923" y="2795124"/>
            <a:chExt cx="128941" cy="128941"/>
          </a:xfrm>
        </p:grpSpPr>
        <p:sp>
          <p:nvSpPr>
            <p:cNvPr id="2622" name="Google Shape;2622;p2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2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24" name="Google Shape;2624;p27"/>
          <p:cNvGrpSpPr/>
          <p:nvPr/>
        </p:nvGrpSpPr>
        <p:grpSpPr>
          <a:xfrm>
            <a:off x="11298147" y="5549095"/>
            <a:ext cx="548659" cy="885773"/>
            <a:chOff x="4698532" y="1605962"/>
            <a:chExt cx="510665" cy="824436"/>
          </a:xfrm>
        </p:grpSpPr>
        <p:sp>
          <p:nvSpPr>
            <p:cNvPr id="2625" name="Google Shape;2625;p27"/>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27"/>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27"/>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28" name="Google Shape;2628;p27"/>
          <p:cNvGrpSpPr/>
          <p:nvPr/>
        </p:nvGrpSpPr>
        <p:grpSpPr>
          <a:xfrm>
            <a:off x="11107232" y="585535"/>
            <a:ext cx="267605" cy="267565"/>
            <a:chOff x="6886110" y="773687"/>
            <a:chExt cx="249074" cy="249037"/>
          </a:xfrm>
        </p:grpSpPr>
        <p:sp>
          <p:nvSpPr>
            <p:cNvPr id="2629" name="Google Shape;2629;p2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2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2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2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2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2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2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2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37" name="Google Shape;2637;p27"/>
          <p:cNvGrpSpPr/>
          <p:nvPr/>
        </p:nvGrpSpPr>
        <p:grpSpPr>
          <a:xfrm>
            <a:off x="745386" y="5939761"/>
            <a:ext cx="411153" cy="410019"/>
            <a:chOff x="2601030" y="2721166"/>
            <a:chExt cx="358773" cy="357783"/>
          </a:xfrm>
        </p:grpSpPr>
        <p:sp>
          <p:nvSpPr>
            <p:cNvPr id="2638" name="Google Shape;2638;p2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9" name="Google Shape;2639;p2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0" name="Google Shape;2640;p2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1" name="Google Shape;2641;p2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2" name="Google Shape;2642;p2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2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2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2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0075507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ternative resources">
  <p:cSld name="Alternative resources">
    <p:spTree>
      <p:nvGrpSpPr>
        <p:cNvPr id="1" name="Shape 2646"/>
        <p:cNvGrpSpPr/>
        <p:nvPr/>
      </p:nvGrpSpPr>
      <p:grpSpPr>
        <a:xfrm>
          <a:off x="0" y="0"/>
          <a:ext cx="0" cy="0"/>
          <a:chOff x="0" y="0"/>
          <a:chExt cx="0" cy="0"/>
        </a:xfrm>
      </p:grpSpPr>
      <p:sp>
        <p:nvSpPr>
          <p:cNvPr id="2647" name="Google Shape;2647;p28"/>
          <p:cNvSpPr/>
          <p:nvPr/>
        </p:nvSpPr>
        <p:spPr>
          <a:xfrm>
            <a:off x="255665" y="231095"/>
            <a:ext cx="11680673" cy="6395811"/>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8" name="Google Shape;2648;p28"/>
          <p:cNvSpPr txBox="1">
            <a:spLocks noGrp="1"/>
          </p:cNvSpPr>
          <p:nvPr>
            <p:ph type="title"/>
          </p:nvPr>
        </p:nvSpPr>
        <p:spPr>
          <a:xfrm>
            <a:off x="1815200" y="719333"/>
            <a:ext cx="8561600" cy="67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800"/>
              <a:buNone/>
              <a:defRPr sz="5333">
                <a:solidFill>
                  <a:schemeClr val="dk2"/>
                </a:solidFill>
                <a:latin typeface="Montserrat ExtraBold"/>
                <a:ea typeface="Montserrat ExtraBold"/>
                <a:cs typeface="Montserrat ExtraBold"/>
                <a:sym typeface="Montserrat ExtraBold"/>
              </a:defRPr>
            </a:lvl1pPr>
            <a:lvl2pPr lvl="1">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2pPr>
            <a:lvl3pPr lvl="2">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3pPr>
            <a:lvl4pPr lvl="3">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4pPr>
            <a:lvl5pPr lvl="4">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5pPr>
            <a:lvl6pPr lvl="5">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6pPr>
            <a:lvl7pPr lvl="6">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7pPr>
            <a:lvl8pPr lvl="7">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8pPr>
            <a:lvl9pPr lvl="8">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9pPr>
          </a:lstStyle>
          <a:p>
            <a:endParaRPr/>
          </a:p>
        </p:txBody>
      </p:sp>
      <p:grpSp>
        <p:nvGrpSpPr>
          <p:cNvPr id="2649" name="Google Shape;2649;p28"/>
          <p:cNvGrpSpPr/>
          <p:nvPr/>
        </p:nvGrpSpPr>
        <p:grpSpPr>
          <a:xfrm>
            <a:off x="11107242" y="6010995"/>
            <a:ext cx="267605" cy="267565"/>
            <a:chOff x="6886110" y="773687"/>
            <a:chExt cx="249074" cy="249037"/>
          </a:xfrm>
        </p:grpSpPr>
        <p:sp>
          <p:nvSpPr>
            <p:cNvPr id="2650" name="Google Shape;2650;p28"/>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1" name="Google Shape;2651;p28"/>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2" name="Google Shape;2652;p28"/>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3" name="Google Shape;2653;p28"/>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4" name="Google Shape;2654;p28"/>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5" name="Google Shape;2655;p28"/>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6" name="Google Shape;2656;p28"/>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7" name="Google Shape;2657;p28"/>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58" name="Google Shape;2658;p28"/>
          <p:cNvGrpSpPr/>
          <p:nvPr/>
        </p:nvGrpSpPr>
        <p:grpSpPr>
          <a:xfrm>
            <a:off x="745386" y="514328"/>
            <a:ext cx="411153" cy="410019"/>
            <a:chOff x="2601030" y="2721166"/>
            <a:chExt cx="358773" cy="357783"/>
          </a:xfrm>
        </p:grpSpPr>
        <p:sp>
          <p:nvSpPr>
            <p:cNvPr id="2659" name="Google Shape;2659;p2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0" name="Google Shape;2660;p2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1" name="Google Shape;2661;p2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2" name="Google Shape;2662;p2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3" name="Google Shape;2663;p2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4" name="Google Shape;2664;p2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5" name="Google Shape;2665;p2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6" name="Google Shape;2666;p2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67" name="Google Shape;2667;p28"/>
          <p:cNvGrpSpPr/>
          <p:nvPr/>
        </p:nvGrpSpPr>
        <p:grpSpPr>
          <a:xfrm>
            <a:off x="745393" y="5939763"/>
            <a:ext cx="411153" cy="410019"/>
            <a:chOff x="2601030" y="2721166"/>
            <a:chExt cx="358773" cy="357783"/>
          </a:xfrm>
        </p:grpSpPr>
        <p:sp>
          <p:nvSpPr>
            <p:cNvPr id="2668" name="Google Shape;2668;p2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2669;p2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2670;p2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2671;p2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2672;p2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2673;p2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2674;p2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2675;p2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76" name="Google Shape;2676;p28"/>
          <p:cNvGrpSpPr/>
          <p:nvPr/>
        </p:nvGrpSpPr>
        <p:grpSpPr>
          <a:xfrm flipH="1">
            <a:off x="10592829" y="349928"/>
            <a:ext cx="222199" cy="223333"/>
            <a:chOff x="3407917" y="-1400250"/>
            <a:chExt cx="193891" cy="194881"/>
          </a:xfrm>
        </p:grpSpPr>
        <p:sp>
          <p:nvSpPr>
            <p:cNvPr id="2677" name="Google Shape;2677;p28"/>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2678;p28"/>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2679;p28"/>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2680;p28"/>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2681;p28"/>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2682;p28"/>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2683;p28"/>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2684;p28"/>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85" name="Google Shape;2685;p28"/>
          <p:cNvGrpSpPr/>
          <p:nvPr/>
        </p:nvGrpSpPr>
        <p:grpSpPr>
          <a:xfrm flipH="1">
            <a:off x="10821324" y="382969"/>
            <a:ext cx="768416" cy="771863"/>
            <a:chOff x="1889565" y="-3382437"/>
            <a:chExt cx="670520" cy="673527"/>
          </a:xfrm>
        </p:grpSpPr>
        <p:sp>
          <p:nvSpPr>
            <p:cNvPr id="2686" name="Google Shape;2686;p2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2687;p2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2688;p2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9" name="Google Shape;2689;p2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0" name="Google Shape;2690;p2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1" name="Google Shape;2691;p28"/>
          <p:cNvGrpSpPr/>
          <p:nvPr/>
        </p:nvGrpSpPr>
        <p:grpSpPr>
          <a:xfrm flipH="1">
            <a:off x="11499972" y="1187845"/>
            <a:ext cx="262288" cy="333313"/>
            <a:chOff x="2079424" y="521748"/>
            <a:chExt cx="228873" cy="290850"/>
          </a:xfrm>
        </p:grpSpPr>
        <p:sp>
          <p:nvSpPr>
            <p:cNvPr id="2692" name="Google Shape;2692;p2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3" name="Google Shape;2693;p2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4" name="Google Shape;2694;p2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5" name="Google Shape;2695;p28"/>
          <p:cNvGrpSpPr/>
          <p:nvPr/>
        </p:nvGrpSpPr>
        <p:grpSpPr>
          <a:xfrm flipH="1">
            <a:off x="11694023" y="698871"/>
            <a:ext cx="147765" cy="147765"/>
            <a:chOff x="794923" y="2795124"/>
            <a:chExt cx="128941" cy="128941"/>
          </a:xfrm>
        </p:grpSpPr>
        <p:sp>
          <p:nvSpPr>
            <p:cNvPr id="2696" name="Google Shape;2696;p28"/>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7" name="Google Shape;2697;p28"/>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097591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67.xml"/><Relationship Id="rId7" Type="http://schemas.openxmlformats.org/officeDocument/2006/relationships/tags" Target="../tags/tag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2.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2.xml"/><Relationship Id="rId7" Type="http://schemas.openxmlformats.org/officeDocument/2006/relationships/tags" Target="../tags/tag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3.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5.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6.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7.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13A54-48BF-4A1E-BE4B-AB61688C145F}" type="datetimeFigureOut">
              <a:rPr lang="en-US" smtClean="0"/>
              <a:t>21/11/2023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8C70-7287-4AD4-B49B-F9DB6434EDEC}" type="slidenum">
              <a:rPr lang="en-US" smtClean="0"/>
              <a:t>‹#›</a:t>
            </a:fld>
            <a:endParaRPr lang="en-US"/>
          </a:p>
        </p:txBody>
      </p:sp>
    </p:spTree>
    <p:extLst>
      <p:ext uri="{BB962C8B-B14F-4D97-AF65-F5344CB8AC3E}">
        <p14:creationId xmlns:p14="http://schemas.microsoft.com/office/powerpoint/2010/main" val="2537896631"/>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707" r:id="rId3"/>
    <p:sldLayoutId id="2147483702" r:id="rId4"/>
    <p:sldLayoutId id="2147483701" r:id="rId5"/>
    <p:sldLayoutId id="2147483699" r:id="rId6"/>
    <p:sldLayoutId id="2147483697" r:id="rId7"/>
    <p:sldLayoutId id="2147483692" r:id="rId8"/>
    <p:sldLayoutId id="2147483688" r:id="rId9"/>
    <p:sldLayoutId id="2147483682" r:id="rId10"/>
    <p:sldLayoutId id="2147483662" r:id="rId11"/>
    <p:sldLayoutId id="2147483661" r:id="rId12"/>
    <p:sldLayoutId id="2147483660" r:id="rId13"/>
    <p:sldLayoutId id="2147483650" r:id="rId14"/>
    <p:sldLayoutId id="2147483706" r:id="rId15"/>
    <p:sldLayoutId id="2147483705" r:id="rId16"/>
    <p:sldLayoutId id="2147483700" r:id="rId17"/>
    <p:sldLayoutId id="2147483696" r:id="rId18"/>
    <p:sldLayoutId id="2147483695" r:id="rId19"/>
    <p:sldLayoutId id="2147483694" r:id="rId20"/>
    <p:sldLayoutId id="2147483693" r:id="rId21"/>
    <p:sldLayoutId id="2147483687" r:id="rId22"/>
    <p:sldLayoutId id="2147483686" r:id="rId23"/>
    <p:sldLayoutId id="2147483685" r:id="rId24"/>
    <p:sldLayoutId id="2147483684" r:id="rId25"/>
    <p:sldLayoutId id="2147483683" r:id="rId26"/>
    <p:sldLayoutId id="2147483681" r:id="rId27"/>
    <p:sldLayoutId id="2147483680" r:id="rId28"/>
    <p:sldLayoutId id="2147483679" r:id="rId29"/>
    <p:sldLayoutId id="2147483678" r:id="rId30"/>
    <p:sldLayoutId id="2147483677" r:id="rId31"/>
    <p:sldLayoutId id="2147483676" r:id="rId32"/>
    <p:sldLayoutId id="2147483675" r:id="rId33"/>
    <p:sldLayoutId id="2147483674" r:id="rId34"/>
    <p:sldLayoutId id="2147483673" r:id="rId35"/>
    <p:sldLayoutId id="2147483672" r:id="rId36"/>
    <p:sldLayoutId id="2147483671" r:id="rId37"/>
    <p:sldLayoutId id="2147483670" r:id="rId38"/>
    <p:sldLayoutId id="2147483667" r:id="rId39"/>
    <p:sldLayoutId id="2147483666" r:id="rId40"/>
    <p:sldLayoutId id="2147483665" r:id="rId41"/>
    <p:sldLayoutId id="2147483664" r:id="rId42"/>
    <p:sldLayoutId id="2147483663" r:id="rId43"/>
    <p:sldLayoutId id="2147483651" r:id="rId44"/>
    <p:sldLayoutId id="2147483652" r:id="rId45"/>
    <p:sldLayoutId id="2147483653" r:id="rId46"/>
    <p:sldLayoutId id="2147483654" r:id="rId47"/>
    <p:sldLayoutId id="2147483655" r:id="rId48"/>
    <p:sldLayoutId id="2147483712" r:id="rId49"/>
    <p:sldLayoutId id="2147483711" r:id="rId50"/>
    <p:sldLayoutId id="2147483691" r:id="rId51"/>
    <p:sldLayoutId id="2147483690" r:id="rId52"/>
    <p:sldLayoutId id="2147483689" r:id="rId53"/>
    <p:sldLayoutId id="2147483656" r:id="rId54"/>
    <p:sldLayoutId id="2147483657" r:id="rId55"/>
    <p:sldLayoutId id="2147483658" r:id="rId56"/>
    <p:sldLayoutId id="2147483659" r:id="rId57"/>
    <p:sldLayoutId id="2147483668" r:id="rId58"/>
    <p:sldLayoutId id="2147483709" r:id="rId59"/>
    <p:sldLayoutId id="2147483708" r:id="rId60"/>
    <p:sldLayoutId id="2147483704" r:id="rId61"/>
    <p:sldLayoutId id="2147483703" r:id="rId62"/>
    <p:sldLayoutId id="2147483698" r:id="rId63"/>
    <p:sldLayoutId id="2147483669"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F8E821B-E229-4A79-B5FF-248E1AD71543}"/>
              </a:ext>
            </a:extLst>
          </p:cNvPr>
          <p:cNvSpPr txBox="1"/>
          <p:nvPr userDrawn="1"/>
        </p:nvSpPr>
        <p:spPr>
          <a:xfrm>
            <a:off x="5110955" y="-1512332"/>
            <a:ext cx="1970091" cy="369332"/>
          </a:xfrm>
          <a:prstGeom prst="rect">
            <a:avLst/>
          </a:prstGeom>
          <a:noFill/>
        </p:spPr>
        <p:txBody>
          <a:bodyPr vert="horz"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CFCFCF"/>
                </a:solidFill>
                <a:effectLst/>
                <a:uLnTx/>
                <a:uFillTx/>
                <a:latin typeface="Arial"/>
                <a:cs typeface="Arial"/>
                <a:sym typeface="Aria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17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9Slide02 Noi dung dai"/>
                <a:ea typeface="+mn-ea"/>
                <a:cs typeface="+mn-cs"/>
                <a:sym typeface="Aria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2700" b="0" i="0" u="none" strike="noStrike" kern="0" cap="none" spc="0" normalizeH="0" baseline="0" noProof="0">
                <a:ln>
                  <a:noFill/>
                </a:ln>
                <a:solidFill>
                  <a:prstClr val="white">
                    <a:lumMod val="75000"/>
                  </a:prstClr>
                </a:solidFill>
                <a:effectLst/>
                <a:uLnTx/>
                <a:uFillTx/>
                <a:latin typeface="#9Slide02 Noi dung dai" panose="02000000000000000000" pitchFamily="2" charset="0"/>
                <a:ea typeface="#9Slide02 Noi dung dai" panose="02000000000000000000" pitchFamily="2" charset="0"/>
                <a:cs typeface="Arial"/>
                <a:sym typeface="Arial"/>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848580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F8E821B-E229-4A79-B5FF-248E1AD71543}"/>
              </a:ext>
            </a:extLst>
          </p:cNvPr>
          <p:cNvSpPr txBox="1"/>
          <p:nvPr userDrawn="1"/>
        </p:nvSpPr>
        <p:spPr>
          <a:xfrm>
            <a:off x="5110955" y="-1512332"/>
            <a:ext cx="1970091" cy="369332"/>
          </a:xfrm>
          <a:prstGeom prst="rect">
            <a:avLst/>
          </a:prstGeom>
          <a:noFill/>
        </p:spPr>
        <p:txBody>
          <a:bodyPr vert="horz"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CFCFCF"/>
                </a:solidFill>
                <a:effectLst/>
                <a:uLnTx/>
                <a:uFillTx/>
                <a:latin typeface="Arial"/>
                <a:cs typeface="Arial"/>
                <a:sym typeface="Aria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170">
              <a:buClr>
                <a:srgbClr val="000000"/>
              </a:buClr>
            </a:pPr>
            <a:fld id="{E69B9EE9-F3BF-4B40-83E7-C9BC68FDDB0E}" type="datetimeFigureOut">
              <a:rPr lang="en-US" kern="0" smtClean="0">
                <a:solidFill>
                  <a:prstClr val="black">
                    <a:tint val="75000"/>
                  </a:prstClr>
                </a:solidFill>
                <a:latin typeface="Arial"/>
                <a:cs typeface="Arial"/>
                <a:sym typeface="Arial"/>
              </a:rPr>
              <a:pPr defTabSz="1219170">
                <a:buClr>
                  <a:srgbClr val="000000"/>
                </a:buClr>
              </a:pPr>
              <a:t>21/11/2023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17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170">
              <a:buClr>
                <a:srgbClr val="000000"/>
              </a:buClr>
            </a:pPr>
            <a:fld id="{17F55963-6440-4C45-BA09-4E6A99D1BBE0}" type="slidenum">
              <a:rPr lang="en-US" kern="0" smtClean="0">
                <a:solidFill>
                  <a:prstClr val="black">
                    <a:tint val="75000"/>
                  </a:prstClr>
                </a:solidFill>
                <a:latin typeface="Arial"/>
                <a:cs typeface="Arial"/>
                <a:sym typeface="Arial"/>
              </a:rPr>
              <a:pPr defTabSz="1219170">
                <a:buClr>
                  <a:srgbClr val="000000"/>
                </a:buClr>
              </a:pPr>
              <a:t>‹#›</a:t>
            </a:fld>
            <a:endParaRPr lang="en-US" kern="0">
              <a:solidFill>
                <a:prstClr val="black">
                  <a:tint val="75000"/>
                </a:prstClr>
              </a:solidFill>
              <a:latin typeface="Arial"/>
              <a:cs typeface="Arial"/>
              <a:sym typeface="Aria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9Slide02 Noi dung dai"/>
                <a:ea typeface="+mn-ea"/>
                <a:cs typeface="+mn-cs"/>
                <a:sym typeface="Aria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2700" b="0" i="0" u="none" strike="noStrike" kern="0" cap="none" spc="0" normalizeH="0" baseline="0" noProof="0">
                <a:ln>
                  <a:noFill/>
                </a:ln>
                <a:solidFill>
                  <a:prstClr val="white">
                    <a:lumMod val="75000"/>
                  </a:prstClr>
                </a:solidFill>
                <a:effectLst/>
                <a:uLnTx/>
                <a:uFillTx/>
                <a:latin typeface="#9Slide02 Noi dung dai" panose="02000000000000000000" pitchFamily="2" charset="0"/>
                <a:ea typeface="#9Slide02 Noi dung dai" panose="02000000000000000000" pitchFamily="2" charset="0"/>
                <a:cs typeface="Arial"/>
                <a:sym typeface="Arial"/>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5250856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extLst>
      <p:ext uri="{BB962C8B-B14F-4D97-AF65-F5344CB8AC3E}">
        <p14:creationId xmlns:p14="http://schemas.microsoft.com/office/powerpoint/2010/main" val="3225774505"/>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15:clr>
            <a:srgbClr val="EA4335"/>
          </p15:clr>
        </p15:guide>
        <p15:guide id="7" orient="horz" pos="1620">
          <p15:clr>
            <a:srgbClr val="EA4335"/>
          </p15:clr>
        </p15:guide>
        <p15:guide id="8" orient="horz" pos="3237">
          <p15:clr>
            <a:srgbClr val="EA4335"/>
          </p15:clr>
        </p15:guide>
        <p15:guide id="9" orient="horz" pos="2903">
          <p15:clr>
            <a:srgbClr val="EA4335"/>
          </p15:clr>
        </p15:guide>
        <p15:guide id="10" orient="horz" pos="340">
          <p15:clr>
            <a:srgbClr val="EA4335"/>
          </p15:clr>
        </p15:guide>
        <p15:guide id="11" orient="horz" pos="617">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9880310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21/11/2023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874984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AC788-0452-423B-9CF8-6F469719D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4DA0A-04C7-4CE0-B7DD-FB92EE6C35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D8A83-79C2-47D6-9338-90EEB9537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6EE2DB-8395-4503-B602-089754E900F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342B601-F07B-4D39-9DA5-4DC7D1F52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2E337A7-6F5C-4BE0-BEC1-C780B4308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DC92F5-021C-4587-9029-568956CEF6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3110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7" y="-30"/>
            <a:ext cx="12191729" cy="6857836"/>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158" name="Shape 158"/>
          <p:cNvSpPr txBox="1">
            <a:spLocks noGrp="1"/>
          </p:cNvSpPr>
          <p:nvPr>
            <p:ph type="title"/>
          </p:nvPr>
        </p:nvSpPr>
        <p:spPr>
          <a:xfrm>
            <a:off x="997233" y="300033"/>
            <a:ext cx="9055600" cy="11432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997233" y="1753200"/>
            <a:ext cx="9055600" cy="48144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extLst>
      <p:ext uri="{BB962C8B-B14F-4D97-AF65-F5344CB8AC3E}">
        <p14:creationId xmlns:p14="http://schemas.microsoft.com/office/powerpoint/2010/main" val="3312961315"/>
      </p:ext>
    </p:extLst>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8.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65.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508000" y="2257676"/>
            <a:ext cx="12192000" cy="965524"/>
          </a:xfrm>
          <a:prstGeom prst="rect">
            <a:avLst/>
          </a:prstGeom>
          <a:noFill/>
          <a:ln>
            <a:noFill/>
          </a:ln>
        </p:spPr>
        <p:txBody>
          <a:bodyPr lIns="121900" tIns="121900" rIns="121900" bIns="121900" anchor="b" anchorCtr="0">
            <a:noAutofit/>
          </a:bodyPr>
          <a:lstStyle/>
          <a:p>
            <a:pPr algn="ctr"/>
            <a:r>
              <a:rPr lang="en" sz="4000" dirty="0" smtClean="0"/>
              <a:t>CHÀO MỪNG QUÝ THẦY CÔ CÙNG CÁC EM HỌC SINH TỚI THAM DỰ CHUYÊN ĐỀ MÔN KHOA HỌC TỰ NHIÊN 7</a:t>
            </a:r>
            <a:endParaRPr lang="en" sz="4000" dirty="0"/>
          </a:p>
        </p:txBody>
      </p:sp>
      <p:sp>
        <p:nvSpPr>
          <p:cNvPr id="557" name="Shape 557"/>
          <p:cNvSpPr/>
          <p:nvPr/>
        </p:nvSpPr>
        <p:spPr>
          <a:xfrm rot="1473079">
            <a:off x="7429117" y="2749433"/>
            <a:ext cx="1031755" cy="1005019"/>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121900" tIns="121900" rIns="121900" bIns="121900" anchor="ctr" anchorCtr="0">
            <a:noAutofit/>
          </a:bodyPr>
          <a:lstStyle/>
          <a:p>
            <a:pPr defTabSz="1219170"/>
            <a:endParaRPr sz="1867" kern="0">
              <a:solidFill>
                <a:srgbClr val="6D9EEB"/>
              </a:solidFill>
              <a:latin typeface="Arial"/>
              <a:cs typeface="Arial"/>
              <a:sym typeface="Arial"/>
              <a:rtl val="0"/>
            </a:endParaRPr>
          </a:p>
        </p:txBody>
      </p:sp>
      <p:sp>
        <p:nvSpPr>
          <p:cNvPr id="558" name="Shape 558"/>
          <p:cNvSpPr/>
          <p:nvPr/>
        </p:nvSpPr>
        <p:spPr>
          <a:xfrm>
            <a:off x="9724962" y="917701"/>
            <a:ext cx="451699" cy="438935"/>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121900" tIns="121900" rIns="121900" bIns="121900" anchor="ctr" anchorCtr="0">
            <a:noAutofit/>
          </a:bodyPr>
          <a:lstStyle/>
          <a:p>
            <a:pPr defTabSz="1219170"/>
            <a:endParaRPr sz="1867" kern="0">
              <a:solidFill>
                <a:srgbClr val="6D9EEB"/>
              </a:solidFill>
              <a:latin typeface="Arial"/>
              <a:cs typeface="Arial"/>
              <a:sym typeface="Arial"/>
              <a:rtl val="0"/>
            </a:endParaRPr>
          </a:p>
        </p:txBody>
      </p:sp>
      <p:sp>
        <p:nvSpPr>
          <p:cNvPr id="559" name="Shape 559"/>
          <p:cNvSpPr/>
          <p:nvPr/>
        </p:nvSpPr>
        <p:spPr>
          <a:xfrm rot="2487273">
            <a:off x="8686152" y="3218661"/>
            <a:ext cx="321403" cy="31232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121900" tIns="121900" rIns="121900" bIns="121900" anchor="ctr" anchorCtr="0">
            <a:noAutofit/>
          </a:bodyPr>
          <a:lstStyle/>
          <a:p>
            <a:pPr defTabSz="1219170"/>
            <a:endParaRPr sz="1867" kern="0">
              <a:solidFill>
                <a:srgbClr val="6D9EEB"/>
              </a:solidFill>
              <a:latin typeface="Arial"/>
              <a:cs typeface="Arial"/>
              <a:sym typeface="Arial"/>
              <a:rtl val="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540" y="3023935"/>
            <a:ext cx="6059488" cy="378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032" y="3725707"/>
            <a:ext cx="5334000" cy="3009900"/>
          </a:xfrm>
          <a:prstGeom prst="rect">
            <a:avLst/>
          </a:prstGeom>
        </p:spPr>
      </p:pic>
    </p:spTree>
    <p:extLst>
      <p:ext uri="{BB962C8B-B14F-4D97-AF65-F5344CB8AC3E}">
        <p14:creationId xmlns:p14="http://schemas.microsoft.com/office/powerpoint/2010/main" val="27738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en-US"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lượng phân tử</a:t>
            </a:r>
            <a:endParaRPr lang="vi-VN" sz="3200" b="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Ví dụ: </a:t>
            </a:r>
            <a:r>
              <a:rPr lang="vi-VN" sz="3200" dirty="0">
                <a:latin typeface="Times New Roman" panose="02020603050405020304" pitchFamily="18" charset="0"/>
                <a:cs typeface="Times New Roman" panose="02020603050405020304" pitchFamily="18"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Times New Roman" panose="02020603050405020304" pitchFamily="18" charset="0"/>
                <a:cs typeface="Times New Roman" panose="02020603050405020304" pitchFamily="18"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M</a:t>
            </a:r>
            <a:r>
              <a:rPr lang="vi-VN" sz="3200" baseline="-25000" dirty="0">
                <a:latin typeface="Times New Roman" panose="02020603050405020304" pitchFamily="18" charset="0"/>
                <a:cs typeface="Times New Roman" panose="02020603050405020304" pitchFamily="18" charset="0"/>
              </a:rPr>
              <a:t>nước</a:t>
            </a:r>
            <a:r>
              <a:rPr lang="vi-VN" sz="3200" dirty="0">
                <a:latin typeface="Times New Roman" panose="02020603050405020304" pitchFamily="18" charset="0"/>
                <a:cs typeface="Times New Roman" panose="02020603050405020304" pitchFamily="18"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a:t>
            </a:r>
            <a:r>
              <a:rPr lang="vi-VN" sz="3200" i="1" dirty="0">
                <a:solidFill>
                  <a:srgbClr val="C00000"/>
                </a:solidFill>
                <a:latin typeface="Times New Roman" panose="02020603050405020304" pitchFamily="18" charset="0"/>
                <a:cs typeface="Times New Roman" panose="02020603050405020304" pitchFamily="18" charset="0"/>
              </a:rPr>
              <a:t>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Phân tử nước gồm 2 nguyên tử H và 1 nguyên tử O</a:t>
            </a:r>
          </a:p>
        </p:txBody>
      </p:sp>
    </p:spTree>
    <p:extLst>
      <p:ext uri="{BB962C8B-B14F-4D97-AF65-F5344CB8AC3E}">
        <p14:creationId xmlns:p14="http://schemas.microsoft.com/office/powerpoint/2010/main" val="406707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816338" y="805631"/>
            <a:ext cx="10817242" cy="1938992"/>
          </a:xfrm>
          <a:prstGeom prst="rect">
            <a:avLst/>
          </a:prstGeom>
          <a:solidFill>
            <a:srgbClr val="FFFFCC"/>
          </a:solidFill>
        </p:spPr>
        <p:txBody>
          <a:bodyPr wrap="square">
            <a:spAutoFit/>
          </a:bodyPr>
          <a:lstStyle/>
          <a:p>
            <a:pPr algn="ctr"/>
            <a:r>
              <a:rPr lang="en-US" sz="3600" dirty="0" err="1" smtClean="0">
                <a:latin typeface="Times New Roman" panose="02020603050405020304" pitchFamily="18" charset="0"/>
                <a:cs typeface="Times New Roman" panose="02020603050405020304" pitchFamily="18" charset="0"/>
              </a:rPr>
              <a:t>Phiếu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hs</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thảo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luận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cặp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đôi</a:t>
            </a:r>
            <a:r>
              <a:rPr lang="en-US" sz="3600" dirty="0" smtClean="0">
                <a:latin typeface="Times New Roman" panose="02020603050405020304" pitchFamily="18" charset="0"/>
                <a:cs typeface="Times New Roman" panose="02020603050405020304" pitchFamily="18" charset="0"/>
              </a:rPr>
              <a:t> 3 </a:t>
            </a:r>
            <a:r>
              <a:rPr lang="en-US" sz="3600" dirty="0" err="1" smtClean="0">
                <a:latin typeface="Times New Roman" panose="02020603050405020304" pitchFamily="18" charset="0"/>
                <a:cs typeface="Times New Roman" panose="02020603050405020304" pitchFamily="18" charset="0"/>
              </a:rPr>
              <a:t>phút</a:t>
            </a:r>
            <a:r>
              <a:rPr lang="en-US" sz="3600" dirty="0" smtClean="0">
                <a:latin typeface="Times New Roman" panose="02020603050405020304" pitchFamily="18" charset="0"/>
                <a:cs typeface="Times New Roman" panose="02020603050405020304" pitchFamily="18" charset="0"/>
              </a:rPr>
              <a:t> )</a:t>
            </a:r>
          </a:p>
          <a:p>
            <a:r>
              <a:rPr lang="vi-VN" sz="2800" dirty="0" smtClean="0"/>
              <a:t>Sử </a:t>
            </a:r>
            <a:r>
              <a:rPr lang="vi-VN" sz="2800" dirty="0"/>
              <a:t>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317812" y="2460812"/>
            <a:ext cx="7174713" cy="4303059"/>
          </a:xfrm>
          <a:prstGeom prst="rect">
            <a:avLst/>
          </a:prstGeom>
          <a:ln>
            <a:noFill/>
          </a:ln>
          <a:effectLst>
            <a:softEdge rad="112500"/>
          </a:effectLst>
        </p:spPr>
      </p:pic>
    </p:spTree>
    <p:extLst>
      <p:ext uri="{BB962C8B-B14F-4D97-AF65-F5344CB8AC3E}">
        <p14:creationId xmlns:p14="http://schemas.microsoft.com/office/powerpoint/2010/main" val="24130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904875" y="872713"/>
            <a:ext cx="7612398" cy="1815882"/>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a:t>
            </a:r>
            <a:endParaRPr lang="en-US" sz="2800" dirty="0" smtClean="0"/>
          </a:p>
          <a:p>
            <a:r>
              <a:rPr lang="vi-VN" sz="2800" dirty="0" smtClean="0"/>
              <a:t>14.2 </a:t>
            </a:r>
            <a:r>
              <a:rPr lang="vi-VN" sz="2800" dirty="0"/>
              <a:t>=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890148" y="3318989"/>
            <a:ext cx="7823367" cy="2246769"/>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grpSp>
        <p:nvGrpSpPr>
          <p:cNvPr id="14" name="Group 13">
            <a:extLst>
              <a:ext uri="{FF2B5EF4-FFF2-40B4-BE49-F238E27FC236}">
                <a16:creationId xmlns:a16="http://schemas.microsoft.com/office/drawing/2014/main" id="{DC03DABA-DD9A-4F59-A391-ACB474F1DD2D}"/>
              </a:ext>
            </a:extLst>
          </p:cNvPr>
          <p:cNvGrpSpPr/>
          <p:nvPr/>
        </p:nvGrpSpPr>
        <p:grpSpPr>
          <a:xfrm>
            <a:off x="8917940" y="684629"/>
            <a:ext cx="2612571" cy="1642117"/>
            <a:chOff x="8029575" y="2414587"/>
            <a:chExt cx="1452562" cy="757238"/>
          </a:xfrm>
          <a:solidFill>
            <a:srgbClr val="00B0F0"/>
          </a:solidFill>
        </p:grpSpPr>
        <p:sp>
          <p:nvSpPr>
            <p:cNvPr id="15" name="Flowchart: Connector 14">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6" name="Flowchart: Connector 15">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7" name="Group 16">
            <a:extLst>
              <a:ext uri="{FF2B5EF4-FFF2-40B4-BE49-F238E27FC236}">
                <a16:creationId xmlns:a16="http://schemas.microsoft.com/office/drawing/2014/main" id="{B49D4948-3519-4AA2-8893-4ADA74DFFFCE}"/>
              </a:ext>
            </a:extLst>
          </p:cNvPr>
          <p:cNvGrpSpPr/>
          <p:nvPr/>
        </p:nvGrpSpPr>
        <p:grpSpPr>
          <a:xfrm>
            <a:off x="8988421" y="3409162"/>
            <a:ext cx="2415202" cy="2169117"/>
            <a:chOff x="7130303" y="2845672"/>
            <a:chExt cx="2415202" cy="2169117"/>
          </a:xfrm>
          <a:solidFill>
            <a:srgbClr val="0070C0"/>
          </a:solidFill>
        </p:grpSpPr>
        <p:sp>
          <p:nvSpPr>
            <p:cNvPr id="18" name="Flowchart: Connector 17">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9" name="Group 18">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22" name="Flowchart: Connector 21">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3" name="Flowchart: Connector 22">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20" name="Flowchart: Connector 19">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1" name="Flowchart: Connector 20">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Tree>
    <p:extLst>
      <p:ext uri="{BB962C8B-B14F-4D97-AF65-F5344CB8AC3E}">
        <p14:creationId xmlns:p14="http://schemas.microsoft.com/office/powerpoint/2010/main" val="3996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inVertical)">
                                      <p:cBhvr>
                                        <p:cTn id="7" dur="500"/>
                                        <p:tgtEl>
                                          <p:spTgt spid="15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000"/>
              </a:spcBef>
            </a:pP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Khi</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mở</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lọ</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nước</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hoa</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một</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lát</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sau</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có</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thể</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ngửi</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thấy</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mùi</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nước</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hoa</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khắp</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phòng</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tại</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sao</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lại</a:t>
            </a:r>
            <a:r>
              <a:rPr lang="en-US" sz="2800" dirty="0">
                <a:solidFill>
                  <a:prstClr val="black"/>
                </a:solidFill>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ea typeface="+mn-ea"/>
                <a:cs typeface="Times New Roman" panose="02020603050405020304" pitchFamily="18" charset="0"/>
              </a:rPr>
              <a:t>vậy</a:t>
            </a:r>
            <a:r>
              <a:rPr lang="en-US" sz="2800" dirty="0">
                <a:solidFill>
                  <a:prstClr val="black"/>
                </a:solidFill>
                <a:latin typeface="Times New Roman" panose="02020603050405020304" pitchFamily="18" charset="0"/>
                <a:ea typeface="+mn-ea"/>
                <a:cs typeface="Times New Roman" panose="02020603050405020304" pitchFamily="18" charset="0"/>
              </a:rPr>
              <a:t> ? </a:t>
            </a:r>
            <a:br>
              <a:rPr lang="en-US" sz="28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khuếch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trộn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hỗn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ngừng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nên</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mùi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5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A2DF77-105A-46CB-BAEC-6DE09E9A1CF2}"/>
              </a:ext>
            </a:extLst>
          </p:cNvPr>
          <p:cNvSpPr/>
          <p:nvPr/>
        </p:nvSpPr>
        <p:spPr>
          <a:xfrm>
            <a:off x="1462066"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i="0" dirty="0" smtClean="0">
                <a:solidFill>
                  <a:srgbClr val="FF0000"/>
                </a:solidFill>
                <a:effectLst/>
                <a:latin typeface="Times New Roman" panose="02020603050405020304" pitchFamily="18" charset="0"/>
                <a:cs typeface="Times New Roman" panose="02020603050405020304" pitchFamily="18" charset="0"/>
              </a:rPr>
              <a:t>CỦNG CỐ</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66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14090-15A9-4456-8175-C7CCD10ECE0C}"/>
              </a:ext>
            </a:extLst>
          </p:cNvPr>
          <p:cNvPicPr>
            <a:picLocks noChangeAspect="1"/>
          </p:cNvPicPr>
          <p:nvPr/>
        </p:nvPicPr>
        <p:blipFill rotWithShape="1">
          <a:blip r:embed="rId4">
            <a:extLst>
              <a:ext uri="{28A0092B-C50C-407E-A947-70E740481C1C}">
                <a14:useLocalDpi xmlns:a14="http://schemas.microsoft.com/office/drawing/2010/main" val="0"/>
              </a:ext>
            </a:extLst>
          </a:blip>
          <a:srcRect t="1751"/>
          <a:stretch/>
        </p:blipFill>
        <p:spPr>
          <a:xfrm>
            <a:off x="0" y="0"/>
            <a:ext cx="12211051" cy="6858000"/>
          </a:xfrm>
          <a:prstGeom prst="rect">
            <a:avLst/>
          </a:prstGeom>
        </p:spPr>
      </p:pic>
      <p:pic>
        <p:nvPicPr>
          <p:cNvPr id="20" name="Picture 19">
            <a:extLst>
              <a:ext uri="{FF2B5EF4-FFF2-40B4-BE49-F238E27FC236}">
                <a16:creationId xmlns:a16="http://schemas.microsoft.com/office/drawing/2014/main" id="{949DAC6A-E448-4B7A-9C55-2AB116CFDAF4}"/>
              </a:ext>
            </a:extLst>
          </p:cNvPr>
          <p:cNvPicPr>
            <a:picLocks noChangeAspect="1"/>
          </p:cNvPicPr>
          <p:nvPr/>
        </p:nvPicPr>
        <p:blipFill>
          <a:blip r:embed="rId5"/>
          <a:stretch>
            <a:fillRect/>
          </a:stretch>
        </p:blipFill>
        <p:spPr>
          <a:xfrm>
            <a:off x="5127239" y="542110"/>
            <a:ext cx="1956572" cy="716724"/>
          </a:xfrm>
          <a:prstGeom prst="rect">
            <a:avLst/>
          </a:prstGeom>
        </p:spPr>
      </p:pic>
      <p:pic>
        <p:nvPicPr>
          <p:cNvPr id="22" name="Picture 21">
            <a:extLst>
              <a:ext uri="{FF2B5EF4-FFF2-40B4-BE49-F238E27FC236}">
                <a16:creationId xmlns:a16="http://schemas.microsoft.com/office/drawing/2014/main" id="{80F3D2DD-7984-4261-AD11-E61771F61490}"/>
              </a:ext>
            </a:extLst>
          </p:cNvPr>
          <p:cNvPicPr>
            <a:picLocks noChangeAspect="1"/>
          </p:cNvPicPr>
          <p:nvPr/>
        </p:nvPicPr>
        <p:blipFill>
          <a:blip r:embed="rId5"/>
          <a:stretch>
            <a:fillRect/>
          </a:stretch>
        </p:blipFill>
        <p:spPr>
          <a:xfrm flipH="1">
            <a:off x="2142394" y="2697909"/>
            <a:ext cx="2504399" cy="917403"/>
          </a:xfrm>
          <a:prstGeom prst="rect">
            <a:avLst/>
          </a:prstGeom>
        </p:spPr>
      </p:pic>
      <p:sp>
        <p:nvSpPr>
          <p:cNvPr id="18" name="TextBox 17">
            <a:extLst>
              <a:ext uri="{FF2B5EF4-FFF2-40B4-BE49-F238E27FC236}">
                <a16:creationId xmlns:a16="http://schemas.microsoft.com/office/drawing/2014/main" id="{C6147CD3-2649-4E88-8CE1-81D576F84A32}"/>
              </a:ext>
            </a:extLst>
          </p:cNvPr>
          <p:cNvSpPr txBox="1"/>
          <p:nvPr/>
        </p:nvSpPr>
        <p:spPr>
          <a:xfrm>
            <a:off x="4311765" y="583257"/>
            <a:ext cx="3587521" cy="830997"/>
          </a:xfrm>
          <a:prstGeom prst="rect">
            <a:avLst/>
          </a:prstGeom>
          <a:noFill/>
        </p:spPr>
        <p:txBody>
          <a:bodyPr wrap="none" lIns="0" tIns="0" rIns="0" bIns="0" rtlCol="0">
            <a:spAutoFit/>
          </a:bodyPr>
          <a:lstStyle/>
          <a:p>
            <a:pPr algn="ctr" defTabSz="914377"/>
            <a:r>
              <a:rPr lang="en-US" sz="5400" b="1" dirty="0" smtClean="0">
                <a:ln w="31750">
                  <a:solidFill>
                    <a:prstClr val="white"/>
                  </a:solidFill>
                </a:ln>
                <a:solidFill>
                  <a:srgbClr val="FCECD0">
                    <a:lumMod val="75000"/>
                  </a:srgbClr>
                </a:solidFill>
                <a:effectLst>
                  <a:outerShdw blurRad="50800" dist="38100" dir="2700000" algn="tl" rotWithShape="0">
                    <a:prstClr val="black">
                      <a:alpha val="40000"/>
                    </a:prstClr>
                  </a:outerShdw>
                </a:effectLst>
                <a:latin typeface="iCiel Cadena" panose="02000503000000020004" pitchFamily="50" charset="0"/>
                <a:cs typeface="Arial"/>
                <a:sym typeface="Arial"/>
              </a:rPr>
              <a:t> </a:t>
            </a:r>
            <a:r>
              <a:rPr lang="en-US" sz="5400" b="1" dirty="0" smtClean="0">
                <a:ln w="31750">
                  <a:solidFill>
                    <a:prstClr val="white"/>
                  </a:solidFill>
                </a:ln>
                <a:solidFill>
                  <a:srgbClr val="FCECD0">
                    <a:lumMod val="75000"/>
                  </a:srgb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Arial"/>
              </a:rPr>
              <a:t>TRÒ </a:t>
            </a:r>
            <a:r>
              <a:rPr lang="en-US" sz="5400" b="1" dirty="0" smtClean="0">
                <a:ln w="31750">
                  <a:solidFill>
                    <a:prstClr val="white"/>
                  </a:solidFill>
                </a:ln>
                <a:solidFill>
                  <a:srgbClr val="FCECD0">
                    <a:lumMod val="75000"/>
                  </a:srgbClr>
                </a:solidFill>
                <a:effectLst>
                  <a:outerShdw blurRad="50800" dist="38100" dir="2700000" algn="tl" rotWithShape="0">
                    <a:prstClr val="black">
                      <a:alpha val="40000"/>
                    </a:prstClr>
                  </a:outerShdw>
                </a:effectLst>
                <a:latin typeface="iCiel Cadena" panose="02000503000000020004" pitchFamily="50" charset="0"/>
                <a:cs typeface="Arial"/>
                <a:sym typeface="Arial"/>
              </a:rPr>
              <a:t>CHƠI</a:t>
            </a:r>
            <a:endParaRPr lang="en-US" sz="5400" b="1" dirty="0">
              <a:ln w="31750">
                <a:solidFill>
                  <a:prstClr val="white"/>
                </a:solidFill>
              </a:ln>
              <a:solidFill>
                <a:srgbClr val="FCECD0">
                  <a:lumMod val="75000"/>
                </a:srgbClr>
              </a:solidFill>
              <a:effectLst>
                <a:outerShdw blurRad="50800" dist="38100" dir="2700000" algn="tl" rotWithShape="0">
                  <a:prstClr val="black">
                    <a:alpha val="40000"/>
                  </a:prstClr>
                </a:outerShdw>
              </a:effectLst>
              <a:latin typeface="iCiel Cadena" panose="02000503000000020004" pitchFamily="50" charset="0"/>
              <a:cs typeface="Arial"/>
              <a:sym typeface="Arial"/>
            </a:endParaRPr>
          </a:p>
        </p:txBody>
      </p:sp>
      <p:pic>
        <p:nvPicPr>
          <p:cNvPr id="19" name="Picture 18">
            <a:extLst>
              <a:ext uri="{FF2B5EF4-FFF2-40B4-BE49-F238E27FC236}">
                <a16:creationId xmlns:a16="http://schemas.microsoft.com/office/drawing/2014/main" id="{E5F91547-85E9-41A0-9391-B8B1188B5B63}"/>
              </a:ext>
            </a:extLst>
          </p:cNvPr>
          <p:cNvPicPr>
            <a:picLocks noChangeAspect="1"/>
          </p:cNvPicPr>
          <p:nvPr/>
        </p:nvPicPr>
        <p:blipFill>
          <a:blip r:embed="rId5"/>
          <a:stretch>
            <a:fillRect/>
          </a:stretch>
        </p:blipFill>
        <p:spPr>
          <a:xfrm>
            <a:off x="9982201" y="533401"/>
            <a:ext cx="2895851" cy="1060796"/>
          </a:xfrm>
          <a:prstGeom prst="rect">
            <a:avLst/>
          </a:prstGeom>
        </p:spPr>
      </p:pic>
      <p:pic>
        <p:nvPicPr>
          <p:cNvPr id="23" name="Picture 22">
            <a:extLst>
              <a:ext uri="{FF2B5EF4-FFF2-40B4-BE49-F238E27FC236}">
                <a16:creationId xmlns:a16="http://schemas.microsoft.com/office/drawing/2014/main" id="{FB990A4E-1001-4E5F-813F-CD6CFC00C726}"/>
              </a:ext>
            </a:extLst>
          </p:cNvPr>
          <p:cNvPicPr>
            <a:picLocks noChangeAspect="1"/>
          </p:cNvPicPr>
          <p:nvPr/>
        </p:nvPicPr>
        <p:blipFill>
          <a:blip r:embed="rId5"/>
          <a:stretch>
            <a:fillRect/>
          </a:stretch>
        </p:blipFill>
        <p:spPr>
          <a:xfrm>
            <a:off x="9248537" y="2591002"/>
            <a:ext cx="1429252" cy="523559"/>
          </a:xfrm>
          <a:prstGeom prst="rect">
            <a:avLst/>
          </a:prstGeom>
        </p:spPr>
      </p:pic>
      <p:pic>
        <p:nvPicPr>
          <p:cNvPr id="11" name="Picture 10">
            <a:extLst>
              <a:ext uri="{FF2B5EF4-FFF2-40B4-BE49-F238E27FC236}">
                <a16:creationId xmlns:a16="http://schemas.microsoft.com/office/drawing/2014/main" id="{1408987E-8482-412C-8746-6EFF36F2C9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42558" y="1524001"/>
            <a:ext cx="3450921" cy="1865555"/>
          </a:xfrm>
          <a:prstGeom prst="rect">
            <a:avLst/>
          </a:prstGeom>
        </p:spPr>
      </p:pic>
      <p:pic>
        <p:nvPicPr>
          <p:cNvPr id="13" name="Picture 12">
            <a:extLst>
              <a:ext uri="{FF2B5EF4-FFF2-40B4-BE49-F238E27FC236}">
                <a16:creationId xmlns:a16="http://schemas.microsoft.com/office/drawing/2014/main" id="{6EC0C90C-828F-4918-AC40-01B94FDF83B2}"/>
              </a:ext>
            </a:extLst>
          </p:cNvPr>
          <p:cNvPicPr>
            <a:picLocks noChangeAspect="1"/>
          </p:cNvPicPr>
          <p:nvPr/>
        </p:nvPicPr>
        <p:blipFill>
          <a:blip r:embed="rId7"/>
          <a:stretch>
            <a:fillRect/>
          </a:stretch>
        </p:blipFill>
        <p:spPr>
          <a:xfrm>
            <a:off x="6296825" y="1524001"/>
            <a:ext cx="3255059" cy="1776431"/>
          </a:xfrm>
          <a:prstGeom prst="rect">
            <a:avLst/>
          </a:prstGeom>
        </p:spPr>
      </p:pic>
      <p:pic>
        <p:nvPicPr>
          <p:cNvPr id="16" name="Picture 15">
            <a:extLst>
              <a:ext uri="{FF2B5EF4-FFF2-40B4-BE49-F238E27FC236}">
                <a16:creationId xmlns:a16="http://schemas.microsoft.com/office/drawing/2014/main" id="{2FBD9397-1275-4277-92E8-BB3DEB4DCC92}"/>
              </a:ext>
            </a:extLst>
          </p:cNvPr>
          <p:cNvPicPr>
            <a:picLocks noChangeAspect="1"/>
          </p:cNvPicPr>
          <p:nvPr/>
        </p:nvPicPr>
        <p:blipFill>
          <a:blip r:embed="rId8"/>
          <a:stretch>
            <a:fillRect/>
          </a:stretch>
        </p:blipFill>
        <p:spPr>
          <a:xfrm>
            <a:off x="2018868" y="3465408"/>
            <a:ext cx="8154264" cy="1944792"/>
          </a:xfrm>
          <a:prstGeom prst="rect">
            <a:avLst/>
          </a:prstGeom>
        </p:spPr>
      </p:pic>
      <p:pic>
        <p:nvPicPr>
          <p:cNvPr id="15" name="Picture 14">
            <a:hlinkClick r:id="" action="ppaction://hlinkshowjump?jump=nextslide"/>
            <a:extLst>
              <a:ext uri="{FF2B5EF4-FFF2-40B4-BE49-F238E27FC236}">
                <a16:creationId xmlns:a16="http://schemas.microsoft.com/office/drawing/2014/main" id="{EFCB68F2-2E43-46C4-8354-BD881388035B}"/>
              </a:ext>
            </a:extLst>
          </p:cNvPr>
          <p:cNvPicPr>
            <a:picLocks noChangeAspect="1"/>
          </p:cNvPicPr>
          <p:nvPr/>
        </p:nvPicPr>
        <p:blipFill>
          <a:blip r:embed="rId9"/>
          <a:stretch>
            <a:fillRect/>
          </a:stretch>
        </p:blipFill>
        <p:spPr>
          <a:xfrm>
            <a:off x="5038779" y="5541633"/>
            <a:ext cx="2109399" cy="774259"/>
          </a:xfrm>
          <a:prstGeom prst="rect">
            <a:avLst/>
          </a:prstGeom>
        </p:spPr>
      </p:pic>
    </p:spTree>
    <p:custDataLst>
      <p:tags r:id="rId1"/>
    </p:custDataLst>
    <p:extLst>
      <p:ext uri="{BB962C8B-B14F-4D97-AF65-F5344CB8AC3E}">
        <p14:creationId xmlns:p14="http://schemas.microsoft.com/office/powerpoint/2010/main" val="38106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0000">
                                          <p:cBhvr additive="base">
                                            <p:cTn id="12"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3" dur="1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14:presetBounceEnd="60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0000">
                                          <p:cBhvr additive="base">
                                            <p:cTn id="17" dur="1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8" dur="1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nodeType="afterEffect" p14:presetBounceEnd="60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60000">
                                          <p:cBhvr additive="base">
                                            <p:cTn id="22"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3" dur="1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39" dur="5000" fill="hold"/>
                                            <p:tgtEl>
                                              <p:spTgt spid="22"/>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4" dur="5000" fill="hold"/>
                                            <p:tgtEl>
                                              <p:spTgt spid="23"/>
                                            </p:tgtEl>
                                            <p:attrNameLst>
                                              <p:attrName>ppt_x</p:attrName>
                                              <p:attrName>ppt_y</p:attrName>
                                            </p:attrNameLst>
                                          </p:cBhvr>
                                          <p:rCtr x="5078" y="-1019"/>
                                        </p:animMotion>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42" presetClass="path" presetSubtype="0" repeatCount="indefinite" accel="50000" decel="50000" autoRev="1" fill="hold" nodeType="withEffect">
                                      <p:stCondLst>
                                        <p:cond delay="0"/>
                                      </p:stCondLst>
                                      <p:childTnLst>
                                        <p:animMotion origin="layout" path="M -1.25E-6 0 L 0.11276 -0.00023 " pathEditMode="relative" rAng="0" ptsTypes="AA">
                                          <p:cBhvr>
                                            <p:cTn id="49"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500" fill="hold"/>
                                            <p:tgtEl>
                                              <p:spTgt spid="11"/>
                                            </p:tgtEl>
                                            <p:attrNameLst>
                                              <p:attrName>ppt_x</p:attrName>
                                            </p:attrNameLst>
                                          </p:cBhvr>
                                          <p:tavLst>
                                            <p:tav tm="0">
                                              <p:val>
                                                <p:strVal val="#ppt_x"/>
                                              </p:val>
                                            </p:tav>
                                            <p:tav tm="100000">
                                              <p:val>
                                                <p:strVal val="#ppt_x"/>
                                              </p:val>
                                            </p:tav>
                                          </p:tavLst>
                                        </p:anim>
                                        <p:anim calcmode="lin" valueType="num">
                                          <p:cBhvr additive="base">
                                            <p:cTn id="13" dur="1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ppt_x"/>
                                              </p:val>
                                            </p:tav>
                                            <p:tav tm="100000">
                                              <p:val>
                                                <p:strVal val="#ppt_x"/>
                                              </p:val>
                                            </p:tav>
                                          </p:tavLst>
                                        </p:anim>
                                        <p:anim calcmode="lin" valueType="num">
                                          <p:cBhvr additive="base">
                                            <p:cTn id="18" dur="1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500" fill="hold"/>
                                            <p:tgtEl>
                                              <p:spTgt spid="16"/>
                                            </p:tgtEl>
                                            <p:attrNameLst>
                                              <p:attrName>ppt_x</p:attrName>
                                            </p:attrNameLst>
                                          </p:cBhvr>
                                          <p:tavLst>
                                            <p:tav tm="0">
                                              <p:val>
                                                <p:strVal val="#ppt_x"/>
                                              </p:val>
                                            </p:tav>
                                            <p:tav tm="100000">
                                              <p:val>
                                                <p:strVal val="#ppt_x"/>
                                              </p:val>
                                            </p:tav>
                                          </p:tavLst>
                                        </p:anim>
                                        <p:anim calcmode="lin" valueType="num">
                                          <p:cBhvr additive="base">
                                            <p:cTn id="23" dur="1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39" dur="5000" fill="hold"/>
                                            <p:tgtEl>
                                              <p:spTgt spid="22"/>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4" dur="5000" fill="hold"/>
                                            <p:tgtEl>
                                              <p:spTgt spid="23"/>
                                            </p:tgtEl>
                                            <p:attrNameLst>
                                              <p:attrName>ppt_x</p:attrName>
                                              <p:attrName>ppt_y</p:attrName>
                                            </p:attrNameLst>
                                          </p:cBhvr>
                                          <p:rCtr x="5078" y="-1019"/>
                                        </p:animMotion>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42" presetClass="path" presetSubtype="0" repeatCount="indefinite" accel="50000" decel="50000" autoRev="1" fill="hold" nodeType="withEffect">
                                      <p:stCondLst>
                                        <p:cond delay="0"/>
                                      </p:stCondLst>
                                      <p:childTnLst>
                                        <p:animMotion origin="layout" path="M -1.25E-6 0 L 0.11276 -0.00023 " pathEditMode="relative" rAng="0" ptsTypes="AA">
                                          <p:cBhvr>
                                            <p:cTn id="49"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extLst mod="1">
    <p:ext uri="{E180D4A7-C9FB-4DFB-919C-405C955672EB}">
      <p14:showEvtLst xmlns:p14="http://schemas.microsoft.com/office/powerpoint/2010/main">
        <p14:playEvt time="10"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0112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161957" y="276816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3526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8687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7650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1179" t="2358" r="117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152088" y="584200"/>
            <a:ext cx="4500513" cy="1077218"/>
          </a:xfrm>
          <a:prstGeom prst="rect">
            <a:avLst/>
          </a:prstGeom>
        </p:spPr>
        <p:txBody>
          <a:bodyPr wrap="square" lIns="0" tIns="0" rIns="0" bIns="0" rtlCol="0" anchor="t">
            <a:spAutoFit/>
          </a:bodyPr>
          <a:lstStyle/>
          <a:p>
            <a:pPr marL="0" marR="0" lvl="0" indent="0" algn="ctr" defTabSz="609630" rtl="0" eaLnBrk="1" fontAlgn="auto" latinLnBrk="0" hangingPunct="1">
              <a:lnSpc>
                <a:spcPts val="84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BD3C"/>
                </a:solidFill>
                <a:effectLst/>
                <a:uLnTx/>
                <a:uFillTx/>
                <a:latin typeface="Sriracha"/>
                <a:ea typeface="+mn-ea"/>
                <a:cs typeface="+mn-cs"/>
              </a:rPr>
              <a:t>TRÒ CHƠI</a:t>
            </a:r>
          </a:p>
        </p:txBody>
      </p:sp>
      <p:sp>
        <p:nvSpPr>
          <p:cNvPr id="3" name="TextBox 3"/>
          <p:cNvSpPr txBox="1"/>
          <p:nvPr/>
        </p:nvSpPr>
        <p:spPr>
          <a:xfrm>
            <a:off x="1820150" y="2286000"/>
            <a:ext cx="9164389" cy="1077218"/>
          </a:xfrm>
          <a:prstGeom prst="rect">
            <a:avLst/>
          </a:prstGeom>
        </p:spPr>
        <p:txBody>
          <a:bodyPr lIns="0" tIns="0" rIns="0" bIns="0" rtlCol="0" anchor="t">
            <a:spAutoFit/>
          </a:bodyPr>
          <a:lstStyle/>
          <a:p>
            <a:pPr marL="0" marR="0" lvl="0" indent="0" algn="ctr" defTabSz="609630" rtl="0" eaLnBrk="1" fontAlgn="auto" latinLnBrk="0" hangingPunct="1">
              <a:lnSpc>
                <a:spcPts val="84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5757"/>
                </a:solidFill>
                <a:effectLst/>
                <a:uLnTx/>
                <a:uFillTx/>
                <a:latin typeface="Bungee"/>
                <a:ea typeface="+mn-ea"/>
                <a:cs typeface="+mn-cs"/>
              </a:rPr>
              <a:t>AI THÔNG MINH HƠN</a:t>
            </a:r>
          </a:p>
        </p:txBody>
      </p:sp>
    </p:spTree>
    <p:extLst>
      <p:ext uri="{BB962C8B-B14F-4D97-AF65-F5344CB8AC3E}">
        <p14:creationId xmlns:p14="http://schemas.microsoft.com/office/powerpoint/2010/main" val="943443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8300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96BD2-902B-4222-AB03-1DDA78E6541A}"/>
              </a:ext>
            </a:extLst>
          </p:cNvPr>
          <p:cNvPicPr>
            <a:picLocks noChangeAspect="1"/>
          </p:cNvPicPr>
          <p:nvPr/>
        </p:nvPicPr>
        <p:blipFill rotWithShape="1">
          <a:blip r:embed="rId2">
            <a:extLst>
              <a:ext uri="{28A0092B-C50C-407E-A947-70E740481C1C}">
                <a14:useLocalDpi xmlns:a14="http://schemas.microsoft.com/office/drawing/2010/main" val="0"/>
              </a:ext>
            </a:extLst>
          </a:blip>
          <a:srcRect t="1751"/>
          <a:stretch/>
        </p:blipFill>
        <p:spPr>
          <a:xfrm>
            <a:off x="84668" y="0"/>
            <a:ext cx="12211051" cy="6858000"/>
          </a:xfrm>
          <a:prstGeom prst="rect">
            <a:avLst/>
          </a:prstGeom>
        </p:spPr>
      </p:pic>
      <p:pic>
        <p:nvPicPr>
          <p:cNvPr id="4" name="Picture 3">
            <a:extLst>
              <a:ext uri="{FF2B5EF4-FFF2-40B4-BE49-F238E27FC236}">
                <a16:creationId xmlns:a16="http://schemas.microsoft.com/office/drawing/2014/main" id="{3DBD9952-5F19-45B5-B1B0-6312F9008E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669" y="2133600"/>
            <a:ext cx="4246649" cy="4038600"/>
          </a:xfrm>
          <a:prstGeom prst="rect">
            <a:avLst/>
          </a:prstGeom>
        </p:spPr>
      </p:pic>
      <p:grpSp>
        <p:nvGrpSpPr>
          <p:cNvPr id="8" name="Group 7">
            <a:extLst>
              <a:ext uri="{FF2B5EF4-FFF2-40B4-BE49-F238E27FC236}">
                <a16:creationId xmlns:a16="http://schemas.microsoft.com/office/drawing/2014/main" id="{BE7F857E-D8AC-4887-8179-C951D8492FBD}"/>
              </a:ext>
            </a:extLst>
          </p:cNvPr>
          <p:cNvGrpSpPr/>
          <p:nvPr/>
        </p:nvGrpSpPr>
        <p:grpSpPr>
          <a:xfrm>
            <a:off x="3894667" y="778933"/>
            <a:ext cx="8477523" cy="2650068"/>
            <a:chOff x="4114800" y="685800"/>
            <a:chExt cx="8257388" cy="2743200"/>
          </a:xfrm>
        </p:grpSpPr>
        <p:sp>
          <p:nvSpPr>
            <p:cNvPr id="7" name="Speech Bubble: Rectangle with Corners Rounded 6">
              <a:extLst>
                <a:ext uri="{FF2B5EF4-FFF2-40B4-BE49-F238E27FC236}">
                  <a16:creationId xmlns:a16="http://schemas.microsoft.com/office/drawing/2014/main" id="{160D3432-3912-4F6B-8129-1C7066299C80}"/>
                </a:ext>
              </a:extLst>
            </p:cNvPr>
            <p:cNvSpPr/>
            <p:nvPr/>
          </p:nvSpPr>
          <p:spPr>
            <a:xfrm>
              <a:off x="4114800" y="685800"/>
              <a:ext cx="7901974" cy="2743200"/>
            </a:xfrm>
            <a:prstGeom prst="wedgeRoundRectCallout">
              <a:avLst>
                <a:gd name="adj1" fmla="val -42241"/>
                <a:gd name="adj2" fmla="val 66389"/>
                <a:gd name="adj3" fmla="val 16667"/>
              </a:avLst>
            </a:prstGeom>
            <a:solidFill>
              <a:schemeClr val="bg1"/>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sp>
          <p:nvSpPr>
            <p:cNvPr id="5" name="TextBox 4">
              <a:extLst>
                <a:ext uri="{FF2B5EF4-FFF2-40B4-BE49-F238E27FC236}">
                  <a16:creationId xmlns:a16="http://schemas.microsoft.com/office/drawing/2014/main" id="{DBE89296-2F1A-4013-90E9-A0295113DFA4}"/>
                </a:ext>
              </a:extLst>
            </p:cNvPr>
            <p:cNvSpPr txBox="1"/>
            <p:nvPr/>
          </p:nvSpPr>
          <p:spPr>
            <a:xfrm>
              <a:off x="4114800" y="688771"/>
              <a:ext cx="8257388" cy="1661992"/>
            </a:xfrm>
            <a:prstGeom prst="rect">
              <a:avLst/>
            </a:prstGeom>
            <a:noFill/>
          </p:spPr>
          <p:txBody>
            <a:bodyPr wrap="none" lIns="0" tIns="0" rIns="0" bIns="0" rtlCol="0">
              <a:spAutoFit/>
            </a:bodyPr>
            <a:lstStyle/>
            <a:p>
              <a:pPr defTabSz="914377"/>
              <a:r>
                <a:rPr lang="en-US" sz="5400" dirty="0">
                  <a:solidFill>
                    <a:srgbClr val="ED5565"/>
                  </a:solidFill>
                  <a:latin typeface="Times New Roman" panose="02020603050405020304" pitchFamily="18" charset="0"/>
                  <a:cs typeface="Times New Roman" panose="02020603050405020304" pitchFamily="18" charset="0"/>
                  <a:sym typeface="Arial"/>
                </a:rPr>
                <a:t>CẢM ƠN CÁC BẠN</a:t>
              </a:r>
            </a:p>
            <a:p>
              <a:pPr defTabSz="914377"/>
              <a:r>
                <a:rPr lang="en-US" sz="5400" dirty="0">
                  <a:solidFill>
                    <a:srgbClr val="ED5565"/>
                  </a:solidFill>
                  <a:latin typeface="Times New Roman" panose="02020603050405020304" pitchFamily="18" charset="0"/>
                  <a:cs typeface="Times New Roman" panose="02020603050405020304" pitchFamily="18" charset="0"/>
                  <a:sym typeface="Arial"/>
                </a:rPr>
                <a:t>ĐÃ GIẢI CỨU CHÚNG TỚ!</a:t>
              </a:r>
            </a:p>
          </p:txBody>
        </p:sp>
      </p:grpSp>
    </p:spTree>
    <p:extLst>
      <p:ext uri="{BB962C8B-B14F-4D97-AF65-F5344CB8AC3E}">
        <p14:creationId xmlns:p14="http://schemas.microsoft.com/office/powerpoint/2010/main" val="86870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9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path" presetSubtype="0" repeatCount="indefinite" accel="50000" decel="50000" autoRev="1" fill="hold" nodeType="withEffect">
                                      <p:stCondLst>
                                        <p:cond delay="1100"/>
                                      </p:stCondLst>
                                      <p:childTnLst>
                                        <p:animMotion origin="layout" path="M 8.33333E-7 4.44444E-6 L -0.00078 0.0118 " pathEditMode="relative" rAng="0" ptsTypes="AA">
                                          <p:cBhvr>
                                            <p:cTn id="15" dur="4000" fill="hold"/>
                                            <p:tgtEl>
                                              <p:spTgt spid="4"/>
                                            </p:tgtEl>
                                            <p:attrNameLst>
                                              <p:attrName>ppt_x</p:attrName>
                                              <p:attrName>ppt_y</p:attrName>
                                            </p:attrNameLst>
                                          </p:cBhvr>
                                          <p:rCtr x="-3900" y="5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9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path" presetSubtype="0" repeatCount="indefinite" accel="50000" decel="50000" autoRev="1" fill="hold" nodeType="withEffect">
                                      <p:stCondLst>
                                        <p:cond delay="1100"/>
                                      </p:stCondLst>
                                      <p:childTnLst>
                                        <p:animMotion origin="layout" path="M 8.33333E-7 4.44444E-6 L -0.00078 0.0118 " pathEditMode="relative" rAng="0" ptsTypes="AA">
                                          <p:cBhvr>
                                            <p:cTn id="15" dur="4000" fill="hold"/>
                                            <p:tgtEl>
                                              <p:spTgt spid="4"/>
                                            </p:tgtEl>
                                            <p:attrNameLst>
                                              <p:attrName>ppt_x</p:attrName>
                                              <p:attrName>ppt_y</p:attrName>
                                            </p:attrNameLst>
                                          </p:cBhvr>
                                          <p:rCtr x="-39"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3" y="795868"/>
            <a:ext cx="10718800" cy="4527201"/>
          </a:xfrm>
          <a:prstGeom prst="rect">
            <a:avLst/>
          </a:prstGeom>
        </p:spPr>
        <p:txBody>
          <a:bodyPr wrap="square">
            <a:spAutoFit/>
          </a:bodyPr>
          <a:lstStyle/>
          <a:p>
            <a:pPr indent="450215" algn="just">
              <a:lnSpc>
                <a:spcPct val="107000"/>
              </a:lnSpc>
              <a:spcBef>
                <a:spcPts val="600"/>
              </a:spcBef>
              <a:spcAft>
                <a:spcPts val="6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Copper sulfate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Cu,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S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Oxygen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Na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Cl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amoniac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Bromine: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Br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174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133" y="660400"/>
            <a:ext cx="8161867" cy="4220066"/>
          </a:xfrm>
          <a:prstGeom prst="rect">
            <a:avLst/>
          </a:prstGeom>
        </p:spPr>
        <p:txBody>
          <a:bodyPr wrap="square">
            <a:spAutoFit/>
          </a:bodyPr>
          <a:lstStyle/>
          <a:p>
            <a:pPr marL="342900" marR="0" lvl="0" indent="-342900" algn="just">
              <a:lnSpc>
                <a:spcPct val="107000"/>
              </a:lnSpc>
              <a:spcBef>
                <a:spcPts val="600"/>
              </a:spcBef>
              <a:spcAft>
                <a:spcPts val="600"/>
              </a:spcAft>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Copper sulfate: 64 + 32 + 4 . 16 = 160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Oxygen: 2 . 16 = 32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23 + 35,5 = 58,5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amoniac</a:t>
            </a:r>
            <a:r>
              <a:rPr lang="en-US" sz="2800" dirty="0">
                <a:latin typeface="Times New Roman" panose="02020603050405020304" pitchFamily="18" charset="0"/>
                <a:ea typeface="Calibri" panose="020F0502020204030204" pitchFamily="34" charset="0"/>
                <a:cs typeface="Times New Roman" panose="02020603050405020304" pitchFamily="18" charset="0"/>
              </a:rPr>
              <a:t>: 14 + 1 . 3 = 17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Bromine: 2 . 80 = 160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0215" marR="0" algn="just">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Oxygen, bromine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0215" marR="0" algn="just">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Copper sulfate,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amoniac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849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368" name="Google Shape;2368;p40"/>
          <p:cNvGrpSpPr/>
          <p:nvPr/>
        </p:nvGrpSpPr>
        <p:grpSpPr>
          <a:xfrm>
            <a:off x="8927953" y="2072818"/>
            <a:ext cx="3228803" cy="2844282"/>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
        <p:nvSpPr>
          <p:cNvPr id="2501" name="Google Shape;2501;p40"/>
          <p:cNvSpPr txBox="1"/>
          <p:nvPr/>
        </p:nvSpPr>
        <p:spPr>
          <a:xfrm>
            <a:off x="1252330" y="870005"/>
            <a:ext cx="8272663"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5400" b="1" i="0" u="none" strike="noStrike" kern="1200" cap="none" spc="0" normalizeH="0" baseline="0" noProof="0" dirty="0" smtClean="0">
                <a:ln>
                  <a:noFill/>
                </a:ln>
                <a:solidFill>
                  <a:srgbClr val="553396"/>
                </a:solidFill>
                <a:effectLst/>
                <a:uLnTx/>
                <a:uFillTx/>
                <a:latin typeface="Times New Roman" panose="02020603050405020304" pitchFamily="18" charset="0"/>
                <a:ea typeface="Paytone One"/>
                <a:cs typeface="Times New Roman" panose="02020603050405020304" pitchFamily="18" charset="0"/>
                <a:sym typeface="Paytone One"/>
              </a:rPr>
              <a:t>HƯỚNG DẪN HỌC BÀI</a:t>
            </a:r>
            <a:endParaRPr kumimoji="0"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9" name="Google Shape;2501;p40"/>
          <p:cNvSpPr txBox="1"/>
          <p:nvPr/>
        </p:nvSpPr>
        <p:spPr>
          <a:xfrm>
            <a:off x="990960" y="2242772"/>
            <a:ext cx="8815595"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Paytone One"/>
                <a:cs typeface="Times New Roman" panose="02020603050405020304" pitchFamily="18" charset="0"/>
                <a:sym typeface="Paytone One"/>
              </a:rPr>
              <a:t>Học</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Paytone One"/>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Paytone One"/>
                <a:cs typeface="Times New Roman" panose="02020603050405020304" pitchFamily="18" charset="0"/>
                <a:sym typeface="Paytone One"/>
              </a:rPr>
              <a:t>bài</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Paytone One"/>
                <a:cs typeface="Times New Roman" panose="02020603050405020304" pitchFamily="18" charset="0"/>
                <a:sym typeface="Paytone On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Làm</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bài</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tập</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trong</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sách</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bài</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tập</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endPar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Paytone One"/>
              <a:cs typeface="Times New Roman" panose="02020603050405020304" pitchFamily="18" charset="0"/>
              <a:sym typeface="Paytone On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Chuẩn</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bị</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bài</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sau</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G</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iới</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thiệu</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về</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liên</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kết</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hoá</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 </a:t>
            </a:r>
            <a:r>
              <a:rPr kumimoji="0" lang="es-CO"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học</a:t>
            </a:r>
            <a:r>
              <a:rPr kumimoji="0" lang="es-CO"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Paytone One"/>
              </a:rPr>
              <a:t>.</a:t>
            </a:r>
            <a:endParaRPr kumimoji="0"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88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fade">
                                      <p:cBhvr>
                                        <p:cTn id="14" dur="1000"/>
                                        <p:tgtEl>
                                          <p:spTgt spid="159"/>
                                        </p:tgtEl>
                                      </p:cBhvr>
                                    </p:animEffect>
                                    <p:anim calcmode="lin" valueType="num">
                                      <p:cBhvr>
                                        <p:cTn id="15" dur="1000" fill="hold"/>
                                        <p:tgtEl>
                                          <p:spTgt spid="159"/>
                                        </p:tgtEl>
                                        <p:attrNameLst>
                                          <p:attrName>ppt_x</p:attrName>
                                        </p:attrNameLst>
                                      </p:cBhvr>
                                      <p:tavLst>
                                        <p:tav tm="0">
                                          <p:val>
                                            <p:strVal val="#ppt_x"/>
                                          </p:val>
                                        </p:tav>
                                        <p:tav tm="100000">
                                          <p:val>
                                            <p:strVal val="#ppt_x"/>
                                          </p:val>
                                        </p:tav>
                                      </p:tavLst>
                                    </p:anim>
                                    <p:anim calcmode="lin" valueType="num">
                                      <p:cBhvr>
                                        <p:cTn id="16"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1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sp>
        <p:nvSpPr>
          <p:cNvPr id="21" name="TextBox 20">
            <a:extLst>
              <a:ext uri="{FF2B5EF4-FFF2-40B4-BE49-F238E27FC236}">
                <a16:creationId xmlns:a16="http://schemas.microsoft.com/office/drawing/2014/main" id="{C9508475-C263-F47C-107B-F886CAD71F45}"/>
              </a:ext>
            </a:extLst>
          </p:cNvPr>
          <p:cNvSpPr txBox="1"/>
          <p:nvPr/>
        </p:nvSpPr>
        <p:spPr>
          <a:xfrm>
            <a:off x="1557866" y="1384615"/>
            <a:ext cx="9736667" cy="3785460"/>
          </a:xfrm>
          <a:prstGeom prst="rect">
            <a:avLst/>
          </a:prstGeom>
          <a:noFill/>
        </p:spPr>
        <p:txBody>
          <a:bodyPr wrap="square">
            <a:spAutoFit/>
          </a:bodyPr>
          <a:lstStyle/>
          <a:p>
            <a:pPr defTabSz="1219170">
              <a:lnSpc>
                <a:spcPct val="150000"/>
              </a:lnSpc>
              <a:buClr>
                <a:srgbClr val="000000"/>
              </a:buClr>
            </a:pPr>
            <a:r>
              <a:rPr lang="en-US" sz="5333" b="1" kern="0" dirty="0" smtClean="0">
                <a:solidFill>
                  <a:srgbClr val="000000"/>
                </a:solidFill>
                <a:latin typeface="Arial" panose="020B0604020202020204" pitchFamily="34" charset="0"/>
                <a:cs typeface="Arial" panose="020B0604020202020204" pitchFamily="34" charset="0"/>
                <a:sym typeface="Arial"/>
              </a:rPr>
              <a:t>     </a:t>
            </a:r>
            <a:r>
              <a:rPr lang="vi-VN" sz="5333" b="1" kern="0" dirty="0" smtClean="0">
                <a:solidFill>
                  <a:srgbClr val="000000"/>
                </a:solidFill>
                <a:latin typeface="Arial" panose="020B0604020202020204" pitchFamily="34" charset="0"/>
                <a:cs typeface="Arial" panose="020B0604020202020204" pitchFamily="34" charset="0"/>
                <a:sym typeface="Arial"/>
              </a:rPr>
              <a:t>CẢM ƠN</a:t>
            </a:r>
            <a:r>
              <a:rPr lang="en-US" sz="5333" b="1" kern="0" dirty="0" smtClean="0">
                <a:solidFill>
                  <a:srgbClr val="000000"/>
                </a:solidFill>
                <a:latin typeface="Arial" panose="020B0604020202020204" pitchFamily="34" charset="0"/>
                <a:cs typeface="Arial" panose="020B0604020202020204" pitchFamily="34" charset="0"/>
                <a:sym typeface="Arial"/>
              </a:rPr>
              <a:t> THẦY CÔ VÀ</a:t>
            </a:r>
            <a:r>
              <a:rPr lang="vi-VN" sz="5333" b="1" kern="0" dirty="0" smtClean="0">
                <a:solidFill>
                  <a:srgbClr val="000000"/>
                </a:solidFill>
                <a:latin typeface="Arial" panose="020B0604020202020204" pitchFamily="34" charset="0"/>
                <a:cs typeface="Arial" panose="020B0604020202020204" pitchFamily="34" charset="0"/>
                <a:sym typeface="Arial"/>
              </a:rPr>
              <a:t> </a:t>
            </a:r>
            <a:r>
              <a:rPr lang="vi-VN" sz="5333" b="1" kern="0" dirty="0">
                <a:solidFill>
                  <a:srgbClr val="000000"/>
                </a:solidFill>
                <a:latin typeface="Arial" panose="020B0604020202020204" pitchFamily="34" charset="0"/>
                <a:cs typeface="Arial" panose="020B0604020202020204" pitchFamily="34" charset="0"/>
                <a:sym typeface="Arial"/>
              </a:rPr>
              <a:t>CÁC EM ĐÃ </a:t>
            </a:r>
            <a:r>
              <a:rPr lang="vi-VN" sz="5333" b="1" kern="0" dirty="0" smtClean="0">
                <a:solidFill>
                  <a:srgbClr val="000000"/>
                </a:solidFill>
                <a:latin typeface="Arial" panose="020B0604020202020204" pitchFamily="34" charset="0"/>
                <a:cs typeface="Arial" panose="020B0604020202020204" pitchFamily="34" charset="0"/>
                <a:sym typeface="Arial"/>
              </a:rPr>
              <a:t>LẮNG </a:t>
            </a:r>
            <a:r>
              <a:rPr lang="vi-VN" sz="5333" b="1" kern="0" dirty="0">
                <a:solidFill>
                  <a:srgbClr val="000000"/>
                </a:solidFill>
                <a:latin typeface="Arial" panose="020B0604020202020204" pitchFamily="34" charset="0"/>
                <a:cs typeface="Arial" panose="020B0604020202020204" pitchFamily="34" charset="0"/>
                <a:sym typeface="Arial"/>
              </a:rPr>
              <a:t>NGHE BÀI GIẢNG!</a:t>
            </a:r>
            <a:endParaRPr lang="en-US" sz="5333" b="1" kern="0" dirty="0">
              <a:solidFill>
                <a:srgbClr val="000000"/>
              </a:solidFill>
              <a:latin typeface="Arial" panose="020B0604020202020204" pitchFamily="34" charset="0"/>
              <a:cs typeface="Arial" panose="020B0604020202020204" pitchFamily="34" charset="0"/>
              <a:sym typeface="Arial"/>
            </a:endParaRPr>
          </a:p>
        </p:txBody>
      </p:sp>
      <p:pic>
        <p:nvPicPr>
          <p:cNvPr id="25" name="Picture 24">
            <a:extLst>
              <a:ext uri="{FF2B5EF4-FFF2-40B4-BE49-F238E27FC236}">
                <a16:creationId xmlns:a16="http://schemas.microsoft.com/office/drawing/2014/main" id="{75127330-092D-F64F-4B69-E898B2E83657}"/>
              </a:ext>
            </a:extLst>
          </p:cNvPr>
          <p:cNvPicPr>
            <a:picLocks noChangeAspect="1"/>
          </p:cNvPicPr>
          <p:nvPr/>
        </p:nvPicPr>
        <p:blipFill rotWithShape="1">
          <a:blip r:embed="rId3"/>
          <a:srcRect t="47126" r="69620" b="4761"/>
          <a:stretch/>
        </p:blipFill>
        <p:spPr>
          <a:xfrm>
            <a:off x="3761622" y="3521051"/>
            <a:ext cx="3911597" cy="3484512"/>
          </a:xfrm>
          <a:prstGeom prst="rect">
            <a:avLst/>
          </a:prstGeom>
        </p:spPr>
      </p:pic>
    </p:spTree>
    <p:extLst>
      <p:ext uri="{BB962C8B-B14F-4D97-AF65-F5344CB8AC3E}">
        <p14:creationId xmlns:p14="http://schemas.microsoft.com/office/powerpoint/2010/main" val="80971447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2" name="TextBox 2"/>
          <p:cNvSpPr txBox="1"/>
          <p:nvPr/>
        </p:nvSpPr>
        <p:spPr>
          <a:xfrm>
            <a:off x="806605" y="2078567"/>
            <a:ext cx="10616891" cy="2718693"/>
          </a:xfrm>
          <a:prstGeom prst="rect">
            <a:avLst/>
          </a:prstGeom>
        </p:spPr>
        <p:txBody>
          <a:bodyPr lIns="0" tIns="0" rIns="0" bIns="0" rtlCol="0" anchor="t">
            <a:spAutoFit/>
          </a:bodyPr>
          <a:lstStyle/>
          <a:p>
            <a:pPr algn="ctr" defTabSz="609630">
              <a:lnSpc>
                <a:spcPts val="5334"/>
              </a:lnSpc>
            </a:pPr>
            <a:r>
              <a:rPr lang="en-US" sz="2667" spc="267" dirty="0" err="1">
                <a:solidFill>
                  <a:srgbClr val="FFFFFF"/>
                </a:solidFill>
                <a:latin typeface="Muli Black"/>
              </a:rPr>
              <a:t>Trong</a:t>
            </a:r>
            <a:r>
              <a:rPr lang="en-US" sz="2667" spc="267" dirty="0">
                <a:solidFill>
                  <a:srgbClr val="FFFFFF"/>
                </a:solidFill>
                <a:latin typeface="Muli Black"/>
              </a:rPr>
              <a:t> </a:t>
            </a:r>
            <a:r>
              <a:rPr lang="en-US" sz="2667" spc="267" dirty="0" err="1">
                <a:solidFill>
                  <a:srgbClr val="FFFFFF"/>
                </a:solidFill>
                <a:latin typeface="Muli Black"/>
              </a:rPr>
              <a:t>thời</a:t>
            </a:r>
            <a:r>
              <a:rPr lang="en-US" sz="2667" spc="267" dirty="0">
                <a:solidFill>
                  <a:srgbClr val="FFFFFF"/>
                </a:solidFill>
                <a:latin typeface="Muli Black"/>
              </a:rPr>
              <a:t> </a:t>
            </a:r>
            <a:r>
              <a:rPr lang="en-US" sz="2667" spc="267" dirty="0" err="1">
                <a:solidFill>
                  <a:srgbClr val="FFFFFF"/>
                </a:solidFill>
                <a:latin typeface="Muli Black"/>
              </a:rPr>
              <a:t>gian</a:t>
            </a:r>
            <a:r>
              <a:rPr lang="en-US" sz="2667" spc="267" dirty="0">
                <a:solidFill>
                  <a:srgbClr val="FFFFFF"/>
                </a:solidFill>
                <a:latin typeface="Muli Black"/>
              </a:rPr>
              <a:t> 1 </a:t>
            </a:r>
            <a:r>
              <a:rPr lang="en-US" sz="2667" spc="267" dirty="0" err="1">
                <a:solidFill>
                  <a:srgbClr val="FFFFFF"/>
                </a:solidFill>
                <a:latin typeface="Muli Black"/>
              </a:rPr>
              <a:t>phút</a:t>
            </a:r>
            <a:r>
              <a:rPr lang="en-US" sz="2667" spc="267" dirty="0">
                <a:solidFill>
                  <a:srgbClr val="FFFFFF"/>
                </a:solidFill>
                <a:latin typeface="Muli Black"/>
              </a:rPr>
              <a:t>, </a:t>
            </a:r>
            <a:r>
              <a:rPr lang="en-US" sz="2667" spc="267" dirty="0" err="1">
                <a:solidFill>
                  <a:srgbClr val="FFFFFF"/>
                </a:solidFill>
                <a:latin typeface="Muli Black"/>
              </a:rPr>
              <a:t>các</a:t>
            </a:r>
            <a:r>
              <a:rPr lang="en-US" sz="2667" spc="267" dirty="0">
                <a:solidFill>
                  <a:srgbClr val="FFFFFF"/>
                </a:solidFill>
                <a:latin typeface="Muli Black"/>
              </a:rPr>
              <a:t> </a:t>
            </a:r>
            <a:r>
              <a:rPr lang="en-US" sz="2667" spc="267" dirty="0" err="1">
                <a:solidFill>
                  <a:srgbClr val="FFFFFF"/>
                </a:solidFill>
                <a:latin typeface="Muli Black"/>
              </a:rPr>
              <a:t>đội</a:t>
            </a:r>
            <a:r>
              <a:rPr lang="en-US" sz="2667" spc="267" dirty="0">
                <a:solidFill>
                  <a:srgbClr val="FFFFFF"/>
                </a:solidFill>
                <a:latin typeface="Muli Black"/>
              </a:rPr>
              <a:t> </a:t>
            </a:r>
            <a:r>
              <a:rPr lang="en-US" sz="2667" spc="267" dirty="0" err="1">
                <a:solidFill>
                  <a:srgbClr val="FFFFFF"/>
                </a:solidFill>
                <a:latin typeface="Muli Black"/>
              </a:rPr>
              <a:t>sẽ</a:t>
            </a:r>
            <a:r>
              <a:rPr lang="en-US" sz="2667" spc="267" dirty="0">
                <a:solidFill>
                  <a:srgbClr val="FFFFFF"/>
                </a:solidFill>
                <a:latin typeface="Muli Black"/>
              </a:rPr>
              <a:t> </a:t>
            </a:r>
            <a:r>
              <a:rPr lang="en-US" sz="2667" spc="267" dirty="0" err="1" smtClean="0">
                <a:solidFill>
                  <a:srgbClr val="FFFFFF"/>
                </a:solidFill>
                <a:latin typeface="Muli Black"/>
              </a:rPr>
              <a:t>viết</a:t>
            </a:r>
            <a:r>
              <a:rPr lang="en-US" sz="2667" spc="267" dirty="0" smtClean="0">
                <a:solidFill>
                  <a:srgbClr val="FFFFFF"/>
                </a:solidFill>
                <a:latin typeface="Muli Black"/>
              </a:rPr>
              <a:t> </a:t>
            </a:r>
            <a:r>
              <a:rPr lang="en-US" sz="2667" spc="267" dirty="0" err="1">
                <a:solidFill>
                  <a:srgbClr val="FFFFFF"/>
                </a:solidFill>
                <a:latin typeface="Muli Black"/>
              </a:rPr>
              <a:t>tên</a:t>
            </a:r>
            <a:r>
              <a:rPr lang="en-US" sz="2667" spc="267" dirty="0">
                <a:solidFill>
                  <a:srgbClr val="FFFFFF"/>
                </a:solidFill>
                <a:latin typeface="Muli Black"/>
              </a:rPr>
              <a:t> </a:t>
            </a:r>
            <a:r>
              <a:rPr lang="en-US" sz="2667" spc="267" dirty="0" err="1" smtClean="0">
                <a:solidFill>
                  <a:srgbClr val="FFFFFF"/>
                </a:solidFill>
                <a:latin typeface="Muli Black"/>
              </a:rPr>
              <a:t>các</a:t>
            </a:r>
            <a:r>
              <a:rPr lang="en-US" sz="2667" spc="267" dirty="0" smtClean="0">
                <a:solidFill>
                  <a:srgbClr val="FFFFFF"/>
                </a:solidFill>
                <a:latin typeface="Muli Black"/>
              </a:rPr>
              <a:t> </a:t>
            </a:r>
            <a:r>
              <a:rPr lang="en-US" sz="2667" spc="267" dirty="0" err="1" smtClean="0">
                <a:solidFill>
                  <a:srgbClr val="FFFFFF"/>
                </a:solidFill>
                <a:latin typeface="Muli Black"/>
              </a:rPr>
              <a:t>đơn</a:t>
            </a:r>
            <a:r>
              <a:rPr lang="en-US" sz="2667" spc="267" dirty="0" smtClean="0">
                <a:solidFill>
                  <a:srgbClr val="FFFFFF"/>
                </a:solidFill>
                <a:latin typeface="Muli Black"/>
              </a:rPr>
              <a:t> </a:t>
            </a:r>
            <a:r>
              <a:rPr lang="en-US" sz="2667" spc="267" dirty="0" err="1" smtClean="0">
                <a:solidFill>
                  <a:srgbClr val="FFFFFF"/>
                </a:solidFill>
                <a:latin typeface="Muli Black"/>
              </a:rPr>
              <a:t>chất</a:t>
            </a:r>
            <a:r>
              <a:rPr lang="en-US" sz="2667" spc="267" dirty="0" smtClean="0">
                <a:solidFill>
                  <a:srgbClr val="FFFFFF"/>
                </a:solidFill>
                <a:latin typeface="Muli Black"/>
              </a:rPr>
              <a:t>, </a:t>
            </a:r>
            <a:r>
              <a:rPr lang="en-US" sz="2667" spc="267" dirty="0" err="1" smtClean="0">
                <a:solidFill>
                  <a:srgbClr val="FFFFFF"/>
                </a:solidFill>
                <a:latin typeface="Muli Black"/>
              </a:rPr>
              <a:t>hợp</a:t>
            </a:r>
            <a:r>
              <a:rPr lang="en-US" sz="2667" spc="267" dirty="0" smtClean="0">
                <a:solidFill>
                  <a:srgbClr val="FFFFFF"/>
                </a:solidFill>
                <a:latin typeface="Muli Black"/>
              </a:rPr>
              <a:t> </a:t>
            </a:r>
            <a:r>
              <a:rPr lang="en-US" sz="2667" spc="267" dirty="0" err="1" smtClean="0">
                <a:solidFill>
                  <a:srgbClr val="FFFFFF"/>
                </a:solidFill>
                <a:latin typeface="Muli Black"/>
              </a:rPr>
              <a:t>chất</a:t>
            </a:r>
            <a:r>
              <a:rPr lang="en-US" sz="2667" spc="267" dirty="0" smtClean="0">
                <a:solidFill>
                  <a:srgbClr val="FFFFFF"/>
                </a:solidFill>
                <a:latin typeface="Muli Black"/>
              </a:rPr>
              <a:t> </a:t>
            </a:r>
            <a:r>
              <a:rPr lang="en-US" sz="2667" spc="267" dirty="0" err="1">
                <a:solidFill>
                  <a:srgbClr val="FFFFFF"/>
                </a:solidFill>
                <a:latin typeface="Muli Black"/>
              </a:rPr>
              <a:t>vào</a:t>
            </a:r>
            <a:r>
              <a:rPr lang="en-US" sz="2667" spc="267" dirty="0">
                <a:solidFill>
                  <a:srgbClr val="FFFFFF"/>
                </a:solidFill>
                <a:latin typeface="Muli Black"/>
              </a:rPr>
              <a:t> </a:t>
            </a:r>
            <a:r>
              <a:rPr lang="en-US" sz="2667" spc="267" dirty="0" err="1">
                <a:solidFill>
                  <a:srgbClr val="FFFFFF"/>
                </a:solidFill>
                <a:latin typeface="Muli Black"/>
              </a:rPr>
              <a:t>bảng</a:t>
            </a:r>
            <a:r>
              <a:rPr lang="en-US" sz="2667" spc="267" dirty="0">
                <a:solidFill>
                  <a:srgbClr val="FFFFFF"/>
                </a:solidFill>
                <a:latin typeface="Muli Black"/>
              </a:rPr>
              <a:t> </a:t>
            </a:r>
            <a:r>
              <a:rPr lang="en-US" sz="2667" spc="267" dirty="0" err="1">
                <a:solidFill>
                  <a:srgbClr val="FFFFFF"/>
                </a:solidFill>
                <a:latin typeface="Muli Black"/>
              </a:rPr>
              <a:t>phụ</a:t>
            </a:r>
            <a:r>
              <a:rPr lang="en-US" sz="2667" spc="267" dirty="0">
                <a:solidFill>
                  <a:srgbClr val="FFFFFF"/>
                </a:solidFill>
                <a:latin typeface="Muli Black"/>
              </a:rPr>
              <a:t>. </a:t>
            </a:r>
            <a:r>
              <a:rPr lang="en-US" sz="2667" spc="267" dirty="0" err="1">
                <a:solidFill>
                  <a:srgbClr val="FFFFFF"/>
                </a:solidFill>
                <a:latin typeface="Muli Black"/>
              </a:rPr>
              <a:t>Đội</a:t>
            </a:r>
            <a:r>
              <a:rPr lang="en-US" sz="2667" spc="267" dirty="0">
                <a:solidFill>
                  <a:srgbClr val="FFFFFF"/>
                </a:solidFill>
                <a:latin typeface="Muli Black"/>
              </a:rPr>
              <a:t> </a:t>
            </a:r>
            <a:r>
              <a:rPr lang="en-US" sz="2667" spc="267" dirty="0" err="1">
                <a:solidFill>
                  <a:srgbClr val="FFFFFF"/>
                </a:solidFill>
                <a:latin typeface="Muli Black"/>
              </a:rPr>
              <a:t>viết</a:t>
            </a:r>
            <a:r>
              <a:rPr lang="en-US" sz="2667" spc="267" dirty="0">
                <a:solidFill>
                  <a:srgbClr val="FFFFFF"/>
                </a:solidFill>
                <a:latin typeface="Muli Black"/>
              </a:rPr>
              <a:t> </a:t>
            </a:r>
            <a:r>
              <a:rPr lang="en-US" sz="2667" spc="267" dirty="0" err="1">
                <a:solidFill>
                  <a:srgbClr val="FFFFFF"/>
                </a:solidFill>
                <a:latin typeface="Muli Black"/>
              </a:rPr>
              <a:t>được</a:t>
            </a:r>
            <a:r>
              <a:rPr lang="en-US" sz="2667" spc="267" dirty="0">
                <a:solidFill>
                  <a:srgbClr val="FFFFFF"/>
                </a:solidFill>
                <a:latin typeface="Muli Black"/>
              </a:rPr>
              <a:t> </a:t>
            </a:r>
            <a:r>
              <a:rPr lang="en-US" sz="2667" spc="267" dirty="0" err="1">
                <a:solidFill>
                  <a:srgbClr val="FFFFFF"/>
                </a:solidFill>
                <a:latin typeface="Muli Black"/>
              </a:rPr>
              <a:t>nhiều</a:t>
            </a:r>
            <a:r>
              <a:rPr lang="en-US" sz="2667" spc="267" dirty="0">
                <a:solidFill>
                  <a:srgbClr val="FFFFFF"/>
                </a:solidFill>
                <a:latin typeface="Muli Black"/>
              </a:rPr>
              <a:t> </a:t>
            </a:r>
            <a:r>
              <a:rPr lang="en-US" sz="2667" spc="267" dirty="0" err="1">
                <a:solidFill>
                  <a:srgbClr val="FFFFFF"/>
                </a:solidFill>
                <a:latin typeface="Muli Black"/>
              </a:rPr>
              <a:t>nhất</a:t>
            </a:r>
            <a:r>
              <a:rPr lang="en-US" sz="2667" spc="267" dirty="0">
                <a:solidFill>
                  <a:srgbClr val="FFFFFF"/>
                </a:solidFill>
                <a:latin typeface="Muli Black"/>
              </a:rPr>
              <a:t> </a:t>
            </a:r>
            <a:r>
              <a:rPr lang="en-US" sz="2667" spc="267" dirty="0" err="1">
                <a:solidFill>
                  <a:srgbClr val="FFFFFF"/>
                </a:solidFill>
                <a:latin typeface="Muli Black"/>
              </a:rPr>
              <a:t>và</a:t>
            </a:r>
            <a:r>
              <a:rPr lang="en-US" sz="2667" spc="267" dirty="0">
                <a:solidFill>
                  <a:srgbClr val="FFFFFF"/>
                </a:solidFill>
                <a:latin typeface="Muli Black"/>
              </a:rPr>
              <a:t> </a:t>
            </a:r>
            <a:r>
              <a:rPr lang="en-US" sz="2667" spc="267" dirty="0" err="1">
                <a:solidFill>
                  <a:srgbClr val="FFFFFF"/>
                </a:solidFill>
                <a:latin typeface="Muli Black"/>
              </a:rPr>
              <a:t>đúng</a:t>
            </a:r>
            <a:r>
              <a:rPr lang="en-US" sz="2667" spc="267" dirty="0">
                <a:solidFill>
                  <a:srgbClr val="FFFFFF"/>
                </a:solidFill>
                <a:latin typeface="Muli Black"/>
              </a:rPr>
              <a:t> </a:t>
            </a:r>
            <a:r>
              <a:rPr lang="en-US" sz="2667" spc="267" dirty="0" err="1">
                <a:solidFill>
                  <a:srgbClr val="FFFFFF"/>
                </a:solidFill>
                <a:latin typeface="Muli Black"/>
              </a:rPr>
              <a:t>nhất</a:t>
            </a:r>
            <a:r>
              <a:rPr lang="en-US" sz="2667" spc="267" dirty="0">
                <a:solidFill>
                  <a:srgbClr val="FFFFFF"/>
                </a:solidFill>
                <a:latin typeface="Muli Black"/>
              </a:rPr>
              <a:t> </a:t>
            </a:r>
            <a:r>
              <a:rPr lang="en-US" sz="2667" spc="267" dirty="0" err="1">
                <a:solidFill>
                  <a:srgbClr val="FFFFFF"/>
                </a:solidFill>
                <a:latin typeface="Muli Black"/>
              </a:rPr>
              <a:t>sẽ</a:t>
            </a:r>
            <a:r>
              <a:rPr lang="en-US" sz="2667" spc="267" dirty="0">
                <a:solidFill>
                  <a:srgbClr val="FFFFFF"/>
                </a:solidFill>
                <a:latin typeface="Muli Black"/>
              </a:rPr>
              <a:t> </a:t>
            </a:r>
            <a:r>
              <a:rPr lang="en-US" sz="2667" spc="267" dirty="0" err="1">
                <a:solidFill>
                  <a:srgbClr val="FFFFFF"/>
                </a:solidFill>
                <a:latin typeface="Muli Black"/>
              </a:rPr>
              <a:t>là</a:t>
            </a:r>
            <a:r>
              <a:rPr lang="en-US" sz="2667" spc="267" dirty="0">
                <a:solidFill>
                  <a:srgbClr val="FFFFFF"/>
                </a:solidFill>
                <a:latin typeface="Muli Black"/>
              </a:rPr>
              <a:t> </a:t>
            </a:r>
            <a:r>
              <a:rPr lang="en-US" sz="2667" spc="267" dirty="0" err="1">
                <a:solidFill>
                  <a:srgbClr val="FFFFFF"/>
                </a:solidFill>
                <a:latin typeface="Muli Black"/>
              </a:rPr>
              <a:t>đội</a:t>
            </a:r>
            <a:r>
              <a:rPr lang="en-US" sz="2667" spc="267" dirty="0">
                <a:solidFill>
                  <a:srgbClr val="FFFFFF"/>
                </a:solidFill>
                <a:latin typeface="Muli Black"/>
              </a:rPr>
              <a:t> </a:t>
            </a:r>
            <a:r>
              <a:rPr lang="en-US" sz="2667" spc="267" dirty="0" err="1">
                <a:solidFill>
                  <a:srgbClr val="FFFFFF"/>
                </a:solidFill>
                <a:latin typeface="Muli Black"/>
              </a:rPr>
              <a:t>chiến</a:t>
            </a:r>
            <a:r>
              <a:rPr lang="en-US" sz="2667" spc="267" dirty="0">
                <a:solidFill>
                  <a:srgbClr val="FFFFFF"/>
                </a:solidFill>
                <a:latin typeface="Muli Black"/>
              </a:rPr>
              <a:t> </a:t>
            </a:r>
            <a:r>
              <a:rPr lang="en-US" sz="2667" spc="267" dirty="0" err="1">
                <a:solidFill>
                  <a:srgbClr val="FFFFFF"/>
                </a:solidFill>
                <a:latin typeface="Muli Black"/>
              </a:rPr>
              <a:t>thắng</a:t>
            </a:r>
            <a:r>
              <a:rPr lang="en-US" sz="2667" spc="267" dirty="0">
                <a:solidFill>
                  <a:srgbClr val="FFFFFF"/>
                </a:solidFill>
                <a:latin typeface="Muli Black"/>
              </a:rPr>
              <a:t>. </a:t>
            </a:r>
            <a:r>
              <a:rPr lang="en-US" sz="2667" spc="267" dirty="0" err="1">
                <a:solidFill>
                  <a:srgbClr val="FFFFFF"/>
                </a:solidFill>
                <a:latin typeface="Muli Black"/>
              </a:rPr>
              <a:t>Đội</a:t>
            </a:r>
            <a:r>
              <a:rPr lang="en-US" sz="2667" spc="267" dirty="0">
                <a:solidFill>
                  <a:srgbClr val="FFFFFF"/>
                </a:solidFill>
                <a:latin typeface="Muli Black"/>
              </a:rPr>
              <a:t> </a:t>
            </a:r>
            <a:r>
              <a:rPr lang="en-US" sz="2667" spc="267" dirty="0" err="1">
                <a:solidFill>
                  <a:srgbClr val="FFFFFF"/>
                </a:solidFill>
                <a:latin typeface="Muli Black"/>
              </a:rPr>
              <a:t>chiến</a:t>
            </a:r>
            <a:r>
              <a:rPr lang="en-US" sz="2667" spc="267" dirty="0">
                <a:solidFill>
                  <a:srgbClr val="FFFFFF"/>
                </a:solidFill>
                <a:latin typeface="Muli Black"/>
              </a:rPr>
              <a:t> </a:t>
            </a:r>
            <a:r>
              <a:rPr lang="en-US" sz="2667" spc="267" dirty="0" err="1">
                <a:solidFill>
                  <a:srgbClr val="FFFFFF"/>
                </a:solidFill>
                <a:latin typeface="Muli Black"/>
              </a:rPr>
              <a:t>thắng</a:t>
            </a:r>
            <a:r>
              <a:rPr lang="en-US" sz="2667" spc="267" dirty="0">
                <a:solidFill>
                  <a:srgbClr val="FFFFFF"/>
                </a:solidFill>
                <a:latin typeface="Muli Black"/>
              </a:rPr>
              <a:t> </a:t>
            </a:r>
            <a:r>
              <a:rPr lang="en-US" sz="2667" spc="267" dirty="0" err="1">
                <a:solidFill>
                  <a:srgbClr val="FFFFFF"/>
                </a:solidFill>
                <a:latin typeface="Muli Black"/>
              </a:rPr>
              <a:t>có</a:t>
            </a:r>
            <a:r>
              <a:rPr lang="en-US" sz="2667" spc="267" dirty="0">
                <a:solidFill>
                  <a:srgbClr val="FFFFFF"/>
                </a:solidFill>
                <a:latin typeface="Muli Black"/>
              </a:rPr>
              <a:t> </a:t>
            </a:r>
            <a:r>
              <a:rPr lang="en-US" sz="2667" spc="267" dirty="0" err="1">
                <a:solidFill>
                  <a:srgbClr val="FFFFFF"/>
                </a:solidFill>
                <a:latin typeface="Muli Black"/>
              </a:rPr>
              <a:t>quyền</a:t>
            </a:r>
            <a:r>
              <a:rPr lang="en-US" sz="2667" spc="267" dirty="0">
                <a:solidFill>
                  <a:srgbClr val="FFFFFF"/>
                </a:solidFill>
                <a:latin typeface="Muli Black"/>
              </a:rPr>
              <a:t> </a:t>
            </a:r>
            <a:r>
              <a:rPr lang="en-US" sz="2667" spc="267" dirty="0" err="1">
                <a:solidFill>
                  <a:srgbClr val="FFFFFF"/>
                </a:solidFill>
                <a:latin typeface="Muli Black"/>
              </a:rPr>
              <a:t>nói</a:t>
            </a:r>
            <a:r>
              <a:rPr lang="en-US" sz="2667" spc="267" dirty="0">
                <a:solidFill>
                  <a:srgbClr val="FFFFFF"/>
                </a:solidFill>
                <a:latin typeface="Muli Black"/>
              </a:rPr>
              <a:t> </a:t>
            </a:r>
            <a:r>
              <a:rPr lang="en-US" sz="2667" spc="267" dirty="0" err="1">
                <a:solidFill>
                  <a:srgbClr val="FFFFFF"/>
                </a:solidFill>
                <a:latin typeface="Muli Black"/>
              </a:rPr>
              <a:t>với</a:t>
            </a:r>
            <a:r>
              <a:rPr lang="en-US" sz="2667" spc="267" dirty="0">
                <a:solidFill>
                  <a:srgbClr val="FFFFFF"/>
                </a:solidFill>
                <a:latin typeface="Muli Black"/>
              </a:rPr>
              <a:t> </a:t>
            </a:r>
            <a:r>
              <a:rPr lang="en-US" sz="2667" spc="267" dirty="0" err="1">
                <a:solidFill>
                  <a:srgbClr val="FFFFFF"/>
                </a:solidFill>
                <a:latin typeface="Muli Black"/>
              </a:rPr>
              <a:t>đội</a:t>
            </a:r>
            <a:r>
              <a:rPr lang="en-US" sz="2667" spc="267" dirty="0">
                <a:solidFill>
                  <a:srgbClr val="FFFFFF"/>
                </a:solidFill>
                <a:latin typeface="Muli Black"/>
              </a:rPr>
              <a:t> </a:t>
            </a:r>
            <a:r>
              <a:rPr lang="en-US" sz="2667" spc="267" dirty="0" err="1">
                <a:solidFill>
                  <a:srgbClr val="FFFFFF"/>
                </a:solidFill>
                <a:latin typeface="Muli Black"/>
              </a:rPr>
              <a:t>còn</a:t>
            </a:r>
            <a:r>
              <a:rPr lang="en-US" sz="2667" spc="267" dirty="0">
                <a:solidFill>
                  <a:srgbClr val="FFFFFF"/>
                </a:solidFill>
                <a:latin typeface="Muli Black"/>
              </a:rPr>
              <a:t> </a:t>
            </a:r>
            <a:r>
              <a:rPr lang="en-US" sz="2667" spc="267" dirty="0" err="1">
                <a:solidFill>
                  <a:srgbClr val="FFFFFF"/>
                </a:solidFill>
                <a:latin typeface="Muli Black"/>
              </a:rPr>
              <a:t>lại</a:t>
            </a:r>
            <a:r>
              <a:rPr lang="en-US" sz="2667" spc="267" dirty="0">
                <a:solidFill>
                  <a:srgbClr val="FFFFFF"/>
                </a:solidFill>
                <a:latin typeface="Muli Black"/>
              </a:rPr>
              <a:t> </a:t>
            </a:r>
            <a:r>
              <a:rPr lang="en-US" sz="2667" spc="267" dirty="0" err="1">
                <a:solidFill>
                  <a:srgbClr val="FFFFFF"/>
                </a:solidFill>
                <a:latin typeface="Muli Black"/>
              </a:rPr>
              <a:t>là</a:t>
            </a:r>
            <a:r>
              <a:rPr lang="en-US" sz="2667" spc="267" dirty="0">
                <a:solidFill>
                  <a:srgbClr val="000000"/>
                </a:solidFill>
                <a:latin typeface="Muli Black"/>
              </a:rPr>
              <a:t> </a:t>
            </a:r>
            <a:r>
              <a:rPr lang="en-US" sz="2667" spc="267" dirty="0">
                <a:solidFill>
                  <a:srgbClr val="FF5757"/>
                </a:solidFill>
                <a:latin typeface="Muli Black"/>
              </a:rPr>
              <a:t>“</a:t>
            </a:r>
            <a:r>
              <a:rPr lang="en-US" sz="2667" spc="267" dirty="0" err="1">
                <a:solidFill>
                  <a:srgbClr val="FF5757"/>
                </a:solidFill>
                <a:latin typeface="Muli Black"/>
              </a:rPr>
              <a:t>Tôi</a:t>
            </a:r>
            <a:r>
              <a:rPr lang="en-US" sz="2667" spc="267" dirty="0">
                <a:solidFill>
                  <a:srgbClr val="FF5757"/>
                </a:solidFill>
                <a:latin typeface="Muli Black"/>
              </a:rPr>
              <a:t> </a:t>
            </a:r>
            <a:r>
              <a:rPr lang="en-US" sz="2667" spc="267" dirty="0" err="1">
                <a:solidFill>
                  <a:srgbClr val="FF5757"/>
                </a:solidFill>
                <a:latin typeface="Muli Black"/>
              </a:rPr>
              <a:t>thông</a:t>
            </a:r>
            <a:r>
              <a:rPr lang="en-US" sz="2667" spc="267" dirty="0">
                <a:solidFill>
                  <a:srgbClr val="FF5757"/>
                </a:solidFill>
                <a:latin typeface="Muli Black"/>
              </a:rPr>
              <a:t> </a:t>
            </a:r>
            <a:r>
              <a:rPr lang="en-US" sz="2667" spc="267" dirty="0" err="1">
                <a:solidFill>
                  <a:srgbClr val="FF5757"/>
                </a:solidFill>
                <a:latin typeface="Muli Black"/>
              </a:rPr>
              <a:t>minh</a:t>
            </a:r>
            <a:r>
              <a:rPr lang="en-US" sz="2667" spc="267" dirty="0">
                <a:solidFill>
                  <a:srgbClr val="FF5757"/>
                </a:solidFill>
                <a:latin typeface="Muli Black"/>
              </a:rPr>
              <a:t> </a:t>
            </a:r>
            <a:r>
              <a:rPr lang="en-US" sz="2667" spc="267" dirty="0" err="1">
                <a:solidFill>
                  <a:srgbClr val="FF5757"/>
                </a:solidFill>
                <a:latin typeface="Muli Black"/>
              </a:rPr>
              <a:t>hơn</a:t>
            </a:r>
            <a:r>
              <a:rPr lang="en-US" sz="2667" spc="267" dirty="0">
                <a:solidFill>
                  <a:srgbClr val="FF5757"/>
                </a:solidFill>
                <a:latin typeface="Muli Black"/>
              </a:rPr>
              <a:t>!”</a:t>
            </a:r>
            <a:r>
              <a:rPr lang="en-US" sz="2667" spc="267" dirty="0">
                <a:solidFill>
                  <a:srgbClr val="000000"/>
                </a:solidFill>
                <a:latin typeface="Muli Black"/>
              </a:rPr>
              <a:t>.</a:t>
            </a:r>
          </a:p>
        </p:txBody>
      </p:sp>
      <p:sp>
        <p:nvSpPr>
          <p:cNvPr id="3" name="TextBox 3"/>
          <p:cNvSpPr txBox="1"/>
          <p:nvPr/>
        </p:nvSpPr>
        <p:spPr>
          <a:xfrm>
            <a:off x="2249641" y="546504"/>
            <a:ext cx="7730819" cy="756617"/>
          </a:xfrm>
          <a:prstGeom prst="rect">
            <a:avLst/>
          </a:prstGeom>
        </p:spPr>
        <p:txBody>
          <a:bodyPr lIns="0" tIns="0" rIns="0" bIns="0" rtlCol="0" anchor="t">
            <a:spAutoFit/>
          </a:bodyPr>
          <a:lstStyle/>
          <a:p>
            <a:pPr algn="ctr" defTabSz="609630">
              <a:lnSpc>
                <a:spcPts val="5866"/>
              </a:lnSpc>
              <a:spcBef>
                <a:spcPct val="0"/>
              </a:spcBef>
            </a:pPr>
            <a:r>
              <a:rPr lang="en-US" sz="7333" dirty="0">
                <a:solidFill>
                  <a:srgbClr val="CFFF00"/>
                </a:solidFill>
                <a:latin typeface="Muli Black Bold"/>
              </a:rPr>
              <a:t>LUẬT CHƠI !</a:t>
            </a:r>
          </a:p>
        </p:txBody>
      </p:sp>
    </p:spTree>
    <p:extLst>
      <p:ext uri="{BB962C8B-B14F-4D97-AF65-F5344CB8AC3E}">
        <p14:creationId xmlns:p14="http://schemas.microsoft.com/office/powerpoint/2010/main" val="573547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DF47FA-EAD3-41DC-A3A7-0DFFDBCEE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9315"/>
          </a:xfrm>
          <a:prstGeom prst="rect">
            <a:avLst/>
          </a:prstGeom>
        </p:spPr>
      </p:pic>
      <p:pic>
        <p:nvPicPr>
          <p:cNvPr id="6" name="y2mate.com - 1_minute_timer_dong_ho_dem_nguoc_1_phut_LFCPjkqibdM_360p">
            <a:hlinkClick r:id="" action="ppaction://media"/>
            <a:extLst>
              <a:ext uri="{FF2B5EF4-FFF2-40B4-BE49-F238E27FC236}">
                <a16:creationId xmlns:a16="http://schemas.microsoft.com/office/drawing/2014/main" id="{D2E0CFD8-8655-4947-95CB-600E2B6958D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29680" y="1798291"/>
            <a:ext cx="7525276" cy="423296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3399263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2608550" y="982133"/>
            <a:ext cx="8061446" cy="333064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TIẾT </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27</a:t>
            </a:r>
            <a: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BÀI 5: PHÂN TỬ - ĐƠN CHẤT </a:t>
            </a:r>
            <a:b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HỢP CHẤT</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3" name="Google Shape;28014;p42"/>
          <p:cNvSpPr txBox="1">
            <a:spLocks/>
          </p:cNvSpPr>
          <p:nvPr/>
        </p:nvSpPr>
        <p:spPr>
          <a:xfrm>
            <a:off x="2830618" y="448912"/>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2050" name="Picture 2" descr="Lời giải cho phân tử nước là gì? - Chuyên gia trả lời - Th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76" y="236492"/>
            <a:ext cx="2809693" cy="218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ấu Trúc Phân Tử Hóa Học PNG , Nghiên Cứu Hóa Học, Cấu Trúc Phân  Tử, Di Truyền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3718451"/>
            <a:ext cx="3231288" cy="286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ân Tử Mạng Kết Nối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51" y="4312779"/>
            <a:ext cx="3278776" cy="2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4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949" y="422592"/>
            <a:ext cx="9479280" cy="523220"/>
          </a:xfrm>
          <a:prstGeom prst="rect">
            <a:avLst/>
          </a:prstGeom>
        </p:spPr>
        <p:txBody>
          <a:bodyPr wrap="square">
            <a:spAutoFit/>
          </a:bodyPr>
          <a:lstStyle/>
          <a:p>
            <a:pPr algn="just"/>
            <a:r>
              <a:rPr lang="en-US" sz="2800" i="0" dirty="0" smtClean="0">
                <a:effectLst/>
                <a:latin typeface="Times New Roman" panose="02020603050405020304" pitchFamily="18" charset="0"/>
              </a:rPr>
              <a:t>II. </a:t>
            </a:r>
            <a:r>
              <a:rPr lang="en-US" sz="2800" i="0" dirty="0" err="1" smtClean="0">
                <a:effectLst/>
                <a:latin typeface="Times New Roman" panose="02020603050405020304" pitchFamily="18" charset="0"/>
              </a:rPr>
              <a:t>Phân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tử</a:t>
            </a:r>
            <a:endParaRPr lang="vi-VN" sz="2800" i="0" dirty="0">
              <a:effectLst/>
              <a:latin typeface="Times New Roman" panose="02020603050405020304" pitchFamily="18" charset="0"/>
            </a:endParaRPr>
          </a:p>
        </p:txBody>
      </p:sp>
      <p:sp>
        <p:nvSpPr>
          <p:cNvPr id="3" name="Rectangle 2"/>
          <p:cNvSpPr/>
          <p:nvPr/>
        </p:nvSpPr>
        <p:spPr>
          <a:xfrm>
            <a:off x="1166949" y="945812"/>
            <a:ext cx="9479280" cy="523220"/>
          </a:xfrm>
          <a:prstGeom prst="rect">
            <a:avLst/>
          </a:prstGeom>
        </p:spPr>
        <p:txBody>
          <a:bodyPr wrap="square">
            <a:spAutoFit/>
          </a:bodyPr>
          <a:lstStyle/>
          <a:p>
            <a:pPr algn="just"/>
            <a:r>
              <a:rPr lang="en-US" sz="2800" i="0" dirty="0" smtClean="0">
                <a:effectLst/>
                <a:latin typeface="Times New Roman" panose="02020603050405020304" pitchFamily="18" charset="0"/>
              </a:rPr>
              <a:t>1. </a:t>
            </a:r>
            <a:r>
              <a:rPr lang="en-US" sz="2800" i="0" dirty="0" err="1" smtClean="0">
                <a:effectLst/>
                <a:latin typeface="Times New Roman" panose="02020603050405020304" pitchFamily="18" charset="0"/>
              </a:rPr>
              <a:t>Khái</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niệm</a:t>
            </a:r>
            <a:r>
              <a:rPr lang="en-US" sz="2800" i="0" dirty="0" smtClean="0">
                <a:effectLst/>
                <a:latin typeface="Times New Roman" panose="02020603050405020304" pitchFamily="18" charset="0"/>
              </a:rPr>
              <a:t>.</a:t>
            </a:r>
            <a:endParaRPr lang="vi-VN" sz="2800" i="0" dirty="0">
              <a:effectLst/>
              <a:latin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560928" y="1779264"/>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Phân </a:t>
            </a:r>
            <a:r>
              <a:rPr lang="en-US" sz="3200" dirty="0" err="1" smtClean="0">
                <a:solidFill>
                  <a:srgbClr val="FF0000"/>
                </a:solidFill>
                <a:latin typeface="Times New Roman" panose="02020603050405020304" pitchFamily="18" charset="0"/>
                <a:cs typeface="Times New Roman" panose="02020603050405020304" pitchFamily="18" charset="0"/>
              </a:rPr>
              <a:t>tử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C5A28A-826E-4539-9BE7-BEAAEF7C11E4}"/>
              </a:ext>
            </a:extLst>
          </p:cNvPr>
          <p:cNvSpPr txBox="1"/>
          <p:nvPr/>
        </p:nvSpPr>
        <p:spPr>
          <a:xfrm>
            <a:off x="1364985" y="1533042"/>
            <a:ext cx="9869072"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Phân tử là hạt đại diện cho chất, gồm </a:t>
            </a:r>
            <a:r>
              <a:rPr lang="en-US" sz="3200" dirty="0" err="1" smtClean="0">
                <a:latin typeface="Times New Roman" panose="02020603050405020304" pitchFamily="18" charset="0"/>
                <a:cs typeface="Times New Roman" panose="02020603050405020304" pitchFamily="18" charset="0"/>
              </a:rPr>
              <a:t>một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 nguyên tử liên kết với nhau và thể hiện đầy đủ tính chất của chất.</a:t>
            </a:r>
          </a:p>
        </p:txBody>
      </p:sp>
      <p:pic>
        <p:nvPicPr>
          <p:cNvPr id="6" name="Picture 5"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625763" y="145065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Group 8">
            <a:extLst>
              <a:ext uri="{FF2B5EF4-FFF2-40B4-BE49-F238E27FC236}">
                <a16:creationId xmlns:a16="http://schemas.microsoft.com/office/drawing/2014/main" id="{DC03DABA-DD9A-4F59-A391-ACB474F1DD2D}"/>
              </a:ext>
            </a:extLst>
          </p:cNvPr>
          <p:cNvGrpSpPr/>
          <p:nvPr/>
        </p:nvGrpSpPr>
        <p:grpSpPr>
          <a:xfrm>
            <a:off x="8778240" y="2041134"/>
            <a:ext cx="2573383" cy="2034477"/>
            <a:chOff x="8029575" y="2414587"/>
            <a:chExt cx="1452562" cy="757238"/>
          </a:xfrm>
          <a:solidFill>
            <a:srgbClr val="00B0F0"/>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sp>
        <p:nvSpPr>
          <p:cNvPr id="24" name="矩形 19">
            <a:extLst>
              <a:ext uri="{FF2B5EF4-FFF2-40B4-BE49-F238E27FC236}">
                <a16:creationId xmlns:a16="http://schemas.microsoft.com/office/drawing/2014/main" id="{56DC84FD-7666-464F-984A-3681A96B8A1D}"/>
              </a:ext>
            </a:extLst>
          </p:cNvPr>
          <p:cNvSpPr/>
          <p:nvPr/>
        </p:nvSpPr>
        <p:spPr>
          <a:xfrm>
            <a:off x="777888" y="2041134"/>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2815060" y="2306152"/>
            <a:ext cx="1404684"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5681421" y="2306151"/>
            <a:ext cx="1381296"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 name="Plus Sign 1">
            <a:extLst>
              <a:ext uri="{FF2B5EF4-FFF2-40B4-BE49-F238E27FC236}">
                <a16:creationId xmlns:a16="http://schemas.microsoft.com/office/drawing/2014/main" id="{344CEE31-C0DE-4EA6-9818-016CA66AA63D}"/>
              </a:ext>
            </a:extLst>
          </p:cNvPr>
          <p:cNvSpPr/>
          <p:nvPr/>
        </p:nvSpPr>
        <p:spPr>
          <a:xfrm>
            <a:off x="4916595" y="2841039"/>
            <a:ext cx="462247" cy="555992"/>
          </a:xfrm>
          <a:prstGeom prst="mathPlu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9882" y="2693506"/>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smtClean="0">
                <a:solidFill>
                  <a:srgbClr val="002060"/>
                </a:solidFill>
                <a:latin typeface="Times New Roman" panose="02020603050405020304" pitchFamily="18" charset="0"/>
                <a:cs typeface="Times New Roman" panose="02020603050405020304" pitchFamily="18" charset="0"/>
              </a:rPr>
              <a:t>đơn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chất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được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bởi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cùng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tố</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hoá</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20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a:solidFill>
            <a:srgbClr val="0070C0"/>
          </a:solidFill>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503513" y="1614277"/>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46094" y="5420123"/>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smtClean="0">
                <a:solidFill>
                  <a:srgbClr val="002060"/>
                </a:solidFill>
                <a:latin typeface="Times New Roman" panose="02020603050405020304" pitchFamily="18" charset="0"/>
                <a:cs typeface="Times New Roman" panose="02020603050405020304" pitchFamily="18" charset="0"/>
              </a:rPr>
              <a:t>hợp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chất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được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bởi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tố</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hoá</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8C5A28A-826E-4539-9BE7-BEAAEF7C11E4}"/>
              </a:ext>
            </a:extLst>
          </p:cNvPr>
          <p:cNvSpPr txBox="1"/>
          <p:nvPr/>
        </p:nvSpPr>
        <p:spPr>
          <a:xfrm>
            <a:off x="745095" y="4891414"/>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smtClean="0">
                <a:solidFill>
                  <a:srgbClr val="002060"/>
                </a:solidFill>
                <a:latin typeface="Times New Roman" panose="02020603050405020304" pitchFamily="18" charset="0"/>
                <a:cs typeface="Times New Roman" panose="02020603050405020304" pitchFamily="18" charset="0"/>
              </a:rPr>
              <a:t>hợp</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chất</a:t>
            </a:r>
            <a:r>
              <a:rPr lang="en-US" sz="2400" dirty="0" smtClean="0">
                <a:solidFill>
                  <a:srgbClr val="002060"/>
                </a:solidFill>
                <a:latin typeface="Times New Roman" panose="02020603050405020304" pitchFamily="18" charset="0"/>
                <a:cs typeface="Times New Roman" panose="02020603050405020304" pitchFamily="18" charset="0"/>
              </a:rPr>
              <a:t> methane.</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8C5A28A-826E-4539-9BE7-BEAAEF7C11E4}"/>
              </a:ext>
            </a:extLst>
          </p:cNvPr>
          <p:cNvSpPr txBox="1"/>
          <p:nvPr/>
        </p:nvSpPr>
        <p:spPr>
          <a:xfrm>
            <a:off x="5448157" y="4915092"/>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3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par>
                                <p:cTn id="73" presetID="16" presetClass="entr" presetSubtype="21"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1240264" y="1393872"/>
            <a:ext cx="9000751" cy="1569660"/>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Khối lượng phân </a:t>
            </a:r>
            <a:r>
              <a:rPr lang="vi-VN" sz="3200" dirty="0" smtClean="0">
                <a:latin typeface="Times New Roman" panose="02020603050405020304" pitchFamily="18" charset="0"/>
                <a:cs typeface="Times New Roman" panose="02020603050405020304" pitchFamily="18" charset="0"/>
              </a:rPr>
              <a:t>tử</a:t>
            </a:r>
            <a:r>
              <a:rPr lang="en-US" sz="3200" dirty="0" smtClean="0">
                <a:latin typeface="Times New Roman" panose="02020603050405020304" pitchFamily="18" charset="0"/>
                <a:cs typeface="Times New Roman" panose="02020603050405020304" pitchFamily="18" charset="0"/>
              </a:rPr>
              <a:t> ( M ) </a:t>
            </a:r>
            <a:r>
              <a:rPr lang="vi-VN" sz="3200" dirty="0" smtClean="0">
                <a:latin typeface="Times New Roman" panose="02020603050405020304" pitchFamily="18" charset="0"/>
                <a:cs typeface="Times New Roman" panose="02020603050405020304" pitchFamily="18" charset="0"/>
              </a:rPr>
              <a:t>bằng </a:t>
            </a:r>
            <a:r>
              <a:rPr lang="vi-VN" sz="3200" dirty="0">
                <a:solidFill>
                  <a:srgbClr val="FF0000"/>
                </a:solidFill>
                <a:latin typeface="Times New Roman" panose="02020603050405020304" pitchFamily="18" charset="0"/>
                <a:cs typeface="Times New Roman" panose="02020603050405020304" pitchFamily="18" charset="0"/>
              </a:rPr>
              <a:t>tổng</a:t>
            </a:r>
            <a:r>
              <a:rPr lang="vi-VN" sz="3200" dirty="0">
                <a:latin typeface="Times New Roman" panose="02020603050405020304" pitchFamily="18" charset="0"/>
                <a:cs typeface="Times New Roman" panose="02020603050405020304" pitchFamily="18" charset="0"/>
              </a:rPr>
              <a:t> khối lượng của các </a:t>
            </a:r>
            <a:r>
              <a:rPr lang="vi-VN" sz="3200" dirty="0">
                <a:solidFill>
                  <a:srgbClr val="FF0000"/>
                </a:solidFill>
                <a:latin typeface="Times New Roman" panose="02020603050405020304" pitchFamily="18" charset="0"/>
                <a:cs typeface="Times New Roman" panose="02020603050405020304" pitchFamily="18" charset="0"/>
              </a:rPr>
              <a:t>nguyên tử </a:t>
            </a:r>
            <a:r>
              <a:rPr lang="vi-VN" sz="3200" dirty="0">
                <a:latin typeface="Times New Roman" panose="02020603050405020304" pitchFamily="18" charset="0"/>
                <a:cs typeface="Times New Roman" panose="02020603050405020304" pitchFamily="18" charset="0"/>
              </a:rPr>
              <a:t>trong </a:t>
            </a:r>
            <a:r>
              <a:rPr lang="vi-VN" sz="3200" dirty="0">
                <a:solidFill>
                  <a:srgbClr val="FF0000"/>
                </a:solidFill>
                <a:latin typeface="Times New Roman" panose="02020603050405020304" pitchFamily="18" charset="0"/>
                <a:cs typeface="Times New Roman" panose="02020603050405020304" pitchFamily="18" charset="0"/>
              </a:rPr>
              <a:t>phân </a:t>
            </a:r>
            <a:r>
              <a:rPr lang="vi-VN" sz="3200" dirty="0" smtClean="0">
                <a:solidFill>
                  <a:srgbClr val="FF0000"/>
                </a:solidFill>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vi-VN" sz="3200" dirty="0" smtClean="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được tính theo đơn vị </a:t>
            </a:r>
            <a:r>
              <a:rPr lang="vi-VN" sz="3200" dirty="0">
                <a:solidFill>
                  <a:srgbClr val="FF0000"/>
                </a:solidFill>
                <a:latin typeface="Times New Roman" panose="02020603050405020304" pitchFamily="18" charset="0"/>
                <a:cs typeface="Times New Roman" panose="02020603050405020304" pitchFamily="18" charset="0"/>
              </a:rPr>
              <a:t>amu</a:t>
            </a:r>
            <a:endParaRPr lang="vi-VN"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D288B7A-F037-42B0-9799-7A0453ABFFFE}"/>
              </a:ext>
            </a:extLst>
          </p:cNvPr>
          <p:cNvSpPr txBox="1"/>
          <p:nvPr/>
        </p:nvSpPr>
        <p:spPr>
          <a:xfrm>
            <a:off x="894508" y="630011"/>
            <a:ext cx="4846131" cy="584775"/>
          </a:xfrm>
          <a:prstGeom prst="rect">
            <a:avLst/>
          </a:prstGeom>
          <a:noFill/>
        </p:spPr>
        <p:txBody>
          <a:bodyPr wrap="square">
            <a:spAutoFit/>
          </a:bodyPr>
          <a:lstStyle/>
          <a:p>
            <a:r>
              <a:rPr lang="en-US"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lượng phân tử</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891368" y="1752043"/>
            <a:ext cx="7698545" cy="584775"/>
          </a:xfrm>
          <a:prstGeom prst="rect">
            <a:avLst/>
          </a:prstGeom>
          <a:noFill/>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Khối lượng phân tử được </a:t>
            </a:r>
            <a:r>
              <a:rPr lang="en-US" sz="3200" dirty="0" err="1" smtClean="0">
                <a:solidFill>
                  <a:srgbClr val="C00000"/>
                </a:solidFill>
                <a:latin typeface="Times New Roman" panose="02020603050405020304" pitchFamily="18" charset="0"/>
                <a:cs typeface="Times New Roman" panose="02020603050405020304" pitchFamily="18" charset="0"/>
              </a:rPr>
              <a:t>như</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thế</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nào</a:t>
            </a:r>
            <a:r>
              <a:rPr lang="en-US" sz="3200" dirty="0" smtClean="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01591548"/>
</p:tagLst>
</file>

<file path=ppt/tags/tag10.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11.xml><?xml version="1.0" encoding="utf-8"?>
<p:tagLst xmlns:a="http://schemas.openxmlformats.org/drawingml/2006/main" xmlns:r="http://schemas.openxmlformats.org/officeDocument/2006/relationships" xmlns:p="http://schemas.openxmlformats.org/presentationml/2006/main">
  <p:tag name="TIMING" val="|0.3|0.4|0.5|0.5|0.5|0.5|0.5"/>
</p:tagLst>
</file>

<file path=ppt/tags/tag12.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ags/tag13.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SHAPE_LOCKS" val="959"/>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8.xml><?xml version="1.0" encoding="utf-8"?>
<p:tagLst xmlns:a="http://schemas.openxmlformats.org/drawingml/2006/main" xmlns:r="http://schemas.openxmlformats.org/officeDocument/2006/relationships" xmlns:p="http://schemas.openxmlformats.org/presentationml/2006/main">
  <p:tag name="TIMING" val="|2.4"/>
</p:tagLst>
</file>

<file path=ppt/tags/tag9.xml><?xml version="1.0" encoding="utf-8"?>
<p:tagLst xmlns:a="http://schemas.openxmlformats.org/drawingml/2006/main" xmlns:r="http://schemas.openxmlformats.org/officeDocument/2006/relationships" xmlns:p="http://schemas.openxmlformats.org/presentationml/2006/main">
  <p:tag name="TIMING" val="|0.4|0.6|0.5|0.5|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Research Methods Lesson by Slidesgo">
  <a:themeElements>
    <a:clrScheme name="Simple Light">
      <a:dk1>
        <a:srgbClr val="47666D"/>
      </a:dk1>
      <a:lt1>
        <a:srgbClr val="FEEADA"/>
      </a:lt1>
      <a:dk2>
        <a:srgbClr val="88B29A"/>
      </a:dk2>
      <a:lt2>
        <a:srgbClr val="E49D36"/>
      </a:lt2>
      <a:accent1>
        <a:srgbClr val="FEEADA"/>
      </a:accent1>
      <a:accent2>
        <a:srgbClr val="47666D"/>
      </a:accent2>
      <a:accent3>
        <a:srgbClr val="88B29A"/>
      </a:accent3>
      <a:accent4>
        <a:srgbClr val="E49D36"/>
      </a:accent4>
      <a:accent5>
        <a:srgbClr val="E6BA6D"/>
      </a:accent5>
      <a:accent6>
        <a:srgbClr val="E75F6B"/>
      </a:accent6>
      <a:hlink>
        <a:srgbClr val="4766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993</Words>
  <Application>Microsoft Office PowerPoint</Application>
  <PresentationFormat>Widescreen</PresentationFormat>
  <Paragraphs>144</Paragraphs>
  <Slides>25</Slides>
  <Notes>9</Notes>
  <HiddenSlides>0</HiddenSlides>
  <MMClips>1</MMClips>
  <ScaleCrop>false</ScaleCrop>
  <HeadingPairs>
    <vt:vector size="6" baseType="variant">
      <vt:variant>
        <vt:lpstr>Fonts Used</vt:lpstr>
      </vt:variant>
      <vt:variant>
        <vt:i4>27</vt:i4>
      </vt:variant>
      <vt:variant>
        <vt:lpstr>Theme</vt:lpstr>
      </vt:variant>
      <vt:variant>
        <vt:i4>8</vt:i4>
      </vt:variant>
      <vt:variant>
        <vt:lpstr>Slide Titles</vt:lpstr>
      </vt:variant>
      <vt:variant>
        <vt:i4>25</vt:i4>
      </vt:variant>
    </vt:vector>
  </HeadingPairs>
  <TitlesOfParts>
    <vt:vector size="60" baseType="lpstr">
      <vt:lpstr>#9Slide02 Noi dung dai</vt:lpstr>
      <vt:lpstr>#9Slide02 Tieu de dai</vt:lpstr>
      <vt:lpstr>Arial</vt:lpstr>
      <vt:lpstr>Arial</vt:lpstr>
      <vt:lpstr>Bungee</vt:lpstr>
      <vt:lpstr>Calibri</vt:lpstr>
      <vt:lpstr>Calibri Light</vt:lpstr>
      <vt:lpstr>Cambria Math</vt:lpstr>
      <vt:lpstr>等线</vt:lpstr>
      <vt:lpstr>Dosis</vt:lpstr>
      <vt:lpstr>iCiel Cadena</vt:lpstr>
      <vt:lpstr>inpin heiti</vt:lpstr>
      <vt:lpstr>Livvic</vt:lpstr>
      <vt:lpstr>Montserrat Black</vt:lpstr>
      <vt:lpstr>Montserrat ExtraBold</vt:lpstr>
      <vt:lpstr>Muli Black</vt:lpstr>
      <vt:lpstr>Muli Black Bold</vt:lpstr>
      <vt:lpstr>Nunito</vt:lpstr>
      <vt:lpstr>Nunito ExtraBold</vt:lpstr>
      <vt:lpstr>Nunito Light</vt:lpstr>
      <vt:lpstr>Nunito SemiBold</vt:lpstr>
      <vt:lpstr>OpenSans</vt:lpstr>
      <vt:lpstr>Paytone One</vt:lpstr>
      <vt:lpstr>Roboto Condensed Light</vt:lpstr>
      <vt:lpstr>Sniglet</vt:lpstr>
      <vt:lpstr>Sriracha</vt:lpstr>
      <vt:lpstr>Times New Roman</vt:lpstr>
      <vt:lpstr>Office Theme</vt:lpstr>
      <vt:lpstr>1_Office Theme</vt:lpstr>
      <vt:lpstr>2_Office Theme</vt:lpstr>
      <vt:lpstr>Research Methods Lesson by Slidesgo</vt:lpstr>
      <vt:lpstr>3_Office Theme</vt:lpstr>
      <vt:lpstr>4_Office Theme</vt:lpstr>
      <vt:lpstr>5_Office Theme</vt:lpstr>
      <vt:lpstr>Friar template</vt:lpstr>
      <vt:lpstr>CHÀO MỪNG QUÝ THẦY CÔ CÙNG CÁC EM HỌC SINH TỚI THAM DỰ CHUYÊN ĐỀ MÔN KHOA HỌC TỰ NHIÊN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Khi mở lọ nước hoa, một lát sau có thể ngửi thấy mùi nước hoa khắp phòng tại sao lại vậy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cp:revision>
  <dcterms:created xsi:type="dcterms:W3CDTF">2022-09-30T07:46:17Z</dcterms:created>
  <dcterms:modified xsi:type="dcterms:W3CDTF">2023-11-21T07:36:05Z</dcterms:modified>
</cp:coreProperties>
</file>