
<file path=[Content_Types].xml><?xml version="1.0" encoding="utf-8"?>
<Types xmlns="http://schemas.openxmlformats.org/package/2006/content-types">
  <Default Extension="png" ContentType="image/png"/>
  <Default Extension="jfif" ContentType="image/j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gif" ContentType="image/gi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8" r:id="rId1"/>
  </p:sldMasterIdLst>
  <p:notesMasterIdLst>
    <p:notesMasterId r:id="rId41"/>
  </p:notesMasterIdLst>
  <p:sldIdLst>
    <p:sldId id="358" r:id="rId2"/>
    <p:sldId id="354" r:id="rId3"/>
    <p:sldId id="355" r:id="rId4"/>
    <p:sldId id="356" r:id="rId5"/>
    <p:sldId id="357" r:id="rId6"/>
    <p:sldId id="370" r:id="rId7"/>
    <p:sldId id="304" r:id="rId8"/>
    <p:sldId id="310" r:id="rId9"/>
    <p:sldId id="312" r:id="rId10"/>
    <p:sldId id="342" r:id="rId11"/>
    <p:sldId id="313" r:id="rId12"/>
    <p:sldId id="344" r:id="rId13"/>
    <p:sldId id="321" r:id="rId14"/>
    <p:sldId id="322" r:id="rId15"/>
    <p:sldId id="328" r:id="rId16"/>
    <p:sldId id="329" r:id="rId17"/>
    <p:sldId id="316" r:id="rId18"/>
    <p:sldId id="345" r:id="rId19"/>
    <p:sldId id="346" r:id="rId20"/>
    <p:sldId id="366" r:id="rId21"/>
    <p:sldId id="325" r:id="rId22"/>
    <p:sldId id="331" r:id="rId23"/>
    <p:sldId id="347" r:id="rId24"/>
    <p:sldId id="365" r:id="rId25"/>
    <p:sldId id="348" r:id="rId26"/>
    <p:sldId id="371" r:id="rId27"/>
    <p:sldId id="330" r:id="rId28"/>
    <p:sldId id="349" r:id="rId29"/>
    <p:sldId id="338" r:id="rId30"/>
    <p:sldId id="339" r:id="rId31"/>
    <p:sldId id="340" r:id="rId32"/>
    <p:sldId id="351" r:id="rId33"/>
    <p:sldId id="367" r:id="rId34"/>
    <p:sldId id="359" r:id="rId35"/>
    <p:sldId id="360" r:id="rId36"/>
    <p:sldId id="361" r:id="rId37"/>
    <p:sldId id="362" r:id="rId38"/>
    <p:sldId id="363" r:id="rId39"/>
    <p:sldId id="364" r:id="rId40"/>
  </p:sldIdLst>
  <p:sldSz cx="9144000" cy="5143500" type="screen16x9"/>
  <p:notesSz cx="6735763" cy="9869488"/>
  <p:embeddedFontLst>
    <p:embeddedFont>
      <p:font typeface=".VnRevue" pitchFamily="34" charset="0"/>
      <p:regular r:id="rId42"/>
    </p:embeddedFont>
    <p:embeddedFont>
      <p:font typeface="Tahoma" pitchFamily="34" charset="0"/>
      <p:regular r:id="rId43"/>
      <p:bold r:id="rId44"/>
    </p:embeddedFont>
    <p:embeddedFont>
      <p:font typeface="Didact Gothic" charset="0"/>
      <p:regular r:id="rId45"/>
    </p:embeddedFont>
    <p:embeddedFont>
      <p:font typeface="Calibri" pitchFamily="34" charset="0"/>
      <p:regular r:id="rId46"/>
      <p:bold r:id="rId47"/>
      <p:italic r:id="rId48"/>
      <p:boldItalic r:id="rId49"/>
    </p:embeddedFont>
    <p:embeddedFont>
      <p:font typeface="Wingdings 3" pitchFamily="18" charset="2"/>
      <p:regular r:id="rId50"/>
    </p:embeddedFont>
    <p:embeddedFont>
      <p:font typeface="Amatic SC" charset="-79"/>
      <p:regular r:id="rId51"/>
      <p:bold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CD70A84F-D77C-40DD-989A-FBD51DE015EF}">
  <a:tblStyle styleId="{CD70A84F-D77C-40DD-989A-FBD51DE015EF}"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588" autoAdjust="0"/>
    <p:restoredTop sz="91474" autoAdjust="0"/>
  </p:normalViewPr>
  <p:slideViewPr>
    <p:cSldViewPr snapToGrid="0">
      <p:cViewPr varScale="1">
        <p:scale>
          <a:sx n="84" d="100"/>
          <a:sy n="84" d="100"/>
        </p:scale>
        <p:origin x="-90" y="-126"/>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1.fntdata"/><Relationship Id="rId47" Type="http://schemas.openxmlformats.org/officeDocument/2006/relationships/font" Target="fonts/font6.fntdata"/><Relationship Id="rId50" Type="http://schemas.openxmlformats.org/officeDocument/2006/relationships/font" Target="fonts/font9.fntdata"/><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5.fntdata"/><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notesMaster" Target="notesMasters/notesMaster1.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4.fntdata"/><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font" Target="fonts/font3.fntdata"/><Relationship Id="rId52" Type="http://schemas.openxmlformats.org/officeDocument/2006/relationships/font" Target="fonts/font11.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font" Target="fonts/font2.fntdata"/><Relationship Id="rId48" Type="http://schemas.openxmlformats.org/officeDocument/2006/relationships/font" Target="fonts/font7.fntdata"/><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font" Target="fonts/font10.fntdata"/><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79375" y="739775"/>
            <a:ext cx="6578600" cy="37020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73577" y="4688007"/>
            <a:ext cx="5388610" cy="444127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3676066813"/>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8"/>
        <p:cNvGrpSpPr/>
        <p:nvPr/>
      </p:nvGrpSpPr>
      <p:grpSpPr>
        <a:xfrm>
          <a:off x="0" y="0"/>
          <a:ext cx="0" cy="0"/>
          <a:chOff x="0" y="0"/>
          <a:chExt cx="0" cy="0"/>
        </a:xfrm>
      </p:grpSpPr>
      <p:sp>
        <p:nvSpPr>
          <p:cNvPr id="9" name="Google Shape;9;p2"/>
          <p:cNvSpPr/>
          <p:nvPr/>
        </p:nvSpPr>
        <p:spPr>
          <a:xfrm rot="25">
            <a:off x="2392986" y="1928555"/>
            <a:ext cx="4276363" cy="1602666"/>
          </a:xfrm>
          <a:custGeom>
            <a:avLst/>
            <a:gdLst/>
            <a:ahLst/>
            <a:cxnLst/>
            <a:rect l="l" t="t" r="r" b="b"/>
            <a:pathLst>
              <a:path w="12626" h="11775" extrusionOk="0">
                <a:moveTo>
                  <a:pt x="6401" y="0"/>
                </a:moveTo>
                <a:cubicBezTo>
                  <a:pt x="3246" y="0"/>
                  <a:pt x="0" y="2876"/>
                  <a:pt x="0" y="6031"/>
                </a:cubicBezTo>
                <a:cubicBezTo>
                  <a:pt x="0" y="9187"/>
                  <a:pt x="3114" y="11775"/>
                  <a:pt x="6270" y="11775"/>
                </a:cubicBezTo>
                <a:cubicBezTo>
                  <a:pt x="9425" y="11775"/>
                  <a:pt x="12626" y="9029"/>
                  <a:pt x="12626" y="5874"/>
                </a:cubicBezTo>
                <a:cubicBezTo>
                  <a:pt x="12626" y="2718"/>
                  <a:pt x="9557" y="0"/>
                  <a:pt x="640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 name="Google Shape;10;p2"/>
          <p:cNvGrpSpPr/>
          <p:nvPr/>
        </p:nvGrpSpPr>
        <p:grpSpPr>
          <a:xfrm rot="1847120">
            <a:off x="7536181" y="807815"/>
            <a:ext cx="515156" cy="500520"/>
            <a:chOff x="8667201" y="2266387"/>
            <a:chExt cx="389754" cy="378681"/>
          </a:xfrm>
        </p:grpSpPr>
        <p:sp>
          <p:nvSpPr>
            <p:cNvPr id="11" name="Google Shape;11;p2"/>
            <p:cNvSpPr/>
            <p:nvPr/>
          </p:nvSpPr>
          <p:spPr>
            <a:xfrm>
              <a:off x="8667201" y="2268670"/>
              <a:ext cx="389754" cy="376398"/>
            </a:xfrm>
            <a:custGeom>
              <a:avLst/>
              <a:gdLst/>
              <a:ahLst/>
              <a:cxnLst/>
              <a:rect l="l" t="t" r="r" b="b"/>
              <a:pathLst>
                <a:path w="8025" h="7750" extrusionOk="0">
                  <a:moveTo>
                    <a:pt x="3489" y="0"/>
                  </a:moveTo>
                  <a:cubicBezTo>
                    <a:pt x="3483" y="0"/>
                    <a:pt x="3478" y="4"/>
                    <a:pt x="3475" y="11"/>
                  </a:cubicBezTo>
                  <a:cubicBezTo>
                    <a:pt x="3350" y="271"/>
                    <a:pt x="2826" y="5218"/>
                    <a:pt x="2826" y="5218"/>
                  </a:cubicBezTo>
                  <a:cubicBezTo>
                    <a:pt x="2826" y="5218"/>
                    <a:pt x="595" y="4032"/>
                    <a:pt x="108" y="4032"/>
                  </a:cubicBezTo>
                  <a:cubicBezTo>
                    <a:pt x="34" y="4032"/>
                    <a:pt x="1" y="4060"/>
                    <a:pt x="22" y="4123"/>
                  </a:cubicBezTo>
                  <a:cubicBezTo>
                    <a:pt x="184" y="4604"/>
                    <a:pt x="2826" y="7750"/>
                    <a:pt x="2826" y="7750"/>
                  </a:cubicBezTo>
                  <a:lnTo>
                    <a:pt x="7436" y="6377"/>
                  </a:lnTo>
                  <a:cubicBezTo>
                    <a:pt x="7436" y="6377"/>
                    <a:pt x="8024" y="1403"/>
                    <a:pt x="7436" y="1092"/>
                  </a:cubicBezTo>
                  <a:cubicBezTo>
                    <a:pt x="7413" y="1079"/>
                    <a:pt x="7388" y="1073"/>
                    <a:pt x="7363" y="1073"/>
                  </a:cubicBezTo>
                  <a:cubicBezTo>
                    <a:pt x="6765" y="1073"/>
                    <a:pt x="5783" y="4498"/>
                    <a:pt x="5783" y="4498"/>
                  </a:cubicBezTo>
                  <a:cubicBezTo>
                    <a:pt x="5783" y="4498"/>
                    <a:pt x="3712" y="0"/>
                    <a:pt x="34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12;p2"/>
            <p:cNvSpPr/>
            <p:nvPr/>
          </p:nvSpPr>
          <p:spPr>
            <a:xfrm>
              <a:off x="8679779" y="2323259"/>
              <a:ext cx="82613" cy="78728"/>
            </a:xfrm>
            <a:custGeom>
              <a:avLst/>
              <a:gdLst/>
              <a:ahLst/>
              <a:cxnLst/>
              <a:rect l="l" t="t" r="r" b="b"/>
              <a:pathLst>
                <a:path w="1701" h="1621" extrusionOk="0">
                  <a:moveTo>
                    <a:pt x="407" y="0"/>
                  </a:moveTo>
                  <a:cubicBezTo>
                    <a:pt x="199" y="0"/>
                    <a:pt x="1" y="196"/>
                    <a:pt x="138" y="421"/>
                  </a:cubicBezTo>
                  <a:cubicBezTo>
                    <a:pt x="276" y="647"/>
                    <a:pt x="489" y="836"/>
                    <a:pt x="672" y="1026"/>
                  </a:cubicBezTo>
                  <a:cubicBezTo>
                    <a:pt x="858" y="1218"/>
                    <a:pt x="1071" y="1441"/>
                    <a:pt x="1294" y="1587"/>
                  </a:cubicBezTo>
                  <a:cubicBezTo>
                    <a:pt x="1330" y="1610"/>
                    <a:pt x="1368" y="1620"/>
                    <a:pt x="1406" y="1620"/>
                  </a:cubicBezTo>
                  <a:cubicBezTo>
                    <a:pt x="1562" y="1620"/>
                    <a:pt x="1701" y="1439"/>
                    <a:pt x="1622" y="1286"/>
                  </a:cubicBezTo>
                  <a:cubicBezTo>
                    <a:pt x="1493" y="1029"/>
                    <a:pt x="1266" y="779"/>
                    <a:pt x="1074" y="570"/>
                  </a:cubicBezTo>
                  <a:cubicBezTo>
                    <a:pt x="922" y="404"/>
                    <a:pt x="773" y="191"/>
                    <a:pt x="591" y="59"/>
                  </a:cubicBezTo>
                  <a:cubicBezTo>
                    <a:pt x="535" y="18"/>
                    <a:pt x="470" y="0"/>
                    <a:pt x="407"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13;p2"/>
            <p:cNvSpPr/>
            <p:nvPr/>
          </p:nvSpPr>
          <p:spPr>
            <a:xfrm>
              <a:off x="8919310" y="2266387"/>
              <a:ext cx="28169" cy="90773"/>
            </a:xfrm>
            <a:custGeom>
              <a:avLst/>
              <a:gdLst/>
              <a:ahLst/>
              <a:cxnLst/>
              <a:rect l="l" t="t" r="r" b="b"/>
              <a:pathLst>
                <a:path w="580" h="1869" extrusionOk="0">
                  <a:moveTo>
                    <a:pt x="329" y="1"/>
                  </a:moveTo>
                  <a:cubicBezTo>
                    <a:pt x="1" y="1"/>
                    <a:pt x="58" y="534"/>
                    <a:pt x="52" y="781"/>
                  </a:cubicBezTo>
                  <a:cubicBezTo>
                    <a:pt x="45" y="964"/>
                    <a:pt x="28" y="1166"/>
                    <a:pt x="59" y="1349"/>
                  </a:cubicBezTo>
                  <a:cubicBezTo>
                    <a:pt x="93" y="1561"/>
                    <a:pt x="201" y="1677"/>
                    <a:pt x="332" y="1836"/>
                  </a:cubicBezTo>
                  <a:cubicBezTo>
                    <a:pt x="352" y="1859"/>
                    <a:pt x="373" y="1869"/>
                    <a:pt x="394" y="1869"/>
                  </a:cubicBezTo>
                  <a:cubicBezTo>
                    <a:pt x="440" y="1869"/>
                    <a:pt x="477" y="1816"/>
                    <a:pt x="454" y="1754"/>
                  </a:cubicBezTo>
                  <a:cubicBezTo>
                    <a:pt x="427" y="1673"/>
                    <a:pt x="491" y="1521"/>
                    <a:pt x="502" y="1430"/>
                  </a:cubicBezTo>
                  <a:cubicBezTo>
                    <a:pt x="514" y="1298"/>
                    <a:pt x="514" y="1166"/>
                    <a:pt x="522" y="1034"/>
                  </a:cubicBezTo>
                  <a:cubicBezTo>
                    <a:pt x="532" y="774"/>
                    <a:pt x="559" y="510"/>
                    <a:pt x="572" y="251"/>
                  </a:cubicBezTo>
                  <a:cubicBezTo>
                    <a:pt x="579" y="149"/>
                    <a:pt x="522" y="37"/>
                    <a:pt x="413" y="11"/>
                  </a:cubicBezTo>
                  <a:cubicBezTo>
                    <a:pt x="383" y="4"/>
                    <a:pt x="355" y="1"/>
                    <a:pt x="3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4" name="Google Shape;14;p2"/>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5" name="Google Shape;15;p2"/>
          <p:cNvGrpSpPr/>
          <p:nvPr/>
        </p:nvGrpSpPr>
        <p:grpSpPr>
          <a:xfrm>
            <a:off x="7267002" y="3579713"/>
            <a:ext cx="1614292" cy="1454243"/>
            <a:chOff x="7150051" y="3491912"/>
            <a:chExt cx="1632742" cy="1471012"/>
          </a:xfrm>
        </p:grpSpPr>
        <p:sp>
          <p:nvSpPr>
            <p:cNvPr id="16" name="Google Shape;16;p2"/>
            <p:cNvSpPr/>
            <p:nvPr/>
          </p:nvSpPr>
          <p:spPr>
            <a:xfrm>
              <a:off x="7539508" y="4223763"/>
              <a:ext cx="178291" cy="114522"/>
            </a:xfrm>
            <a:custGeom>
              <a:avLst/>
              <a:gdLst/>
              <a:ahLst/>
              <a:cxnLst/>
              <a:rect l="l" t="t" r="r" b="b"/>
              <a:pathLst>
                <a:path w="3671" h="2358" extrusionOk="0">
                  <a:moveTo>
                    <a:pt x="1752" y="0"/>
                  </a:moveTo>
                  <a:cubicBezTo>
                    <a:pt x="1254" y="0"/>
                    <a:pt x="810" y="189"/>
                    <a:pt x="561" y="745"/>
                  </a:cubicBezTo>
                  <a:cubicBezTo>
                    <a:pt x="0" y="1994"/>
                    <a:pt x="1577" y="2357"/>
                    <a:pt x="2707" y="2357"/>
                  </a:cubicBezTo>
                  <a:cubicBezTo>
                    <a:pt x="3025" y="2357"/>
                    <a:pt x="3309" y="2329"/>
                    <a:pt x="3498" y="2282"/>
                  </a:cubicBezTo>
                  <a:cubicBezTo>
                    <a:pt x="3502" y="2281"/>
                    <a:pt x="3505" y="2281"/>
                    <a:pt x="3509" y="2281"/>
                  </a:cubicBezTo>
                  <a:cubicBezTo>
                    <a:pt x="3526" y="2281"/>
                    <a:pt x="3536" y="2295"/>
                    <a:pt x="3539" y="2312"/>
                  </a:cubicBezTo>
                  <a:cubicBezTo>
                    <a:pt x="3586" y="2292"/>
                    <a:pt x="3634" y="2272"/>
                    <a:pt x="3670" y="2252"/>
                  </a:cubicBezTo>
                  <a:cubicBezTo>
                    <a:pt x="3647" y="1651"/>
                    <a:pt x="3630" y="1076"/>
                    <a:pt x="3620" y="542"/>
                  </a:cubicBezTo>
                  <a:cubicBezTo>
                    <a:pt x="3100" y="302"/>
                    <a:pt x="2383" y="0"/>
                    <a:pt x="175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17;p2"/>
            <p:cNvSpPr/>
            <p:nvPr/>
          </p:nvSpPr>
          <p:spPr>
            <a:xfrm>
              <a:off x="7169430" y="3510853"/>
              <a:ext cx="1594957" cy="1433033"/>
            </a:xfrm>
            <a:custGeom>
              <a:avLst/>
              <a:gdLst/>
              <a:ahLst/>
              <a:cxnLst/>
              <a:rect l="l" t="t" r="r" b="b"/>
              <a:pathLst>
                <a:path w="32840" h="29506" extrusionOk="0">
                  <a:moveTo>
                    <a:pt x="13105" y="3339"/>
                  </a:moveTo>
                  <a:cubicBezTo>
                    <a:pt x="13531" y="3339"/>
                    <a:pt x="13876" y="3684"/>
                    <a:pt x="13876" y="4113"/>
                  </a:cubicBezTo>
                  <a:cubicBezTo>
                    <a:pt x="13876" y="4539"/>
                    <a:pt x="13531" y="4887"/>
                    <a:pt x="13105" y="4887"/>
                  </a:cubicBezTo>
                  <a:cubicBezTo>
                    <a:pt x="12676" y="4887"/>
                    <a:pt x="12331" y="4539"/>
                    <a:pt x="12331" y="4113"/>
                  </a:cubicBezTo>
                  <a:cubicBezTo>
                    <a:pt x="12331" y="3684"/>
                    <a:pt x="12676" y="3339"/>
                    <a:pt x="13105" y="3339"/>
                  </a:cubicBezTo>
                  <a:close/>
                  <a:moveTo>
                    <a:pt x="26801" y="21271"/>
                  </a:moveTo>
                  <a:cubicBezTo>
                    <a:pt x="26924" y="21271"/>
                    <a:pt x="27045" y="21304"/>
                    <a:pt x="27136" y="21371"/>
                  </a:cubicBezTo>
                  <a:cubicBezTo>
                    <a:pt x="27153" y="21385"/>
                    <a:pt x="27166" y="21415"/>
                    <a:pt x="27173" y="21449"/>
                  </a:cubicBezTo>
                  <a:cubicBezTo>
                    <a:pt x="27186" y="21452"/>
                    <a:pt x="27203" y="21455"/>
                    <a:pt x="27217" y="21463"/>
                  </a:cubicBezTo>
                  <a:cubicBezTo>
                    <a:pt x="27220" y="21433"/>
                    <a:pt x="27231" y="21407"/>
                    <a:pt x="27255" y="21407"/>
                  </a:cubicBezTo>
                  <a:cubicBezTo>
                    <a:pt x="27259" y="21407"/>
                    <a:pt x="27263" y="21407"/>
                    <a:pt x="27267" y="21408"/>
                  </a:cubicBezTo>
                  <a:cubicBezTo>
                    <a:pt x="27515" y="21459"/>
                    <a:pt x="27846" y="21831"/>
                    <a:pt x="27713" y="22098"/>
                  </a:cubicBezTo>
                  <a:cubicBezTo>
                    <a:pt x="27651" y="22228"/>
                    <a:pt x="27502" y="22272"/>
                    <a:pt x="27334" y="22272"/>
                  </a:cubicBezTo>
                  <a:cubicBezTo>
                    <a:pt x="27110" y="22272"/>
                    <a:pt x="26853" y="22194"/>
                    <a:pt x="26724" y="22138"/>
                  </a:cubicBezTo>
                  <a:cubicBezTo>
                    <a:pt x="26490" y="22040"/>
                    <a:pt x="26200" y="21811"/>
                    <a:pt x="26331" y="21527"/>
                  </a:cubicBezTo>
                  <a:cubicBezTo>
                    <a:pt x="26410" y="21355"/>
                    <a:pt x="26607" y="21271"/>
                    <a:pt x="26801" y="21271"/>
                  </a:cubicBezTo>
                  <a:close/>
                  <a:moveTo>
                    <a:pt x="25178" y="22293"/>
                  </a:moveTo>
                  <a:cubicBezTo>
                    <a:pt x="25323" y="22293"/>
                    <a:pt x="25464" y="22317"/>
                    <a:pt x="25578" y="22361"/>
                  </a:cubicBezTo>
                  <a:cubicBezTo>
                    <a:pt x="25598" y="22368"/>
                    <a:pt x="25609" y="22392"/>
                    <a:pt x="25619" y="22419"/>
                  </a:cubicBezTo>
                  <a:cubicBezTo>
                    <a:pt x="25706" y="22433"/>
                    <a:pt x="25795" y="22456"/>
                    <a:pt x="25876" y="22483"/>
                  </a:cubicBezTo>
                  <a:cubicBezTo>
                    <a:pt x="25876" y="22447"/>
                    <a:pt x="25887" y="22415"/>
                    <a:pt x="25922" y="22415"/>
                  </a:cubicBezTo>
                  <a:cubicBezTo>
                    <a:pt x="25929" y="22415"/>
                    <a:pt x="25937" y="22416"/>
                    <a:pt x="25946" y="22419"/>
                  </a:cubicBezTo>
                  <a:cubicBezTo>
                    <a:pt x="26335" y="22558"/>
                    <a:pt x="26639" y="23061"/>
                    <a:pt x="26301" y="23406"/>
                  </a:cubicBezTo>
                  <a:cubicBezTo>
                    <a:pt x="26124" y="23585"/>
                    <a:pt x="25848" y="23661"/>
                    <a:pt x="25569" y="23661"/>
                  </a:cubicBezTo>
                  <a:cubicBezTo>
                    <a:pt x="25318" y="23661"/>
                    <a:pt x="25065" y="23599"/>
                    <a:pt x="24879" y="23497"/>
                  </a:cubicBezTo>
                  <a:cubicBezTo>
                    <a:pt x="24588" y="23335"/>
                    <a:pt x="24138" y="22888"/>
                    <a:pt x="24456" y="22550"/>
                  </a:cubicBezTo>
                  <a:cubicBezTo>
                    <a:pt x="24621" y="22375"/>
                    <a:pt x="24908" y="22293"/>
                    <a:pt x="25178" y="22293"/>
                  </a:cubicBezTo>
                  <a:close/>
                  <a:moveTo>
                    <a:pt x="2673" y="1"/>
                  </a:moveTo>
                  <a:cubicBezTo>
                    <a:pt x="1946" y="1"/>
                    <a:pt x="1401" y="144"/>
                    <a:pt x="997" y="494"/>
                  </a:cubicBezTo>
                  <a:cubicBezTo>
                    <a:pt x="284" y="1109"/>
                    <a:pt x="1" y="2424"/>
                    <a:pt x="105" y="4627"/>
                  </a:cubicBezTo>
                  <a:cubicBezTo>
                    <a:pt x="152" y="5671"/>
                    <a:pt x="348" y="6546"/>
                    <a:pt x="642" y="7296"/>
                  </a:cubicBezTo>
                  <a:cubicBezTo>
                    <a:pt x="852" y="6935"/>
                    <a:pt x="1183" y="6577"/>
                    <a:pt x="1369" y="6323"/>
                  </a:cubicBezTo>
                  <a:cubicBezTo>
                    <a:pt x="1396" y="6286"/>
                    <a:pt x="1438" y="6272"/>
                    <a:pt x="1483" y="6272"/>
                  </a:cubicBezTo>
                  <a:cubicBezTo>
                    <a:pt x="1539" y="6272"/>
                    <a:pt x="1598" y="6294"/>
                    <a:pt x="1636" y="6320"/>
                  </a:cubicBezTo>
                  <a:cubicBezTo>
                    <a:pt x="2183" y="6699"/>
                    <a:pt x="2724" y="7087"/>
                    <a:pt x="3258" y="7479"/>
                  </a:cubicBezTo>
                  <a:cubicBezTo>
                    <a:pt x="3694" y="7094"/>
                    <a:pt x="4126" y="6712"/>
                    <a:pt x="4563" y="6326"/>
                  </a:cubicBezTo>
                  <a:cubicBezTo>
                    <a:pt x="4600" y="6292"/>
                    <a:pt x="4647" y="6278"/>
                    <a:pt x="4695" y="6278"/>
                  </a:cubicBezTo>
                  <a:cubicBezTo>
                    <a:pt x="4756" y="6278"/>
                    <a:pt x="4819" y="6301"/>
                    <a:pt x="4867" y="6337"/>
                  </a:cubicBezTo>
                  <a:cubicBezTo>
                    <a:pt x="5340" y="6695"/>
                    <a:pt x="5812" y="7053"/>
                    <a:pt x="6289" y="7412"/>
                  </a:cubicBezTo>
                  <a:cubicBezTo>
                    <a:pt x="6644" y="6945"/>
                    <a:pt x="6921" y="6451"/>
                    <a:pt x="7191" y="5928"/>
                  </a:cubicBezTo>
                  <a:cubicBezTo>
                    <a:pt x="7220" y="5871"/>
                    <a:pt x="7301" y="5842"/>
                    <a:pt x="7370" y="5842"/>
                  </a:cubicBezTo>
                  <a:cubicBezTo>
                    <a:pt x="7391" y="5842"/>
                    <a:pt x="7411" y="5845"/>
                    <a:pt x="7428" y="5850"/>
                  </a:cubicBezTo>
                  <a:cubicBezTo>
                    <a:pt x="7969" y="6043"/>
                    <a:pt x="8503" y="6225"/>
                    <a:pt x="9057" y="6354"/>
                  </a:cubicBezTo>
                  <a:cubicBezTo>
                    <a:pt x="9250" y="5766"/>
                    <a:pt x="9354" y="5171"/>
                    <a:pt x="9520" y="4573"/>
                  </a:cubicBezTo>
                  <a:cubicBezTo>
                    <a:pt x="9542" y="4490"/>
                    <a:pt x="9611" y="4455"/>
                    <a:pt x="9686" y="4455"/>
                  </a:cubicBezTo>
                  <a:cubicBezTo>
                    <a:pt x="9813" y="4455"/>
                    <a:pt x="9958" y="4556"/>
                    <a:pt x="9928" y="4698"/>
                  </a:cubicBezTo>
                  <a:cubicBezTo>
                    <a:pt x="9797" y="5353"/>
                    <a:pt x="9655" y="5999"/>
                    <a:pt x="9429" y="6631"/>
                  </a:cubicBezTo>
                  <a:cubicBezTo>
                    <a:pt x="9399" y="6719"/>
                    <a:pt x="9323" y="6756"/>
                    <a:pt x="9239" y="6756"/>
                  </a:cubicBezTo>
                  <a:cubicBezTo>
                    <a:pt x="9217" y="6756"/>
                    <a:pt x="9194" y="6754"/>
                    <a:pt x="9172" y="6749"/>
                  </a:cubicBezTo>
                  <a:cubicBezTo>
                    <a:pt x="8810" y="6678"/>
                    <a:pt x="8456" y="6587"/>
                    <a:pt x="8104" y="6468"/>
                  </a:cubicBezTo>
                  <a:cubicBezTo>
                    <a:pt x="7945" y="6418"/>
                    <a:pt x="7756" y="6381"/>
                    <a:pt x="7614" y="6296"/>
                  </a:cubicBezTo>
                  <a:cubicBezTo>
                    <a:pt x="7553" y="6262"/>
                    <a:pt x="7512" y="6249"/>
                    <a:pt x="7482" y="6242"/>
                  </a:cubicBezTo>
                  <a:cubicBezTo>
                    <a:pt x="7333" y="6431"/>
                    <a:pt x="7235" y="6800"/>
                    <a:pt x="7121" y="6989"/>
                  </a:cubicBezTo>
                  <a:cubicBezTo>
                    <a:pt x="6951" y="7270"/>
                    <a:pt x="6745" y="7533"/>
                    <a:pt x="6536" y="7786"/>
                  </a:cubicBezTo>
                  <a:cubicBezTo>
                    <a:pt x="6489" y="7842"/>
                    <a:pt x="6427" y="7868"/>
                    <a:pt x="6363" y="7868"/>
                  </a:cubicBezTo>
                  <a:cubicBezTo>
                    <a:pt x="6307" y="7868"/>
                    <a:pt x="6249" y="7848"/>
                    <a:pt x="6198" y="7810"/>
                  </a:cubicBezTo>
                  <a:cubicBezTo>
                    <a:pt x="5714" y="7445"/>
                    <a:pt x="5235" y="7080"/>
                    <a:pt x="4748" y="6715"/>
                  </a:cubicBezTo>
                  <a:cubicBezTo>
                    <a:pt x="4319" y="7100"/>
                    <a:pt x="3886" y="7485"/>
                    <a:pt x="3457" y="7867"/>
                  </a:cubicBezTo>
                  <a:cubicBezTo>
                    <a:pt x="3414" y="7905"/>
                    <a:pt x="3360" y="7923"/>
                    <a:pt x="3305" y="7923"/>
                  </a:cubicBezTo>
                  <a:cubicBezTo>
                    <a:pt x="3248" y="7923"/>
                    <a:pt x="3190" y="7904"/>
                    <a:pt x="3143" y="7871"/>
                  </a:cubicBezTo>
                  <a:cubicBezTo>
                    <a:pt x="2710" y="7554"/>
                    <a:pt x="1862" y="7151"/>
                    <a:pt x="1595" y="6699"/>
                  </a:cubicBezTo>
                  <a:cubicBezTo>
                    <a:pt x="1589" y="6691"/>
                    <a:pt x="1589" y="6688"/>
                    <a:pt x="1582" y="6682"/>
                  </a:cubicBezTo>
                  <a:cubicBezTo>
                    <a:pt x="1504" y="6780"/>
                    <a:pt x="1426" y="6877"/>
                    <a:pt x="1352" y="6975"/>
                  </a:cubicBezTo>
                  <a:cubicBezTo>
                    <a:pt x="1207" y="7161"/>
                    <a:pt x="954" y="7412"/>
                    <a:pt x="791" y="7658"/>
                  </a:cubicBezTo>
                  <a:cubicBezTo>
                    <a:pt x="1957" y="10169"/>
                    <a:pt x="4380" y="11034"/>
                    <a:pt x="6475" y="11274"/>
                  </a:cubicBezTo>
                  <a:cubicBezTo>
                    <a:pt x="7073" y="11343"/>
                    <a:pt x="7652" y="11370"/>
                    <a:pt x="8190" y="11370"/>
                  </a:cubicBezTo>
                  <a:cubicBezTo>
                    <a:pt x="10026" y="11370"/>
                    <a:pt x="11390" y="11056"/>
                    <a:pt x="11409" y="11051"/>
                  </a:cubicBezTo>
                  <a:lnTo>
                    <a:pt x="11659" y="10993"/>
                  </a:lnTo>
                  <a:lnTo>
                    <a:pt x="11659" y="10993"/>
                  </a:lnTo>
                  <a:lnTo>
                    <a:pt x="11649" y="11250"/>
                  </a:lnTo>
                  <a:cubicBezTo>
                    <a:pt x="11649" y="11264"/>
                    <a:pt x="11635" y="11626"/>
                    <a:pt x="11625" y="12244"/>
                  </a:cubicBezTo>
                  <a:cubicBezTo>
                    <a:pt x="12117" y="12146"/>
                    <a:pt x="12622" y="12087"/>
                    <a:pt x="13128" y="12087"/>
                  </a:cubicBezTo>
                  <a:cubicBezTo>
                    <a:pt x="15300" y="12087"/>
                    <a:pt x="17487" y="13168"/>
                    <a:pt x="18670" y="16887"/>
                  </a:cubicBezTo>
                  <a:cubicBezTo>
                    <a:pt x="20161" y="21571"/>
                    <a:pt x="20043" y="24453"/>
                    <a:pt x="17312" y="25373"/>
                  </a:cubicBezTo>
                  <a:cubicBezTo>
                    <a:pt x="16403" y="25678"/>
                    <a:pt x="15543" y="25781"/>
                    <a:pt x="14801" y="25781"/>
                  </a:cubicBezTo>
                  <a:cubicBezTo>
                    <a:pt x="13714" y="25781"/>
                    <a:pt x="12880" y="25562"/>
                    <a:pt x="12511" y="25443"/>
                  </a:cubicBezTo>
                  <a:lnTo>
                    <a:pt x="12511" y="25443"/>
                  </a:lnTo>
                  <a:cubicBezTo>
                    <a:pt x="13142" y="28968"/>
                    <a:pt x="13842" y="29326"/>
                    <a:pt x="14085" y="29333"/>
                  </a:cubicBezTo>
                  <a:lnTo>
                    <a:pt x="14102" y="29333"/>
                  </a:lnTo>
                  <a:cubicBezTo>
                    <a:pt x="14737" y="29333"/>
                    <a:pt x="15521" y="28194"/>
                    <a:pt x="15768" y="27751"/>
                  </a:cubicBezTo>
                  <a:lnTo>
                    <a:pt x="15822" y="27660"/>
                  </a:lnTo>
                  <a:lnTo>
                    <a:pt x="19374" y="27424"/>
                  </a:lnTo>
                  <a:lnTo>
                    <a:pt x="19425" y="27558"/>
                  </a:lnTo>
                  <a:cubicBezTo>
                    <a:pt x="19747" y="28380"/>
                    <a:pt x="20403" y="29506"/>
                    <a:pt x="20882" y="29506"/>
                  </a:cubicBezTo>
                  <a:cubicBezTo>
                    <a:pt x="20890" y="29506"/>
                    <a:pt x="20897" y="29505"/>
                    <a:pt x="20905" y="29505"/>
                  </a:cubicBezTo>
                  <a:cubicBezTo>
                    <a:pt x="21432" y="29451"/>
                    <a:pt x="22226" y="27984"/>
                    <a:pt x="22604" y="27072"/>
                  </a:cubicBezTo>
                  <a:lnTo>
                    <a:pt x="22669" y="26914"/>
                  </a:lnTo>
                  <a:lnTo>
                    <a:pt x="22834" y="26957"/>
                  </a:lnTo>
                  <a:cubicBezTo>
                    <a:pt x="22853" y="26962"/>
                    <a:pt x="23690" y="27177"/>
                    <a:pt x="24914" y="27177"/>
                  </a:cubicBezTo>
                  <a:cubicBezTo>
                    <a:pt x="26301" y="27177"/>
                    <a:pt x="28185" y="26901"/>
                    <a:pt x="29941" y="25730"/>
                  </a:cubicBezTo>
                  <a:cubicBezTo>
                    <a:pt x="32049" y="24325"/>
                    <a:pt x="32593" y="22425"/>
                    <a:pt x="32732" y="21419"/>
                  </a:cubicBezTo>
                  <a:cubicBezTo>
                    <a:pt x="32840" y="20611"/>
                    <a:pt x="32739" y="20043"/>
                    <a:pt x="32661" y="19874"/>
                  </a:cubicBezTo>
                  <a:cubicBezTo>
                    <a:pt x="32590" y="19914"/>
                    <a:pt x="32472" y="20006"/>
                    <a:pt x="32370" y="20087"/>
                  </a:cubicBezTo>
                  <a:cubicBezTo>
                    <a:pt x="32046" y="20344"/>
                    <a:pt x="31570" y="20719"/>
                    <a:pt x="30863" y="20973"/>
                  </a:cubicBezTo>
                  <a:cubicBezTo>
                    <a:pt x="30941" y="21176"/>
                    <a:pt x="30985" y="21341"/>
                    <a:pt x="30968" y="21412"/>
                  </a:cubicBezTo>
                  <a:cubicBezTo>
                    <a:pt x="30922" y="21656"/>
                    <a:pt x="29785" y="22024"/>
                    <a:pt x="29095" y="22024"/>
                  </a:cubicBezTo>
                  <a:cubicBezTo>
                    <a:pt x="28879" y="22024"/>
                    <a:pt x="28707" y="21988"/>
                    <a:pt x="28626" y="21901"/>
                  </a:cubicBezTo>
                  <a:cubicBezTo>
                    <a:pt x="28562" y="21834"/>
                    <a:pt x="28569" y="21561"/>
                    <a:pt x="28619" y="21212"/>
                  </a:cubicBezTo>
                  <a:cubicBezTo>
                    <a:pt x="28491" y="21199"/>
                    <a:pt x="28359" y="21182"/>
                    <a:pt x="28220" y="21162"/>
                  </a:cubicBezTo>
                  <a:cubicBezTo>
                    <a:pt x="27545" y="21060"/>
                    <a:pt x="26913" y="20905"/>
                    <a:pt x="26322" y="20699"/>
                  </a:cubicBezTo>
                  <a:cubicBezTo>
                    <a:pt x="26284" y="20864"/>
                    <a:pt x="26244" y="20989"/>
                    <a:pt x="26200" y="21040"/>
                  </a:cubicBezTo>
                  <a:cubicBezTo>
                    <a:pt x="26156" y="21088"/>
                    <a:pt x="26052" y="21110"/>
                    <a:pt x="25911" y="21110"/>
                  </a:cubicBezTo>
                  <a:cubicBezTo>
                    <a:pt x="25771" y="21110"/>
                    <a:pt x="25594" y="21089"/>
                    <a:pt x="25399" y="21050"/>
                  </a:cubicBezTo>
                  <a:lnTo>
                    <a:pt x="25399" y="21050"/>
                  </a:lnTo>
                  <a:cubicBezTo>
                    <a:pt x="25487" y="21179"/>
                    <a:pt x="25537" y="21334"/>
                    <a:pt x="25473" y="21483"/>
                  </a:cubicBezTo>
                  <a:cubicBezTo>
                    <a:pt x="25373" y="21707"/>
                    <a:pt x="25133" y="21787"/>
                    <a:pt x="24887" y="21787"/>
                  </a:cubicBezTo>
                  <a:cubicBezTo>
                    <a:pt x="24719" y="21787"/>
                    <a:pt x="24548" y="21749"/>
                    <a:pt x="24419" y="21695"/>
                  </a:cubicBezTo>
                  <a:cubicBezTo>
                    <a:pt x="24095" y="21561"/>
                    <a:pt x="23716" y="21226"/>
                    <a:pt x="23825" y="20834"/>
                  </a:cubicBezTo>
                  <a:cubicBezTo>
                    <a:pt x="23858" y="20719"/>
                    <a:pt x="23929" y="20635"/>
                    <a:pt x="24017" y="20574"/>
                  </a:cubicBezTo>
                  <a:cubicBezTo>
                    <a:pt x="23787" y="20442"/>
                    <a:pt x="23625" y="20300"/>
                    <a:pt x="23594" y="20162"/>
                  </a:cubicBezTo>
                  <a:cubicBezTo>
                    <a:pt x="23571" y="20053"/>
                    <a:pt x="23743" y="19783"/>
                    <a:pt x="24003" y="19459"/>
                  </a:cubicBezTo>
                  <a:cubicBezTo>
                    <a:pt x="23368" y="18975"/>
                    <a:pt x="22800" y="18394"/>
                    <a:pt x="22307" y="17712"/>
                  </a:cubicBezTo>
                  <a:cubicBezTo>
                    <a:pt x="22304" y="17712"/>
                    <a:pt x="22300" y="17715"/>
                    <a:pt x="22300" y="17715"/>
                  </a:cubicBezTo>
                  <a:cubicBezTo>
                    <a:pt x="22288" y="17719"/>
                    <a:pt x="22275" y="17721"/>
                    <a:pt x="22260" y="17721"/>
                  </a:cubicBezTo>
                  <a:cubicBezTo>
                    <a:pt x="21837" y="17721"/>
                    <a:pt x="20339" y="16153"/>
                    <a:pt x="20512" y="15627"/>
                  </a:cubicBezTo>
                  <a:cubicBezTo>
                    <a:pt x="20540" y="15545"/>
                    <a:pt x="20729" y="15434"/>
                    <a:pt x="20999" y="15322"/>
                  </a:cubicBezTo>
                  <a:cubicBezTo>
                    <a:pt x="20996" y="15305"/>
                    <a:pt x="20989" y="15292"/>
                    <a:pt x="20982" y="15279"/>
                  </a:cubicBezTo>
                  <a:cubicBezTo>
                    <a:pt x="20637" y="14416"/>
                    <a:pt x="20320" y="13365"/>
                    <a:pt x="20002" y="12223"/>
                  </a:cubicBezTo>
                  <a:cubicBezTo>
                    <a:pt x="19928" y="12258"/>
                    <a:pt x="19867" y="12278"/>
                    <a:pt x="19826" y="12278"/>
                  </a:cubicBezTo>
                  <a:cubicBezTo>
                    <a:pt x="19451" y="12278"/>
                    <a:pt x="18424" y="10206"/>
                    <a:pt x="18762" y="9743"/>
                  </a:cubicBezTo>
                  <a:cubicBezTo>
                    <a:pt x="18809" y="9675"/>
                    <a:pt x="19012" y="9631"/>
                    <a:pt x="19289" y="9605"/>
                  </a:cubicBezTo>
                  <a:cubicBezTo>
                    <a:pt x="18988" y="8510"/>
                    <a:pt x="18667" y="7401"/>
                    <a:pt x="18316" y="6381"/>
                  </a:cubicBezTo>
                  <a:cubicBezTo>
                    <a:pt x="18066" y="6543"/>
                    <a:pt x="17856" y="6644"/>
                    <a:pt x="17762" y="6644"/>
                  </a:cubicBezTo>
                  <a:cubicBezTo>
                    <a:pt x="17387" y="6644"/>
                    <a:pt x="16359" y="4576"/>
                    <a:pt x="16697" y="4113"/>
                  </a:cubicBezTo>
                  <a:cubicBezTo>
                    <a:pt x="16752" y="4039"/>
                    <a:pt x="16984" y="3988"/>
                    <a:pt x="17306" y="3965"/>
                  </a:cubicBezTo>
                  <a:cubicBezTo>
                    <a:pt x="16978" y="3353"/>
                    <a:pt x="16619" y="2842"/>
                    <a:pt x="16231" y="2494"/>
                  </a:cubicBezTo>
                  <a:cubicBezTo>
                    <a:pt x="15393" y="1744"/>
                    <a:pt x="12318" y="1339"/>
                    <a:pt x="9344" y="947"/>
                  </a:cubicBezTo>
                  <a:cubicBezTo>
                    <a:pt x="7911" y="758"/>
                    <a:pt x="6431" y="562"/>
                    <a:pt x="5218" y="325"/>
                  </a:cubicBezTo>
                  <a:cubicBezTo>
                    <a:pt x="4189" y="126"/>
                    <a:pt x="3351" y="1"/>
                    <a:pt x="267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18;p2"/>
            <p:cNvSpPr/>
            <p:nvPr/>
          </p:nvSpPr>
          <p:spPr>
            <a:xfrm>
              <a:off x="7240143" y="3830665"/>
              <a:ext cx="5488" cy="4031"/>
            </a:xfrm>
            <a:custGeom>
              <a:avLst/>
              <a:gdLst/>
              <a:ahLst/>
              <a:cxnLst/>
              <a:rect l="l" t="t" r="r" b="b"/>
              <a:pathLst>
                <a:path w="113" h="83" extrusionOk="0">
                  <a:moveTo>
                    <a:pt x="32" y="0"/>
                  </a:moveTo>
                  <a:cubicBezTo>
                    <a:pt x="1" y="0"/>
                    <a:pt x="20" y="83"/>
                    <a:pt x="81" y="83"/>
                  </a:cubicBezTo>
                  <a:cubicBezTo>
                    <a:pt x="91" y="83"/>
                    <a:pt x="101" y="81"/>
                    <a:pt x="112" y="76"/>
                  </a:cubicBezTo>
                  <a:cubicBezTo>
                    <a:pt x="73" y="19"/>
                    <a:pt x="47" y="0"/>
                    <a:pt x="32" y="0"/>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19;p2"/>
            <p:cNvSpPr/>
            <p:nvPr/>
          </p:nvSpPr>
          <p:spPr>
            <a:xfrm>
              <a:off x="7963932" y="3703371"/>
              <a:ext cx="95095" cy="130209"/>
            </a:xfrm>
            <a:custGeom>
              <a:avLst/>
              <a:gdLst/>
              <a:ahLst/>
              <a:cxnLst/>
              <a:rect l="l" t="t" r="r" b="b"/>
              <a:pathLst>
                <a:path w="1958" h="2681" extrusionOk="0">
                  <a:moveTo>
                    <a:pt x="947" y="1"/>
                  </a:moveTo>
                  <a:cubicBezTo>
                    <a:pt x="625" y="24"/>
                    <a:pt x="393" y="75"/>
                    <a:pt x="338" y="149"/>
                  </a:cubicBezTo>
                  <a:cubicBezTo>
                    <a:pt x="0" y="612"/>
                    <a:pt x="1028" y="2680"/>
                    <a:pt x="1403" y="2680"/>
                  </a:cubicBezTo>
                  <a:cubicBezTo>
                    <a:pt x="1497" y="2680"/>
                    <a:pt x="1707" y="2579"/>
                    <a:pt x="1957" y="2417"/>
                  </a:cubicBezTo>
                  <a:cubicBezTo>
                    <a:pt x="1650" y="1518"/>
                    <a:pt x="1315" y="693"/>
                    <a:pt x="94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20;p2"/>
            <p:cNvSpPr/>
            <p:nvPr/>
          </p:nvSpPr>
          <p:spPr>
            <a:xfrm>
              <a:off x="8064174" y="3977287"/>
              <a:ext cx="76737" cy="129869"/>
            </a:xfrm>
            <a:custGeom>
              <a:avLst/>
              <a:gdLst/>
              <a:ahLst/>
              <a:cxnLst/>
              <a:rect l="l" t="t" r="r" b="b"/>
              <a:pathLst>
                <a:path w="1580" h="2674" extrusionOk="0">
                  <a:moveTo>
                    <a:pt x="866" y="1"/>
                  </a:moveTo>
                  <a:cubicBezTo>
                    <a:pt x="589" y="27"/>
                    <a:pt x="386" y="71"/>
                    <a:pt x="339" y="139"/>
                  </a:cubicBezTo>
                  <a:cubicBezTo>
                    <a:pt x="1" y="602"/>
                    <a:pt x="1028" y="2674"/>
                    <a:pt x="1403" y="2674"/>
                  </a:cubicBezTo>
                  <a:cubicBezTo>
                    <a:pt x="1444" y="2674"/>
                    <a:pt x="1505" y="2654"/>
                    <a:pt x="1579" y="2619"/>
                  </a:cubicBezTo>
                  <a:cubicBezTo>
                    <a:pt x="1440" y="2123"/>
                    <a:pt x="1302" y="1612"/>
                    <a:pt x="1164" y="1092"/>
                  </a:cubicBezTo>
                  <a:cubicBezTo>
                    <a:pt x="1066" y="734"/>
                    <a:pt x="964" y="366"/>
                    <a:pt x="86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21;p2"/>
            <p:cNvSpPr/>
            <p:nvPr/>
          </p:nvSpPr>
          <p:spPr>
            <a:xfrm>
              <a:off x="8157228" y="4254992"/>
              <a:ext cx="95629" cy="116513"/>
            </a:xfrm>
            <a:custGeom>
              <a:avLst/>
              <a:gdLst/>
              <a:ahLst/>
              <a:cxnLst/>
              <a:rect l="l" t="t" r="r" b="b"/>
              <a:pathLst>
                <a:path w="1969" h="2399" extrusionOk="0">
                  <a:moveTo>
                    <a:pt x="660" y="0"/>
                  </a:moveTo>
                  <a:cubicBezTo>
                    <a:pt x="390" y="112"/>
                    <a:pt x="201" y="223"/>
                    <a:pt x="173" y="305"/>
                  </a:cubicBezTo>
                  <a:cubicBezTo>
                    <a:pt x="0" y="831"/>
                    <a:pt x="1498" y="2399"/>
                    <a:pt x="1921" y="2399"/>
                  </a:cubicBezTo>
                  <a:cubicBezTo>
                    <a:pt x="1936" y="2399"/>
                    <a:pt x="1949" y="2397"/>
                    <a:pt x="1961" y="2393"/>
                  </a:cubicBezTo>
                  <a:cubicBezTo>
                    <a:pt x="1961" y="2393"/>
                    <a:pt x="1965" y="2390"/>
                    <a:pt x="1968" y="2390"/>
                  </a:cubicBezTo>
                  <a:cubicBezTo>
                    <a:pt x="1461" y="1697"/>
                    <a:pt x="1025" y="902"/>
                    <a:pt x="66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22;p2"/>
            <p:cNvSpPr/>
            <p:nvPr/>
          </p:nvSpPr>
          <p:spPr>
            <a:xfrm>
              <a:off x="8314147" y="4455864"/>
              <a:ext cx="133658" cy="80234"/>
            </a:xfrm>
            <a:custGeom>
              <a:avLst/>
              <a:gdLst/>
              <a:ahLst/>
              <a:cxnLst/>
              <a:rect l="l" t="t" r="r" b="b"/>
              <a:pathLst>
                <a:path w="2752" h="1652" extrusionOk="0">
                  <a:moveTo>
                    <a:pt x="433" y="1"/>
                  </a:moveTo>
                  <a:cubicBezTo>
                    <a:pt x="173" y="325"/>
                    <a:pt x="1" y="595"/>
                    <a:pt x="24" y="704"/>
                  </a:cubicBezTo>
                  <a:cubicBezTo>
                    <a:pt x="55" y="842"/>
                    <a:pt x="217" y="984"/>
                    <a:pt x="447" y="1116"/>
                  </a:cubicBezTo>
                  <a:cubicBezTo>
                    <a:pt x="547" y="1046"/>
                    <a:pt x="671" y="1011"/>
                    <a:pt x="797" y="1011"/>
                  </a:cubicBezTo>
                  <a:cubicBezTo>
                    <a:pt x="951" y="1011"/>
                    <a:pt x="1107" y="1064"/>
                    <a:pt x="1220" y="1170"/>
                  </a:cubicBezTo>
                  <a:cubicBezTo>
                    <a:pt x="1231" y="1177"/>
                    <a:pt x="1234" y="1200"/>
                    <a:pt x="1238" y="1220"/>
                  </a:cubicBezTo>
                  <a:cubicBezTo>
                    <a:pt x="1268" y="1237"/>
                    <a:pt x="1298" y="1255"/>
                    <a:pt x="1325" y="1275"/>
                  </a:cubicBezTo>
                  <a:cubicBezTo>
                    <a:pt x="1329" y="1272"/>
                    <a:pt x="1329" y="1272"/>
                    <a:pt x="1329" y="1267"/>
                  </a:cubicBezTo>
                  <a:cubicBezTo>
                    <a:pt x="1347" y="1255"/>
                    <a:pt x="1367" y="1250"/>
                    <a:pt x="1388" y="1250"/>
                  </a:cubicBezTo>
                  <a:cubicBezTo>
                    <a:pt x="1519" y="1250"/>
                    <a:pt x="1713" y="1448"/>
                    <a:pt x="1771" y="1511"/>
                  </a:cubicBezTo>
                  <a:cubicBezTo>
                    <a:pt x="1791" y="1538"/>
                    <a:pt x="1812" y="1565"/>
                    <a:pt x="1829" y="1592"/>
                  </a:cubicBezTo>
                  <a:cubicBezTo>
                    <a:pt x="2024" y="1631"/>
                    <a:pt x="2201" y="1652"/>
                    <a:pt x="2341" y="1652"/>
                  </a:cubicBezTo>
                  <a:cubicBezTo>
                    <a:pt x="2482" y="1652"/>
                    <a:pt x="2586" y="1630"/>
                    <a:pt x="2630" y="1582"/>
                  </a:cubicBezTo>
                  <a:cubicBezTo>
                    <a:pt x="2674" y="1531"/>
                    <a:pt x="2714" y="1406"/>
                    <a:pt x="2752" y="1241"/>
                  </a:cubicBezTo>
                  <a:cubicBezTo>
                    <a:pt x="1893" y="940"/>
                    <a:pt x="1122" y="528"/>
                    <a:pt x="433"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23;p2"/>
            <p:cNvSpPr/>
            <p:nvPr/>
          </p:nvSpPr>
          <p:spPr>
            <a:xfrm>
              <a:off x="8556543" y="4529394"/>
              <a:ext cx="117776" cy="51142"/>
            </a:xfrm>
            <a:custGeom>
              <a:avLst/>
              <a:gdLst/>
              <a:ahLst/>
              <a:cxnLst/>
              <a:rect l="l" t="t" r="r" b="b"/>
              <a:pathLst>
                <a:path w="2425" h="1053" extrusionOk="0">
                  <a:moveTo>
                    <a:pt x="2302" y="1"/>
                  </a:moveTo>
                  <a:cubicBezTo>
                    <a:pt x="1856" y="158"/>
                    <a:pt x="1313" y="269"/>
                    <a:pt x="655" y="269"/>
                  </a:cubicBezTo>
                  <a:cubicBezTo>
                    <a:pt x="466" y="269"/>
                    <a:pt x="267" y="260"/>
                    <a:pt x="58" y="240"/>
                  </a:cubicBezTo>
                  <a:lnTo>
                    <a:pt x="58" y="240"/>
                  </a:lnTo>
                  <a:cubicBezTo>
                    <a:pt x="8" y="589"/>
                    <a:pt x="1" y="862"/>
                    <a:pt x="65" y="929"/>
                  </a:cubicBezTo>
                  <a:cubicBezTo>
                    <a:pt x="146" y="1016"/>
                    <a:pt x="318" y="1052"/>
                    <a:pt x="534" y="1052"/>
                  </a:cubicBezTo>
                  <a:cubicBezTo>
                    <a:pt x="1224" y="1052"/>
                    <a:pt x="2361" y="684"/>
                    <a:pt x="2407" y="440"/>
                  </a:cubicBezTo>
                  <a:cubicBezTo>
                    <a:pt x="2424" y="369"/>
                    <a:pt x="2380" y="204"/>
                    <a:pt x="2302"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24;p2"/>
            <p:cNvSpPr/>
            <p:nvPr/>
          </p:nvSpPr>
          <p:spPr>
            <a:xfrm>
              <a:off x="8350037" y="4599621"/>
              <a:ext cx="94464" cy="48422"/>
            </a:xfrm>
            <a:custGeom>
              <a:avLst/>
              <a:gdLst/>
              <a:ahLst/>
              <a:cxnLst/>
              <a:rect l="l" t="t" r="r" b="b"/>
              <a:pathLst>
                <a:path w="1945" h="997" extrusionOk="0">
                  <a:moveTo>
                    <a:pt x="1310" y="1"/>
                  </a:moveTo>
                  <a:cubicBezTo>
                    <a:pt x="1322" y="43"/>
                    <a:pt x="1317" y="94"/>
                    <a:pt x="1280" y="94"/>
                  </a:cubicBezTo>
                  <a:cubicBezTo>
                    <a:pt x="1276" y="94"/>
                    <a:pt x="1271" y="93"/>
                    <a:pt x="1266" y="92"/>
                  </a:cubicBezTo>
                  <a:cubicBezTo>
                    <a:pt x="1213" y="78"/>
                    <a:pt x="1148" y="71"/>
                    <a:pt x="1076" y="71"/>
                  </a:cubicBezTo>
                  <a:cubicBezTo>
                    <a:pt x="653" y="71"/>
                    <a:pt x="0" y="305"/>
                    <a:pt x="411" y="724"/>
                  </a:cubicBezTo>
                  <a:cubicBezTo>
                    <a:pt x="608" y="924"/>
                    <a:pt x="882" y="996"/>
                    <a:pt x="1153" y="996"/>
                  </a:cubicBezTo>
                  <a:cubicBezTo>
                    <a:pt x="1220" y="996"/>
                    <a:pt x="1287" y="992"/>
                    <a:pt x="1353" y="984"/>
                  </a:cubicBezTo>
                  <a:cubicBezTo>
                    <a:pt x="1499" y="968"/>
                    <a:pt x="1654" y="930"/>
                    <a:pt x="1773" y="846"/>
                  </a:cubicBezTo>
                  <a:cubicBezTo>
                    <a:pt x="1945" y="724"/>
                    <a:pt x="1924" y="464"/>
                    <a:pt x="1803" y="319"/>
                  </a:cubicBezTo>
                  <a:cubicBezTo>
                    <a:pt x="1752" y="254"/>
                    <a:pt x="1675" y="213"/>
                    <a:pt x="1607" y="170"/>
                  </a:cubicBezTo>
                  <a:cubicBezTo>
                    <a:pt x="1580" y="149"/>
                    <a:pt x="1567" y="106"/>
                    <a:pt x="1567" y="65"/>
                  </a:cubicBezTo>
                  <a:cubicBezTo>
                    <a:pt x="1486" y="38"/>
                    <a:pt x="1397" y="15"/>
                    <a:pt x="1310"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25;p2"/>
            <p:cNvSpPr/>
            <p:nvPr/>
          </p:nvSpPr>
          <p:spPr>
            <a:xfrm>
              <a:off x="8451348" y="4552511"/>
              <a:ext cx="60321" cy="27975"/>
            </a:xfrm>
            <a:custGeom>
              <a:avLst/>
              <a:gdLst/>
              <a:ahLst/>
              <a:cxnLst/>
              <a:rect l="l" t="t" r="r" b="b"/>
              <a:pathLst>
                <a:path w="1242" h="576" extrusionOk="0">
                  <a:moveTo>
                    <a:pt x="778" y="1"/>
                  </a:moveTo>
                  <a:cubicBezTo>
                    <a:pt x="784" y="38"/>
                    <a:pt x="776" y="73"/>
                    <a:pt x="738" y="73"/>
                  </a:cubicBezTo>
                  <a:cubicBezTo>
                    <a:pt x="734" y="73"/>
                    <a:pt x="731" y="73"/>
                    <a:pt x="727" y="72"/>
                  </a:cubicBezTo>
                  <a:cubicBezTo>
                    <a:pt x="648" y="58"/>
                    <a:pt x="570" y="44"/>
                    <a:pt x="492" y="44"/>
                  </a:cubicBezTo>
                  <a:cubicBezTo>
                    <a:pt x="404" y="44"/>
                    <a:pt x="317" y="62"/>
                    <a:pt x="234" y="116"/>
                  </a:cubicBezTo>
                  <a:cubicBezTo>
                    <a:pt x="1" y="268"/>
                    <a:pt x="211" y="413"/>
                    <a:pt x="376" y="478"/>
                  </a:cubicBezTo>
                  <a:cubicBezTo>
                    <a:pt x="477" y="518"/>
                    <a:pt x="593" y="548"/>
                    <a:pt x="700" y="562"/>
                  </a:cubicBezTo>
                  <a:cubicBezTo>
                    <a:pt x="748" y="567"/>
                    <a:pt x="820" y="575"/>
                    <a:pt x="892" y="575"/>
                  </a:cubicBezTo>
                  <a:cubicBezTo>
                    <a:pt x="972" y="575"/>
                    <a:pt x="1052" y="564"/>
                    <a:pt x="1095" y="525"/>
                  </a:cubicBezTo>
                  <a:cubicBezTo>
                    <a:pt x="1241" y="397"/>
                    <a:pt x="917" y="153"/>
                    <a:pt x="846" y="93"/>
                  </a:cubicBezTo>
                  <a:cubicBezTo>
                    <a:pt x="832" y="79"/>
                    <a:pt x="822" y="45"/>
                    <a:pt x="822" y="15"/>
                  </a:cubicBezTo>
                  <a:cubicBezTo>
                    <a:pt x="808" y="7"/>
                    <a:pt x="791" y="4"/>
                    <a:pt x="778"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26;p2"/>
            <p:cNvSpPr/>
            <p:nvPr/>
          </p:nvSpPr>
          <p:spPr>
            <a:xfrm>
              <a:off x="8335127" y="4516766"/>
              <a:ext cx="67412" cy="40360"/>
            </a:xfrm>
            <a:custGeom>
              <a:avLst/>
              <a:gdLst/>
              <a:ahLst/>
              <a:cxnLst/>
              <a:rect l="l" t="t" r="r" b="b"/>
              <a:pathLst>
                <a:path w="1388" h="831" extrusionOk="0">
                  <a:moveTo>
                    <a:pt x="302" y="1"/>
                  </a:moveTo>
                  <a:cubicBezTo>
                    <a:pt x="170" y="41"/>
                    <a:pt x="62" y="125"/>
                    <a:pt x="38" y="267"/>
                  </a:cubicBezTo>
                  <a:cubicBezTo>
                    <a:pt x="1" y="514"/>
                    <a:pt x="275" y="696"/>
                    <a:pt x="481" y="771"/>
                  </a:cubicBezTo>
                  <a:cubicBezTo>
                    <a:pt x="579" y="806"/>
                    <a:pt x="700" y="830"/>
                    <a:pt x="819" y="830"/>
                  </a:cubicBezTo>
                  <a:cubicBezTo>
                    <a:pt x="962" y="830"/>
                    <a:pt x="1103" y="795"/>
                    <a:pt x="1201" y="703"/>
                  </a:cubicBezTo>
                  <a:cubicBezTo>
                    <a:pt x="1387" y="528"/>
                    <a:pt x="1218" y="389"/>
                    <a:pt x="1063" y="264"/>
                  </a:cubicBezTo>
                  <a:cubicBezTo>
                    <a:pt x="802" y="196"/>
                    <a:pt x="539" y="105"/>
                    <a:pt x="302" y="1"/>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27;p2"/>
            <p:cNvSpPr/>
            <p:nvPr/>
          </p:nvSpPr>
          <p:spPr>
            <a:xfrm>
              <a:off x="8349746" y="4515115"/>
              <a:ext cx="37008" cy="14522"/>
            </a:xfrm>
            <a:custGeom>
              <a:avLst/>
              <a:gdLst/>
              <a:ahLst/>
              <a:cxnLst/>
              <a:rect l="l" t="t" r="r" b="b"/>
              <a:pathLst>
                <a:path w="762" h="299" extrusionOk="0">
                  <a:moveTo>
                    <a:pt x="505" y="0"/>
                  </a:moveTo>
                  <a:cubicBezTo>
                    <a:pt x="507" y="32"/>
                    <a:pt x="501" y="65"/>
                    <a:pt x="479" y="65"/>
                  </a:cubicBezTo>
                  <a:cubicBezTo>
                    <a:pt x="474" y="65"/>
                    <a:pt x="469" y="64"/>
                    <a:pt x="464" y="61"/>
                  </a:cubicBezTo>
                  <a:cubicBezTo>
                    <a:pt x="389" y="27"/>
                    <a:pt x="293" y="8"/>
                    <a:pt x="195" y="8"/>
                  </a:cubicBezTo>
                  <a:cubicBezTo>
                    <a:pt x="129" y="8"/>
                    <a:pt x="62" y="17"/>
                    <a:pt x="1" y="35"/>
                  </a:cubicBezTo>
                  <a:cubicBezTo>
                    <a:pt x="238" y="139"/>
                    <a:pt x="501" y="230"/>
                    <a:pt x="762" y="298"/>
                  </a:cubicBezTo>
                  <a:cubicBezTo>
                    <a:pt x="694" y="244"/>
                    <a:pt x="626" y="193"/>
                    <a:pt x="592" y="142"/>
                  </a:cubicBezTo>
                  <a:cubicBezTo>
                    <a:pt x="576" y="122"/>
                    <a:pt x="572" y="75"/>
                    <a:pt x="592" y="55"/>
                  </a:cubicBezTo>
                  <a:cubicBezTo>
                    <a:pt x="565" y="35"/>
                    <a:pt x="535" y="17"/>
                    <a:pt x="505" y="0"/>
                  </a:cubicBezTo>
                  <a:close/>
                </a:path>
              </a:pathLst>
            </a:custGeom>
            <a:solidFill>
              <a:srgbClr val="FFD3C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28;p2"/>
            <p:cNvSpPr/>
            <p:nvPr/>
          </p:nvSpPr>
          <p:spPr>
            <a:xfrm>
              <a:off x="7732706" y="4097879"/>
              <a:ext cx="415932" cy="665083"/>
            </a:xfrm>
            <a:custGeom>
              <a:avLst/>
              <a:gdLst/>
              <a:ahLst/>
              <a:cxnLst/>
              <a:rect l="l" t="t" r="r" b="b"/>
              <a:pathLst>
                <a:path w="8564" h="13694" extrusionOk="0">
                  <a:moveTo>
                    <a:pt x="3799" y="3103"/>
                  </a:moveTo>
                  <a:cubicBezTo>
                    <a:pt x="3809" y="3103"/>
                    <a:pt x="3819" y="3103"/>
                    <a:pt x="3828" y="3103"/>
                  </a:cubicBezTo>
                  <a:cubicBezTo>
                    <a:pt x="3869" y="3103"/>
                    <a:pt x="3879" y="3161"/>
                    <a:pt x="3862" y="3195"/>
                  </a:cubicBezTo>
                  <a:cubicBezTo>
                    <a:pt x="3995" y="3198"/>
                    <a:pt x="4102" y="3225"/>
                    <a:pt x="4187" y="3279"/>
                  </a:cubicBezTo>
                  <a:cubicBezTo>
                    <a:pt x="4184" y="3243"/>
                    <a:pt x="4194" y="3205"/>
                    <a:pt x="4219" y="3205"/>
                  </a:cubicBezTo>
                  <a:cubicBezTo>
                    <a:pt x="4226" y="3205"/>
                    <a:pt x="4235" y="3208"/>
                    <a:pt x="4244" y="3215"/>
                  </a:cubicBezTo>
                  <a:cubicBezTo>
                    <a:pt x="4971" y="3746"/>
                    <a:pt x="4660" y="4851"/>
                    <a:pt x="4173" y="5439"/>
                  </a:cubicBezTo>
                  <a:cubicBezTo>
                    <a:pt x="3772" y="5924"/>
                    <a:pt x="3136" y="6360"/>
                    <a:pt x="2495" y="6360"/>
                  </a:cubicBezTo>
                  <a:cubicBezTo>
                    <a:pt x="2278" y="6360"/>
                    <a:pt x="2061" y="6310"/>
                    <a:pt x="1852" y="6196"/>
                  </a:cubicBezTo>
                  <a:cubicBezTo>
                    <a:pt x="1213" y="5848"/>
                    <a:pt x="1128" y="5063"/>
                    <a:pt x="1409" y="4445"/>
                  </a:cubicBezTo>
                  <a:cubicBezTo>
                    <a:pt x="1810" y="3563"/>
                    <a:pt x="2877" y="3103"/>
                    <a:pt x="3799" y="3103"/>
                  </a:cubicBezTo>
                  <a:close/>
                  <a:moveTo>
                    <a:pt x="1530" y="0"/>
                  </a:moveTo>
                  <a:cubicBezTo>
                    <a:pt x="1024" y="0"/>
                    <a:pt x="519" y="59"/>
                    <a:pt x="27" y="157"/>
                  </a:cubicBezTo>
                  <a:cubicBezTo>
                    <a:pt x="0" y="1853"/>
                    <a:pt x="4" y="5510"/>
                    <a:pt x="392" y="9457"/>
                  </a:cubicBezTo>
                  <a:cubicBezTo>
                    <a:pt x="554" y="11065"/>
                    <a:pt x="730" y="12342"/>
                    <a:pt x="913" y="13356"/>
                  </a:cubicBezTo>
                  <a:cubicBezTo>
                    <a:pt x="1282" y="13475"/>
                    <a:pt x="2116" y="13694"/>
                    <a:pt x="3203" y="13694"/>
                  </a:cubicBezTo>
                  <a:cubicBezTo>
                    <a:pt x="3945" y="13694"/>
                    <a:pt x="4805" y="13591"/>
                    <a:pt x="5714" y="13286"/>
                  </a:cubicBezTo>
                  <a:cubicBezTo>
                    <a:pt x="8445" y="12366"/>
                    <a:pt x="8563" y="9484"/>
                    <a:pt x="7072" y="4800"/>
                  </a:cubicBezTo>
                  <a:cubicBezTo>
                    <a:pt x="5889" y="1081"/>
                    <a:pt x="3702" y="0"/>
                    <a:pt x="153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29;p2"/>
            <p:cNvSpPr/>
            <p:nvPr/>
          </p:nvSpPr>
          <p:spPr>
            <a:xfrm>
              <a:off x="7800554" y="4253001"/>
              <a:ext cx="147499" cy="138806"/>
            </a:xfrm>
            <a:custGeom>
              <a:avLst/>
              <a:gdLst/>
              <a:ahLst/>
              <a:cxnLst/>
              <a:rect l="l" t="t" r="r" b="b"/>
              <a:pathLst>
                <a:path w="3037" h="2858" extrusionOk="0">
                  <a:moveTo>
                    <a:pt x="2465" y="1"/>
                  </a:moveTo>
                  <a:cubicBezTo>
                    <a:pt x="2459" y="15"/>
                    <a:pt x="2452" y="24"/>
                    <a:pt x="2435" y="24"/>
                  </a:cubicBezTo>
                  <a:cubicBezTo>
                    <a:pt x="1614" y="132"/>
                    <a:pt x="647" y="606"/>
                    <a:pt x="299" y="1400"/>
                  </a:cubicBezTo>
                  <a:cubicBezTo>
                    <a:pt x="1" y="2082"/>
                    <a:pt x="267" y="2857"/>
                    <a:pt x="1067" y="2857"/>
                  </a:cubicBezTo>
                  <a:cubicBezTo>
                    <a:pt x="1100" y="2857"/>
                    <a:pt x="1133" y="2856"/>
                    <a:pt x="1168" y="2853"/>
                  </a:cubicBezTo>
                  <a:cubicBezTo>
                    <a:pt x="1739" y="2813"/>
                    <a:pt x="2283" y="2359"/>
                    <a:pt x="2607" y="1913"/>
                  </a:cubicBezTo>
                  <a:cubicBezTo>
                    <a:pt x="2726" y="1751"/>
                    <a:pt x="2824" y="1576"/>
                    <a:pt x="2894" y="1389"/>
                  </a:cubicBezTo>
                  <a:cubicBezTo>
                    <a:pt x="2955" y="1238"/>
                    <a:pt x="3019" y="1052"/>
                    <a:pt x="3027" y="886"/>
                  </a:cubicBezTo>
                  <a:cubicBezTo>
                    <a:pt x="3036" y="693"/>
                    <a:pt x="2932" y="281"/>
                    <a:pt x="2804" y="143"/>
                  </a:cubicBezTo>
                  <a:cubicBezTo>
                    <a:pt x="2793" y="132"/>
                    <a:pt x="2790" y="109"/>
                    <a:pt x="2790" y="85"/>
                  </a:cubicBezTo>
                  <a:cubicBezTo>
                    <a:pt x="2705" y="31"/>
                    <a:pt x="2598" y="4"/>
                    <a:pt x="2465" y="1"/>
                  </a:cubicBezTo>
                  <a:close/>
                </a:path>
              </a:pathLst>
            </a:custGeom>
            <a:solidFill>
              <a:srgbClr val="FE98B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30;p2"/>
            <p:cNvSpPr/>
            <p:nvPr/>
          </p:nvSpPr>
          <p:spPr>
            <a:xfrm>
              <a:off x="8031051" y="3702546"/>
              <a:ext cx="118845" cy="106703"/>
            </a:xfrm>
            <a:custGeom>
              <a:avLst/>
              <a:gdLst/>
              <a:ahLst/>
              <a:cxnLst/>
              <a:rect l="l" t="t" r="r" b="b"/>
              <a:pathLst>
                <a:path w="2447" h="2197" extrusionOk="0">
                  <a:moveTo>
                    <a:pt x="92" y="0"/>
                  </a:moveTo>
                  <a:cubicBezTo>
                    <a:pt x="61" y="0"/>
                    <a:pt x="31" y="0"/>
                    <a:pt x="1" y="1"/>
                  </a:cubicBezTo>
                  <a:cubicBezTo>
                    <a:pt x="332" y="646"/>
                    <a:pt x="633" y="1393"/>
                    <a:pt x="913" y="2197"/>
                  </a:cubicBezTo>
                  <a:cubicBezTo>
                    <a:pt x="1616" y="1684"/>
                    <a:pt x="2447" y="903"/>
                    <a:pt x="2414" y="517"/>
                  </a:cubicBezTo>
                  <a:cubicBezTo>
                    <a:pt x="2381" y="167"/>
                    <a:pt x="1088" y="0"/>
                    <a:pt x="9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31;p2"/>
            <p:cNvSpPr/>
            <p:nvPr/>
          </p:nvSpPr>
          <p:spPr>
            <a:xfrm>
              <a:off x="8125611" y="3976025"/>
              <a:ext cx="124916" cy="118990"/>
            </a:xfrm>
            <a:custGeom>
              <a:avLst/>
              <a:gdLst/>
              <a:ahLst/>
              <a:cxnLst/>
              <a:rect l="l" t="t" r="r" b="b"/>
              <a:pathLst>
                <a:path w="2572" h="2450" extrusionOk="0">
                  <a:moveTo>
                    <a:pt x="219" y="0"/>
                  </a:moveTo>
                  <a:cubicBezTo>
                    <a:pt x="144" y="0"/>
                    <a:pt x="71" y="1"/>
                    <a:pt x="0" y="3"/>
                  </a:cubicBezTo>
                  <a:cubicBezTo>
                    <a:pt x="91" y="340"/>
                    <a:pt x="183" y="679"/>
                    <a:pt x="274" y="1017"/>
                  </a:cubicBezTo>
                  <a:cubicBezTo>
                    <a:pt x="406" y="1507"/>
                    <a:pt x="537" y="1983"/>
                    <a:pt x="665" y="2449"/>
                  </a:cubicBezTo>
                  <a:cubicBezTo>
                    <a:pt x="1403" y="1980"/>
                    <a:pt x="2571" y="973"/>
                    <a:pt x="2531" y="520"/>
                  </a:cubicBezTo>
                  <a:cubicBezTo>
                    <a:pt x="2500" y="171"/>
                    <a:pt x="1214" y="0"/>
                    <a:pt x="21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32;p2"/>
            <p:cNvSpPr/>
            <p:nvPr/>
          </p:nvSpPr>
          <p:spPr>
            <a:xfrm>
              <a:off x="8207154" y="4227406"/>
              <a:ext cx="132978" cy="131181"/>
            </a:xfrm>
            <a:custGeom>
              <a:avLst/>
              <a:gdLst/>
              <a:ahLst/>
              <a:cxnLst/>
              <a:rect l="l" t="t" r="r" b="b"/>
              <a:pathLst>
                <a:path w="2738" h="2701" extrusionOk="0">
                  <a:moveTo>
                    <a:pt x="2065" y="0"/>
                  </a:moveTo>
                  <a:cubicBezTo>
                    <a:pt x="1526" y="0"/>
                    <a:pt x="653" y="205"/>
                    <a:pt x="0" y="430"/>
                  </a:cubicBezTo>
                  <a:cubicBezTo>
                    <a:pt x="349" y="1285"/>
                    <a:pt x="761" y="2042"/>
                    <a:pt x="1241" y="2701"/>
                  </a:cubicBezTo>
                  <a:cubicBezTo>
                    <a:pt x="1795" y="2092"/>
                    <a:pt x="2737" y="606"/>
                    <a:pt x="2545" y="156"/>
                  </a:cubicBezTo>
                  <a:cubicBezTo>
                    <a:pt x="2499" y="46"/>
                    <a:pt x="2319" y="0"/>
                    <a:pt x="20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33;p2"/>
            <p:cNvSpPr/>
            <p:nvPr/>
          </p:nvSpPr>
          <p:spPr>
            <a:xfrm>
              <a:off x="8347658" y="4373932"/>
              <a:ext cx="108645" cy="123021"/>
            </a:xfrm>
            <a:custGeom>
              <a:avLst/>
              <a:gdLst/>
              <a:ahLst/>
              <a:cxnLst/>
              <a:rect l="l" t="t" r="r" b="b"/>
              <a:pathLst>
                <a:path w="2237" h="2533" extrusionOk="0">
                  <a:moveTo>
                    <a:pt x="1780" y="0"/>
                  </a:moveTo>
                  <a:cubicBezTo>
                    <a:pt x="1412" y="0"/>
                    <a:pt x="590" y="728"/>
                    <a:pt x="0" y="1387"/>
                  </a:cubicBezTo>
                  <a:cubicBezTo>
                    <a:pt x="635" y="1867"/>
                    <a:pt x="1342" y="2249"/>
                    <a:pt x="2126" y="2533"/>
                  </a:cubicBezTo>
                  <a:cubicBezTo>
                    <a:pt x="2237" y="1650"/>
                    <a:pt x="2230" y="282"/>
                    <a:pt x="1889" y="32"/>
                  </a:cubicBezTo>
                  <a:cubicBezTo>
                    <a:pt x="1860" y="10"/>
                    <a:pt x="1823" y="0"/>
                    <a:pt x="178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34;p2"/>
            <p:cNvSpPr/>
            <p:nvPr/>
          </p:nvSpPr>
          <p:spPr>
            <a:xfrm>
              <a:off x="8562808" y="4433863"/>
              <a:ext cx="98009" cy="89510"/>
            </a:xfrm>
            <a:custGeom>
              <a:avLst/>
              <a:gdLst/>
              <a:ahLst/>
              <a:cxnLst/>
              <a:rect l="l" t="t" r="r" b="b"/>
              <a:pathLst>
                <a:path w="2018" h="1843" extrusionOk="0">
                  <a:moveTo>
                    <a:pt x="802" y="0"/>
                  </a:moveTo>
                  <a:cubicBezTo>
                    <a:pt x="507" y="0"/>
                    <a:pt x="170" y="993"/>
                    <a:pt x="1" y="1819"/>
                  </a:cubicBezTo>
                  <a:cubicBezTo>
                    <a:pt x="184" y="1835"/>
                    <a:pt x="358" y="1843"/>
                    <a:pt x="524" y="1843"/>
                  </a:cubicBezTo>
                  <a:cubicBezTo>
                    <a:pt x="1119" y="1843"/>
                    <a:pt x="1608" y="1745"/>
                    <a:pt x="2018" y="1603"/>
                  </a:cubicBezTo>
                  <a:cubicBezTo>
                    <a:pt x="1697" y="906"/>
                    <a:pt x="1152" y="34"/>
                    <a:pt x="815" y="1"/>
                  </a:cubicBezTo>
                  <a:cubicBezTo>
                    <a:pt x="811" y="1"/>
                    <a:pt x="806" y="0"/>
                    <a:pt x="80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35;p2"/>
            <p:cNvSpPr/>
            <p:nvPr/>
          </p:nvSpPr>
          <p:spPr>
            <a:xfrm>
              <a:off x="7150051" y="3491912"/>
              <a:ext cx="1632742" cy="1471012"/>
            </a:xfrm>
            <a:custGeom>
              <a:avLst/>
              <a:gdLst/>
              <a:ahLst/>
              <a:cxnLst/>
              <a:rect l="l" t="t" r="r" b="b"/>
              <a:pathLst>
                <a:path w="33618" h="30288" extrusionOk="0">
                  <a:moveTo>
                    <a:pt x="1887" y="6975"/>
                  </a:moveTo>
                  <a:cubicBezTo>
                    <a:pt x="1902" y="6975"/>
                    <a:pt x="1928" y="6994"/>
                    <a:pt x="1967" y="7051"/>
                  </a:cubicBezTo>
                  <a:cubicBezTo>
                    <a:pt x="1956" y="7056"/>
                    <a:pt x="1946" y="7058"/>
                    <a:pt x="1936" y="7058"/>
                  </a:cubicBezTo>
                  <a:cubicBezTo>
                    <a:pt x="1875" y="7058"/>
                    <a:pt x="1856" y="6975"/>
                    <a:pt x="1887" y="6975"/>
                  </a:cubicBezTo>
                  <a:close/>
                  <a:moveTo>
                    <a:pt x="3072" y="391"/>
                  </a:moveTo>
                  <a:cubicBezTo>
                    <a:pt x="3750" y="391"/>
                    <a:pt x="4588" y="516"/>
                    <a:pt x="5617" y="715"/>
                  </a:cubicBezTo>
                  <a:cubicBezTo>
                    <a:pt x="6830" y="952"/>
                    <a:pt x="8310" y="1148"/>
                    <a:pt x="9743" y="1337"/>
                  </a:cubicBezTo>
                  <a:cubicBezTo>
                    <a:pt x="12717" y="1729"/>
                    <a:pt x="15792" y="2134"/>
                    <a:pt x="16630" y="2884"/>
                  </a:cubicBezTo>
                  <a:cubicBezTo>
                    <a:pt x="17018" y="3232"/>
                    <a:pt x="17377" y="3743"/>
                    <a:pt x="17705" y="4355"/>
                  </a:cubicBezTo>
                  <a:cubicBezTo>
                    <a:pt x="18073" y="5047"/>
                    <a:pt x="18408" y="5872"/>
                    <a:pt x="18715" y="6771"/>
                  </a:cubicBezTo>
                  <a:cubicBezTo>
                    <a:pt x="19066" y="7791"/>
                    <a:pt x="19387" y="8900"/>
                    <a:pt x="19688" y="9995"/>
                  </a:cubicBezTo>
                  <a:cubicBezTo>
                    <a:pt x="19786" y="10360"/>
                    <a:pt x="19888" y="10728"/>
                    <a:pt x="19986" y="11086"/>
                  </a:cubicBezTo>
                  <a:cubicBezTo>
                    <a:pt x="20124" y="11606"/>
                    <a:pt x="20262" y="12117"/>
                    <a:pt x="20401" y="12613"/>
                  </a:cubicBezTo>
                  <a:cubicBezTo>
                    <a:pt x="20719" y="13755"/>
                    <a:pt x="21036" y="14806"/>
                    <a:pt x="21381" y="15669"/>
                  </a:cubicBezTo>
                  <a:cubicBezTo>
                    <a:pt x="21388" y="15682"/>
                    <a:pt x="21395" y="15695"/>
                    <a:pt x="21398" y="15712"/>
                  </a:cubicBezTo>
                  <a:cubicBezTo>
                    <a:pt x="21763" y="16614"/>
                    <a:pt x="22199" y="17409"/>
                    <a:pt x="22706" y="18102"/>
                  </a:cubicBezTo>
                  <a:cubicBezTo>
                    <a:pt x="23199" y="18784"/>
                    <a:pt x="23767" y="19365"/>
                    <a:pt x="24402" y="19849"/>
                  </a:cubicBezTo>
                  <a:cubicBezTo>
                    <a:pt x="25091" y="20376"/>
                    <a:pt x="25862" y="20788"/>
                    <a:pt x="26721" y="21089"/>
                  </a:cubicBezTo>
                  <a:cubicBezTo>
                    <a:pt x="27312" y="21295"/>
                    <a:pt x="27944" y="21450"/>
                    <a:pt x="28619" y="21552"/>
                  </a:cubicBezTo>
                  <a:cubicBezTo>
                    <a:pt x="28758" y="21572"/>
                    <a:pt x="28890" y="21589"/>
                    <a:pt x="29018" y="21602"/>
                  </a:cubicBezTo>
                  <a:cubicBezTo>
                    <a:pt x="29227" y="21622"/>
                    <a:pt x="29426" y="21631"/>
                    <a:pt x="29615" y="21631"/>
                  </a:cubicBezTo>
                  <a:cubicBezTo>
                    <a:pt x="30273" y="21631"/>
                    <a:pt x="30816" y="21520"/>
                    <a:pt x="31262" y="21363"/>
                  </a:cubicBezTo>
                  <a:cubicBezTo>
                    <a:pt x="31969" y="21109"/>
                    <a:pt x="32445" y="20734"/>
                    <a:pt x="32769" y="20477"/>
                  </a:cubicBezTo>
                  <a:cubicBezTo>
                    <a:pt x="32871" y="20396"/>
                    <a:pt x="32989" y="20304"/>
                    <a:pt x="33060" y="20264"/>
                  </a:cubicBezTo>
                  <a:cubicBezTo>
                    <a:pt x="33138" y="20433"/>
                    <a:pt x="33239" y="21001"/>
                    <a:pt x="33131" y="21809"/>
                  </a:cubicBezTo>
                  <a:cubicBezTo>
                    <a:pt x="32992" y="22815"/>
                    <a:pt x="32448" y="24715"/>
                    <a:pt x="30340" y="26120"/>
                  </a:cubicBezTo>
                  <a:cubicBezTo>
                    <a:pt x="28584" y="27291"/>
                    <a:pt x="26700" y="27567"/>
                    <a:pt x="25313" y="27567"/>
                  </a:cubicBezTo>
                  <a:cubicBezTo>
                    <a:pt x="24089" y="27567"/>
                    <a:pt x="23252" y="27352"/>
                    <a:pt x="23233" y="27347"/>
                  </a:cubicBezTo>
                  <a:lnTo>
                    <a:pt x="23068" y="27304"/>
                  </a:lnTo>
                  <a:lnTo>
                    <a:pt x="23003" y="27462"/>
                  </a:lnTo>
                  <a:cubicBezTo>
                    <a:pt x="22625" y="28374"/>
                    <a:pt x="21831" y="29841"/>
                    <a:pt x="21304" y="29895"/>
                  </a:cubicBezTo>
                  <a:cubicBezTo>
                    <a:pt x="21296" y="29895"/>
                    <a:pt x="21289" y="29896"/>
                    <a:pt x="21281" y="29896"/>
                  </a:cubicBezTo>
                  <a:cubicBezTo>
                    <a:pt x="20802" y="29896"/>
                    <a:pt x="20146" y="28770"/>
                    <a:pt x="19824" y="27948"/>
                  </a:cubicBezTo>
                  <a:lnTo>
                    <a:pt x="19773" y="27814"/>
                  </a:lnTo>
                  <a:lnTo>
                    <a:pt x="16221" y="28050"/>
                  </a:lnTo>
                  <a:lnTo>
                    <a:pt x="16167" y="28141"/>
                  </a:lnTo>
                  <a:cubicBezTo>
                    <a:pt x="15920" y="28584"/>
                    <a:pt x="15136" y="29723"/>
                    <a:pt x="14501" y="29723"/>
                  </a:cubicBezTo>
                  <a:lnTo>
                    <a:pt x="14484" y="29723"/>
                  </a:lnTo>
                  <a:cubicBezTo>
                    <a:pt x="14241" y="29716"/>
                    <a:pt x="13541" y="29358"/>
                    <a:pt x="12910" y="25833"/>
                  </a:cubicBezTo>
                  <a:cubicBezTo>
                    <a:pt x="12727" y="24819"/>
                    <a:pt x="12551" y="23542"/>
                    <a:pt x="12389" y="21934"/>
                  </a:cubicBezTo>
                  <a:cubicBezTo>
                    <a:pt x="12001" y="17987"/>
                    <a:pt x="11997" y="14330"/>
                    <a:pt x="12024" y="12634"/>
                  </a:cubicBezTo>
                  <a:cubicBezTo>
                    <a:pt x="12034" y="12016"/>
                    <a:pt x="12048" y="11654"/>
                    <a:pt x="12048" y="11640"/>
                  </a:cubicBezTo>
                  <a:lnTo>
                    <a:pt x="12058" y="11383"/>
                  </a:lnTo>
                  <a:lnTo>
                    <a:pt x="12058" y="11383"/>
                  </a:lnTo>
                  <a:lnTo>
                    <a:pt x="11808" y="11441"/>
                  </a:lnTo>
                  <a:cubicBezTo>
                    <a:pt x="11789" y="11446"/>
                    <a:pt x="10425" y="11760"/>
                    <a:pt x="8589" y="11760"/>
                  </a:cubicBezTo>
                  <a:cubicBezTo>
                    <a:pt x="8051" y="11760"/>
                    <a:pt x="7472" y="11733"/>
                    <a:pt x="6874" y="11664"/>
                  </a:cubicBezTo>
                  <a:cubicBezTo>
                    <a:pt x="4779" y="11424"/>
                    <a:pt x="2356" y="10559"/>
                    <a:pt x="1190" y="8048"/>
                  </a:cubicBezTo>
                  <a:cubicBezTo>
                    <a:pt x="1353" y="7802"/>
                    <a:pt x="1606" y="7551"/>
                    <a:pt x="1751" y="7365"/>
                  </a:cubicBezTo>
                  <a:cubicBezTo>
                    <a:pt x="1825" y="7267"/>
                    <a:pt x="1903" y="7170"/>
                    <a:pt x="1981" y="7072"/>
                  </a:cubicBezTo>
                  <a:cubicBezTo>
                    <a:pt x="1988" y="7078"/>
                    <a:pt x="1988" y="7081"/>
                    <a:pt x="1994" y="7089"/>
                  </a:cubicBezTo>
                  <a:cubicBezTo>
                    <a:pt x="2261" y="7541"/>
                    <a:pt x="3109" y="7944"/>
                    <a:pt x="3542" y="8261"/>
                  </a:cubicBezTo>
                  <a:cubicBezTo>
                    <a:pt x="3589" y="8294"/>
                    <a:pt x="3647" y="8313"/>
                    <a:pt x="3704" y="8313"/>
                  </a:cubicBezTo>
                  <a:cubicBezTo>
                    <a:pt x="3759" y="8313"/>
                    <a:pt x="3813" y="8295"/>
                    <a:pt x="3856" y="8257"/>
                  </a:cubicBezTo>
                  <a:cubicBezTo>
                    <a:pt x="4285" y="7875"/>
                    <a:pt x="4718" y="7490"/>
                    <a:pt x="5147" y="7105"/>
                  </a:cubicBezTo>
                  <a:cubicBezTo>
                    <a:pt x="5634" y="7470"/>
                    <a:pt x="6113" y="7835"/>
                    <a:pt x="6597" y="8200"/>
                  </a:cubicBezTo>
                  <a:cubicBezTo>
                    <a:pt x="6648" y="8238"/>
                    <a:pt x="6706" y="8258"/>
                    <a:pt x="6762" y="8258"/>
                  </a:cubicBezTo>
                  <a:cubicBezTo>
                    <a:pt x="6826" y="8258"/>
                    <a:pt x="6888" y="8232"/>
                    <a:pt x="6935" y="8176"/>
                  </a:cubicBezTo>
                  <a:cubicBezTo>
                    <a:pt x="7144" y="7923"/>
                    <a:pt x="7350" y="7660"/>
                    <a:pt x="7520" y="7379"/>
                  </a:cubicBezTo>
                  <a:cubicBezTo>
                    <a:pt x="7634" y="7190"/>
                    <a:pt x="7732" y="6821"/>
                    <a:pt x="7881" y="6632"/>
                  </a:cubicBezTo>
                  <a:cubicBezTo>
                    <a:pt x="7911" y="6639"/>
                    <a:pt x="7952" y="6652"/>
                    <a:pt x="8013" y="6686"/>
                  </a:cubicBezTo>
                  <a:cubicBezTo>
                    <a:pt x="8155" y="6771"/>
                    <a:pt x="8344" y="6808"/>
                    <a:pt x="8503" y="6858"/>
                  </a:cubicBezTo>
                  <a:cubicBezTo>
                    <a:pt x="8855" y="6977"/>
                    <a:pt x="9209" y="7068"/>
                    <a:pt x="9571" y="7139"/>
                  </a:cubicBezTo>
                  <a:cubicBezTo>
                    <a:pt x="9593" y="7144"/>
                    <a:pt x="9616" y="7146"/>
                    <a:pt x="9638" y="7146"/>
                  </a:cubicBezTo>
                  <a:cubicBezTo>
                    <a:pt x="9722" y="7146"/>
                    <a:pt x="9798" y="7109"/>
                    <a:pt x="9828" y="7021"/>
                  </a:cubicBezTo>
                  <a:cubicBezTo>
                    <a:pt x="10054" y="6389"/>
                    <a:pt x="10196" y="5743"/>
                    <a:pt x="10327" y="5088"/>
                  </a:cubicBezTo>
                  <a:cubicBezTo>
                    <a:pt x="10357" y="4946"/>
                    <a:pt x="10212" y="4845"/>
                    <a:pt x="10085" y="4845"/>
                  </a:cubicBezTo>
                  <a:cubicBezTo>
                    <a:pt x="10010" y="4845"/>
                    <a:pt x="9941" y="4880"/>
                    <a:pt x="9919" y="4963"/>
                  </a:cubicBezTo>
                  <a:cubicBezTo>
                    <a:pt x="9753" y="5561"/>
                    <a:pt x="9649" y="6156"/>
                    <a:pt x="9456" y="6744"/>
                  </a:cubicBezTo>
                  <a:cubicBezTo>
                    <a:pt x="8902" y="6615"/>
                    <a:pt x="8368" y="6433"/>
                    <a:pt x="7827" y="6240"/>
                  </a:cubicBezTo>
                  <a:cubicBezTo>
                    <a:pt x="7810" y="6235"/>
                    <a:pt x="7790" y="6232"/>
                    <a:pt x="7769" y="6232"/>
                  </a:cubicBezTo>
                  <a:cubicBezTo>
                    <a:pt x="7700" y="6232"/>
                    <a:pt x="7619" y="6261"/>
                    <a:pt x="7590" y="6318"/>
                  </a:cubicBezTo>
                  <a:cubicBezTo>
                    <a:pt x="7320" y="6841"/>
                    <a:pt x="7043" y="7335"/>
                    <a:pt x="6688" y="7802"/>
                  </a:cubicBezTo>
                  <a:cubicBezTo>
                    <a:pt x="6211" y="7443"/>
                    <a:pt x="5739" y="7085"/>
                    <a:pt x="5266" y="6727"/>
                  </a:cubicBezTo>
                  <a:cubicBezTo>
                    <a:pt x="5218" y="6691"/>
                    <a:pt x="5155" y="6668"/>
                    <a:pt x="5094" y="6668"/>
                  </a:cubicBezTo>
                  <a:cubicBezTo>
                    <a:pt x="5046" y="6668"/>
                    <a:pt x="4999" y="6682"/>
                    <a:pt x="4962" y="6716"/>
                  </a:cubicBezTo>
                  <a:cubicBezTo>
                    <a:pt x="4525" y="7102"/>
                    <a:pt x="4093" y="7484"/>
                    <a:pt x="3657" y="7869"/>
                  </a:cubicBezTo>
                  <a:cubicBezTo>
                    <a:pt x="3123" y="7477"/>
                    <a:pt x="2582" y="7089"/>
                    <a:pt x="2035" y="6710"/>
                  </a:cubicBezTo>
                  <a:cubicBezTo>
                    <a:pt x="1997" y="6684"/>
                    <a:pt x="1938" y="6662"/>
                    <a:pt x="1882" y="6662"/>
                  </a:cubicBezTo>
                  <a:cubicBezTo>
                    <a:pt x="1837" y="6662"/>
                    <a:pt x="1795" y="6676"/>
                    <a:pt x="1768" y="6713"/>
                  </a:cubicBezTo>
                  <a:cubicBezTo>
                    <a:pt x="1582" y="6967"/>
                    <a:pt x="1251" y="7325"/>
                    <a:pt x="1041" y="7686"/>
                  </a:cubicBezTo>
                  <a:cubicBezTo>
                    <a:pt x="747" y="6936"/>
                    <a:pt x="551" y="6061"/>
                    <a:pt x="504" y="5017"/>
                  </a:cubicBezTo>
                  <a:cubicBezTo>
                    <a:pt x="400" y="2814"/>
                    <a:pt x="683" y="1499"/>
                    <a:pt x="1396" y="884"/>
                  </a:cubicBezTo>
                  <a:cubicBezTo>
                    <a:pt x="1800" y="534"/>
                    <a:pt x="2345" y="391"/>
                    <a:pt x="3072" y="391"/>
                  </a:cubicBezTo>
                  <a:close/>
                  <a:moveTo>
                    <a:pt x="3094" y="0"/>
                  </a:moveTo>
                  <a:cubicBezTo>
                    <a:pt x="2310" y="0"/>
                    <a:pt x="1640" y="156"/>
                    <a:pt x="1139" y="590"/>
                  </a:cubicBezTo>
                  <a:cubicBezTo>
                    <a:pt x="318" y="1300"/>
                    <a:pt x="1" y="2672"/>
                    <a:pt x="112" y="5037"/>
                  </a:cubicBezTo>
                  <a:cubicBezTo>
                    <a:pt x="352" y="10221"/>
                    <a:pt x="3897" y="11715"/>
                    <a:pt x="6830" y="12052"/>
                  </a:cubicBezTo>
                  <a:cubicBezTo>
                    <a:pt x="7454" y="12125"/>
                    <a:pt x="8055" y="12154"/>
                    <a:pt x="8611" y="12154"/>
                  </a:cubicBezTo>
                  <a:cubicBezTo>
                    <a:pt x="10035" y="12154"/>
                    <a:pt x="11167" y="11968"/>
                    <a:pt x="11649" y="11874"/>
                  </a:cubicBezTo>
                  <a:lnTo>
                    <a:pt x="11649" y="11874"/>
                  </a:lnTo>
                  <a:cubicBezTo>
                    <a:pt x="11636" y="12390"/>
                    <a:pt x="11608" y="13665"/>
                    <a:pt x="11636" y="15371"/>
                  </a:cubicBezTo>
                  <a:cubicBezTo>
                    <a:pt x="11163" y="15033"/>
                    <a:pt x="10396" y="14788"/>
                    <a:pt x="9705" y="14788"/>
                  </a:cubicBezTo>
                  <a:cubicBezTo>
                    <a:pt x="8868" y="14788"/>
                    <a:pt x="8142" y="15148"/>
                    <a:pt x="8189" y="16138"/>
                  </a:cubicBezTo>
                  <a:cubicBezTo>
                    <a:pt x="8237" y="17136"/>
                    <a:pt x="9445" y="17720"/>
                    <a:pt x="10488" y="17720"/>
                  </a:cubicBezTo>
                  <a:cubicBezTo>
                    <a:pt x="10886" y="17720"/>
                    <a:pt x="11260" y="17635"/>
                    <a:pt x="11537" y="17456"/>
                  </a:cubicBezTo>
                  <a:cubicBezTo>
                    <a:pt x="11558" y="17442"/>
                    <a:pt x="11564" y="17409"/>
                    <a:pt x="11558" y="17381"/>
                  </a:cubicBezTo>
                  <a:cubicBezTo>
                    <a:pt x="11555" y="17364"/>
                    <a:pt x="11545" y="17350"/>
                    <a:pt x="11528" y="17350"/>
                  </a:cubicBezTo>
                  <a:cubicBezTo>
                    <a:pt x="11524" y="17350"/>
                    <a:pt x="11521" y="17350"/>
                    <a:pt x="11517" y="17351"/>
                  </a:cubicBezTo>
                  <a:cubicBezTo>
                    <a:pt x="11328" y="17398"/>
                    <a:pt x="11044" y="17426"/>
                    <a:pt x="10726" y="17426"/>
                  </a:cubicBezTo>
                  <a:cubicBezTo>
                    <a:pt x="9596" y="17426"/>
                    <a:pt x="8019" y="17063"/>
                    <a:pt x="8580" y="15814"/>
                  </a:cubicBezTo>
                  <a:cubicBezTo>
                    <a:pt x="8829" y="15258"/>
                    <a:pt x="9273" y="15069"/>
                    <a:pt x="9771" y="15069"/>
                  </a:cubicBezTo>
                  <a:cubicBezTo>
                    <a:pt x="10402" y="15069"/>
                    <a:pt x="11119" y="15371"/>
                    <a:pt x="11639" y="15611"/>
                  </a:cubicBezTo>
                  <a:cubicBezTo>
                    <a:pt x="11649" y="16145"/>
                    <a:pt x="11666" y="16720"/>
                    <a:pt x="11689" y="17321"/>
                  </a:cubicBezTo>
                  <a:cubicBezTo>
                    <a:pt x="11743" y="18743"/>
                    <a:pt x="11838" y="20332"/>
                    <a:pt x="12001" y="21974"/>
                  </a:cubicBezTo>
                  <a:cubicBezTo>
                    <a:pt x="12531" y="27340"/>
                    <a:pt x="13362" y="30081"/>
                    <a:pt x="14471" y="30115"/>
                  </a:cubicBezTo>
                  <a:lnTo>
                    <a:pt x="14498" y="30115"/>
                  </a:lnTo>
                  <a:cubicBezTo>
                    <a:pt x="15383" y="30115"/>
                    <a:pt x="16224" y="28817"/>
                    <a:pt x="16454" y="28425"/>
                  </a:cubicBezTo>
                  <a:lnTo>
                    <a:pt x="19512" y="28223"/>
                  </a:lnTo>
                  <a:cubicBezTo>
                    <a:pt x="19726" y="28729"/>
                    <a:pt x="20445" y="30287"/>
                    <a:pt x="21276" y="30287"/>
                  </a:cubicBezTo>
                  <a:cubicBezTo>
                    <a:pt x="21297" y="30287"/>
                    <a:pt x="21320" y="30287"/>
                    <a:pt x="21340" y="30284"/>
                  </a:cubicBezTo>
                  <a:cubicBezTo>
                    <a:pt x="22172" y="30203"/>
                    <a:pt x="23020" y="28408"/>
                    <a:pt x="23301" y="27763"/>
                  </a:cubicBezTo>
                  <a:cubicBezTo>
                    <a:pt x="23619" y="27834"/>
                    <a:pt x="24360" y="27970"/>
                    <a:pt x="25335" y="27970"/>
                  </a:cubicBezTo>
                  <a:cubicBezTo>
                    <a:pt x="26772" y="27970"/>
                    <a:pt x="28715" y="27675"/>
                    <a:pt x="30559" y="26445"/>
                  </a:cubicBezTo>
                  <a:cubicBezTo>
                    <a:pt x="32850" y="24918"/>
                    <a:pt x="33618" y="22620"/>
                    <a:pt x="33567" y="20981"/>
                  </a:cubicBezTo>
                  <a:cubicBezTo>
                    <a:pt x="33560" y="20707"/>
                    <a:pt x="33513" y="20051"/>
                    <a:pt x="33250" y="19899"/>
                  </a:cubicBezTo>
                  <a:cubicBezTo>
                    <a:pt x="33197" y="19868"/>
                    <a:pt x="33145" y="19855"/>
                    <a:pt x="33093" y="19855"/>
                  </a:cubicBezTo>
                  <a:cubicBezTo>
                    <a:pt x="32925" y="19855"/>
                    <a:pt x="32751" y="19994"/>
                    <a:pt x="32529" y="20170"/>
                  </a:cubicBezTo>
                  <a:cubicBezTo>
                    <a:pt x="32222" y="20413"/>
                    <a:pt x="31776" y="20764"/>
                    <a:pt x="31107" y="20998"/>
                  </a:cubicBezTo>
                  <a:cubicBezTo>
                    <a:pt x="30697" y="21140"/>
                    <a:pt x="30208" y="21238"/>
                    <a:pt x="29613" y="21238"/>
                  </a:cubicBezTo>
                  <a:cubicBezTo>
                    <a:pt x="29447" y="21238"/>
                    <a:pt x="29273" y="21230"/>
                    <a:pt x="29090" y="21214"/>
                  </a:cubicBezTo>
                  <a:cubicBezTo>
                    <a:pt x="28954" y="21204"/>
                    <a:pt x="28819" y="21187"/>
                    <a:pt x="28677" y="21167"/>
                  </a:cubicBezTo>
                  <a:cubicBezTo>
                    <a:pt x="28001" y="21065"/>
                    <a:pt x="27373" y="20903"/>
                    <a:pt x="26785" y="20694"/>
                  </a:cubicBezTo>
                  <a:cubicBezTo>
                    <a:pt x="26001" y="20410"/>
                    <a:pt x="25294" y="20028"/>
                    <a:pt x="24659" y="19548"/>
                  </a:cubicBezTo>
                  <a:cubicBezTo>
                    <a:pt x="24037" y="19078"/>
                    <a:pt x="23486" y="18510"/>
                    <a:pt x="23007" y="17845"/>
                  </a:cubicBezTo>
                  <a:cubicBezTo>
                    <a:pt x="22527" y="17186"/>
                    <a:pt x="22115" y="16429"/>
                    <a:pt x="21766" y="15574"/>
                  </a:cubicBezTo>
                  <a:cubicBezTo>
                    <a:pt x="21760" y="15557"/>
                    <a:pt x="21753" y="15540"/>
                    <a:pt x="21746" y="15523"/>
                  </a:cubicBezTo>
                  <a:cubicBezTo>
                    <a:pt x="21398" y="14658"/>
                    <a:pt x="21077" y="13583"/>
                    <a:pt x="20752" y="12417"/>
                  </a:cubicBezTo>
                  <a:cubicBezTo>
                    <a:pt x="20624" y="11951"/>
                    <a:pt x="20493" y="11475"/>
                    <a:pt x="20361" y="10985"/>
                  </a:cubicBezTo>
                  <a:cubicBezTo>
                    <a:pt x="20270" y="10647"/>
                    <a:pt x="20178" y="10308"/>
                    <a:pt x="20087" y="9971"/>
                  </a:cubicBezTo>
                  <a:cubicBezTo>
                    <a:pt x="19763" y="8781"/>
                    <a:pt x="19425" y="7605"/>
                    <a:pt x="19053" y="6534"/>
                  </a:cubicBezTo>
                  <a:cubicBezTo>
                    <a:pt x="18773" y="5730"/>
                    <a:pt x="18472" y="4983"/>
                    <a:pt x="18141" y="4338"/>
                  </a:cubicBezTo>
                  <a:cubicBezTo>
                    <a:pt x="17765" y="3611"/>
                    <a:pt x="17357" y="3009"/>
                    <a:pt x="16890" y="2591"/>
                  </a:cubicBezTo>
                  <a:cubicBezTo>
                    <a:pt x="15964" y="1763"/>
                    <a:pt x="12966" y="1367"/>
                    <a:pt x="9797" y="948"/>
                  </a:cubicBezTo>
                  <a:cubicBezTo>
                    <a:pt x="8368" y="759"/>
                    <a:pt x="6891" y="563"/>
                    <a:pt x="5692" y="333"/>
                  </a:cubicBezTo>
                  <a:cubicBezTo>
                    <a:pt x="4748" y="150"/>
                    <a:pt x="3866" y="0"/>
                    <a:pt x="309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36;p2"/>
            <p:cNvSpPr/>
            <p:nvPr/>
          </p:nvSpPr>
          <p:spPr>
            <a:xfrm>
              <a:off x="7768306" y="3673017"/>
              <a:ext cx="75037" cy="75182"/>
            </a:xfrm>
            <a:custGeom>
              <a:avLst/>
              <a:gdLst/>
              <a:ahLst/>
              <a:cxnLst/>
              <a:rect l="l" t="t" r="r" b="b"/>
              <a:pathLst>
                <a:path w="1545" h="1548" extrusionOk="0">
                  <a:moveTo>
                    <a:pt x="774" y="0"/>
                  </a:moveTo>
                  <a:cubicBezTo>
                    <a:pt x="345" y="0"/>
                    <a:pt x="0" y="345"/>
                    <a:pt x="0" y="774"/>
                  </a:cubicBezTo>
                  <a:cubicBezTo>
                    <a:pt x="0" y="1200"/>
                    <a:pt x="345" y="1548"/>
                    <a:pt x="774" y="1548"/>
                  </a:cubicBezTo>
                  <a:cubicBezTo>
                    <a:pt x="1200" y="1548"/>
                    <a:pt x="1545" y="1200"/>
                    <a:pt x="1545" y="774"/>
                  </a:cubicBezTo>
                  <a:cubicBezTo>
                    <a:pt x="1545" y="345"/>
                    <a:pt x="1200" y="0"/>
                    <a:pt x="77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2"/>
            <p:cNvSpPr/>
            <p:nvPr/>
          </p:nvSpPr>
          <p:spPr>
            <a:xfrm>
              <a:off x="7787489" y="4248581"/>
              <a:ext cx="186693" cy="158184"/>
            </a:xfrm>
            <a:custGeom>
              <a:avLst/>
              <a:gdLst/>
              <a:ahLst/>
              <a:cxnLst/>
              <a:rect l="l" t="t" r="r" b="b"/>
              <a:pathLst>
                <a:path w="3844" h="3257" extrusionOk="0">
                  <a:moveTo>
                    <a:pt x="2671" y="0"/>
                  </a:moveTo>
                  <a:cubicBezTo>
                    <a:pt x="1749" y="0"/>
                    <a:pt x="682" y="460"/>
                    <a:pt x="281" y="1342"/>
                  </a:cubicBezTo>
                  <a:cubicBezTo>
                    <a:pt x="0" y="1960"/>
                    <a:pt x="85" y="2745"/>
                    <a:pt x="724" y="3093"/>
                  </a:cubicBezTo>
                  <a:cubicBezTo>
                    <a:pt x="933" y="3207"/>
                    <a:pt x="1150" y="3257"/>
                    <a:pt x="1367" y="3257"/>
                  </a:cubicBezTo>
                  <a:cubicBezTo>
                    <a:pt x="2008" y="3257"/>
                    <a:pt x="2644" y="2821"/>
                    <a:pt x="3045" y="2336"/>
                  </a:cubicBezTo>
                  <a:cubicBezTo>
                    <a:pt x="3532" y="1748"/>
                    <a:pt x="3843" y="643"/>
                    <a:pt x="3116" y="112"/>
                  </a:cubicBezTo>
                  <a:cubicBezTo>
                    <a:pt x="3107" y="105"/>
                    <a:pt x="3098" y="102"/>
                    <a:pt x="3091" y="102"/>
                  </a:cubicBezTo>
                  <a:cubicBezTo>
                    <a:pt x="3066" y="102"/>
                    <a:pt x="3056" y="140"/>
                    <a:pt x="3059" y="176"/>
                  </a:cubicBezTo>
                  <a:cubicBezTo>
                    <a:pt x="3059" y="200"/>
                    <a:pt x="3062" y="223"/>
                    <a:pt x="3073" y="234"/>
                  </a:cubicBezTo>
                  <a:cubicBezTo>
                    <a:pt x="3201" y="372"/>
                    <a:pt x="3305" y="784"/>
                    <a:pt x="3296" y="977"/>
                  </a:cubicBezTo>
                  <a:cubicBezTo>
                    <a:pt x="3288" y="1143"/>
                    <a:pt x="3224" y="1329"/>
                    <a:pt x="3163" y="1480"/>
                  </a:cubicBezTo>
                  <a:cubicBezTo>
                    <a:pt x="3093" y="1667"/>
                    <a:pt x="2995" y="1842"/>
                    <a:pt x="2876" y="2004"/>
                  </a:cubicBezTo>
                  <a:cubicBezTo>
                    <a:pt x="2552" y="2450"/>
                    <a:pt x="2008" y="2904"/>
                    <a:pt x="1437" y="2944"/>
                  </a:cubicBezTo>
                  <a:cubicBezTo>
                    <a:pt x="1402" y="2947"/>
                    <a:pt x="1369" y="2948"/>
                    <a:pt x="1336" y="2948"/>
                  </a:cubicBezTo>
                  <a:cubicBezTo>
                    <a:pt x="536" y="2948"/>
                    <a:pt x="270" y="2173"/>
                    <a:pt x="568" y="1491"/>
                  </a:cubicBezTo>
                  <a:cubicBezTo>
                    <a:pt x="916" y="697"/>
                    <a:pt x="1883" y="223"/>
                    <a:pt x="2704" y="115"/>
                  </a:cubicBezTo>
                  <a:cubicBezTo>
                    <a:pt x="2721" y="115"/>
                    <a:pt x="2728" y="106"/>
                    <a:pt x="2734" y="92"/>
                  </a:cubicBezTo>
                  <a:cubicBezTo>
                    <a:pt x="2751" y="58"/>
                    <a:pt x="2741" y="0"/>
                    <a:pt x="2700" y="0"/>
                  </a:cubicBezTo>
                  <a:cubicBezTo>
                    <a:pt x="2691" y="0"/>
                    <a:pt x="2681" y="0"/>
                    <a:pt x="267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38;p2"/>
            <p:cNvSpPr/>
            <p:nvPr/>
          </p:nvSpPr>
          <p:spPr>
            <a:xfrm>
              <a:off x="8321189" y="4504916"/>
              <a:ext cx="88539" cy="64061"/>
            </a:xfrm>
            <a:custGeom>
              <a:avLst/>
              <a:gdLst/>
              <a:ahLst/>
              <a:cxnLst/>
              <a:rect l="l" t="t" r="r" b="b"/>
              <a:pathLst>
                <a:path w="1823" h="1319" extrusionOk="0">
                  <a:moveTo>
                    <a:pt x="652" y="1"/>
                  </a:moveTo>
                  <a:cubicBezTo>
                    <a:pt x="526" y="1"/>
                    <a:pt x="402" y="36"/>
                    <a:pt x="302" y="106"/>
                  </a:cubicBezTo>
                  <a:cubicBezTo>
                    <a:pt x="214" y="167"/>
                    <a:pt x="143" y="251"/>
                    <a:pt x="110" y="366"/>
                  </a:cubicBezTo>
                  <a:cubicBezTo>
                    <a:pt x="1" y="758"/>
                    <a:pt x="380" y="1093"/>
                    <a:pt x="704" y="1227"/>
                  </a:cubicBezTo>
                  <a:cubicBezTo>
                    <a:pt x="833" y="1281"/>
                    <a:pt x="1004" y="1319"/>
                    <a:pt x="1172" y="1319"/>
                  </a:cubicBezTo>
                  <a:cubicBezTo>
                    <a:pt x="1418" y="1319"/>
                    <a:pt x="1658" y="1239"/>
                    <a:pt x="1758" y="1015"/>
                  </a:cubicBezTo>
                  <a:cubicBezTo>
                    <a:pt x="1822" y="866"/>
                    <a:pt x="1772" y="711"/>
                    <a:pt x="1684" y="582"/>
                  </a:cubicBezTo>
                  <a:cubicBezTo>
                    <a:pt x="1667" y="555"/>
                    <a:pt x="1646" y="528"/>
                    <a:pt x="1626" y="501"/>
                  </a:cubicBezTo>
                  <a:cubicBezTo>
                    <a:pt x="1568" y="438"/>
                    <a:pt x="1374" y="240"/>
                    <a:pt x="1243" y="240"/>
                  </a:cubicBezTo>
                  <a:cubicBezTo>
                    <a:pt x="1222" y="240"/>
                    <a:pt x="1202" y="245"/>
                    <a:pt x="1184" y="257"/>
                  </a:cubicBezTo>
                  <a:cubicBezTo>
                    <a:pt x="1184" y="262"/>
                    <a:pt x="1184" y="262"/>
                    <a:pt x="1180" y="265"/>
                  </a:cubicBezTo>
                  <a:cubicBezTo>
                    <a:pt x="1160" y="285"/>
                    <a:pt x="1164" y="332"/>
                    <a:pt x="1180" y="352"/>
                  </a:cubicBezTo>
                  <a:cubicBezTo>
                    <a:pt x="1214" y="403"/>
                    <a:pt x="1282" y="454"/>
                    <a:pt x="1350" y="508"/>
                  </a:cubicBezTo>
                  <a:cubicBezTo>
                    <a:pt x="1505" y="633"/>
                    <a:pt x="1674" y="772"/>
                    <a:pt x="1488" y="947"/>
                  </a:cubicBezTo>
                  <a:cubicBezTo>
                    <a:pt x="1390" y="1039"/>
                    <a:pt x="1249" y="1074"/>
                    <a:pt x="1106" y="1074"/>
                  </a:cubicBezTo>
                  <a:cubicBezTo>
                    <a:pt x="987" y="1074"/>
                    <a:pt x="866" y="1050"/>
                    <a:pt x="768" y="1015"/>
                  </a:cubicBezTo>
                  <a:cubicBezTo>
                    <a:pt x="562" y="940"/>
                    <a:pt x="288" y="758"/>
                    <a:pt x="325" y="511"/>
                  </a:cubicBezTo>
                  <a:cubicBezTo>
                    <a:pt x="349" y="369"/>
                    <a:pt x="457" y="285"/>
                    <a:pt x="589" y="245"/>
                  </a:cubicBezTo>
                  <a:cubicBezTo>
                    <a:pt x="650" y="227"/>
                    <a:pt x="717" y="218"/>
                    <a:pt x="783" y="218"/>
                  </a:cubicBezTo>
                  <a:cubicBezTo>
                    <a:pt x="881" y="218"/>
                    <a:pt x="977" y="237"/>
                    <a:pt x="1052" y="271"/>
                  </a:cubicBezTo>
                  <a:cubicBezTo>
                    <a:pt x="1057" y="274"/>
                    <a:pt x="1062" y="275"/>
                    <a:pt x="1067" y="275"/>
                  </a:cubicBezTo>
                  <a:cubicBezTo>
                    <a:pt x="1089" y="275"/>
                    <a:pt x="1095" y="242"/>
                    <a:pt x="1093" y="210"/>
                  </a:cubicBezTo>
                  <a:cubicBezTo>
                    <a:pt x="1089" y="190"/>
                    <a:pt x="1086" y="167"/>
                    <a:pt x="1075" y="160"/>
                  </a:cubicBezTo>
                  <a:cubicBezTo>
                    <a:pt x="962" y="54"/>
                    <a:pt x="806" y="1"/>
                    <a:pt x="65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39;p2"/>
            <p:cNvSpPr/>
            <p:nvPr/>
          </p:nvSpPr>
          <p:spPr>
            <a:xfrm>
              <a:off x="8441877" y="4543867"/>
              <a:ext cx="79942" cy="48713"/>
            </a:xfrm>
            <a:custGeom>
              <a:avLst/>
              <a:gdLst/>
              <a:ahLst/>
              <a:cxnLst/>
              <a:rect l="l" t="t" r="r" b="b"/>
              <a:pathLst>
                <a:path w="1646" h="1003" extrusionOk="0">
                  <a:moveTo>
                    <a:pt x="601" y="1"/>
                  </a:moveTo>
                  <a:cubicBezTo>
                    <a:pt x="407" y="1"/>
                    <a:pt x="210" y="85"/>
                    <a:pt x="131" y="257"/>
                  </a:cubicBezTo>
                  <a:cubicBezTo>
                    <a:pt x="0" y="541"/>
                    <a:pt x="290" y="770"/>
                    <a:pt x="524" y="868"/>
                  </a:cubicBezTo>
                  <a:cubicBezTo>
                    <a:pt x="653" y="924"/>
                    <a:pt x="910" y="1002"/>
                    <a:pt x="1134" y="1002"/>
                  </a:cubicBezTo>
                  <a:cubicBezTo>
                    <a:pt x="1302" y="1002"/>
                    <a:pt x="1451" y="958"/>
                    <a:pt x="1513" y="828"/>
                  </a:cubicBezTo>
                  <a:cubicBezTo>
                    <a:pt x="1646" y="561"/>
                    <a:pt x="1315" y="189"/>
                    <a:pt x="1067" y="138"/>
                  </a:cubicBezTo>
                  <a:cubicBezTo>
                    <a:pt x="1063" y="137"/>
                    <a:pt x="1059" y="137"/>
                    <a:pt x="1055" y="137"/>
                  </a:cubicBezTo>
                  <a:cubicBezTo>
                    <a:pt x="1031" y="137"/>
                    <a:pt x="1020" y="163"/>
                    <a:pt x="1017" y="193"/>
                  </a:cubicBezTo>
                  <a:cubicBezTo>
                    <a:pt x="1017" y="223"/>
                    <a:pt x="1027" y="257"/>
                    <a:pt x="1041" y="271"/>
                  </a:cubicBezTo>
                  <a:cubicBezTo>
                    <a:pt x="1112" y="331"/>
                    <a:pt x="1436" y="575"/>
                    <a:pt x="1290" y="703"/>
                  </a:cubicBezTo>
                  <a:cubicBezTo>
                    <a:pt x="1247" y="742"/>
                    <a:pt x="1167" y="753"/>
                    <a:pt x="1087" y="753"/>
                  </a:cubicBezTo>
                  <a:cubicBezTo>
                    <a:pt x="1015" y="753"/>
                    <a:pt x="943" y="745"/>
                    <a:pt x="895" y="740"/>
                  </a:cubicBezTo>
                  <a:cubicBezTo>
                    <a:pt x="788" y="726"/>
                    <a:pt x="672" y="696"/>
                    <a:pt x="571" y="656"/>
                  </a:cubicBezTo>
                  <a:cubicBezTo>
                    <a:pt x="406" y="591"/>
                    <a:pt x="196" y="446"/>
                    <a:pt x="429" y="294"/>
                  </a:cubicBezTo>
                  <a:cubicBezTo>
                    <a:pt x="512" y="240"/>
                    <a:pt x="599" y="222"/>
                    <a:pt x="687" y="222"/>
                  </a:cubicBezTo>
                  <a:cubicBezTo>
                    <a:pt x="765" y="222"/>
                    <a:pt x="843" y="236"/>
                    <a:pt x="922" y="250"/>
                  </a:cubicBezTo>
                  <a:cubicBezTo>
                    <a:pt x="926" y="251"/>
                    <a:pt x="929" y="251"/>
                    <a:pt x="933" y="251"/>
                  </a:cubicBezTo>
                  <a:cubicBezTo>
                    <a:pt x="971" y="251"/>
                    <a:pt x="979" y="216"/>
                    <a:pt x="973" y="179"/>
                  </a:cubicBezTo>
                  <a:cubicBezTo>
                    <a:pt x="966" y="145"/>
                    <a:pt x="953" y="115"/>
                    <a:pt x="936" y="101"/>
                  </a:cubicBezTo>
                  <a:cubicBezTo>
                    <a:pt x="845" y="34"/>
                    <a:pt x="724" y="1"/>
                    <a:pt x="60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40;p2"/>
            <p:cNvSpPr/>
            <p:nvPr/>
          </p:nvSpPr>
          <p:spPr>
            <a:xfrm>
              <a:off x="8341733" y="4593550"/>
              <a:ext cx="121467" cy="66440"/>
            </a:xfrm>
            <a:custGeom>
              <a:avLst/>
              <a:gdLst/>
              <a:ahLst/>
              <a:cxnLst/>
              <a:rect l="l" t="t" r="r" b="b"/>
              <a:pathLst>
                <a:path w="2501" h="1368" extrusionOk="0">
                  <a:moveTo>
                    <a:pt x="1040" y="0"/>
                  </a:moveTo>
                  <a:cubicBezTo>
                    <a:pt x="770" y="0"/>
                    <a:pt x="483" y="82"/>
                    <a:pt x="318" y="257"/>
                  </a:cubicBezTo>
                  <a:cubicBezTo>
                    <a:pt x="0" y="595"/>
                    <a:pt x="450" y="1042"/>
                    <a:pt x="741" y="1204"/>
                  </a:cubicBezTo>
                  <a:cubicBezTo>
                    <a:pt x="927" y="1306"/>
                    <a:pt x="1180" y="1368"/>
                    <a:pt x="1431" y="1368"/>
                  </a:cubicBezTo>
                  <a:cubicBezTo>
                    <a:pt x="1710" y="1368"/>
                    <a:pt x="1986" y="1292"/>
                    <a:pt x="2163" y="1113"/>
                  </a:cubicBezTo>
                  <a:cubicBezTo>
                    <a:pt x="2501" y="768"/>
                    <a:pt x="2197" y="265"/>
                    <a:pt x="1808" y="126"/>
                  </a:cubicBezTo>
                  <a:cubicBezTo>
                    <a:pt x="1799" y="123"/>
                    <a:pt x="1791" y="122"/>
                    <a:pt x="1784" y="122"/>
                  </a:cubicBezTo>
                  <a:cubicBezTo>
                    <a:pt x="1749" y="122"/>
                    <a:pt x="1738" y="154"/>
                    <a:pt x="1738" y="190"/>
                  </a:cubicBezTo>
                  <a:cubicBezTo>
                    <a:pt x="1738" y="231"/>
                    <a:pt x="1751" y="274"/>
                    <a:pt x="1778" y="295"/>
                  </a:cubicBezTo>
                  <a:cubicBezTo>
                    <a:pt x="1846" y="338"/>
                    <a:pt x="1923" y="379"/>
                    <a:pt x="1974" y="444"/>
                  </a:cubicBezTo>
                  <a:cubicBezTo>
                    <a:pt x="2095" y="589"/>
                    <a:pt x="2116" y="849"/>
                    <a:pt x="1944" y="971"/>
                  </a:cubicBezTo>
                  <a:cubicBezTo>
                    <a:pt x="1825" y="1055"/>
                    <a:pt x="1670" y="1093"/>
                    <a:pt x="1524" y="1109"/>
                  </a:cubicBezTo>
                  <a:cubicBezTo>
                    <a:pt x="1458" y="1117"/>
                    <a:pt x="1391" y="1121"/>
                    <a:pt x="1324" y="1121"/>
                  </a:cubicBezTo>
                  <a:cubicBezTo>
                    <a:pt x="1053" y="1121"/>
                    <a:pt x="779" y="1049"/>
                    <a:pt x="582" y="849"/>
                  </a:cubicBezTo>
                  <a:cubicBezTo>
                    <a:pt x="171" y="430"/>
                    <a:pt x="824" y="196"/>
                    <a:pt x="1247" y="196"/>
                  </a:cubicBezTo>
                  <a:cubicBezTo>
                    <a:pt x="1319" y="196"/>
                    <a:pt x="1384" y="203"/>
                    <a:pt x="1437" y="217"/>
                  </a:cubicBezTo>
                  <a:cubicBezTo>
                    <a:pt x="1442" y="218"/>
                    <a:pt x="1447" y="219"/>
                    <a:pt x="1451" y="219"/>
                  </a:cubicBezTo>
                  <a:cubicBezTo>
                    <a:pt x="1488" y="219"/>
                    <a:pt x="1493" y="168"/>
                    <a:pt x="1481" y="126"/>
                  </a:cubicBezTo>
                  <a:cubicBezTo>
                    <a:pt x="1471" y="99"/>
                    <a:pt x="1460" y="75"/>
                    <a:pt x="1440" y="68"/>
                  </a:cubicBezTo>
                  <a:cubicBezTo>
                    <a:pt x="1326" y="24"/>
                    <a:pt x="1185" y="0"/>
                    <a:pt x="104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1" name="Google Shape;41;p2"/>
          <p:cNvGrpSpPr/>
          <p:nvPr/>
        </p:nvGrpSpPr>
        <p:grpSpPr>
          <a:xfrm flipH="1">
            <a:off x="830000" y="137100"/>
            <a:ext cx="1469422" cy="1228432"/>
            <a:chOff x="-304950" y="1799125"/>
            <a:chExt cx="1469422" cy="1228432"/>
          </a:xfrm>
        </p:grpSpPr>
        <p:sp>
          <p:nvSpPr>
            <p:cNvPr id="42" name="Google Shape;42;p2"/>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43;p2"/>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44;p2"/>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45;p2"/>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46;p2"/>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47;p2"/>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48;p2"/>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49;p2"/>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50;p2"/>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51;p2"/>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52;p2"/>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53;p2"/>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54;p2"/>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55;p2"/>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6" name="Google Shape;56;p2"/>
          <p:cNvGrpSpPr/>
          <p:nvPr/>
        </p:nvGrpSpPr>
        <p:grpSpPr>
          <a:xfrm>
            <a:off x="184780" y="3279159"/>
            <a:ext cx="1214145" cy="735845"/>
            <a:chOff x="478326" y="2825649"/>
            <a:chExt cx="1012293" cy="613511"/>
          </a:xfrm>
        </p:grpSpPr>
        <p:sp>
          <p:nvSpPr>
            <p:cNvPr id="57" name="Google Shape;57;p2"/>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58;p2"/>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59;p2"/>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60;p2"/>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61;p2"/>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2" name="Google Shape;62;p2"/>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63;p2"/>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64;p2"/>
          <p:cNvSpPr/>
          <p:nvPr/>
        </p:nvSpPr>
        <p:spPr>
          <a:xfrm>
            <a:off x="0" y="19540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65;p2"/>
          <p:cNvSpPr/>
          <p:nvPr/>
        </p:nvSpPr>
        <p:spPr>
          <a:xfrm rot="10800000">
            <a:off x="3796204"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6" name="Google Shape;66;p2"/>
          <p:cNvGrpSpPr/>
          <p:nvPr/>
        </p:nvGrpSpPr>
        <p:grpSpPr>
          <a:xfrm>
            <a:off x="184775" y="4068600"/>
            <a:ext cx="581394" cy="933655"/>
            <a:chOff x="304350" y="3911000"/>
            <a:chExt cx="581394" cy="933655"/>
          </a:xfrm>
        </p:grpSpPr>
        <p:sp>
          <p:nvSpPr>
            <p:cNvPr id="67" name="Google Shape;67;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68;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69;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70;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71;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72;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73;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74;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75;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76;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77" name="Google Shape;77;p2"/>
          <p:cNvGrpSpPr/>
          <p:nvPr/>
        </p:nvGrpSpPr>
        <p:grpSpPr>
          <a:xfrm>
            <a:off x="492100" y="1547800"/>
            <a:ext cx="442250" cy="453124"/>
            <a:chOff x="918850" y="1629150"/>
            <a:chExt cx="442250" cy="453124"/>
          </a:xfrm>
        </p:grpSpPr>
        <p:sp>
          <p:nvSpPr>
            <p:cNvPr id="78" name="Google Shape;78;p2"/>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79;p2"/>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80;p2"/>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81;p2"/>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82;p2"/>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83;p2"/>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84;p2"/>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85;p2"/>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86;p2"/>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87;p2"/>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88;p2"/>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89;p2"/>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0" name="Google Shape;90;p2"/>
          <p:cNvSpPr/>
          <p:nvPr/>
        </p:nvSpPr>
        <p:spPr>
          <a:xfrm rot="4884482">
            <a:off x="268424" y="9635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2"/>
          <p:cNvSpPr/>
          <p:nvPr/>
        </p:nvSpPr>
        <p:spPr>
          <a:xfrm>
            <a:off x="830010" y="4237485"/>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92;p2"/>
          <p:cNvSpPr/>
          <p:nvPr/>
        </p:nvSpPr>
        <p:spPr>
          <a:xfrm>
            <a:off x="297475" y="2875325"/>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2"/>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4" name="Google Shape;94;p2"/>
          <p:cNvGrpSpPr/>
          <p:nvPr/>
        </p:nvGrpSpPr>
        <p:grpSpPr>
          <a:xfrm>
            <a:off x="1517975" y="4132611"/>
            <a:ext cx="698732" cy="933635"/>
            <a:chOff x="1517975" y="4132611"/>
            <a:chExt cx="698732" cy="933635"/>
          </a:xfrm>
        </p:grpSpPr>
        <p:sp>
          <p:nvSpPr>
            <p:cNvPr id="95" name="Google Shape;95;p2"/>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2"/>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2"/>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2"/>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2"/>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2"/>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2" name="Google Shape;102;p2"/>
          <p:cNvGrpSpPr/>
          <p:nvPr/>
        </p:nvGrpSpPr>
        <p:grpSpPr>
          <a:xfrm>
            <a:off x="830000" y="2346230"/>
            <a:ext cx="468336" cy="446495"/>
            <a:chOff x="984375" y="2346230"/>
            <a:chExt cx="468336" cy="446495"/>
          </a:xfrm>
        </p:grpSpPr>
        <p:sp>
          <p:nvSpPr>
            <p:cNvPr id="103" name="Google Shape;103;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7" name="Google Shape;107;p2"/>
          <p:cNvSpPr/>
          <p:nvPr/>
        </p:nvSpPr>
        <p:spPr>
          <a:xfrm>
            <a:off x="2501326" y="447580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p:nvPr/>
        </p:nvSpPr>
        <p:spPr>
          <a:xfrm>
            <a:off x="8362925" y="3105600"/>
            <a:ext cx="212090" cy="245454"/>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2"/>
          <p:cNvSpPr/>
          <p:nvPr/>
        </p:nvSpPr>
        <p:spPr>
          <a:xfrm>
            <a:off x="8579172" y="33531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2"/>
          <p:cNvSpPr/>
          <p:nvPr/>
        </p:nvSpPr>
        <p:spPr>
          <a:xfrm>
            <a:off x="7197175" y="4475800"/>
            <a:ext cx="308250" cy="434350"/>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p:nvPr/>
        </p:nvSpPr>
        <p:spPr>
          <a:xfrm>
            <a:off x="3817653" y="4668300"/>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2"/>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13" name="Google Shape;113;p2"/>
          <p:cNvGrpSpPr/>
          <p:nvPr/>
        </p:nvGrpSpPr>
        <p:grpSpPr>
          <a:xfrm rot="8999956">
            <a:off x="8178284" y="72684"/>
            <a:ext cx="581381" cy="933635"/>
            <a:chOff x="304350" y="3911000"/>
            <a:chExt cx="581394" cy="933655"/>
          </a:xfrm>
        </p:grpSpPr>
        <p:sp>
          <p:nvSpPr>
            <p:cNvPr id="114" name="Google Shape;114;p2"/>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2"/>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2"/>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2"/>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2"/>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2"/>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2"/>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2"/>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2"/>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2"/>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4" name="Google Shape;124;p2"/>
          <p:cNvGrpSpPr/>
          <p:nvPr/>
        </p:nvGrpSpPr>
        <p:grpSpPr>
          <a:xfrm>
            <a:off x="6412996" y="206415"/>
            <a:ext cx="698711" cy="666171"/>
            <a:chOff x="984375" y="2346230"/>
            <a:chExt cx="468336" cy="446495"/>
          </a:xfrm>
        </p:grpSpPr>
        <p:sp>
          <p:nvSpPr>
            <p:cNvPr id="125" name="Google Shape;125;p2"/>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2"/>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2"/>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2"/>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2"/>
          <p:cNvGrpSpPr/>
          <p:nvPr/>
        </p:nvGrpSpPr>
        <p:grpSpPr>
          <a:xfrm>
            <a:off x="7409316" y="1960758"/>
            <a:ext cx="1165712" cy="731889"/>
            <a:chOff x="6925510" y="205316"/>
            <a:chExt cx="905688" cy="530354"/>
          </a:xfrm>
        </p:grpSpPr>
        <p:sp>
          <p:nvSpPr>
            <p:cNvPr id="130" name="Google Shape;130;p2"/>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2"/>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2"/>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2"/>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2"/>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2"/>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36" name="Google Shape;136;p2"/>
          <p:cNvSpPr/>
          <p:nvPr/>
        </p:nvSpPr>
        <p:spPr>
          <a:xfrm>
            <a:off x="7520150" y="3045500"/>
            <a:ext cx="250092" cy="181358"/>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2"/>
          <p:cNvSpPr/>
          <p:nvPr/>
        </p:nvSpPr>
        <p:spPr>
          <a:xfrm>
            <a:off x="6637301" y="42347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2"/>
          <p:cNvSpPr/>
          <p:nvPr/>
        </p:nvSpPr>
        <p:spPr>
          <a:xfrm>
            <a:off x="6260060" y="465896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2"/>
          <p:cNvSpPr/>
          <p:nvPr/>
        </p:nvSpPr>
        <p:spPr>
          <a:xfrm>
            <a:off x="5648726" y="4158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2"/>
          <p:cNvSpPr txBox="1">
            <a:spLocks noGrp="1"/>
          </p:cNvSpPr>
          <p:nvPr>
            <p:ph type="ctrTitle"/>
          </p:nvPr>
        </p:nvSpPr>
        <p:spPr>
          <a:xfrm>
            <a:off x="2173675" y="1384100"/>
            <a:ext cx="4753800" cy="21060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41" name="Google Shape;141;p2"/>
          <p:cNvSpPr txBox="1">
            <a:spLocks noGrp="1"/>
          </p:cNvSpPr>
          <p:nvPr>
            <p:ph type="subTitle" idx="1"/>
          </p:nvPr>
        </p:nvSpPr>
        <p:spPr>
          <a:xfrm>
            <a:off x="2646600" y="3508675"/>
            <a:ext cx="3807900" cy="505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16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42"/>
        <p:cNvGrpSpPr/>
        <p:nvPr/>
      </p:nvGrpSpPr>
      <p:grpSpPr>
        <a:xfrm>
          <a:off x="0" y="0"/>
          <a:ext cx="0" cy="0"/>
          <a:chOff x="0" y="0"/>
          <a:chExt cx="0" cy="0"/>
        </a:xfrm>
      </p:grpSpPr>
      <p:sp>
        <p:nvSpPr>
          <p:cNvPr id="143" name="Google Shape;143;p3"/>
          <p:cNvSpPr txBox="1">
            <a:spLocks noGrp="1"/>
          </p:cNvSpPr>
          <p:nvPr>
            <p:ph type="title"/>
          </p:nvPr>
        </p:nvSpPr>
        <p:spPr>
          <a:xfrm>
            <a:off x="2073700" y="2801075"/>
            <a:ext cx="4996500" cy="841800"/>
          </a:xfrm>
          <a:prstGeom prst="rect">
            <a:avLst/>
          </a:prstGeom>
        </p:spPr>
        <p:txBody>
          <a:bodyPr spcFirstLastPara="1" wrap="square" lIns="91425" tIns="91425" rIns="91425" bIns="91425" anchor="ctr" anchorCtr="0">
            <a:noAutofit/>
          </a:bodyPr>
          <a:lstStyle>
            <a:lvl1pPr lvl="0" algn="ctr">
              <a:spcBef>
                <a:spcPts val="0"/>
              </a:spcBef>
              <a:spcAft>
                <a:spcPts val="0"/>
              </a:spcAft>
              <a:buSzPts val="5400"/>
              <a:buNone/>
              <a:defRPr sz="54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44" name="Google Shape;144;p3"/>
          <p:cNvSpPr txBox="1">
            <a:spLocks noGrp="1"/>
          </p:cNvSpPr>
          <p:nvPr>
            <p:ph type="subTitle" idx="1"/>
          </p:nvPr>
        </p:nvSpPr>
        <p:spPr>
          <a:xfrm>
            <a:off x="3031050" y="3550875"/>
            <a:ext cx="3081900" cy="5934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1400"/>
              <a:buNone/>
              <a:defRPr sz="1600"/>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
        <p:nvSpPr>
          <p:cNvPr id="145" name="Google Shape;145;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47" name="Google Shape;147;p3"/>
          <p:cNvGrpSpPr/>
          <p:nvPr/>
        </p:nvGrpSpPr>
        <p:grpSpPr>
          <a:xfrm rot="-640298">
            <a:off x="7143312" y="799894"/>
            <a:ext cx="948154" cy="903796"/>
            <a:chOff x="984375" y="2346230"/>
            <a:chExt cx="468336" cy="446495"/>
          </a:xfrm>
        </p:grpSpPr>
        <p:sp>
          <p:nvSpPr>
            <p:cNvPr id="148" name="Google Shape;148;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52" name="Google Shape;152;p3"/>
          <p:cNvGrpSpPr/>
          <p:nvPr/>
        </p:nvGrpSpPr>
        <p:grpSpPr>
          <a:xfrm>
            <a:off x="7571778" y="3329054"/>
            <a:ext cx="1156401" cy="1545073"/>
            <a:chOff x="1517975" y="4132611"/>
            <a:chExt cx="698732" cy="933635"/>
          </a:xfrm>
        </p:grpSpPr>
        <p:sp>
          <p:nvSpPr>
            <p:cNvPr id="153" name="Google Shape;153;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60" name="Google Shape;160;p3"/>
          <p:cNvGrpSpPr/>
          <p:nvPr/>
        </p:nvGrpSpPr>
        <p:grpSpPr>
          <a:xfrm>
            <a:off x="430034" y="329700"/>
            <a:ext cx="1099080" cy="1113371"/>
            <a:chOff x="918850" y="1629150"/>
            <a:chExt cx="442250" cy="453124"/>
          </a:xfrm>
        </p:grpSpPr>
        <p:sp>
          <p:nvSpPr>
            <p:cNvPr id="161" name="Google Shape;161;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5" name="Google Shape;165;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6" name="Google Shape;166;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 name="Google Shape;167;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 name="Google Shape;168;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 name="Google Shape;169;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 name="Google Shape;170;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1" name="Google Shape;171;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2" name="Google Shape;172;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73" name="Google Shape;173;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4" name="Google Shape;174;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5" name="Google Shape;175;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82" name="Google Shape;182;p3"/>
          <p:cNvGrpSpPr/>
          <p:nvPr/>
        </p:nvGrpSpPr>
        <p:grpSpPr>
          <a:xfrm rot="-3165896" flipH="1">
            <a:off x="8296524" y="1549870"/>
            <a:ext cx="445159" cy="715100"/>
            <a:chOff x="304350" y="3911000"/>
            <a:chExt cx="581394" cy="933655"/>
          </a:xfrm>
        </p:grpSpPr>
        <p:sp>
          <p:nvSpPr>
            <p:cNvPr id="183" name="Google Shape;183;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3" name="Google Shape;193;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98" name="Google Shape;198;p3"/>
          <p:cNvGrpSpPr/>
          <p:nvPr/>
        </p:nvGrpSpPr>
        <p:grpSpPr>
          <a:xfrm>
            <a:off x="584943" y="3766648"/>
            <a:ext cx="881836" cy="929636"/>
            <a:chOff x="2553549" y="1320203"/>
            <a:chExt cx="470564" cy="580913"/>
          </a:xfrm>
        </p:grpSpPr>
        <p:sp>
          <p:nvSpPr>
            <p:cNvPr id="199" name="Google Shape;199;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0" name="Google Shape;200;p3"/>
            <p:cNvGrpSpPr/>
            <p:nvPr/>
          </p:nvGrpSpPr>
          <p:grpSpPr>
            <a:xfrm>
              <a:off x="2553549" y="1320203"/>
              <a:ext cx="470564" cy="580913"/>
              <a:chOff x="2555011" y="1332053"/>
              <a:chExt cx="470564" cy="580913"/>
            </a:xfrm>
          </p:grpSpPr>
          <p:grpSp>
            <p:nvGrpSpPr>
              <p:cNvPr id="201" name="Google Shape;201;p3"/>
              <p:cNvGrpSpPr/>
              <p:nvPr/>
            </p:nvGrpSpPr>
            <p:grpSpPr>
              <a:xfrm>
                <a:off x="2555011" y="1332053"/>
                <a:ext cx="470564" cy="342462"/>
                <a:chOff x="2555011" y="1332053"/>
                <a:chExt cx="470564" cy="342462"/>
              </a:xfrm>
            </p:grpSpPr>
            <p:sp>
              <p:nvSpPr>
                <p:cNvPr id="202" name="Google Shape;202;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03" name="Google Shape;203;p3"/>
                <p:cNvGrpSpPr/>
                <p:nvPr/>
              </p:nvGrpSpPr>
              <p:grpSpPr>
                <a:xfrm>
                  <a:off x="2555011" y="1332053"/>
                  <a:ext cx="470564" cy="342462"/>
                  <a:chOff x="2555011" y="1332053"/>
                  <a:chExt cx="470564" cy="342462"/>
                </a:xfrm>
              </p:grpSpPr>
              <p:sp>
                <p:nvSpPr>
                  <p:cNvPr id="204" name="Google Shape;204;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09" name="Google Shape;209;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 name="Google Shape;210;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11" name="Google Shape;211;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2" name="Google Shape;212;p3"/>
          <p:cNvSpPr txBox="1">
            <a:spLocks noGrp="1"/>
          </p:cNvSpPr>
          <p:nvPr>
            <p:ph type="title" idx="2" hasCustomPrompt="1"/>
          </p:nvPr>
        </p:nvSpPr>
        <p:spPr>
          <a:xfrm>
            <a:off x="2920200" y="1188400"/>
            <a:ext cx="3303600" cy="112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600"/>
              <a:buNone/>
              <a:defRPr sz="8600"/>
            </a:lvl1pPr>
            <a:lvl2pPr lvl="1" algn="ctr" rtl="0">
              <a:spcBef>
                <a:spcPts val="0"/>
              </a:spcBef>
              <a:spcAft>
                <a:spcPts val="0"/>
              </a:spcAft>
              <a:buSzPts val="8600"/>
              <a:buNone/>
              <a:defRPr sz="8600"/>
            </a:lvl2pPr>
            <a:lvl3pPr lvl="2" algn="ctr" rtl="0">
              <a:spcBef>
                <a:spcPts val="0"/>
              </a:spcBef>
              <a:spcAft>
                <a:spcPts val="0"/>
              </a:spcAft>
              <a:buSzPts val="8600"/>
              <a:buNone/>
              <a:defRPr sz="8600"/>
            </a:lvl3pPr>
            <a:lvl4pPr lvl="3" algn="ctr" rtl="0">
              <a:spcBef>
                <a:spcPts val="0"/>
              </a:spcBef>
              <a:spcAft>
                <a:spcPts val="0"/>
              </a:spcAft>
              <a:buSzPts val="8600"/>
              <a:buNone/>
              <a:defRPr sz="8600"/>
            </a:lvl4pPr>
            <a:lvl5pPr lvl="4" algn="ctr" rtl="0">
              <a:spcBef>
                <a:spcPts val="0"/>
              </a:spcBef>
              <a:spcAft>
                <a:spcPts val="0"/>
              </a:spcAft>
              <a:buSzPts val="8600"/>
              <a:buNone/>
              <a:defRPr sz="8600"/>
            </a:lvl5pPr>
            <a:lvl6pPr lvl="5" algn="ctr" rtl="0">
              <a:spcBef>
                <a:spcPts val="0"/>
              </a:spcBef>
              <a:spcAft>
                <a:spcPts val="0"/>
              </a:spcAft>
              <a:buSzPts val="8600"/>
              <a:buNone/>
              <a:defRPr sz="8600"/>
            </a:lvl6pPr>
            <a:lvl7pPr lvl="6" algn="ctr" rtl="0">
              <a:spcBef>
                <a:spcPts val="0"/>
              </a:spcBef>
              <a:spcAft>
                <a:spcPts val="0"/>
              </a:spcAft>
              <a:buSzPts val="8600"/>
              <a:buNone/>
              <a:defRPr sz="8600"/>
            </a:lvl7pPr>
            <a:lvl8pPr lvl="7" algn="ctr" rtl="0">
              <a:spcBef>
                <a:spcPts val="0"/>
              </a:spcBef>
              <a:spcAft>
                <a:spcPts val="0"/>
              </a:spcAft>
              <a:buSzPts val="8600"/>
              <a:buNone/>
              <a:defRPr sz="8600"/>
            </a:lvl8pPr>
            <a:lvl9pPr lvl="8" algn="ctr" rtl="0">
              <a:spcBef>
                <a:spcPts val="0"/>
              </a:spcBef>
              <a:spcAft>
                <a:spcPts val="0"/>
              </a:spcAft>
              <a:buSzPts val="8600"/>
              <a:buNone/>
              <a:defRPr sz="8600"/>
            </a:lvl9pPr>
          </a:lstStyle>
          <a:p>
            <a:r>
              <a:t>xx%</a:t>
            </a:r>
          </a:p>
        </p:txBody>
      </p:sp>
      <p:grpSp>
        <p:nvGrpSpPr>
          <p:cNvPr id="213" name="Google Shape;213;p3"/>
          <p:cNvGrpSpPr/>
          <p:nvPr/>
        </p:nvGrpSpPr>
        <p:grpSpPr>
          <a:xfrm>
            <a:off x="-4374" y="221400"/>
            <a:ext cx="8942875" cy="4712774"/>
            <a:chOff x="-4374" y="221400"/>
            <a:chExt cx="8942875" cy="4712774"/>
          </a:xfrm>
        </p:grpSpPr>
        <p:sp>
          <p:nvSpPr>
            <p:cNvPr id="214" name="Google Shape;214;p3"/>
            <p:cNvSpPr/>
            <p:nvPr/>
          </p:nvSpPr>
          <p:spPr>
            <a:xfrm>
              <a:off x="7650038" y="1996712"/>
              <a:ext cx="250106" cy="247213"/>
            </a:xfrm>
            <a:custGeom>
              <a:avLst/>
              <a:gdLst/>
              <a:ahLst/>
              <a:cxnLst/>
              <a:rect l="l" t="t" r="r" b="b"/>
              <a:pathLst>
                <a:path w="7151" h="6469" extrusionOk="0">
                  <a:moveTo>
                    <a:pt x="5487" y="0"/>
                  </a:moveTo>
                  <a:cubicBezTo>
                    <a:pt x="5187" y="0"/>
                    <a:pt x="4865" y="147"/>
                    <a:pt x="4607" y="332"/>
                  </a:cubicBezTo>
                  <a:cubicBezTo>
                    <a:pt x="4060" y="729"/>
                    <a:pt x="3856" y="1441"/>
                    <a:pt x="3757" y="2097"/>
                  </a:cubicBezTo>
                  <a:lnTo>
                    <a:pt x="3757" y="2097"/>
                  </a:lnTo>
                  <a:cubicBezTo>
                    <a:pt x="3783" y="1858"/>
                    <a:pt x="3368" y="1109"/>
                    <a:pt x="3265" y="897"/>
                  </a:cubicBezTo>
                  <a:cubicBezTo>
                    <a:pt x="3100" y="566"/>
                    <a:pt x="2863" y="346"/>
                    <a:pt x="2518" y="177"/>
                  </a:cubicBezTo>
                  <a:cubicBezTo>
                    <a:pt x="2324" y="80"/>
                    <a:pt x="2100" y="15"/>
                    <a:pt x="1884" y="15"/>
                  </a:cubicBezTo>
                  <a:cubicBezTo>
                    <a:pt x="1710" y="15"/>
                    <a:pt x="1542" y="57"/>
                    <a:pt x="1400" y="160"/>
                  </a:cubicBezTo>
                  <a:cubicBezTo>
                    <a:pt x="1133" y="352"/>
                    <a:pt x="1032" y="714"/>
                    <a:pt x="1048" y="1042"/>
                  </a:cubicBezTo>
                  <a:cubicBezTo>
                    <a:pt x="1082" y="1745"/>
                    <a:pt x="1616" y="2391"/>
                    <a:pt x="2298" y="2559"/>
                  </a:cubicBezTo>
                  <a:cubicBezTo>
                    <a:pt x="1589" y="2583"/>
                    <a:pt x="917" y="2718"/>
                    <a:pt x="376" y="3178"/>
                  </a:cubicBezTo>
                  <a:cubicBezTo>
                    <a:pt x="264" y="3269"/>
                    <a:pt x="102" y="3482"/>
                    <a:pt x="68" y="3634"/>
                  </a:cubicBezTo>
                  <a:cubicBezTo>
                    <a:pt x="1" y="3949"/>
                    <a:pt x="68" y="4289"/>
                    <a:pt x="318" y="4492"/>
                  </a:cubicBezTo>
                  <a:cubicBezTo>
                    <a:pt x="565" y="4699"/>
                    <a:pt x="899" y="4766"/>
                    <a:pt x="1221" y="4773"/>
                  </a:cubicBezTo>
                  <a:cubicBezTo>
                    <a:pt x="1232" y="4773"/>
                    <a:pt x="1243" y="4773"/>
                    <a:pt x="1254" y="4773"/>
                  </a:cubicBezTo>
                  <a:cubicBezTo>
                    <a:pt x="1544" y="4773"/>
                    <a:pt x="1829" y="4732"/>
                    <a:pt x="2106" y="4651"/>
                  </a:cubicBezTo>
                  <a:cubicBezTo>
                    <a:pt x="2380" y="4567"/>
                    <a:pt x="2616" y="4387"/>
                    <a:pt x="2880" y="4300"/>
                  </a:cubicBezTo>
                  <a:lnTo>
                    <a:pt x="2880" y="4300"/>
                  </a:lnTo>
                  <a:cubicBezTo>
                    <a:pt x="2751" y="4648"/>
                    <a:pt x="2643" y="4972"/>
                    <a:pt x="2633" y="5340"/>
                  </a:cubicBezTo>
                  <a:cubicBezTo>
                    <a:pt x="2623" y="5658"/>
                    <a:pt x="2728" y="5992"/>
                    <a:pt x="2968" y="6209"/>
                  </a:cubicBezTo>
                  <a:cubicBezTo>
                    <a:pt x="3161" y="6382"/>
                    <a:pt x="3419" y="6468"/>
                    <a:pt x="3677" y="6468"/>
                  </a:cubicBezTo>
                  <a:cubicBezTo>
                    <a:pt x="3798" y="6468"/>
                    <a:pt x="3918" y="6449"/>
                    <a:pt x="4032" y="6412"/>
                  </a:cubicBezTo>
                  <a:cubicBezTo>
                    <a:pt x="4154" y="6374"/>
                    <a:pt x="4268" y="6317"/>
                    <a:pt x="4370" y="6240"/>
                  </a:cubicBezTo>
                  <a:cubicBezTo>
                    <a:pt x="4607" y="6053"/>
                    <a:pt x="4745" y="5760"/>
                    <a:pt x="4779" y="5462"/>
                  </a:cubicBezTo>
                  <a:cubicBezTo>
                    <a:pt x="4809" y="5212"/>
                    <a:pt x="4772" y="4958"/>
                    <a:pt x="4698" y="4722"/>
                  </a:cubicBezTo>
                  <a:cubicBezTo>
                    <a:pt x="4633" y="4502"/>
                    <a:pt x="4573" y="4296"/>
                    <a:pt x="4454" y="4094"/>
                  </a:cubicBezTo>
                  <a:lnTo>
                    <a:pt x="4454" y="4094"/>
                  </a:lnTo>
                  <a:cubicBezTo>
                    <a:pt x="4917" y="4391"/>
                    <a:pt x="5256" y="4786"/>
                    <a:pt x="5837" y="4830"/>
                  </a:cubicBezTo>
                  <a:cubicBezTo>
                    <a:pt x="5871" y="4833"/>
                    <a:pt x="5906" y="4834"/>
                    <a:pt x="5940" y="4834"/>
                  </a:cubicBezTo>
                  <a:cubicBezTo>
                    <a:pt x="6370" y="4834"/>
                    <a:pt x="6779" y="4635"/>
                    <a:pt x="6952" y="4219"/>
                  </a:cubicBezTo>
                  <a:cubicBezTo>
                    <a:pt x="7151" y="3735"/>
                    <a:pt x="6912" y="3117"/>
                    <a:pt x="6441" y="2894"/>
                  </a:cubicBezTo>
                  <a:cubicBezTo>
                    <a:pt x="6276" y="2816"/>
                    <a:pt x="6093" y="2782"/>
                    <a:pt x="5914" y="2748"/>
                  </a:cubicBezTo>
                  <a:cubicBezTo>
                    <a:pt x="5715" y="2715"/>
                    <a:pt x="5516" y="2678"/>
                    <a:pt x="5316" y="2640"/>
                  </a:cubicBezTo>
                  <a:cubicBezTo>
                    <a:pt x="5861" y="2330"/>
                    <a:pt x="6238" y="1742"/>
                    <a:pt x="6293" y="1116"/>
                  </a:cubicBezTo>
                  <a:cubicBezTo>
                    <a:pt x="6316" y="883"/>
                    <a:pt x="6293" y="636"/>
                    <a:pt x="6178" y="434"/>
                  </a:cubicBezTo>
                  <a:cubicBezTo>
                    <a:pt x="6007" y="119"/>
                    <a:pt x="5756" y="0"/>
                    <a:pt x="548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5" name="Google Shape;215;p3"/>
            <p:cNvSpPr/>
            <p:nvPr/>
          </p:nvSpPr>
          <p:spPr>
            <a:xfrm rot="-2401048">
              <a:off x="7614045" y="3132826"/>
              <a:ext cx="330404" cy="191602"/>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16" name="Google Shape;216;p3"/>
            <p:cNvGrpSpPr/>
            <p:nvPr/>
          </p:nvGrpSpPr>
          <p:grpSpPr>
            <a:xfrm rot="-640298">
              <a:off x="7143312" y="799894"/>
              <a:ext cx="948154" cy="903796"/>
              <a:chOff x="984375" y="2346230"/>
              <a:chExt cx="468336" cy="446495"/>
            </a:xfrm>
          </p:grpSpPr>
          <p:sp>
            <p:nvSpPr>
              <p:cNvPr id="217" name="Google Shape;217;p3"/>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8" name="Google Shape;218;p3"/>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9" name="Google Shape;219;p3"/>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0" name="Google Shape;220;p3"/>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1" name="Google Shape;221;p3"/>
            <p:cNvGrpSpPr/>
            <p:nvPr/>
          </p:nvGrpSpPr>
          <p:grpSpPr>
            <a:xfrm>
              <a:off x="7571778" y="3329054"/>
              <a:ext cx="1156401" cy="1545073"/>
              <a:chOff x="1517975" y="4132611"/>
              <a:chExt cx="698732" cy="933635"/>
            </a:xfrm>
          </p:grpSpPr>
          <p:sp>
            <p:nvSpPr>
              <p:cNvPr id="222" name="Google Shape;222;p3"/>
              <p:cNvSpPr/>
              <p:nvPr/>
            </p:nvSpPr>
            <p:spPr>
              <a:xfrm>
                <a:off x="1598013" y="4490272"/>
                <a:ext cx="137847" cy="138040"/>
              </a:xfrm>
              <a:custGeom>
                <a:avLst/>
                <a:gdLst/>
                <a:ahLst/>
                <a:cxnLst/>
                <a:rect l="l" t="t" r="r" b="b"/>
                <a:pathLst>
                  <a:path w="2859" h="2863" extrusionOk="0">
                    <a:moveTo>
                      <a:pt x="1429" y="0"/>
                    </a:moveTo>
                    <a:cubicBezTo>
                      <a:pt x="638" y="0"/>
                      <a:pt x="0" y="642"/>
                      <a:pt x="0" y="1429"/>
                    </a:cubicBezTo>
                    <a:cubicBezTo>
                      <a:pt x="0" y="2220"/>
                      <a:pt x="638" y="2862"/>
                      <a:pt x="1429" y="2862"/>
                    </a:cubicBezTo>
                    <a:cubicBezTo>
                      <a:pt x="2220" y="2862"/>
                      <a:pt x="2859" y="2220"/>
                      <a:pt x="2859" y="1429"/>
                    </a:cubicBezTo>
                    <a:cubicBezTo>
                      <a:pt x="2859" y="642"/>
                      <a:pt x="2220" y="0"/>
                      <a:pt x="142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3" name="Google Shape;223;p3"/>
              <p:cNvSpPr/>
              <p:nvPr/>
            </p:nvSpPr>
            <p:spPr>
              <a:xfrm>
                <a:off x="1932629" y="4188492"/>
                <a:ext cx="106796" cy="106748"/>
              </a:xfrm>
              <a:custGeom>
                <a:avLst/>
                <a:gdLst/>
                <a:ahLst/>
                <a:cxnLst/>
                <a:rect l="l" t="t" r="r" b="b"/>
                <a:pathLst>
                  <a:path w="2215" h="2214" extrusionOk="0">
                    <a:moveTo>
                      <a:pt x="1106" y="0"/>
                    </a:moveTo>
                    <a:cubicBezTo>
                      <a:pt x="495" y="0"/>
                      <a:pt x="1" y="494"/>
                      <a:pt x="1" y="1106"/>
                    </a:cubicBezTo>
                    <a:cubicBezTo>
                      <a:pt x="1" y="1717"/>
                      <a:pt x="495" y="2214"/>
                      <a:pt x="1106" y="2214"/>
                    </a:cubicBezTo>
                    <a:cubicBezTo>
                      <a:pt x="1718" y="2214"/>
                      <a:pt x="2214" y="1717"/>
                      <a:pt x="2214" y="1106"/>
                    </a:cubicBezTo>
                    <a:cubicBezTo>
                      <a:pt x="2214" y="494"/>
                      <a:pt x="1718" y="0"/>
                      <a:pt x="110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4" name="Google Shape;224;p3"/>
              <p:cNvSpPr/>
              <p:nvPr/>
            </p:nvSpPr>
            <p:spPr>
              <a:xfrm>
                <a:off x="1539335" y="4751068"/>
                <a:ext cx="151250" cy="63885"/>
              </a:xfrm>
              <a:custGeom>
                <a:avLst/>
                <a:gdLst/>
                <a:ahLst/>
                <a:cxnLst/>
                <a:rect l="l" t="t" r="r" b="b"/>
                <a:pathLst>
                  <a:path w="3137" h="1325" extrusionOk="0">
                    <a:moveTo>
                      <a:pt x="1252" y="0"/>
                    </a:moveTo>
                    <a:cubicBezTo>
                      <a:pt x="1197" y="0"/>
                      <a:pt x="1141" y="4"/>
                      <a:pt x="1085" y="11"/>
                    </a:cubicBezTo>
                    <a:cubicBezTo>
                      <a:pt x="1" y="156"/>
                      <a:pt x="400" y="992"/>
                      <a:pt x="1524" y="1228"/>
                    </a:cubicBezTo>
                    <a:cubicBezTo>
                      <a:pt x="1869" y="1299"/>
                      <a:pt x="2154" y="1324"/>
                      <a:pt x="2383" y="1324"/>
                    </a:cubicBezTo>
                    <a:cubicBezTo>
                      <a:pt x="2901" y="1324"/>
                      <a:pt x="3137" y="1198"/>
                      <a:pt x="3137" y="1198"/>
                    </a:cubicBezTo>
                    <a:cubicBezTo>
                      <a:pt x="3137" y="1198"/>
                      <a:pt x="2267" y="0"/>
                      <a:pt x="125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5" name="Google Shape;225;p3"/>
              <p:cNvSpPr/>
              <p:nvPr/>
            </p:nvSpPr>
            <p:spPr>
              <a:xfrm>
                <a:off x="1829882" y="4540367"/>
                <a:ext cx="125455" cy="87848"/>
              </a:xfrm>
              <a:custGeom>
                <a:avLst/>
                <a:gdLst/>
                <a:ahLst/>
                <a:cxnLst/>
                <a:rect l="l" t="t" r="r" b="b"/>
                <a:pathLst>
                  <a:path w="2602" h="1822" extrusionOk="0">
                    <a:moveTo>
                      <a:pt x="755" y="1"/>
                    </a:moveTo>
                    <a:cubicBezTo>
                      <a:pt x="0" y="1"/>
                      <a:pt x="177" y="798"/>
                      <a:pt x="1068" y="1323"/>
                    </a:cubicBezTo>
                    <a:cubicBezTo>
                      <a:pt x="1820" y="1769"/>
                      <a:pt x="2317" y="1822"/>
                      <a:pt x="2511" y="1822"/>
                    </a:cubicBezTo>
                    <a:cubicBezTo>
                      <a:pt x="2571" y="1822"/>
                      <a:pt x="2601" y="1817"/>
                      <a:pt x="2601" y="1817"/>
                    </a:cubicBezTo>
                    <a:cubicBezTo>
                      <a:pt x="2601" y="1817"/>
                      <a:pt x="2119" y="242"/>
                      <a:pt x="1044" y="32"/>
                    </a:cubicBezTo>
                    <a:cubicBezTo>
                      <a:pt x="936" y="11"/>
                      <a:pt x="840" y="1"/>
                      <a:pt x="75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6" name="Google Shape;226;p3"/>
              <p:cNvSpPr/>
              <p:nvPr/>
            </p:nvSpPr>
            <p:spPr>
              <a:xfrm>
                <a:off x="1742853" y="4814857"/>
                <a:ext cx="125841" cy="87462"/>
              </a:xfrm>
              <a:custGeom>
                <a:avLst/>
                <a:gdLst/>
                <a:ahLst/>
                <a:cxnLst/>
                <a:rect l="l" t="t" r="r" b="b"/>
                <a:pathLst>
                  <a:path w="2610" h="1814" extrusionOk="0">
                    <a:moveTo>
                      <a:pt x="1846" y="0"/>
                    </a:moveTo>
                    <a:cubicBezTo>
                      <a:pt x="1763" y="0"/>
                      <a:pt x="1670" y="10"/>
                      <a:pt x="1565" y="30"/>
                    </a:cubicBezTo>
                    <a:cubicBezTo>
                      <a:pt x="490" y="236"/>
                      <a:pt x="0" y="1807"/>
                      <a:pt x="0" y="1807"/>
                    </a:cubicBezTo>
                    <a:cubicBezTo>
                      <a:pt x="0" y="1807"/>
                      <a:pt x="34" y="1813"/>
                      <a:pt x="99" y="1813"/>
                    </a:cubicBezTo>
                    <a:cubicBezTo>
                      <a:pt x="297" y="1813"/>
                      <a:pt x="791" y="1759"/>
                      <a:pt x="1535" y="1324"/>
                    </a:cubicBezTo>
                    <a:cubicBezTo>
                      <a:pt x="2431" y="800"/>
                      <a:pt x="2609" y="0"/>
                      <a:pt x="184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7" name="Google Shape;227;p3"/>
              <p:cNvSpPr/>
              <p:nvPr/>
            </p:nvSpPr>
            <p:spPr>
              <a:xfrm>
                <a:off x="1983641" y="4683036"/>
                <a:ext cx="125841" cy="87462"/>
              </a:xfrm>
              <a:custGeom>
                <a:avLst/>
                <a:gdLst/>
                <a:ahLst/>
                <a:cxnLst/>
                <a:rect l="l" t="t" r="r" b="b"/>
                <a:pathLst>
                  <a:path w="2610" h="1814" extrusionOk="0">
                    <a:moveTo>
                      <a:pt x="1849" y="1"/>
                    </a:moveTo>
                    <a:cubicBezTo>
                      <a:pt x="1766" y="1"/>
                      <a:pt x="1671" y="10"/>
                      <a:pt x="1566" y="30"/>
                    </a:cubicBezTo>
                    <a:cubicBezTo>
                      <a:pt x="491" y="236"/>
                      <a:pt x="0" y="1807"/>
                      <a:pt x="0" y="1807"/>
                    </a:cubicBezTo>
                    <a:cubicBezTo>
                      <a:pt x="0" y="1807"/>
                      <a:pt x="34" y="1813"/>
                      <a:pt x="98" y="1813"/>
                    </a:cubicBezTo>
                    <a:cubicBezTo>
                      <a:pt x="296" y="1813"/>
                      <a:pt x="791" y="1759"/>
                      <a:pt x="1535" y="1321"/>
                    </a:cubicBezTo>
                    <a:cubicBezTo>
                      <a:pt x="2431" y="797"/>
                      <a:pt x="2610" y="1"/>
                      <a:pt x="184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8" name="Google Shape;228;p3"/>
              <p:cNvSpPr/>
              <p:nvPr/>
            </p:nvSpPr>
            <p:spPr>
              <a:xfrm>
                <a:off x="1517975" y="4132611"/>
                <a:ext cx="698732" cy="933635"/>
              </a:xfrm>
              <a:custGeom>
                <a:avLst/>
                <a:gdLst/>
                <a:ahLst/>
                <a:cxnLst/>
                <a:rect l="l" t="t" r="r" b="b"/>
                <a:pathLst>
                  <a:path w="14492" h="19364" extrusionOk="0">
                    <a:moveTo>
                      <a:pt x="9912" y="0"/>
                    </a:moveTo>
                    <a:cubicBezTo>
                      <a:pt x="9056" y="0"/>
                      <a:pt x="8186" y="459"/>
                      <a:pt x="7688" y="1146"/>
                    </a:cubicBezTo>
                    <a:cubicBezTo>
                      <a:pt x="6969" y="2143"/>
                      <a:pt x="7270" y="3674"/>
                      <a:pt x="8401" y="4232"/>
                    </a:cubicBezTo>
                    <a:cubicBezTo>
                      <a:pt x="8764" y="4408"/>
                      <a:pt x="9190" y="4493"/>
                      <a:pt x="9619" y="4493"/>
                    </a:cubicBezTo>
                    <a:cubicBezTo>
                      <a:pt x="9643" y="4493"/>
                      <a:pt x="9666" y="4492"/>
                      <a:pt x="9689" y="4492"/>
                    </a:cubicBezTo>
                    <a:lnTo>
                      <a:pt x="9689" y="4492"/>
                    </a:lnTo>
                    <a:cubicBezTo>
                      <a:pt x="9602" y="5597"/>
                      <a:pt x="9625" y="6705"/>
                      <a:pt x="9521" y="7810"/>
                    </a:cubicBezTo>
                    <a:cubicBezTo>
                      <a:pt x="9412" y="9000"/>
                      <a:pt x="9345" y="10189"/>
                      <a:pt x="9223" y="11375"/>
                    </a:cubicBezTo>
                    <a:cubicBezTo>
                      <a:pt x="8986" y="13657"/>
                      <a:pt x="8777" y="15940"/>
                      <a:pt x="8733" y="18232"/>
                    </a:cubicBezTo>
                    <a:cubicBezTo>
                      <a:pt x="8480" y="18229"/>
                      <a:pt x="8228" y="18227"/>
                      <a:pt x="7979" y="18227"/>
                    </a:cubicBezTo>
                    <a:cubicBezTo>
                      <a:pt x="7876" y="18227"/>
                      <a:pt x="7774" y="18227"/>
                      <a:pt x="7671" y="18228"/>
                    </a:cubicBezTo>
                    <a:cubicBezTo>
                      <a:pt x="6698" y="18242"/>
                      <a:pt x="5725" y="18232"/>
                      <a:pt x="4756" y="18286"/>
                    </a:cubicBezTo>
                    <a:cubicBezTo>
                      <a:pt x="4404" y="16025"/>
                      <a:pt x="4289" y="13727"/>
                      <a:pt x="3904" y="11467"/>
                    </a:cubicBezTo>
                    <a:cubicBezTo>
                      <a:pt x="5104" y="11257"/>
                      <a:pt x="5941" y="10483"/>
                      <a:pt x="5979" y="9057"/>
                    </a:cubicBezTo>
                    <a:cubicBezTo>
                      <a:pt x="6012" y="7678"/>
                      <a:pt x="4926" y="6282"/>
                      <a:pt x="3504" y="6282"/>
                    </a:cubicBezTo>
                    <a:cubicBezTo>
                      <a:pt x="3481" y="6282"/>
                      <a:pt x="3457" y="6282"/>
                      <a:pt x="3434" y="6283"/>
                    </a:cubicBezTo>
                    <a:cubicBezTo>
                      <a:pt x="3276" y="6289"/>
                      <a:pt x="3373" y="6515"/>
                      <a:pt x="3488" y="6529"/>
                    </a:cubicBezTo>
                    <a:cubicBezTo>
                      <a:pt x="4708" y="6637"/>
                      <a:pt x="5577" y="7841"/>
                      <a:pt x="5563" y="9017"/>
                    </a:cubicBezTo>
                    <a:cubicBezTo>
                      <a:pt x="5550" y="10368"/>
                      <a:pt x="4661" y="11112"/>
                      <a:pt x="3326" y="11115"/>
                    </a:cubicBezTo>
                    <a:cubicBezTo>
                      <a:pt x="3318" y="11115"/>
                      <a:pt x="3310" y="11115"/>
                      <a:pt x="3303" y="11115"/>
                    </a:cubicBezTo>
                    <a:cubicBezTo>
                      <a:pt x="2056" y="11115"/>
                      <a:pt x="750" y="10529"/>
                      <a:pt x="656" y="9131"/>
                    </a:cubicBezTo>
                    <a:cubicBezTo>
                      <a:pt x="565" y="7746"/>
                      <a:pt x="1258" y="6715"/>
                      <a:pt x="2684" y="6506"/>
                    </a:cubicBezTo>
                    <a:cubicBezTo>
                      <a:pt x="2860" y="6482"/>
                      <a:pt x="2724" y="6252"/>
                      <a:pt x="2599" y="6245"/>
                    </a:cubicBezTo>
                    <a:cubicBezTo>
                      <a:pt x="2548" y="6243"/>
                      <a:pt x="2498" y="6241"/>
                      <a:pt x="2449" y="6241"/>
                    </a:cubicBezTo>
                    <a:cubicBezTo>
                      <a:pt x="1058" y="6241"/>
                      <a:pt x="300" y="7287"/>
                      <a:pt x="169" y="8635"/>
                    </a:cubicBezTo>
                    <a:cubicBezTo>
                      <a:pt x="1" y="10416"/>
                      <a:pt x="1319" y="11456"/>
                      <a:pt x="3015" y="11520"/>
                    </a:cubicBezTo>
                    <a:cubicBezTo>
                      <a:pt x="3071" y="11522"/>
                      <a:pt x="3126" y="11523"/>
                      <a:pt x="3180" y="11523"/>
                    </a:cubicBezTo>
                    <a:cubicBezTo>
                      <a:pt x="3346" y="11523"/>
                      <a:pt x="3506" y="11514"/>
                      <a:pt x="3664" y="11497"/>
                    </a:cubicBezTo>
                    <a:lnTo>
                      <a:pt x="3664" y="11497"/>
                    </a:lnTo>
                    <a:cubicBezTo>
                      <a:pt x="3559" y="12740"/>
                      <a:pt x="3941" y="14129"/>
                      <a:pt x="4073" y="15360"/>
                    </a:cubicBezTo>
                    <a:cubicBezTo>
                      <a:pt x="4168" y="16221"/>
                      <a:pt x="4036" y="17478"/>
                      <a:pt x="4431" y="18313"/>
                    </a:cubicBezTo>
                    <a:cubicBezTo>
                      <a:pt x="4195" y="18330"/>
                      <a:pt x="3961" y="18347"/>
                      <a:pt x="3728" y="18373"/>
                    </a:cubicBezTo>
                    <a:cubicBezTo>
                      <a:pt x="2748" y="18489"/>
                      <a:pt x="1504" y="18553"/>
                      <a:pt x="595" y="18952"/>
                    </a:cubicBezTo>
                    <a:cubicBezTo>
                      <a:pt x="527" y="18981"/>
                      <a:pt x="560" y="19121"/>
                      <a:pt x="635" y="19121"/>
                    </a:cubicBezTo>
                    <a:cubicBezTo>
                      <a:pt x="638" y="19121"/>
                      <a:pt x="640" y="19121"/>
                      <a:pt x="643" y="19120"/>
                    </a:cubicBezTo>
                    <a:cubicBezTo>
                      <a:pt x="2905" y="18774"/>
                      <a:pt x="5224" y="18541"/>
                      <a:pt x="7535" y="18541"/>
                    </a:cubicBezTo>
                    <a:cubicBezTo>
                      <a:pt x="9846" y="18541"/>
                      <a:pt x="12151" y="18774"/>
                      <a:pt x="14387" y="19361"/>
                    </a:cubicBezTo>
                    <a:cubicBezTo>
                      <a:pt x="14394" y="19362"/>
                      <a:pt x="14401" y="19363"/>
                      <a:pt x="14408" y="19363"/>
                    </a:cubicBezTo>
                    <a:cubicBezTo>
                      <a:pt x="14491" y="19363"/>
                      <a:pt x="14466" y="19210"/>
                      <a:pt x="14396" y="19181"/>
                    </a:cubicBezTo>
                    <a:cubicBezTo>
                      <a:pt x="12761" y="18512"/>
                      <a:pt x="10899" y="18292"/>
                      <a:pt x="9101" y="18242"/>
                    </a:cubicBezTo>
                    <a:cubicBezTo>
                      <a:pt x="9148" y="15917"/>
                      <a:pt x="9375" y="13605"/>
                      <a:pt x="9594" y="11291"/>
                    </a:cubicBezTo>
                    <a:cubicBezTo>
                      <a:pt x="9808" y="9054"/>
                      <a:pt x="10115" y="6729"/>
                      <a:pt x="9889" y="4478"/>
                    </a:cubicBezTo>
                    <a:cubicBezTo>
                      <a:pt x="10659" y="4411"/>
                      <a:pt x="11402" y="4056"/>
                      <a:pt x="11778" y="3397"/>
                    </a:cubicBezTo>
                    <a:cubicBezTo>
                      <a:pt x="12345" y="2407"/>
                      <a:pt x="12041" y="838"/>
                      <a:pt x="10821" y="568"/>
                    </a:cubicBezTo>
                    <a:cubicBezTo>
                      <a:pt x="10810" y="566"/>
                      <a:pt x="10799" y="564"/>
                      <a:pt x="10790" y="564"/>
                    </a:cubicBezTo>
                    <a:cubicBezTo>
                      <a:pt x="10669" y="564"/>
                      <a:pt x="10710" y="751"/>
                      <a:pt x="10798" y="798"/>
                    </a:cubicBezTo>
                    <a:cubicBezTo>
                      <a:pt x="11642" y="1261"/>
                      <a:pt x="11778" y="2650"/>
                      <a:pt x="11230" y="3377"/>
                    </a:cubicBezTo>
                    <a:cubicBezTo>
                      <a:pt x="10874" y="3847"/>
                      <a:pt x="10212" y="4095"/>
                      <a:pt x="9571" y="4095"/>
                    </a:cubicBezTo>
                    <a:cubicBezTo>
                      <a:pt x="9178" y="4095"/>
                      <a:pt x="8792" y="4002"/>
                      <a:pt x="8490" y="3809"/>
                    </a:cubicBezTo>
                    <a:cubicBezTo>
                      <a:pt x="7668" y="3285"/>
                      <a:pt x="7554" y="2099"/>
                      <a:pt x="8097" y="1345"/>
                    </a:cubicBezTo>
                    <a:cubicBezTo>
                      <a:pt x="8585" y="670"/>
                      <a:pt x="9386" y="333"/>
                      <a:pt x="10197" y="333"/>
                    </a:cubicBezTo>
                    <a:cubicBezTo>
                      <a:pt x="10410" y="333"/>
                      <a:pt x="10623" y="356"/>
                      <a:pt x="10831" y="403"/>
                    </a:cubicBezTo>
                    <a:cubicBezTo>
                      <a:pt x="10838" y="404"/>
                      <a:pt x="10844" y="405"/>
                      <a:pt x="10850" y="405"/>
                    </a:cubicBezTo>
                    <a:cubicBezTo>
                      <a:pt x="10942" y="405"/>
                      <a:pt x="10908" y="235"/>
                      <a:pt x="10842" y="203"/>
                    </a:cubicBezTo>
                    <a:cubicBezTo>
                      <a:pt x="10547" y="64"/>
                      <a:pt x="10231" y="0"/>
                      <a:pt x="991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229" name="Google Shape;229;p3"/>
            <p:cNvGrpSpPr/>
            <p:nvPr/>
          </p:nvGrpSpPr>
          <p:grpSpPr>
            <a:xfrm>
              <a:off x="430034" y="329700"/>
              <a:ext cx="1099080" cy="1113371"/>
              <a:chOff x="918850" y="1629150"/>
              <a:chExt cx="442250" cy="453124"/>
            </a:xfrm>
          </p:grpSpPr>
          <p:sp>
            <p:nvSpPr>
              <p:cNvPr id="230" name="Google Shape;230;p3"/>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1" name="Google Shape;231;p3"/>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2" name="Google Shape;232;p3"/>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3" name="Google Shape;233;p3"/>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4" name="Google Shape;234;p3"/>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5" name="Google Shape;235;p3"/>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3"/>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7" name="Google Shape;237;p3"/>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3"/>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9" name="Google Shape;239;p3"/>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0" name="Google Shape;240;p3"/>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1" name="Google Shape;241;p3"/>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42" name="Google Shape;242;p3"/>
            <p:cNvSpPr/>
            <p:nvPr/>
          </p:nvSpPr>
          <p:spPr>
            <a:xfrm>
              <a:off x="430078" y="3408216"/>
              <a:ext cx="181622" cy="179557"/>
            </a:xfrm>
            <a:custGeom>
              <a:avLst/>
              <a:gdLst/>
              <a:ahLst/>
              <a:cxnLst/>
              <a:rect l="l" t="t" r="r" b="b"/>
              <a:pathLst>
                <a:path w="7736" h="6918" extrusionOk="0">
                  <a:moveTo>
                    <a:pt x="3151" y="1"/>
                  </a:moveTo>
                  <a:cubicBezTo>
                    <a:pt x="3143" y="1"/>
                    <a:pt x="3136" y="1"/>
                    <a:pt x="3129" y="2"/>
                  </a:cubicBezTo>
                  <a:cubicBezTo>
                    <a:pt x="2720" y="28"/>
                    <a:pt x="2867" y="2512"/>
                    <a:pt x="2740" y="2512"/>
                  </a:cubicBezTo>
                  <a:cubicBezTo>
                    <a:pt x="2739" y="2512"/>
                    <a:pt x="2738" y="2512"/>
                    <a:pt x="2737" y="2512"/>
                  </a:cubicBezTo>
                  <a:cubicBezTo>
                    <a:pt x="2735" y="2511"/>
                    <a:pt x="2731" y="2511"/>
                    <a:pt x="2727" y="2511"/>
                  </a:cubicBezTo>
                  <a:cubicBezTo>
                    <a:pt x="2509" y="2511"/>
                    <a:pt x="124" y="3290"/>
                    <a:pt x="64" y="3661"/>
                  </a:cubicBezTo>
                  <a:cubicBezTo>
                    <a:pt x="0" y="4043"/>
                    <a:pt x="2697" y="4422"/>
                    <a:pt x="2697" y="4422"/>
                  </a:cubicBezTo>
                  <a:cubicBezTo>
                    <a:pt x="2697" y="4422"/>
                    <a:pt x="2173" y="6736"/>
                    <a:pt x="2653" y="6908"/>
                  </a:cubicBezTo>
                  <a:cubicBezTo>
                    <a:pt x="2671" y="6915"/>
                    <a:pt x="2689" y="6918"/>
                    <a:pt x="2709" y="6918"/>
                  </a:cubicBezTo>
                  <a:cubicBezTo>
                    <a:pt x="3220" y="6918"/>
                    <a:pt x="4390" y="4813"/>
                    <a:pt x="4390" y="4813"/>
                  </a:cubicBezTo>
                  <a:cubicBezTo>
                    <a:pt x="4390" y="4813"/>
                    <a:pt x="6002" y="5796"/>
                    <a:pt x="6657" y="5796"/>
                  </a:cubicBezTo>
                  <a:cubicBezTo>
                    <a:pt x="6747" y="5796"/>
                    <a:pt x="6819" y="5778"/>
                    <a:pt x="6866" y="5736"/>
                  </a:cubicBezTo>
                  <a:cubicBezTo>
                    <a:pt x="7256" y="5388"/>
                    <a:pt x="5650" y="3661"/>
                    <a:pt x="5650" y="3661"/>
                  </a:cubicBezTo>
                  <a:cubicBezTo>
                    <a:pt x="5650" y="3661"/>
                    <a:pt x="7735" y="2218"/>
                    <a:pt x="7515" y="1782"/>
                  </a:cubicBezTo>
                  <a:cubicBezTo>
                    <a:pt x="7468" y="1687"/>
                    <a:pt x="7316" y="1650"/>
                    <a:pt x="7109" y="1650"/>
                  </a:cubicBezTo>
                  <a:cubicBezTo>
                    <a:pt x="6367" y="1650"/>
                    <a:pt x="4910" y="2120"/>
                    <a:pt x="4910" y="2120"/>
                  </a:cubicBezTo>
                  <a:cubicBezTo>
                    <a:pt x="4910" y="2120"/>
                    <a:pt x="3847" y="1"/>
                    <a:pt x="3151"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3" name="Google Shape;243;p3"/>
            <p:cNvSpPr/>
            <p:nvPr/>
          </p:nvSpPr>
          <p:spPr>
            <a:xfrm>
              <a:off x="-4374" y="1171632"/>
              <a:ext cx="723730" cy="111335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4" name="Google Shape;244;p3"/>
            <p:cNvSpPr/>
            <p:nvPr/>
          </p:nvSpPr>
          <p:spPr>
            <a:xfrm>
              <a:off x="1022381" y="1609177"/>
              <a:ext cx="282477" cy="279259"/>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3"/>
            <p:cNvSpPr/>
            <p:nvPr/>
          </p:nvSpPr>
          <p:spPr>
            <a:xfrm>
              <a:off x="719348" y="2178602"/>
              <a:ext cx="282501" cy="245514"/>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6" name="Google Shape;246;p3"/>
            <p:cNvSpPr/>
            <p:nvPr/>
          </p:nvSpPr>
          <p:spPr>
            <a:xfrm>
              <a:off x="8381244" y="2954433"/>
              <a:ext cx="215369" cy="249248"/>
            </a:xfrm>
            <a:custGeom>
              <a:avLst/>
              <a:gdLst/>
              <a:ahLst/>
              <a:cxnLst/>
              <a:rect l="l" t="t" r="r" b="b"/>
              <a:pathLst>
                <a:path w="6128" h="7092" extrusionOk="0">
                  <a:moveTo>
                    <a:pt x="2717" y="1"/>
                  </a:moveTo>
                  <a:cubicBezTo>
                    <a:pt x="2679" y="1"/>
                    <a:pt x="2638" y="7"/>
                    <a:pt x="2596" y="20"/>
                  </a:cubicBezTo>
                  <a:cubicBezTo>
                    <a:pt x="2167" y="152"/>
                    <a:pt x="2528" y="1263"/>
                    <a:pt x="1886" y="2413"/>
                  </a:cubicBezTo>
                  <a:cubicBezTo>
                    <a:pt x="1247" y="3562"/>
                    <a:pt x="1" y="3646"/>
                    <a:pt x="54" y="4082"/>
                  </a:cubicBezTo>
                  <a:cubicBezTo>
                    <a:pt x="109" y="4521"/>
                    <a:pt x="1859" y="4082"/>
                    <a:pt x="2406" y="5014"/>
                  </a:cubicBezTo>
                  <a:cubicBezTo>
                    <a:pt x="2938" y="5923"/>
                    <a:pt x="3005" y="7092"/>
                    <a:pt x="3364" y="7092"/>
                  </a:cubicBezTo>
                  <a:cubicBezTo>
                    <a:pt x="3373" y="7092"/>
                    <a:pt x="3381" y="7091"/>
                    <a:pt x="3390" y="7090"/>
                  </a:cubicBezTo>
                  <a:cubicBezTo>
                    <a:pt x="3772" y="7036"/>
                    <a:pt x="3552" y="4903"/>
                    <a:pt x="4427" y="4356"/>
                  </a:cubicBezTo>
                  <a:cubicBezTo>
                    <a:pt x="5303" y="3812"/>
                    <a:pt x="6127" y="3886"/>
                    <a:pt x="6070" y="3366"/>
                  </a:cubicBezTo>
                  <a:cubicBezTo>
                    <a:pt x="6015" y="2845"/>
                    <a:pt x="4306" y="2825"/>
                    <a:pt x="3870" y="2169"/>
                  </a:cubicBezTo>
                  <a:cubicBezTo>
                    <a:pt x="3457" y="1549"/>
                    <a:pt x="3322" y="1"/>
                    <a:pt x="2717"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7" name="Google Shape;247;p3"/>
            <p:cNvSpPr/>
            <p:nvPr/>
          </p:nvSpPr>
          <p:spPr>
            <a:xfrm>
              <a:off x="8600826" y="3205752"/>
              <a:ext cx="136503" cy="157977"/>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3"/>
            <p:cNvSpPr/>
            <p:nvPr/>
          </p:nvSpPr>
          <p:spPr>
            <a:xfrm rot="737986">
              <a:off x="883061" y="2833044"/>
              <a:ext cx="373567" cy="493002"/>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9" name="Google Shape;249;p3"/>
            <p:cNvSpPr/>
            <p:nvPr/>
          </p:nvSpPr>
          <p:spPr>
            <a:xfrm>
              <a:off x="180524" y="221400"/>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0" name="Google Shape;250;p3"/>
            <p:cNvSpPr/>
            <p:nvPr/>
          </p:nvSpPr>
          <p:spPr>
            <a:xfrm>
              <a:off x="7571851" y="267849"/>
              <a:ext cx="275031" cy="23902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51" name="Google Shape;251;p3"/>
            <p:cNvGrpSpPr/>
            <p:nvPr/>
          </p:nvGrpSpPr>
          <p:grpSpPr>
            <a:xfrm rot="-3165896" flipH="1">
              <a:off x="8296524" y="1549870"/>
              <a:ext cx="445159" cy="715100"/>
              <a:chOff x="304350" y="3911000"/>
              <a:chExt cx="581394" cy="933655"/>
            </a:xfrm>
          </p:grpSpPr>
          <p:sp>
            <p:nvSpPr>
              <p:cNvPr id="252" name="Google Shape;252;p3"/>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3" name="Google Shape;253;p3"/>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3"/>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5" name="Google Shape;255;p3"/>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6" name="Google Shape;256;p3"/>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7" name="Google Shape;257;p3"/>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8" name="Google Shape;258;p3"/>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9" name="Google Shape;259;p3"/>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0" name="Google Shape;260;p3"/>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1" name="Google Shape;261;p3"/>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62" name="Google Shape;262;p3"/>
            <p:cNvSpPr/>
            <p:nvPr/>
          </p:nvSpPr>
          <p:spPr>
            <a:xfrm>
              <a:off x="8129686" y="327349"/>
              <a:ext cx="181624" cy="17953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3" name="Google Shape;263;p3"/>
            <p:cNvSpPr/>
            <p:nvPr/>
          </p:nvSpPr>
          <p:spPr>
            <a:xfrm rot="-2400990">
              <a:off x="8293721" y="775507"/>
              <a:ext cx="274116" cy="15896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4" name="Google Shape;264;p3"/>
            <p:cNvSpPr/>
            <p:nvPr/>
          </p:nvSpPr>
          <p:spPr>
            <a:xfrm rot="-1269684">
              <a:off x="8200397" y="2273670"/>
              <a:ext cx="401241" cy="565383"/>
            </a:xfrm>
            <a:custGeom>
              <a:avLst/>
              <a:gdLst/>
              <a:ahLst/>
              <a:cxnLst/>
              <a:rect l="l" t="t" r="r" b="b"/>
              <a:pathLst>
                <a:path w="12330" h="17374" extrusionOk="0">
                  <a:moveTo>
                    <a:pt x="5744" y="2943"/>
                  </a:moveTo>
                  <a:cubicBezTo>
                    <a:pt x="6000" y="2943"/>
                    <a:pt x="6253" y="3008"/>
                    <a:pt x="6486" y="3160"/>
                  </a:cubicBezTo>
                  <a:cubicBezTo>
                    <a:pt x="7064" y="3542"/>
                    <a:pt x="6932" y="4475"/>
                    <a:pt x="6557" y="4917"/>
                  </a:cubicBezTo>
                  <a:cubicBezTo>
                    <a:pt x="6236" y="5296"/>
                    <a:pt x="5799" y="5401"/>
                    <a:pt x="5317" y="5451"/>
                  </a:cubicBezTo>
                  <a:cubicBezTo>
                    <a:pt x="5119" y="5474"/>
                    <a:pt x="4907" y="5486"/>
                    <a:pt x="4688" y="5486"/>
                  </a:cubicBezTo>
                  <a:cubicBezTo>
                    <a:pt x="4214" y="5486"/>
                    <a:pt x="3705" y="5430"/>
                    <a:pt x="3224" y="5303"/>
                  </a:cubicBezTo>
                  <a:cubicBezTo>
                    <a:pt x="3411" y="4721"/>
                    <a:pt x="3711" y="4174"/>
                    <a:pt x="4087" y="3762"/>
                  </a:cubicBezTo>
                  <a:cubicBezTo>
                    <a:pt x="4479" y="3328"/>
                    <a:pt x="5119" y="2943"/>
                    <a:pt x="5744" y="2943"/>
                  </a:cubicBezTo>
                  <a:close/>
                  <a:moveTo>
                    <a:pt x="7668" y="7415"/>
                  </a:moveTo>
                  <a:cubicBezTo>
                    <a:pt x="7916" y="7415"/>
                    <a:pt x="8150" y="7471"/>
                    <a:pt x="8341" y="7611"/>
                  </a:cubicBezTo>
                  <a:cubicBezTo>
                    <a:pt x="9486" y="8449"/>
                    <a:pt x="7439" y="9199"/>
                    <a:pt x="6911" y="9307"/>
                  </a:cubicBezTo>
                  <a:cubicBezTo>
                    <a:pt x="6670" y="9357"/>
                    <a:pt x="6423" y="9382"/>
                    <a:pt x="6177" y="9382"/>
                  </a:cubicBezTo>
                  <a:cubicBezTo>
                    <a:pt x="5805" y="9382"/>
                    <a:pt x="5435" y="9325"/>
                    <a:pt x="5083" y="9216"/>
                  </a:cubicBezTo>
                  <a:cubicBezTo>
                    <a:pt x="5330" y="8726"/>
                    <a:pt x="5685" y="8290"/>
                    <a:pt x="6117" y="7972"/>
                  </a:cubicBezTo>
                  <a:cubicBezTo>
                    <a:pt x="6485" y="7701"/>
                    <a:pt x="7111" y="7415"/>
                    <a:pt x="7668" y="7415"/>
                  </a:cubicBezTo>
                  <a:close/>
                  <a:moveTo>
                    <a:pt x="9861" y="12548"/>
                  </a:moveTo>
                  <a:cubicBezTo>
                    <a:pt x="10332" y="12548"/>
                    <a:pt x="10823" y="12858"/>
                    <a:pt x="10639" y="13386"/>
                  </a:cubicBezTo>
                  <a:cubicBezTo>
                    <a:pt x="10386" y="14119"/>
                    <a:pt x="9312" y="14414"/>
                    <a:pt x="8609" y="14414"/>
                  </a:cubicBezTo>
                  <a:cubicBezTo>
                    <a:pt x="8589" y="14414"/>
                    <a:pt x="8570" y="14413"/>
                    <a:pt x="8550" y="14413"/>
                  </a:cubicBezTo>
                  <a:cubicBezTo>
                    <a:pt x="8527" y="14413"/>
                    <a:pt x="8503" y="14410"/>
                    <a:pt x="8483" y="14410"/>
                  </a:cubicBezTo>
                  <a:cubicBezTo>
                    <a:pt x="8513" y="14102"/>
                    <a:pt x="8588" y="13801"/>
                    <a:pt x="8716" y="13524"/>
                  </a:cubicBezTo>
                  <a:cubicBezTo>
                    <a:pt x="8872" y="13187"/>
                    <a:pt x="9098" y="12828"/>
                    <a:pt x="9439" y="12646"/>
                  </a:cubicBezTo>
                  <a:cubicBezTo>
                    <a:pt x="9563" y="12580"/>
                    <a:pt x="9711" y="12548"/>
                    <a:pt x="9861" y="12548"/>
                  </a:cubicBezTo>
                  <a:close/>
                  <a:moveTo>
                    <a:pt x="3123" y="0"/>
                  </a:moveTo>
                  <a:cubicBezTo>
                    <a:pt x="3122" y="0"/>
                    <a:pt x="3121" y="0"/>
                    <a:pt x="3120" y="0"/>
                  </a:cubicBezTo>
                  <a:cubicBezTo>
                    <a:pt x="1112" y="48"/>
                    <a:pt x="1" y="3069"/>
                    <a:pt x="1214" y="4546"/>
                  </a:cubicBezTo>
                  <a:cubicBezTo>
                    <a:pt x="1549" y="4951"/>
                    <a:pt x="2065" y="5289"/>
                    <a:pt x="2664" y="5532"/>
                  </a:cubicBezTo>
                  <a:cubicBezTo>
                    <a:pt x="2464" y="6468"/>
                    <a:pt x="2563" y="7455"/>
                    <a:pt x="3049" y="8209"/>
                  </a:cubicBezTo>
                  <a:cubicBezTo>
                    <a:pt x="3411" y="8766"/>
                    <a:pt x="3931" y="9175"/>
                    <a:pt x="4522" y="9439"/>
                  </a:cubicBezTo>
                  <a:cubicBezTo>
                    <a:pt x="4174" y="10389"/>
                    <a:pt x="4181" y="11466"/>
                    <a:pt x="4671" y="12362"/>
                  </a:cubicBezTo>
                  <a:cubicBezTo>
                    <a:pt x="5313" y="13544"/>
                    <a:pt x="6648" y="14488"/>
                    <a:pt x="8034" y="14714"/>
                  </a:cubicBezTo>
                  <a:cubicBezTo>
                    <a:pt x="8047" y="15312"/>
                    <a:pt x="8220" y="15904"/>
                    <a:pt x="8571" y="16367"/>
                  </a:cubicBezTo>
                  <a:cubicBezTo>
                    <a:pt x="9169" y="17154"/>
                    <a:pt x="9912" y="17373"/>
                    <a:pt x="10724" y="17373"/>
                  </a:cubicBezTo>
                  <a:cubicBezTo>
                    <a:pt x="11173" y="17373"/>
                    <a:pt x="11643" y="17306"/>
                    <a:pt x="12122" y="17231"/>
                  </a:cubicBezTo>
                  <a:cubicBezTo>
                    <a:pt x="12329" y="17199"/>
                    <a:pt x="12214" y="16934"/>
                    <a:pt x="12047" y="16934"/>
                  </a:cubicBezTo>
                  <a:cubicBezTo>
                    <a:pt x="12042" y="16934"/>
                    <a:pt x="12037" y="16934"/>
                    <a:pt x="12031" y="16934"/>
                  </a:cubicBezTo>
                  <a:cubicBezTo>
                    <a:pt x="11605" y="16982"/>
                    <a:pt x="11179" y="17046"/>
                    <a:pt x="10767" y="17046"/>
                  </a:cubicBezTo>
                  <a:cubicBezTo>
                    <a:pt x="10208" y="17046"/>
                    <a:pt x="9674" y="16927"/>
                    <a:pt x="9196" y="16484"/>
                  </a:cubicBezTo>
                  <a:cubicBezTo>
                    <a:pt x="8713" y="16042"/>
                    <a:pt x="8480" y="15403"/>
                    <a:pt x="8466" y="14761"/>
                  </a:cubicBezTo>
                  <a:lnTo>
                    <a:pt x="8466" y="14761"/>
                  </a:lnTo>
                  <a:cubicBezTo>
                    <a:pt x="8527" y="14764"/>
                    <a:pt x="8589" y="14765"/>
                    <a:pt x="8650" y="14765"/>
                  </a:cubicBezTo>
                  <a:cubicBezTo>
                    <a:pt x="9094" y="14765"/>
                    <a:pt x="9533" y="14686"/>
                    <a:pt x="9946" y="14508"/>
                  </a:cubicBezTo>
                  <a:cubicBezTo>
                    <a:pt x="10713" y="14183"/>
                    <a:pt x="11609" y="13196"/>
                    <a:pt x="10798" y="12393"/>
                  </a:cubicBezTo>
                  <a:cubicBezTo>
                    <a:pt x="10589" y="12183"/>
                    <a:pt x="10331" y="12098"/>
                    <a:pt x="10064" y="12098"/>
                  </a:cubicBezTo>
                  <a:cubicBezTo>
                    <a:pt x="9562" y="12098"/>
                    <a:pt x="9026" y="12399"/>
                    <a:pt x="8713" y="12747"/>
                  </a:cubicBezTo>
                  <a:cubicBezTo>
                    <a:pt x="8318" y="13183"/>
                    <a:pt x="8101" y="13764"/>
                    <a:pt x="8047" y="14359"/>
                  </a:cubicBezTo>
                  <a:cubicBezTo>
                    <a:pt x="6682" y="14119"/>
                    <a:pt x="5276" y="13071"/>
                    <a:pt x="4846" y="11791"/>
                  </a:cubicBezTo>
                  <a:cubicBezTo>
                    <a:pt x="4607" y="11081"/>
                    <a:pt x="4661" y="10297"/>
                    <a:pt x="4924" y="9590"/>
                  </a:cubicBezTo>
                  <a:cubicBezTo>
                    <a:pt x="5343" y="9725"/>
                    <a:pt x="5787" y="9793"/>
                    <a:pt x="6231" y="9793"/>
                  </a:cubicBezTo>
                  <a:cubicBezTo>
                    <a:pt x="6987" y="9793"/>
                    <a:pt x="7743" y="9596"/>
                    <a:pt x="8371" y="9196"/>
                  </a:cubicBezTo>
                  <a:cubicBezTo>
                    <a:pt x="8929" y="8837"/>
                    <a:pt x="9426" y="8097"/>
                    <a:pt x="8865" y="7516"/>
                  </a:cubicBezTo>
                  <a:cubicBezTo>
                    <a:pt x="8558" y="7195"/>
                    <a:pt x="8089" y="7075"/>
                    <a:pt x="7622" y="7075"/>
                  </a:cubicBezTo>
                  <a:cubicBezTo>
                    <a:pt x="7296" y="7075"/>
                    <a:pt x="6971" y="7133"/>
                    <a:pt x="6702" y="7222"/>
                  </a:cubicBezTo>
                  <a:cubicBezTo>
                    <a:pt x="5796" y="7519"/>
                    <a:pt x="5094" y="8219"/>
                    <a:pt x="4681" y="9063"/>
                  </a:cubicBezTo>
                  <a:cubicBezTo>
                    <a:pt x="3968" y="8736"/>
                    <a:pt x="3387" y="8161"/>
                    <a:pt x="3140" y="7347"/>
                  </a:cubicBezTo>
                  <a:cubicBezTo>
                    <a:pt x="2985" y="6830"/>
                    <a:pt x="2998" y="6252"/>
                    <a:pt x="3120" y="5691"/>
                  </a:cubicBezTo>
                  <a:lnTo>
                    <a:pt x="3120" y="5691"/>
                  </a:lnTo>
                  <a:cubicBezTo>
                    <a:pt x="3657" y="5856"/>
                    <a:pt x="4233" y="5947"/>
                    <a:pt x="4783" y="5947"/>
                  </a:cubicBezTo>
                  <a:cubicBezTo>
                    <a:pt x="5500" y="5947"/>
                    <a:pt x="6175" y="5792"/>
                    <a:pt x="6668" y="5445"/>
                  </a:cubicBezTo>
                  <a:cubicBezTo>
                    <a:pt x="7334" y="4972"/>
                    <a:pt x="7567" y="3961"/>
                    <a:pt x="7117" y="3261"/>
                  </a:cubicBezTo>
                  <a:cubicBezTo>
                    <a:pt x="6808" y="2776"/>
                    <a:pt x="6260" y="2579"/>
                    <a:pt x="5700" y="2579"/>
                  </a:cubicBezTo>
                  <a:cubicBezTo>
                    <a:pt x="5336" y="2579"/>
                    <a:pt x="4966" y="2663"/>
                    <a:pt x="4654" y="2805"/>
                  </a:cubicBezTo>
                  <a:cubicBezTo>
                    <a:pt x="3745" y="3221"/>
                    <a:pt x="3076" y="4133"/>
                    <a:pt x="2765" y="5150"/>
                  </a:cubicBezTo>
                  <a:cubicBezTo>
                    <a:pt x="2170" y="4921"/>
                    <a:pt x="1660" y="4552"/>
                    <a:pt x="1370" y="4008"/>
                  </a:cubicBezTo>
                  <a:cubicBezTo>
                    <a:pt x="707" y="2762"/>
                    <a:pt x="1674" y="376"/>
                    <a:pt x="3208" y="298"/>
                  </a:cubicBezTo>
                  <a:cubicBezTo>
                    <a:pt x="3426" y="288"/>
                    <a:pt x="3294" y="0"/>
                    <a:pt x="3123"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5" name="Google Shape;265;p3"/>
            <p:cNvSpPr/>
            <p:nvPr/>
          </p:nvSpPr>
          <p:spPr>
            <a:xfrm>
              <a:off x="232439" y="4150249"/>
              <a:ext cx="250093" cy="226164"/>
            </a:xfrm>
            <a:custGeom>
              <a:avLst/>
              <a:gdLst/>
              <a:ahLst/>
              <a:cxnLst/>
              <a:rect l="l" t="t" r="r" b="b"/>
              <a:pathLst>
                <a:path w="6135" h="5548" extrusionOk="0">
                  <a:moveTo>
                    <a:pt x="4708" y="0"/>
                  </a:moveTo>
                  <a:cubicBezTo>
                    <a:pt x="4451" y="0"/>
                    <a:pt x="4174" y="126"/>
                    <a:pt x="3951" y="285"/>
                  </a:cubicBezTo>
                  <a:cubicBezTo>
                    <a:pt x="3481" y="624"/>
                    <a:pt x="3308" y="1237"/>
                    <a:pt x="3223" y="1798"/>
                  </a:cubicBezTo>
                  <a:lnTo>
                    <a:pt x="3223" y="1798"/>
                  </a:lnTo>
                  <a:cubicBezTo>
                    <a:pt x="3245" y="1595"/>
                    <a:pt x="2892" y="950"/>
                    <a:pt x="2799" y="768"/>
                  </a:cubicBezTo>
                  <a:cubicBezTo>
                    <a:pt x="2657" y="484"/>
                    <a:pt x="2454" y="295"/>
                    <a:pt x="2160" y="150"/>
                  </a:cubicBezTo>
                  <a:cubicBezTo>
                    <a:pt x="1994" y="68"/>
                    <a:pt x="1802" y="12"/>
                    <a:pt x="1617" y="12"/>
                  </a:cubicBezTo>
                  <a:cubicBezTo>
                    <a:pt x="1468" y="12"/>
                    <a:pt x="1323" y="49"/>
                    <a:pt x="1200" y="136"/>
                  </a:cubicBezTo>
                  <a:cubicBezTo>
                    <a:pt x="971" y="302"/>
                    <a:pt x="883" y="612"/>
                    <a:pt x="900" y="893"/>
                  </a:cubicBezTo>
                  <a:cubicBezTo>
                    <a:pt x="930" y="1495"/>
                    <a:pt x="1387" y="2049"/>
                    <a:pt x="1971" y="2194"/>
                  </a:cubicBezTo>
                  <a:cubicBezTo>
                    <a:pt x="1362" y="2214"/>
                    <a:pt x="788" y="2333"/>
                    <a:pt x="322" y="2725"/>
                  </a:cubicBezTo>
                  <a:cubicBezTo>
                    <a:pt x="227" y="2802"/>
                    <a:pt x="89" y="2985"/>
                    <a:pt x="58" y="3117"/>
                  </a:cubicBezTo>
                  <a:cubicBezTo>
                    <a:pt x="1" y="3387"/>
                    <a:pt x="58" y="3681"/>
                    <a:pt x="275" y="3853"/>
                  </a:cubicBezTo>
                  <a:cubicBezTo>
                    <a:pt x="487" y="4029"/>
                    <a:pt x="771" y="4087"/>
                    <a:pt x="1048" y="4090"/>
                  </a:cubicBezTo>
                  <a:cubicBezTo>
                    <a:pt x="1069" y="4091"/>
                    <a:pt x="1090" y="4091"/>
                    <a:pt x="1111" y="4091"/>
                  </a:cubicBezTo>
                  <a:cubicBezTo>
                    <a:pt x="1347" y="4091"/>
                    <a:pt x="1582" y="4057"/>
                    <a:pt x="1805" y="3989"/>
                  </a:cubicBezTo>
                  <a:cubicBezTo>
                    <a:pt x="2042" y="3917"/>
                    <a:pt x="2245" y="3763"/>
                    <a:pt x="2471" y="3688"/>
                  </a:cubicBezTo>
                  <a:lnTo>
                    <a:pt x="2471" y="3688"/>
                  </a:lnTo>
                  <a:cubicBezTo>
                    <a:pt x="2360" y="3986"/>
                    <a:pt x="2268" y="4262"/>
                    <a:pt x="2258" y="4580"/>
                  </a:cubicBezTo>
                  <a:cubicBezTo>
                    <a:pt x="2248" y="4854"/>
                    <a:pt x="2340" y="5141"/>
                    <a:pt x="2546" y="5324"/>
                  </a:cubicBezTo>
                  <a:cubicBezTo>
                    <a:pt x="2713" y="5473"/>
                    <a:pt x="2935" y="5548"/>
                    <a:pt x="3156" y="5548"/>
                  </a:cubicBezTo>
                  <a:cubicBezTo>
                    <a:pt x="3260" y="5548"/>
                    <a:pt x="3363" y="5531"/>
                    <a:pt x="3461" y="5499"/>
                  </a:cubicBezTo>
                  <a:cubicBezTo>
                    <a:pt x="3563" y="5466"/>
                    <a:pt x="3661" y="5418"/>
                    <a:pt x="3748" y="5351"/>
                  </a:cubicBezTo>
                  <a:cubicBezTo>
                    <a:pt x="3951" y="5192"/>
                    <a:pt x="4069" y="4942"/>
                    <a:pt x="4099" y="4685"/>
                  </a:cubicBezTo>
                  <a:cubicBezTo>
                    <a:pt x="4124" y="4472"/>
                    <a:pt x="4093" y="4252"/>
                    <a:pt x="4032" y="4050"/>
                  </a:cubicBezTo>
                  <a:cubicBezTo>
                    <a:pt x="3975" y="3861"/>
                    <a:pt x="3921" y="3685"/>
                    <a:pt x="3823" y="3509"/>
                  </a:cubicBezTo>
                  <a:lnTo>
                    <a:pt x="3823" y="3509"/>
                  </a:lnTo>
                  <a:cubicBezTo>
                    <a:pt x="4218" y="3766"/>
                    <a:pt x="4505" y="4104"/>
                    <a:pt x="5005" y="4140"/>
                  </a:cubicBezTo>
                  <a:cubicBezTo>
                    <a:pt x="5036" y="4143"/>
                    <a:pt x="5067" y="4144"/>
                    <a:pt x="5098" y="4144"/>
                  </a:cubicBezTo>
                  <a:cubicBezTo>
                    <a:pt x="5467" y="4144"/>
                    <a:pt x="5815" y="3973"/>
                    <a:pt x="5962" y="3617"/>
                  </a:cubicBezTo>
                  <a:cubicBezTo>
                    <a:pt x="6134" y="3205"/>
                    <a:pt x="5928" y="2671"/>
                    <a:pt x="5523" y="2482"/>
                  </a:cubicBezTo>
                  <a:cubicBezTo>
                    <a:pt x="5384" y="2414"/>
                    <a:pt x="5228" y="2387"/>
                    <a:pt x="5073" y="2356"/>
                  </a:cubicBezTo>
                  <a:cubicBezTo>
                    <a:pt x="4901" y="2326"/>
                    <a:pt x="4732" y="2295"/>
                    <a:pt x="4559" y="2265"/>
                  </a:cubicBezTo>
                  <a:cubicBezTo>
                    <a:pt x="5026" y="1999"/>
                    <a:pt x="5350" y="1492"/>
                    <a:pt x="5397" y="957"/>
                  </a:cubicBezTo>
                  <a:cubicBezTo>
                    <a:pt x="5417" y="754"/>
                    <a:pt x="5397" y="545"/>
                    <a:pt x="5300" y="369"/>
                  </a:cubicBezTo>
                  <a:cubicBezTo>
                    <a:pt x="5153" y="101"/>
                    <a:pt x="4938" y="0"/>
                    <a:pt x="47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6" name="Google Shape;266;p3"/>
            <p:cNvSpPr/>
            <p:nvPr/>
          </p:nvSpPr>
          <p:spPr>
            <a:xfrm rot="-2401089">
              <a:off x="289995" y="2838395"/>
              <a:ext cx="336282" cy="195011"/>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7" name="Google Shape;267;p3"/>
            <p:cNvGrpSpPr/>
            <p:nvPr/>
          </p:nvGrpSpPr>
          <p:grpSpPr>
            <a:xfrm>
              <a:off x="584943" y="3766648"/>
              <a:ext cx="881836" cy="929636"/>
              <a:chOff x="2553549" y="1320203"/>
              <a:chExt cx="470564" cy="580913"/>
            </a:xfrm>
          </p:grpSpPr>
          <p:sp>
            <p:nvSpPr>
              <p:cNvPr id="268" name="Google Shape;268;p3"/>
              <p:cNvSpPr/>
              <p:nvPr/>
            </p:nvSpPr>
            <p:spPr>
              <a:xfrm>
                <a:off x="2563207" y="1336854"/>
                <a:ext cx="451246" cy="321575"/>
              </a:xfrm>
              <a:custGeom>
                <a:avLst/>
                <a:gdLst/>
                <a:ahLst/>
                <a:cxnLst/>
                <a:rect l="l" t="t" r="r" b="b"/>
                <a:pathLst>
                  <a:path w="10021" h="7344" extrusionOk="0">
                    <a:moveTo>
                      <a:pt x="10021" y="0"/>
                    </a:moveTo>
                    <a:cubicBezTo>
                      <a:pt x="9716" y="85"/>
                      <a:pt x="1" y="1231"/>
                      <a:pt x="1" y="1231"/>
                    </a:cubicBezTo>
                    <a:lnTo>
                      <a:pt x="3216" y="3108"/>
                    </a:lnTo>
                    <a:lnTo>
                      <a:pt x="3333" y="6323"/>
                    </a:lnTo>
                    <a:lnTo>
                      <a:pt x="5212" y="5327"/>
                    </a:lnTo>
                    <a:lnTo>
                      <a:pt x="6776" y="7344"/>
                    </a:lnTo>
                    <a:lnTo>
                      <a:pt x="1002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69" name="Google Shape;269;p3"/>
              <p:cNvGrpSpPr/>
              <p:nvPr/>
            </p:nvGrpSpPr>
            <p:grpSpPr>
              <a:xfrm>
                <a:off x="2553549" y="1320203"/>
                <a:ext cx="470564" cy="580913"/>
                <a:chOff x="2555011" y="1332053"/>
                <a:chExt cx="470564" cy="580913"/>
              </a:xfrm>
            </p:grpSpPr>
            <p:grpSp>
              <p:nvGrpSpPr>
                <p:cNvPr id="270" name="Google Shape;270;p3"/>
                <p:cNvGrpSpPr/>
                <p:nvPr/>
              </p:nvGrpSpPr>
              <p:grpSpPr>
                <a:xfrm>
                  <a:off x="2555011" y="1332053"/>
                  <a:ext cx="470564" cy="342462"/>
                  <a:chOff x="2555011" y="1332053"/>
                  <a:chExt cx="470564" cy="342462"/>
                </a:xfrm>
              </p:grpSpPr>
              <p:sp>
                <p:nvSpPr>
                  <p:cNvPr id="271" name="Google Shape;271;p3"/>
                  <p:cNvSpPr/>
                  <p:nvPr/>
                </p:nvSpPr>
                <p:spPr>
                  <a:xfrm>
                    <a:off x="2770988" y="1547372"/>
                    <a:ext cx="103209" cy="126108"/>
                  </a:xfrm>
                  <a:custGeom>
                    <a:avLst/>
                    <a:gdLst/>
                    <a:ahLst/>
                    <a:cxnLst/>
                    <a:rect l="l" t="t" r="r" b="b"/>
                    <a:pathLst>
                      <a:path w="2292" h="2880" extrusionOk="0">
                        <a:moveTo>
                          <a:pt x="75" y="0"/>
                        </a:moveTo>
                        <a:cubicBezTo>
                          <a:pt x="31" y="0"/>
                          <a:pt x="0" y="74"/>
                          <a:pt x="30" y="127"/>
                        </a:cubicBezTo>
                        <a:cubicBezTo>
                          <a:pt x="323" y="629"/>
                          <a:pt x="733" y="1045"/>
                          <a:pt x="1088" y="1504"/>
                        </a:cubicBezTo>
                        <a:cubicBezTo>
                          <a:pt x="1429" y="1946"/>
                          <a:pt x="1727" y="2419"/>
                          <a:pt x="2102" y="2836"/>
                        </a:cubicBezTo>
                        <a:cubicBezTo>
                          <a:pt x="2130" y="2867"/>
                          <a:pt x="2157" y="2879"/>
                          <a:pt x="2181" y="2879"/>
                        </a:cubicBezTo>
                        <a:cubicBezTo>
                          <a:pt x="2251" y="2879"/>
                          <a:pt x="2291" y="2771"/>
                          <a:pt x="2222" y="2694"/>
                        </a:cubicBezTo>
                        <a:cubicBezTo>
                          <a:pt x="1846" y="2277"/>
                          <a:pt x="1550" y="1803"/>
                          <a:pt x="1206" y="1361"/>
                        </a:cubicBezTo>
                        <a:cubicBezTo>
                          <a:pt x="855" y="910"/>
                          <a:pt x="473" y="484"/>
                          <a:pt x="123" y="30"/>
                        </a:cubicBezTo>
                        <a:cubicBezTo>
                          <a:pt x="107" y="9"/>
                          <a:pt x="90" y="0"/>
                          <a:pt x="7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272" name="Google Shape;272;p3"/>
                  <p:cNvGrpSpPr/>
                  <p:nvPr/>
                </p:nvGrpSpPr>
                <p:grpSpPr>
                  <a:xfrm>
                    <a:off x="2555011" y="1332053"/>
                    <a:ext cx="470564" cy="342462"/>
                    <a:chOff x="2555011" y="1332053"/>
                    <a:chExt cx="470564" cy="342462"/>
                  </a:xfrm>
                </p:grpSpPr>
                <p:sp>
                  <p:nvSpPr>
                    <p:cNvPr id="273" name="Google Shape;273;p3"/>
                    <p:cNvSpPr/>
                    <p:nvPr/>
                  </p:nvSpPr>
                  <p:spPr>
                    <a:xfrm>
                      <a:off x="2765855" y="1336081"/>
                      <a:ext cx="250412" cy="218543"/>
                    </a:xfrm>
                    <a:custGeom>
                      <a:avLst/>
                      <a:gdLst/>
                      <a:ahLst/>
                      <a:cxnLst/>
                      <a:rect l="l" t="t" r="r" b="b"/>
                      <a:pathLst>
                        <a:path w="5561" h="4991" extrusionOk="0">
                          <a:moveTo>
                            <a:pt x="5523" y="0"/>
                          </a:moveTo>
                          <a:cubicBezTo>
                            <a:pt x="5520" y="0"/>
                            <a:pt x="5517" y="1"/>
                            <a:pt x="5514" y="2"/>
                          </a:cubicBezTo>
                          <a:cubicBezTo>
                            <a:pt x="4834" y="215"/>
                            <a:pt x="4062" y="1273"/>
                            <a:pt x="3545" y="1751"/>
                          </a:cubicBezTo>
                          <a:cubicBezTo>
                            <a:pt x="2432" y="2780"/>
                            <a:pt x="1299" y="3833"/>
                            <a:pt x="93" y="4748"/>
                          </a:cubicBezTo>
                          <a:cubicBezTo>
                            <a:pt x="1" y="4818"/>
                            <a:pt x="102" y="4991"/>
                            <a:pt x="199" y="4991"/>
                          </a:cubicBezTo>
                          <a:cubicBezTo>
                            <a:pt x="216" y="4991"/>
                            <a:pt x="233" y="4986"/>
                            <a:pt x="249" y="4973"/>
                          </a:cubicBezTo>
                          <a:cubicBezTo>
                            <a:pt x="1455" y="4047"/>
                            <a:pt x="2585" y="2978"/>
                            <a:pt x="3694" y="1936"/>
                          </a:cubicBezTo>
                          <a:cubicBezTo>
                            <a:pt x="4245" y="1420"/>
                            <a:pt x="5230" y="772"/>
                            <a:pt x="5549" y="81"/>
                          </a:cubicBezTo>
                          <a:cubicBezTo>
                            <a:pt x="5561" y="59"/>
                            <a:pt x="5555" y="0"/>
                            <a:pt x="55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4" name="Google Shape;274;p3"/>
                    <p:cNvSpPr/>
                    <p:nvPr/>
                  </p:nvSpPr>
                  <p:spPr>
                    <a:xfrm>
                      <a:off x="2858307" y="1334461"/>
                      <a:ext cx="163144" cy="340054"/>
                    </a:xfrm>
                    <a:custGeom>
                      <a:avLst/>
                      <a:gdLst/>
                      <a:ahLst/>
                      <a:cxnLst/>
                      <a:rect l="l" t="t" r="r" b="b"/>
                      <a:pathLst>
                        <a:path w="3623" h="7766" extrusionOk="0">
                          <a:moveTo>
                            <a:pt x="3549" y="1"/>
                          </a:moveTo>
                          <a:cubicBezTo>
                            <a:pt x="3538" y="1"/>
                            <a:pt x="3526" y="8"/>
                            <a:pt x="3515" y="25"/>
                          </a:cubicBezTo>
                          <a:cubicBezTo>
                            <a:pt x="2735" y="1142"/>
                            <a:pt x="2298" y="2616"/>
                            <a:pt x="1729" y="3862"/>
                          </a:cubicBezTo>
                          <a:cubicBezTo>
                            <a:pt x="1169" y="5087"/>
                            <a:pt x="603" y="6311"/>
                            <a:pt x="43" y="7535"/>
                          </a:cubicBezTo>
                          <a:cubicBezTo>
                            <a:pt x="1" y="7627"/>
                            <a:pt x="105" y="7765"/>
                            <a:pt x="193" y="7765"/>
                          </a:cubicBezTo>
                          <a:cubicBezTo>
                            <a:pt x="221" y="7765"/>
                            <a:pt x="247" y="7752"/>
                            <a:pt x="267" y="7719"/>
                          </a:cubicBezTo>
                          <a:cubicBezTo>
                            <a:pt x="909" y="6629"/>
                            <a:pt x="1369" y="5409"/>
                            <a:pt x="1893" y="4259"/>
                          </a:cubicBezTo>
                          <a:cubicBezTo>
                            <a:pt x="2507" y="2912"/>
                            <a:pt x="3206" y="1570"/>
                            <a:pt x="3612" y="141"/>
                          </a:cubicBezTo>
                          <a:cubicBezTo>
                            <a:pt x="3622" y="104"/>
                            <a:pt x="3590" y="1"/>
                            <a:pt x="35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5" name="Google Shape;275;p3"/>
                    <p:cNvSpPr/>
                    <p:nvPr/>
                  </p:nvSpPr>
                  <p:spPr>
                    <a:xfrm>
                      <a:off x="2555011" y="1332053"/>
                      <a:ext cx="470564" cy="154044"/>
                    </a:xfrm>
                    <a:custGeom>
                      <a:avLst/>
                      <a:gdLst/>
                      <a:ahLst/>
                      <a:cxnLst/>
                      <a:rect l="l" t="t" r="r" b="b"/>
                      <a:pathLst>
                        <a:path w="10450" h="3518" extrusionOk="0">
                          <a:moveTo>
                            <a:pt x="9111" y="468"/>
                          </a:moveTo>
                          <a:lnTo>
                            <a:pt x="9111" y="468"/>
                          </a:lnTo>
                          <a:cubicBezTo>
                            <a:pt x="7421" y="1260"/>
                            <a:pt x="5759" y="2117"/>
                            <a:pt x="4083" y="2937"/>
                          </a:cubicBezTo>
                          <a:cubicBezTo>
                            <a:pt x="3940" y="3008"/>
                            <a:pt x="3386" y="3311"/>
                            <a:pt x="3388" y="3311"/>
                          </a:cubicBezTo>
                          <a:cubicBezTo>
                            <a:pt x="3367" y="3311"/>
                            <a:pt x="2790" y="2946"/>
                            <a:pt x="2617" y="2845"/>
                          </a:cubicBezTo>
                          <a:cubicBezTo>
                            <a:pt x="1945" y="2455"/>
                            <a:pt x="1273" y="2064"/>
                            <a:pt x="602" y="1673"/>
                          </a:cubicBezTo>
                          <a:lnTo>
                            <a:pt x="602" y="1673"/>
                          </a:lnTo>
                          <a:cubicBezTo>
                            <a:pt x="2247" y="1508"/>
                            <a:pt x="3892" y="1213"/>
                            <a:pt x="5527" y="983"/>
                          </a:cubicBezTo>
                          <a:cubicBezTo>
                            <a:pt x="6572" y="835"/>
                            <a:pt x="7617" y="690"/>
                            <a:pt x="8660" y="530"/>
                          </a:cubicBezTo>
                          <a:cubicBezTo>
                            <a:pt x="8807" y="507"/>
                            <a:pt x="8958" y="488"/>
                            <a:pt x="9111" y="468"/>
                          </a:cubicBezTo>
                          <a:close/>
                          <a:moveTo>
                            <a:pt x="10155" y="1"/>
                          </a:moveTo>
                          <a:cubicBezTo>
                            <a:pt x="10137" y="1"/>
                            <a:pt x="10120" y="4"/>
                            <a:pt x="10103" y="12"/>
                          </a:cubicBezTo>
                          <a:cubicBezTo>
                            <a:pt x="10011" y="53"/>
                            <a:pt x="9919" y="95"/>
                            <a:pt x="9828" y="136"/>
                          </a:cubicBezTo>
                          <a:lnTo>
                            <a:pt x="9828" y="136"/>
                          </a:lnTo>
                          <a:cubicBezTo>
                            <a:pt x="6634" y="664"/>
                            <a:pt x="3353" y="1152"/>
                            <a:pt x="135" y="1429"/>
                          </a:cubicBezTo>
                          <a:cubicBezTo>
                            <a:pt x="0" y="1442"/>
                            <a:pt x="45" y="1627"/>
                            <a:pt x="129" y="1676"/>
                          </a:cubicBezTo>
                          <a:cubicBezTo>
                            <a:pt x="949" y="2157"/>
                            <a:pt x="1769" y="2638"/>
                            <a:pt x="2589" y="3118"/>
                          </a:cubicBezTo>
                          <a:cubicBezTo>
                            <a:pt x="3000" y="3359"/>
                            <a:pt x="3179" y="3518"/>
                            <a:pt x="3425" y="3518"/>
                          </a:cubicBezTo>
                          <a:cubicBezTo>
                            <a:pt x="3563" y="3518"/>
                            <a:pt x="3721" y="3468"/>
                            <a:pt x="3952" y="3356"/>
                          </a:cubicBezTo>
                          <a:cubicBezTo>
                            <a:pt x="6070" y="2335"/>
                            <a:pt x="8157" y="1241"/>
                            <a:pt x="10304" y="280"/>
                          </a:cubicBezTo>
                          <a:cubicBezTo>
                            <a:pt x="10449" y="214"/>
                            <a:pt x="10297" y="1"/>
                            <a:pt x="101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6" name="Google Shape;276;p3"/>
                    <p:cNvSpPr/>
                    <p:nvPr/>
                  </p:nvSpPr>
                  <p:spPr>
                    <a:xfrm>
                      <a:off x="2699927" y="1480240"/>
                      <a:ext cx="81820" cy="147870"/>
                    </a:xfrm>
                    <a:custGeom>
                      <a:avLst/>
                      <a:gdLst/>
                      <a:ahLst/>
                      <a:cxnLst/>
                      <a:rect l="l" t="t" r="r" b="b"/>
                      <a:pathLst>
                        <a:path w="1817" h="3377" extrusionOk="0">
                          <a:moveTo>
                            <a:pt x="173" y="1"/>
                          </a:moveTo>
                          <a:cubicBezTo>
                            <a:pt x="161" y="1"/>
                            <a:pt x="149" y="9"/>
                            <a:pt x="143" y="31"/>
                          </a:cubicBezTo>
                          <a:cubicBezTo>
                            <a:pt x="0" y="550"/>
                            <a:pt x="85" y="1162"/>
                            <a:pt x="96" y="1693"/>
                          </a:cubicBezTo>
                          <a:cubicBezTo>
                            <a:pt x="105" y="2197"/>
                            <a:pt x="115" y="2701"/>
                            <a:pt x="124" y="3206"/>
                          </a:cubicBezTo>
                          <a:cubicBezTo>
                            <a:pt x="125" y="3269"/>
                            <a:pt x="215" y="3377"/>
                            <a:pt x="293" y="3377"/>
                          </a:cubicBezTo>
                          <a:cubicBezTo>
                            <a:pt x="314" y="3377"/>
                            <a:pt x="334" y="3369"/>
                            <a:pt x="352" y="3349"/>
                          </a:cubicBezTo>
                          <a:cubicBezTo>
                            <a:pt x="837" y="2800"/>
                            <a:pt x="1314" y="2249"/>
                            <a:pt x="1751" y="1660"/>
                          </a:cubicBezTo>
                          <a:cubicBezTo>
                            <a:pt x="1816" y="1572"/>
                            <a:pt x="1702" y="1437"/>
                            <a:pt x="1600" y="1437"/>
                          </a:cubicBezTo>
                          <a:cubicBezTo>
                            <a:pt x="1570" y="1437"/>
                            <a:pt x="1541" y="1449"/>
                            <a:pt x="1518" y="1478"/>
                          </a:cubicBezTo>
                          <a:cubicBezTo>
                            <a:pt x="1144" y="1946"/>
                            <a:pt x="768" y="2408"/>
                            <a:pt x="380" y="2862"/>
                          </a:cubicBezTo>
                          <a:lnTo>
                            <a:pt x="380" y="2862"/>
                          </a:lnTo>
                          <a:cubicBezTo>
                            <a:pt x="385" y="1932"/>
                            <a:pt x="455" y="915"/>
                            <a:pt x="219" y="44"/>
                          </a:cubicBezTo>
                          <a:cubicBezTo>
                            <a:pt x="212" y="20"/>
                            <a:pt x="192" y="1"/>
                            <a:pt x="17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7" name="Google Shape;277;p3"/>
                    <p:cNvSpPr/>
                    <p:nvPr/>
                  </p:nvSpPr>
                  <p:spPr>
                    <a:xfrm>
                      <a:off x="2707988" y="1577894"/>
                      <a:ext cx="91861" cy="50487"/>
                    </a:xfrm>
                    <a:custGeom>
                      <a:avLst/>
                      <a:gdLst/>
                      <a:ahLst/>
                      <a:cxnLst/>
                      <a:rect l="l" t="t" r="r" b="b"/>
                      <a:pathLst>
                        <a:path w="2040" h="1153" extrusionOk="0">
                          <a:moveTo>
                            <a:pt x="1999" y="1"/>
                          </a:moveTo>
                          <a:cubicBezTo>
                            <a:pt x="1996" y="1"/>
                            <a:pt x="1993" y="1"/>
                            <a:pt x="1990" y="2"/>
                          </a:cubicBezTo>
                          <a:cubicBezTo>
                            <a:pt x="1776" y="48"/>
                            <a:pt x="1565" y="188"/>
                            <a:pt x="1371" y="284"/>
                          </a:cubicBezTo>
                          <a:cubicBezTo>
                            <a:pt x="936" y="498"/>
                            <a:pt x="507" y="721"/>
                            <a:pt x="80" y="948"/>
                          </a:cubicBezTo>
                          <a:cubicBezTo>
                            <a:pt x="1" y="991"/>
                            <a:pt x="57" y="1152"/>
                            <a:pt x="129" y="1152"/>
                          </a:cubicBezTo>
                          <a:cubicBezTo>
                            <a:pt x="137" y="1152"/>
                            <a:pt x="146" y="1150"/>
                            <a:pt x="155" y="1146"/>
                          </a:cubicBezTo>
                          <a:cubicBezTo>
                            <a:pt x="599" y="895"/>
                            <a:pt x="1053" y="664"/>
                            <a:pt x="1497" y="415"/>
                          </a:cubicBezTo>
                          <a:cubicBezTo>
                            <a:pt x="1665" y="322"/>
                            <a:pt x="1874" y="234"/>
                            <a:pt x="2012" y="97"/>
                          </a:cubicBezTo>
                          <a:cubicBezTo>
                            <a:pt x="2033" y="75"/>
                            <a:pt x="2040" y="1"/>
                            <a:pt x="199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78" name="Google Shape;278;p3"/>
                <p:cNvSpPr/>
                <p:nvPr/>
              </p:nvSpPr>
              <p:spPr>
                <a:xfrm>
                  <a:off x="2749147" y="1675022"/>
                  <a:ext cx="248385" cy="157372"/>
                </a:xfrm>
                <a:custGeom>
                  <a:avLst/>
                  <a:gdLst/>
                  <a:ahLst/>
                  <a:cxnLst/>
                  <a:rect l="l" t="t" r="r" b="b"/>
                  <a:pathLst>
                    <a:path w="5516" h="3594" extrusionOk="0">
                      <a:moveTo>
                        <a:pt x="845" y="1"/>
                      </a:moveTo>
                      <a:cubicBezTo>
                        <a:pt x="839" y="1"/>
                        <a:pt x="832" y="4"/>
                        <a:pt x="824" y="13"/>
                      </a:cubicBezTo>
                      <a:cubicBezTo>
                        <a:pt x="1" y="956"/>
                        <a:pt x="643" y="2582"/>
                        <a:pt x="1600" y="3159"/>
                      </a:cubicBezTo>
                      <a:cubicBezTo>
                        <a:pt x="2042" y="3425"/>
                        <a:pt x="2647" y="3593"/>
                        <a:pt x="3238" y="3593"/>
                      </a:cubicBezTo>
                      <a:cubicBezTo>
                        <a:pt x="3970" y="3593"/>
                        <a:pt x="4680" y="3335"/>
                        <a:pt x="5036" y="2684"/>
                      </a:cubicBezTo>
                      <a:cubicBezTo>
                        <a:pt x="5515" y="1808"/>
                        <a:pt x="4860" y="662"/>
                        <a:pt x="3905" y="662"/>
                      </a:cubicBezTo>
                      <a:cubicBezTo>
                        <a:pt x="3799" y="662"/>
                        <a:pt x="3689" y="676"/>
                        <a:pt x="3576" y="707"/>
                      </a:cubicBezTo>
                      <a:cubicBezTo>
                        <a:pt x="2331" y="1043"/>
                        <a:pt x="2730" y="2643"/>
                        <a:pt x="3503" y="2643"/>
                      </a:cubicBezTo>
                      <a:cubicBezTo>
                        <a:pt x="3621" y="2643"/>
                        <a:pt x="3747" y="2606"/>
                        <a:pt x="3878" y="2521"/>
                      </a:cubicBezTo>
                      <a:cubicBezTo>
                        <a:pt x="3934" y="2484"/>
                        <a:pt x="3901" y="2359"/>
                        <a:pt x="3832" y="2359"/>
                      </a:cubicBezTo>
                      <a:cubicBezTo>
                        <a:pt x="3830" y="2359"/>
                        <a:pt x="3828" y="2359"/>
                        <a:pt x="3827" y="2359"/>
                      </a:cubicBezTo>
                      <a:cubicBezTo>
                        <a:pt x="2994" y="1721"/>
                        <a:pt x="2967" y="1269"/>
                        <a:pt x="3746" y="1006"/>
                      </a:cubicBezTo>
                      <a:lnTo>
                        <a:pt x="3746" y="1006"/>
                      </a:lnTo>
                      <a:cubicBezTo>
                        <a:pt x="4493" y="1009"/>
                        <a:pt x="4867" y="1330"/>
                        <a:pt x="4871" y="1971"/>
                      </a:cubicBezTo>
                      <a:cubicBezTo>
                        <a:pt x="4871" y="2324"/>
                        <a:pt x="4689" y="2646"/>
                        <a:pt x="4419" y="2867"/>
                      </a:cubicBezTo>
                      <a:cubicBezTo>
                        <a:pt x="4057" y="3164"/>
                        <a:pt x="3599" y="3279"/>
                        <a:pt x="3141" y="3279"/>
                      </a:cubicBezTo>
                      <a:cubicBezTo>
                        <a:pt x="2996" y="3279"/>
                        <a:pt x="2850" y="3267"/>
                        <a:pt x="2708" y="3246"/>
                      </a:cubicBezTo>
                      <a:cubicBezTo>
                        <a:pt x="1165" y="3017"/>
                        <a:pt x="293" y="1551"/>
                        <a:pt x="882" y="96"/>
                      </a:cubicBezTo>
                      <a:cubicBezTo>
                        <a:pt x="892" y="72"/>
                        <a:pt x="874" y="1"/>
                        <a:pt x="8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9" name="Google Shape;279;p3"/>
                <p:cNvSpPr/>
                <p:nvPr/>
              </p:nvSpPr>
              <p:spPr>
                <a:xfrm>
                  <a:off x="2696099" y="1718462"/>
                  <a:ext cx="174311" cy="194504"/>
                </a:xfrm>
                <a:custGeom>
                  <a:avLst/>
                  <a:gdLst/>
                  <a:ahLst/>
                  <a:cxnLst/>
                  <a:rect l="l" t="t" r="r" b="b"/>
                  <a:pathLst>
                    <a:path w="3871" h="4442" extrusionOk="0">
                      <a:moveTo>
                        <a:pt x="958" y="0"/>
                      </a:moveTo>
                      <a:cubicBezTo>
                        <a:pt x="953" y="0"/>
                        <a:pt x="947" y="1"/>
                        <a:pt x="941" y="4"/>
                      </a:cubicBezTo>
                      <a:cubicBezTo>
                        <a:pt x="0" y="409"/>
                        <a:pt x="299" y="2448"/>
                        <a:pt x="707" y="3131"/>
                      </a:cubicBezTo>
                      <a:cubicBezTo>
                        <a:pt x="1156" y="3886"/>
                        <a:pt x="2056" y="4441"/>
                        <a:pt x="2947" y="4441"/>
                      </a:cubicBezTo>
                      <a:cubicBezTo>
                        <a:pt x="3222" y="4441"/>
                        <a:pt x="3497" y="4388"/>
                        <a:pt x="3757" y="4271"/>
                      </a:cubicBezTo>
                      <a:cubicBezTo>
                        <a:pt x="3871" y="4219"/>
                        <a:pt x="3743" y="4037"/>
                        <a:pt x="3647" y="4037"/>
                      </a:cubicBezTo>
                      <a:cubicBezTo>
                        <a:pt x="3645" y="4037"/>
                        <a:pt x="3642" y="4037"/>
                        <a:pt x="3639" y="4038"/>
                      </a:cubicBezTo>
                      <a:cubicBezTo>
                        <a:pt x="3498" y="4055"/>
                        <a:pt x="3359" y="4063"/>
                        <a:pt x="3221" y="4063"/>
                      </a:cubicBezTo>
                      <a:cubicBezTo>
                        <a:pt x="2054" y="4063"/>
                        <a:pt x="1017" y="3453"/>
                        <a:pt x="764" y="2198"/>
                      </a:cubicBezTo>
                      <a:cubicBezTo>
                        <a:pt x="615" y="1458"/>
                        <a:pt x="753" y="796"/>
                        <a:pt x="1005" y="102"/>
                      </a:cubicBezTo>
                      <a:cubicBezTo>
                        <a:pt x="1018" y="69"/>
                        <a:pt x="998" y="0"/>
                        <a:pt x="95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sp>
          <p:nvSpPr>
            <p:cNvPr id="280" name="Google Shape;280;p3"/>
            <p:cNvSpPr/>
            <p:nvPr/>
          </p:nvSpPr>
          <p:spPr>
            <a:xfrm rot="-2400963">
              <a:off x="497042" y="4763077"/>
              <a:ext cx="205277" cy="119040"/>
            </a:xfrm>
            <a:custGeom>
              <a:avLst/>
              <a:gdLst/>
              <a:ahLst/>
              <a:cxnLst/>
              <a:rect l="l" t="t" r="r" b="b"/>
              <a:pathLst>
                <a:path w="5732" h="3324" extrusionOk="0">
                  <a:moveTo>
                    <a:pt x="1458" y="291"/>
                  </a:moveTo>
                  <a:cubicBezTo>
                    <a:pt x="2030" y="291"/>
                    <a:pt x="2534" y="879"/>
                    <a:pt x="2778" y="1349"/>
                  </a:cubicBezTo>
                  <a:cubicBezTo>
                    <a:pt x="2789" y="1372"/>
                    <a:pt x="2805" y="1385"/>
                    <a:pt x="2819" y="1389"/>
                  </a:cubicBezTo>
                  <a:cubicBezTo>
                    <a:pt x="2824" y="1391"/>
                    <a:pt x="2828" y="1392"/>
                    <a:pt x="2832" y="1392"/>
                  </a:cubicBezTo>
                  <a:cubicBezTo>
                    <a:pt x="2836" y="1392"/>
                    <a:pt x="2840" y="1391"/>
                    <a:pt x="2845" y="1389"/>
                  </a:cubicBezTo>
                  <a:cubicBezTo>
                    <a:pt x="2853" y="1389"/>
                    <a:pt x="2856" y="1385"/>
                    <a:pt x="2859" y="1385"/>
                  </a:cubicBezTo>
                  <a:lnTo>
                    <a:pt x="2862" y="1382"/>
                  </a:lnTo>
                  <a:cubicBezTo>
                    <a:pt x="3248" y="1156"/>
                    <a:pt x="3548" y="834"/>
                    <a:pt x="3971" y="663"/>
                  </a:cubicBezTo>
                  <a:cubicBezTo>
                    <a:pt x="4134" y="598"/>
                    <a:pt x="4301" y="558"/>
                    <a:pt x="4446" y="558"/>
                  </a:cubicBezTo>
                  <a:cubicBezTo>
                    <a:pt x="4748" y="558"/>
                    <a:pt x="4959" y="728"/>
                    <a:pt x="4863" y="1199"/>
                  </a:cubicBezTo>
                  <a:cubicBezTo>
                    <a:pt x="4751" y="1737"/>
                    <a:pt x="4258" y="2135"/>
                    <a:pt x="3819" y="2416"/>
                  </a:cubicBezTo>
                  <a:cubicBezTo>
                    <a:pt x="3413" y="2673"/>
                    <a:pt x="2940" y="2788"/>
                    <a:pt x="2531" y="3021"/>
                  </a:cubicBezTo>
                  <a:cubicBezTo>
                    <a:pt x="1926" y="2572"/>
                    <a:pt x="1234" y="2062"/>
                    <a:pt x="903" y="1375"/>
                  </a:cubicBezTo>
                  <a:cubicBezTo>
                    <a:pt x="707" y="973"/>
                    <a:pt x="781" y="409"/>
                    <a:pt x="1295" y="307"/>
                  </a:cubicBezTo>
                  <a:cubicBezTo>
                    <a:pt x="1350" y="296"/>
                    <a:pt x="1404" y="291"/>
                    <a:pt x="1458" y="291"/>
                  </a:cubicBezTo>
                  <a:close/>
                  <a:moveTo>
                    <a:pt x="1324" y="0"/>
                  </a:moveTo>
                  <a:cubicBezTo>
                    <a:pt x="991" y="0"/>
                    <a:pt x="690" y="144"/>
                    <a:pt x="521" y="497"/>
                  </a:cubicBezTo>
                  <a:cubicBezTo>
                    <a:pt x="0" y="1588"/>
                    <a:pt x="1680" y="2748"/>
                    <a:pt x="2390" y="3281"/>
                  </a:cubicBezTo>
                  <a:cubicBezTo>
                    <a:pt x="2429" y="3311"/>
                    <a:pt x="2473" y="3323"/>
                    <a:pt x="2514" y="3323"/>
                  </a:cubicBezTo>
                  <a:cubicBezTo>
                    <a:pt x="2554" y="3323"/>
                    <a:pt x="2592" y="3311"/>
                    <a:pt x="2622" y="3291"/>
                  </a:cubicBezTo>
                  <a:cubicBezTo>
                    <a:pt x="3711" y="3210"/>
                    <a:pt x="5732" y="1967"/>
                    <a:pt x="5218" y="683"/>
                  </a:cubicBezTo>
                  <a:cubicBezTo>
                    <a:pt x="5078" y="337"/>
                    <a:pt x="4787" y="200"/>
                    <a:pt x="4451" y="200"/>
                  </a:cubicBezTo>
                  <a:cubicBezTo>
                    <a:pt x="3853" y="200"/>
                    <a:pt x="3115" y="636"/>
                    <a:pt x="2853" y="1095"/>
                  </a:cubicBezTo>
                  <a:cubicBezTo>
                    <a:pt x="2685" y="510"/>
                    <a:pt x="1949" y="0"/>
                    <a:pt x="13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53"/>
        <p:cNvGrpSpPr/>
        <p:nvPr/>
      </p:nvGrpSpPr>
      <p:grpSpPr>
        <a:xfrm>
          <a:off x="0" y="0"/>
          <a:ext cx="0" cy="0"/>
          <a:chOff x="0" y="0"/>
          <a:chExt cx="0" cy="0"/>
        </a:xfrm>
      </p:grpSpPr>
      <p:sp>
        <p:nvSpPr>
          <p:cNvPr id="354" name="Google Shape;354;p6"/>
          <p:cNvSpPr txBox="1">
            <a:spLocks noGrp="1"/>
          </p:cNvSpPr>
          <p:nvPr>
            <p:ph type="title"/>
          </p:nvPr>
        </p:nvSpPr>
        <p:spPr>
          <a:xfrm>
            <a:off x="713225" y="445025"/>
            <a:ext cx="7717500" cy="572700"/>
          </a:xfrm>
          <a:prstGeom prst="rect">
            <a:avLst/>
          </a:prstGeom>
        </p:spPr>
        <p:txBody>
          <a:bodyPr spcFirstLastPara="1" wrap="square" lIns="91425" tIns="91425" rIns="91425" bIns="91425" anchor="t" anchorCtr="0">
            <a:noAutofit/>
          </a:bodyPr>
          <a:lstStyle>
            <a:lvl1pPr lvl="0" algn="ctr">
              <a:spcBef>
                <a:spcPts val="0"/>
              </a:spcBef>
              <a:spcAft>
                <a:spcPts val="0"/>
              </a:spcAft>
              <a:buSzPts val="40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355" name="Google Shape;355;p6"/>
          <p:cNvSpPr/>
          <p:nvPr/>
        </p:nvSpPr>
        <p:spPr>
          <a:xfrm>
            <a:off x="478337" y="9684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6" name="Google Shape;356;p6"/>
          <p:cNvSpPr/>
          <p:nvPr/>
        </p:nvSpPr>
        <p:spPr>
          <a:xfrm>
            <a:off x="0" y="383188"/>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7" name="Google Shape;357;p6"/>
          <p:cNvSpPr/>
          <p:nvPr/>
        </p:nvSpPr>
        <p:spPr>
          <a:xfrm rot="10800000">
            <a:off x="8665675" y="37355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8" name="Google Shape;358;p6"/>
          <p:cNvSpPr/>
          <p:nvPr/>
        </p:nvSpPr>
        <p:spPr>
          <a:xfrm>
            <a:off x="8579172" y="3695000"/>
            <a:ext cx="134425" cy="155572"/>
          </a:xfrm>
          <a:custGeom>
            <a:avLst/>
            <a:gdLst/>
            <a:ahLst/>
            <a:cxnLst/>
            <a:rect l="l" t="t" r="r" b="b"/>
            <a:pathLst>
              <a:path w="3884" h="4495" extrusionOk="0">
                <a:moveTo>
                  <a:pt x="1723" y="1"/>
                </a:moveTo>
                <a:cubicBezTo>
                  <a:pt x="1699" y="1"/>
                  <a:pt x="1673" y="4"/>
                  <a:pt x="1647" y="13"/>
                </a:cubicBezTo>
                <a:cubicBezTo>
                  <a:pt x="1373" y="97"/>
                  <a:pt x="1603" y="800"/>
                  <a:pt x="1197" y="1530"/>
                </a:cubicBezTo>
                <a:cubicBezTo>
                  <a:pt x="792" y="2257"/>
                  <a:pt x="1" y="2311"/>
                  <a:pt x="35" y="2588"/>
                </a:cubicBezTo>
                <a:cubicBezTo>
                  <a:pt x="72" y="2865"/>
                  <a:pt x="1180" y="2588"/>
                  <a:pt x="1525" y="3176"/>
                </a:cubicBezTo>
                <a:cubicBezTo>
                  <a:pt x="1865" y="3754"/>
                  <a:pt x="1905" y="4495"/>
                  <a:pt x="2135" y="4495"/>
                </a:cubicBezTo>
                <a:cubicBezTo>
                  <a:pt x="2140" y="4495"/>
                  <a:pt x="2145" y="4494"/>
                  <a:pt x="2150" y="4494"/>
                </a:cubicBezTo>
                <a:cubicBezTo>
                  <a:pt x="2394" y="4460"/>
                  <a:pt x="2255" y="3108"/>
                  <a:pt x="2809" y="2760"/>
                </a:cubicBezTo>
                <a:cubicBezTo>
                  <a:pt x="3364" y="2416"/>
                  <a:pt x="3883" y="2463"/>
                  <a:pt x="3850" y="2135"/>
                </a:cubicBezTo>
                <a:cubicBezTo>
                  <a:pt x="3816" y="1804"/>
                  <a:pt x="2732" y="1790"/>
                  <a:pt x="2454" y="1374"/>
                </a:cubicBezTo>
                <a:cubicBezTo>
                  <a:pt x="2193" y="984"/>
                  <a:pt x="2109" y="1"/>
                  <a:pt x="1723" y="1"/>
                </a:cubicBezTo>
                <a:close/>
              </a:path>
            </a:pathLst>
          </a:custGeom>
          <a:solidFill>
            <a:srgbClr val="FECE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359" name="Google Shape;359;p6"/>
          <p:cNvGrpSpPr/>
          <p:nvPr/>
        </p:nvGrpSpPr>
        <p:grpSpPr>
          <a:xfrm>
            <a:off x="8323052" y="4333293"/>
            <a:ext cx="646662" cy="405986"/>
            <a:chOff x="6925510" y="205316"/>
            <a:chExt cx="905688" cy="530354"/>
          </a:xfrm>
        </p:grpSpPr>
        <p:sp>
          <p:nvSpPr>
            <p:cNvPr id="360" name="Google Shape;360;p6"/>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1" name="Google Shape;361;p6"/>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2" name="Google Shape;362;p6"/>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3" name="Google Shape;363;p6"/>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4" name="Google Shape;364;p6"/>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5" name="Google Shape;365;p6"/>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66" name="Google Shape;366;p6"/>
          <p:cNvSpPr/>
          <p:nvPr/>
        </p:nvSpPr>
        <p:spPr>
          <a:xfrm>
            <a:off x="8851501" y="473928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7" name="Google Shape;367;p6"/>
          <p:cNvSpPr/>
          <p:nvPr/>
        </p:nvSpPr>
        <p:spPr>
          <a:xfrm>
            <a:off x="658801" y="232633"/>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68"/>
        <p:cNvGrpSpPr/>
        <p:nvPr/>
      </p:nvGrpSpPr>
      <p:grpSpPr>
        <a:xfrm>
          <a:off x="0" y="0"/>
          <a:ext cx="0" cy="0"/>
          <a:chOff x="0" y="0"/>
          <a:chExt cx="0" cy="0"/>
        </a:xfrm>
      </p:grpSpPr>
      <p:sp>
        <p:nvSpPr>
          <p:cNvPr id="369" name="Google Shape;369;p7"/>
          <p:cNvSpPr txBox="1">
            <a:spLocks noGrp="1"/>
          </p:cNvSpPr>
          <p:nvPr>
            <p:ph type="subTitle" idx="1"/>
          </p:nvPr>
        </p:nvSpPr>
        <p:spPr>
          <a:xfrm>
            <a:off x="1069850" y="2212525"/>
            <a:ext cx="4449300" cy="1836900"/>
          </a:xfrm>
          <a:prstGeom prst="rect">
            <a:avLst/>
          </a:prstGeom>
        </p:spPr>
        <p:txBody>
          <a:bodyPr spcFirstLastPara="1" wrap="square" lIns="91425" tIns="91425" rIns="91425" bIns="91425" anchor="t" anchorCtr="0">
            <a:noAutofit/>
          </a:bodyPr>
          <a:lstStyle>
            <a:lvl1pPr lvl="0">
              <a:spcBef>
                <a:spcPts val="0"/>
              </a:spcBef>
              <a:spcAft>
                <a:spcPts val="0"/>
              </a:spcAft>
              <a:buSzPts val="14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0" name="Google Shape;370;p7"/>
          <p:cNvSpPr txBox="1">
            <a:spLocks noGrp="1"/>
          </p:cNvSpPr>
          <p:nvPr>
            <p:ph type="title"/>
          </p:nvPr>
        </p:nvSpPr>
        <p:spPr>
          <a:xfrm>
            <a:off x="1069850" y="1148075"/>
            <a:ext cx="4032900" cy="755700"/>
          </a:xfrm>
          <a:prstGeom prst="rect">
            <a:avLst/>
          </a:prstGeom>
        </p:spPr>
        <p:txBody>
          <a:bodyPr spcFirstLastPara="1" wrap="square" lIns="91425" tIns="91425" rIns="91425" bIns="91425" anchor="t" anchorCtr="0">
            <a:noAutofit/>
          </a:bodyPr>
          <a:lstStyle>
            <a:lvl1pPr lvl="0">
              <a:spcBef>
                <a:spcPts val="0"/>
              </a:spcBef>
              <a:spcAft>
                <a:spcPts val="0"/>
              </a:spcAft>
              <a:buSzPts val="4000"/>
              <a:buNone/>
              <a:defRPr/>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71" name="Google Shape;371;p7"/>
          <p:cNvSpPr/>
          <p:nvPr/>
        </p:nvSpPr>
        <p:spPr>
          <a:xfrm>
            <a:off x="8430787" y="1273913"/>
            <a:ext cx="292795" cy="225879"/>
          </a:xfrm>
          <a:custGeom>
            <a:avLst/>
            <a:gdLst/>
            <a:ahLst/>
            <a:cxnLst/>
            <a:rect l="l" t="t" r="r" b="b"/>
            <a:pathLst>
              <a:path w="7855" h="6232" extrusionOk="0">
                <a:moveTo>
                  <a:pt x="6497" y="1"/>
                </a:moveTo>
                <a:cubicBezTo>
                  <a:pt x="6111" y="1"/>
                  <a:pt x="5698" y="160"/>
                  <a:pt x="5348" y="444"/>
                </a:cubicBezTo>
                <a:cubicBezTo>
                  <a:pt x="4471" y="1154"/>
                  <a:pt x="4429" y="2700"/>
                  <a:pt x="4429" y="2700"/>
                </a:cubicBezTo>
                <a:cubicBezTo>
                  <a:pt x="4429" y="2700"/>
                  <a:pt x="3081" y="1547"/>
                  <a:pt x="1900" y="1547"/>
                </a:cubicBezTo>
                <a:cubicBezTo>
                  <a:pt x="1471" y="1547"/>
                  <a:pt x="1065" y="1700"/>
                  <a:pt x="753" y="2115"/>
                </a:cubicBezTo>
                <a:cubicBezTo>
                  <a:pt x="1" y="3116"/>
                  <a:pt x="878" y="4835"/>
                  <a:pt x="2590" y="5417"/>
                </a:cubicBezTo>
                <a:cubicBezTo>
                  <a:pt x="4303" y="6000"/>
                  <a:pt x="6308" y="6231"/>
                  <a:pt x="6308" y="6231"/>
                </a:cubicBezTo>
                <a:cubicBezTo>
                  <a:pt x="6308" y="6231"/>
                  <a:pt x="7854" y="3252"/>
                  <a:pt x="7771" y="1535"/>
                </a:cubicBezTo>
                <a:cubicBezTo>
                  <a:pt x="7719" y="456"/>
                  <a:pt x="7148" y="1"/>
                  <a:pt x="649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2" name="Google Shape;372;p7"/>
          <p:cNvSpPr/>
          <p:nvPr/>
        </p:nvSpPr>
        <p:spPr>
          <a:xfrm rot="-891763">
            <a:off x="8381822" y="1939036"/>
            <a:ext cx="390741" cy="550613"/>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3" name="Google Shape;373;p7"/>
          <p:cNvSpPr/>
          <p:nvPr/>
        </p:nvSpPr>
        <p:spPr>
          <a:xfrm>
            <a:off x="8590550" y="2972200"/>
            <a:ext cx="292801" cy="289432"/>
          </a:xfrm>
          <a:custGeom>
            <a:avLst/>
            <a:gdLst/>
            <a:ahLst/>
            <a:cxnLst/>
            <a:rect l="l" t="t" r="r" b="b"/>
            <a:pathLst>
              <a:path w="6432" h="6358" extrusionOk="0">
                <a:moveTo>
                  <a:pt x="2639" y="368"/>
                </a:moveTo>
                <a:lnTo>
                  <a:pt x="2639" y="368"/>
                </a:lnTo>
                <a:cubicBezTo>
                  <a:pt x="3102" y="814"/>
                  <a:pt x="3522" y="1314"/>
                  <a:pt x="3927" y="1821"/>
                </a:cubicBezTo>
                <a:cubicBezTo>
                  <a:pt x="3494" y="1966"/>
                  <a:pt x="3058" y="2108"/>
                  <a:pt x="2625" y="2253"/>
                </a:cubicBezTo>
                <a:cubicBezTo>
                  <a:pt x="2650" y="1621"/>
                  <a:pt x="2656" y="993"/>
                  <a:pt x="2639" y="368"/>
                </a:cubicBezTo>
                <a:close/>
                <a:moveTo>
                  <a:pt x="5677" y="1509"/>
                </a:moveTo>
                <a:lnTo>
                  <a:pt x="5677" y="1509"/>
                </a:lnTo>
                <a:cubicBezTo>
                  <a:pt x="5407" y="1878"/>
                  <a:pt x="5136" y="2243"/>
                  <a:pt x="4866" y="2612"/>
                </a:cubicBezTo>
                <a:cubicBezTo>
                  <a:pt x="4693" y="2392"/>
                  <a:pt x="4522" y="2172"/>
                  <a:pt x="4342" y="1956"/>
                </a:cubicBezTo>
                <a:cubicBezTo>
                  <a:pt x="4788" y="1807"/>
                  <a:pt x="5231" y="1659"/>
                  <a:pt x="5677" y="1509"/>
                </a:cubicBezTo>
                <a:close/>
                <a:moveTo>
                  <a:pt x="2301" y="2642"/>
                </a:moveTo>
                <a:cubicBezTo>
                  <a:pt x="2288" y="2946"/>
                  <a:pt x="2274" y="3253"/>
                  <a:pt x="2264" y="3561"/>
                </a:cubicBezTo>
                <a:cubicBezTo>
                  <a:pt x="1727" y="3439"/>
                  <a:pt x="1190" y="3314"/>
                  <a:pt x="652" y="3189"/>
                </a:cubicBezTo>
                <a:cubicBezTo>
                  <a:pt x="1203" y="3007"/>
                  <a:pt x="1750" y="2824"/>
                  <a:pt x="2301" y="2642"/>
                </a:cubicBezTo>
                <a:close/>
                <a:moveTo>
                  <a:pt x="4102" y="2037"/>
                </a:moveTo>
                <a:cubicBezTo>
                  <a:pt x="4231" y="2199"/>
                  <a:pt x="4359" y="2358"/>
                  <a:pt x="4487" y="2517"/>
                </a:cubicBezTo>
                <a:cubicBezTo>
                  <a:pt x="4528" y="2564"/>
                  <a:pt x="4609" y="2673"/>
                  <a:pt x="4718" y="2814"/>
                </a:cubicBezTo>
                <a:cubicBezTo>
                  <a:pt x="4444" y="3183"/>
                  <a:pt x="4170" y="3551"/>
                  <a:pt x="3896" y="3919"/>
                </a:cubicBezTo>
                <a:cubicBezTo>
                  <a:pt x="3592" y="3855"/>
                  <a:pt x="3285" y="3791"/>
                  <a:pt x="2984" y="3727"/>
                </a:cubicBezTo>
                <a:cubicBezTo>
                  <a:pt x="2835" y="3693"/>
                  <a:pt x="2693" y="3659"/>
                  <a:pt x="2548" y="3625"/>
                </a:cubicBezTo>
                <a:cubicBezTo>
                  <a:pt x="2572" y="3264"/>
                  <a:pt x="2595" y="2899"/>
                  <a:pt x="2612" y="2537"/>
                </a:cubicBezTo>
                <a:cubicBezTo>
                  <a:pt x="3109" y="2372"/>
                  <a:pt x="3606" y="2206"/>
                  <a:pt x="4102" y="2037"/>
                </a:cubicBezTo>
                <a:close/>
                <a:moveTo>
                  <a:pt x="4863" y="3000"/>
                </a:moveTo>
                <a:cubicBezTo>
                  <a:pt x="5217" y="3470"/>
                  <a:pt x="5724" y="4122"/>
                  <a:pt x="6022" y="4419"/>
                </a:cubicBezTo>
                <a:cubicBezTo>
                  <a:pt x="5894" y="4382"/>
                  <a:pt x="5758" y="4355"/>
                  <a:pt x="5748" y="4351"/>
                </a:cubicBezTo>
                <a:cubicBezTo>
                  <a:pt x="5383" y="4261"/>
                  <a:pt x="5018" y="4173"/>
                  <a:pt x="4650" y="4085"/>
                </a:cubicBezTo>
                <a:cubicBezTo>
                  <a:pt x="4481" y="4044"/>
                  <a:pt x="4308" y="4011"/>
                  <a:pt x="4140" y="3973"/>
                </a:cubicBezTo>
                <a:cubicBezTo>
                  <a:pt x="4380" y="3649"/>
                  <a:pt x="4620" y="3325"/>
                  <a:pt x="4863" y="3000"/>
                </a:cubicBezTo>
                <a:close/>
                <a:moveTo>
                  <a:pt x="2531" y="3844"/>
                </a:moveTo>
                <a:cubicBezTo>
                  <a:pt x="2937" y="3936"/>
                  <a:pt x="3342" y="4024"/>
                  <a:pt x="3748" y="4115"/>
                </a:cubicBezTo>
                <a:cubicBezTo>
                  <a:pt x="3294" y="4710"/>
                  <a:pt x="2839" y="5301"/>
                  <a:pt x="2372" y="5886"/>
                </a:cubicBezTo>
                <a:cubicBezTo>
                  <a:pt x="2427" y="5210"/>
                  <a:pt x="2483" y="4527"/>
                  <a:pt x="2531" y="3844"/>
                </a:cubicBezTo>
                <a:close/>
                <a:moveTo>
                  <a:pt x="2601" y="1"/>
                </a:moveTo>
                <a:cubicBezTo>
                  <a:pt x="2588" y="1"/>
                  <a:pt x="2575" y="10"/>
                  <a:pt x="2572" y="29"/>
                </a:cubicBezTo>
                <a:cubicBezTo>
                  <a:pt x="2569" y="46"/>
                  <a:pt x="2569" y="60"/>
                  <a:pt x="2565" y="77"/>
                </a:cubicBezTo>
                <a:cubicBezTo>
                  <a:pt x="2500" y="87"/>
                  <a:pt x="2470" y="188"/>
                  <a:pt x="2538" y="263"/>
                </a:cubicBezTo>
                <a:cubicBezTo>
                  <a:pt x="2427" y="949"/>
                  <a:pt x="2359" y="1648"/>
                  <a:pt x="2318" y="2355"/>
                </a:cubicBezTo>
                <a:cubicBezTo>
                  <a:pt x="1585" y="2598"/>
                  <a:pt x="855" y="2841"/>
                  <a:pt x="125" y="3085"/>
                </a:cubicBezTo>
                <a:cubicBezTo>
                  <a:pt x="0" y="3125"/>
                  <a:pt x="101" y="3304"/>
                  <a:pt x="189" y="3325"/>
                </a:cubicBezTo>
                <a:cubicBezTo>
                  <a:pt x="875" y="3484"/>
                  <a:pt x="1565" y="3635"/>
                  <a:pt x="2254" y="3788"/>
                </a:cubicBezTo>
                <a:cubicBezTo>
                  <a:pt x="2227" y="4595"/>
                  <a:pt x="2204" y="5402"/>
                  <a:pt x="2146" y="6200"/>
                </a:cubicBezTo>
                <a:cubicBezTo>
                  <a:pt x="2140" y="6258"/>
                  <a:pt x="2206" y="6358"/>
                  <a:pt x="2271" y="6358"/>
                </a:cubicBezTo>
                <a:cubicBezTo>
                  <a:pt x="2290" y="6358"/>
                  <a:pt x="2308" y="6349"/>
                  <a:pt x="2325" y="6329"/>
                </a:cubicBezTo>
                <a:cubicBezTo>
                  <a:pt x="2896" y="5622"/>
                  <a:pt x="3447" y="4899"/>
                  <a:pt x="3991" y="4169"/>
                </a:cubicBezTo>
                <a:cubicBezTo>
                  <a:pt x="4762" y="4342"/>
                  <a:pt x="5532" y="4521"/>
                  <a:pt x="6295" y="4720"/>
                </a:cubicBezTo>
                <a:cubicBezTo>
                  <a:pt x="6306" y="4723"/>
                  <a:pt x="6315" y="4724"/>
                  <a:pt x="6324" y="4724"/>
                </a:cubicBezTo>
                <a:cubicBezTo>
                  <a:pt x="6407" y="4724"/>
                  <a:pt x="6431" y="4621"/>
                  <a:pt x="6376" y="4554"/>
                </a:cubicBezTo>
                <a:cubicBezTo>
                  <a:pt x="5921" y="3983"/>
                  <a:pt x="5471" y="3389"/>
                  <a:pt x="5011" y="2797"/>
                </a:cubicBezTo>
                <a:cubicBezTo>
                  <a:pt x="5370" y="2314"/>
                  <a:pt x="5728" y="1834"/>
                  <a:pt x="6086" y="1358"/>
                </a:cubicBezTo>
                <a:cubicBezTo>
                  <a:pt x="6139" y="1293"/>
                  <a:pt x="6066" y="1151"/>
                  <a:pt x="5982" y="1151"/>
                </a:cubicBezTo>
                <a:cubicBezTo>
                  <a:pt x="5974" y="1151"/>
                  <a:pt x="5966" y="1152"/>
                  <a:pt x="5958" y="1155"/>
                </a:cubicBezTo>
                <a:cubicBezTo>
                  <a:pt x="5359" y="1347"/>
                  <a:pt x="4765" y="1547"/>
                  <a:pt x="4170" y="1743"/>
                </a:cubicBezTo>
                <a:cubicBezTo>
                  <a:pt x="3690" y="1165"/>
                  <a:pt x="3193" y="614"/>
                  <a:pt x="2656" y="114"/>
                </a:cubicBezTo>
                <a:cubicBezTo>
                  <a:pt x="2646" y="104"/>
                  <a:pt x="2639" y="101"/>
                  <a:pt x="2633" y="97"/>
                </a:cubicBezTo>
                <a:cubicBezTo>
                  <a:pt x="2629" y="77"/>
                  <a:pt x="2629" y="53"/>
                  <a:pt x="2629" y="33"/>
                </a:cubicBezTo>
                <a:cubicBezTo>
                  <a:pt x="2629" y="12"/>
                  <a:pt x="2616" y="1"/>
                  <a:pt x="2601"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30"/>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ackground">
  <p:cSld name="TITLE_ONLY_4_1">
    <p:spTree>
      <p:nvGrpSpPr>
        <p:cNvPr id="1" name="Shape 962"/>
        <p:cNvGrpSpPr/>
        <p:nvPr/>
      </p:nvGrpSpPr>
      <p:grpSpPr>
        <a:xfrm>
          <a:off x="0" y="0"/>
          <a:ext cx="0" cy="0"/>
          <a:chOff x="0" y="0"/>
          <a:chExt cx="0" cy="0"/>
        </a:xfrm>
      </p:grpSpPr>
      <p:grpSp>
        <p:nvGrpSpPr>
          <p:cNvPr id="963" name="Google Shape;963;p27"/>
          <p:cNvGrpSpPr/>
          <p:nvPr/>
        </p:nvGrpSpPr>
        <p:grpSpPr>
          <a:xfrm>
            <a:off x="7842664" y="539498"/>
            <a:ext cx="860132" cy="881281"/>
            <a:chOff x="918850" y="1629150"/>
            <a:chExt cx="442250" cy="453124"/>
          </a:xfrm>
        </p:grpSpPr>
        <p:sp>
          <p:nvSpPr>
            <p:cNvPr id="964" name="Google Shape;964;p27"/>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5" name="Google Shape;965;p27"/>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6" name="Google Shape;966;p27"/>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7" name="Google Shape;967;p27"/>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8" name="Google Shape;968;p27"/>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9" name="Google Shape;969;p27"/>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0" name="Google Shape;970;p27"/>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1" name="Google Shape;971;p27"/>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2" name="Google Shape;972;p27"/>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3" name="Google Shape;973;p27"/>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4" name="Google Shape;974;p27"/>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5" name="Google Shape;975;p27"/>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76" name="Google Shape;976;p27"/>
          <p:cNvSpPr/>
          <p:nvPr/>
        </p:nvSpPr>
        <p:spPr>
          <a:xfrm>
            <a:off x="8195000"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7" name="Google Shape;977;p27"/>
          <p:cNvSpPr/>
          <p:nvPr/>
        </p:nvSpPr>
        <p:spPr>
          <a:xfrm rot="2209237">
            <a:off x="8773029"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8" name="Google Shape;978;p27"/>
          <p:cNvSpPr/>
          <p:nvPr/>
        </p:nvSpPr>
        <p:spPr>
          <a:xfrm rot="2209237">
            <a:off x="7501079" y="1050061"/>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9" name="Google Shape;979;p27"/>
          <p:cNvSpPr/>
          <p:nvPr/>
        </p:nvSpPr>
        <p:spPr>
          <a:xfrm>
            <a:off x="7535850" y="442263"/>
            <a:ext cx="268173" cy="194470"/>
          </a:xfrm>
          <a:custGeom>
            <a:avLst/>
            <a:gdLst/>
            <a:ahLst/>
            <a:cxnLst/>
            <a:rect l="l" t="t" r="r" b="b"/>
            <a:pathLst>
              <a:path w="7168" h="5198" extrusionOk="0">
                <a:moveTo>
                  <a:pt x="5467" y="1"/>
                </a:moveTo>
                <a:cubicBezTo>
                  <a:pt x="4475" y="1"/>
                  <a:pt x="3844" y="1080"/>
                  <a:pt x="3880" y="2028"/>
                </a:cubicBezTo>
                <a:cubicBezTo>
                  <a:pt x="3880" y="2028"/>
                  <a:pt x="2956" y="1084"/>
                  <a:pt x="2052" y="1084"/>
                </a:cubicBezTo>
                <a:cubicBezTo>
                  <a:pt x="1687" y="1084"/>
                  <a:pt x="1324" y="1239"/>
                  <a:pt x="1027" y="1673"/>
                </a:cubicBezTo>
                <a:cubicBezTo>
                  <a:pt x="0" y="3177"/>
                  <a:pt x="1781" y="4285"/>
                  <a:pt x="2889" y="4684"/>
                </a:cubicBezTo>
                <a:cubicBezTo>
                  <a:pt x="3998" y="5079"/>
                  <a:pt x="4988" y="5198"/>
                  <a:pt x="4988" y="5198"/>
                </a:cubicBezTo>
                <a:cubicBezTo>
                  <a:pt x="4988" y="5198"/>
                  <a:pt x="6110" y="3941"/>
                  <a:pt x="6708" y="2423"/>
                </a:cubicBezTo>
                <a:cubicBezTo>
                  <a:pt x="7168" y="1258"/>
                  <a:pt x="6843" y="129"/>
                  <a:pt x="5600" y="7"/>
                </a:cubicBezTo>
                <a:cubicBezTo>
                  <a:pt x="5555" y="3"/>
                  <a:pt x="5511" y="1"/>
                  <a:pt x="546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0" name="Google Shape;980;p27"/>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1" name="Google Shape;981;p27"/>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2" name="Google Shape;982;p27"/>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27"/>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4" name="Google Shape;984;p27"/>
          <p:cNvSpPr/>
          <p:nvPr/>
        </p:nvSpPr>
        <p:spPr>
          <a:xfrm flipH="1">
            <a:off x="383795" y="2922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5" name="Google Shape;985;p27"/>
          <p:cNvSpPr/>
          <p:nvPr/>
        </p:nvSpPr>
        <p:spPr>
          <a:xfrm flipH="1">
            <a:off x="8773026"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ackground 1">
  <p:cSld name="TITLE_1">
    <p:spTree>
      <p:nvGrpSpPr>
        <p:cNvPr id="1" name="Shape 986"/>
        <p:cNvGrpSpPr/>
        <p:nvPr/>
      </p:nvGrpSpPr>
      <p:grpSpPr>
        <a:xfrm>
          <a:off x="0" y="0"/>
          <a:ext cx="0" cy="0"/>
          <a:chOff x="0" y="0"/>
          <a:chExt cx="0" cy="0"/>
        </a:xfrm>
      </p:grpSpPr>
      <p:sp>
        <p:nvSpPr>
          <p:cNvPr id="987" name="Google Shape;987;p28"/>
          <p:cNvSpPr/>
          <p:nvPr/>
        </p:nvSpPr>
        <p:spPr>
          <a:xfrm>
            <a:off x="8449228" y="1205097"/>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8" name="Google Shape;988;p28"/>
          <p:cNvSpPr/>
          <p:nvPr/>
        </p:nvSpPr>
        <p:spPr>
          <a:xfrm>
            <a:off x="2530199" y="544675"/>
            <a:ext cx="250089" cy="241830"/>
          </a:xfrm>
          <a:custGeom>
            <a:avLst/>
            <a:gdLst/>
            <a:ahLst/>
            <a:cxnLst/>
            <a:rect l="l" t="t" r="r" b="b"/>
            <a:pathLst>
              <a:path w="12626" h="12209" extrusionOk="0">
                <a:moveTo>
                  <a:pt x="7838" y="1"/>
                </a:moveTo>
                <a:cubicBezTo>
                  <a:pt x="7407" y="1"/>
                  <a:pt x="6953" y="46"/>
                  <a:pt x="6478" y="142"/>
                </a:cubicBezTo>
                <a:cubicBezTo>
                  <a:pt x="2964" y="848"/>
                  <a:pt x="1" y="5264"/>
                  <a:pt x="2011" y="9188"/>
                </a:cubicBezTo>
                <a:cubicBezTo>
                  <a:pt x="3194" y="11498"/>
                  <a:pt x="5114" y="12208"/>
                  <a:pt x="6853" y="12208"/>
                </a:cubicBezTo>
                <a:cubicBezTo>
                  <a:pt x="8487" y="12208"/>
                  <a:pt x="9962" y="11580"/>
                  <a:pt x="10513" y="11063"/>
                </a:cubicBezTo>
                <a:lnTo>
                  <a:pt x="10513" y="11063"/>
                </a:lnTo>
                <a:cubicBezTo>
                  <a:pt x="10513" y="11063"/>
                  <a:pt x="10409" y="11077"/>
                  <a:pt x="10233" y="11077"/>
                </a:cubicBezTo>
                <a:cubicBezTo>
                  <a:pt x="9592" y="11077"/>
                  <a:pt x="8002" y="10893"/>
                  <a:pt x="7087" y="9188"/>
                </a:cubicBezTo>
                <a:cubicBezTo>
                  <a:pt x="5918" y="7015"/>
                  <a:pt x="6810" y="4052"/>
                  <a:pt x="9162" y="3335"/>
                </a:cubicBezTo>
                <a:cubicBezTo>
                  <a:pt x="9590" y="3204"/>
                  <a:pt x="9976" y="3151"/>
                  <a:pt x="10323" y="3151"/>
                </a:cubicBezTo>
                <a:cubicBezTo>
                  <a:pt x="11879" y="3151"/>
                  <a:pt x="12625" y="4227"/>
                  <a:pt x="12625" y="4227"/>
                </a:cubicBezTo>
                <a:cubicBezTo>
                  <a:pt x="12276" y="1748"/>
                  <a:pt x="10504" y="1"/>
                  <a:pt x="783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9" name="Google Shape;989;p28"/>
          <p:cNvSpPr/>
          <p:nvPr/>
        </p:nvSpPr>
        <p:spPr>
          <a:xfrm>
            <a:off x="225365" y="232622"/>
            <a:ext cx="394320" cy="342692"/>
          </a:xfrm>
          <a:custGeom>
            <a:avLst/>
            <a:gdLst/>
            <a:ahLst/>
            <a:cxnLst/>
            <a:rect l="l" t="t" r="r" b="b"/>
            <a:pathLst>
              <a:path w="8119" h="7056" extrusionOk="0">
                <a:moveTo>
                  <a:pt x="4366" y="0"/>
                </a:moveTo>
                <a:cubicBezTo>
                  <a:pt x="4363" y="0"/>
                  <a:pt x="4360" y="0"/>
                  <a:pt x="4357" y="0"/>
                </a:cubicBezTo>
                <a:cubicBezTo>
                  <a:pt x="3867" y="24"/>
                  <a:pt x="3232" y="2454"/>
                  <a:pt x="3232" y="2454"/>
                </a:cubicBezTo>
                <a:cubicBezTo>
                  <a:pt x="3232" y="2454"/>
                  <a:pt x="2054" y="2337"/>
                  <a:pt x="1183" y="2337"/>
                </a:cubicBezTo>
                <a:cubicBezTo>
                  <a:pt x="748" y="2337"/>
                  <a:pt x="389" y="2366"/>
                  <a:pt x="292" y="2454"/>
                </a:cubicBezTo>
                <a:cubicBezTo>
                  <a:pt x="1" y="2721"/>
                  <a:pt x="2546" y="4430"/>
                  <a:pt x="2546" y="4430"/>
                </a:cubicBezTo>
                <a:cubicBezTo>
                  <a:pt x="2546" y="4430"/>
                  <a:pt x="1613" y="6684"/>
                  <a:pt x="2056" y="6975"/>
                </a:cubicBezTo>
                <a:cubicBezTo>
                  <a:pt x="2088" y="6997"/>
                  <a:pt x="2128" y="7007"/>
                  <a:pt x="2174" y="7007"/>
                </a:cubicBezTo>
                <a:cubicBezTo>
                  <a:pt x="2757" y="7007"/>
                  <a:pt x="4357" y="5411"/>
                  <a:pt x="4357" y="5411"/>
                </a:cubicBezTo>
                <a:cubicBezTo>
                  <a:pt x="4357" y="5411"/>
                  <a:pt x="6235" y="7055"/>
                  <a:pt x="6745" y="7055"/>
                </a:cubicBezTo>
                <a:cubicBezTo>
                  <a:pt x="6794" y="7055"/>
                  <a:pt x="6830" y="7041"/>
                  <a:pt x="6851" y="7008"/>
                </a:cubicBezTo>
                <a:cubicBezTo>
                  <a:pt x="7097" y="6634"/>
                  <a:pt x="6070" y="4089"/>
                  <a:pt x="6070" y="4089"/>
                </a:cubicBezTo>
                <a:cubicBezTo>
                  <a:pt x="6070" y="4089"/>
                  <a:pt x="8118" y="2876"/>
                  <a:pt x="8047" y="2454"/>
                </a:cubicBezTo>
                <a:cubicBezTo>
                  <a:pt x="8014" y="2260"/>
                  <a:pt x="7474" y="2207"/>
                  <a:pt x="6903" y="2207"/>
                </a:cubicBezTo>
                <a:cubicBezTo>
                  <a:pt x="6240" y="2207"/>
                  <a:pt x="5536" y="2278"/>
                  <a:pt x="5536" y="2278"/>
                </a:cubicBezTo>
                <a:cubicBezTo>
                  <a:pt x="5536" y="2278"/>
                  <a:pt x="4947" y="0"/>
                  <a:pt x="436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28"/>
          <p:cNvSpPr/>
          <p:nvPr/>
        </p:nvSpPr>
        <p:spPr>
          <a:xfrm>
            <a:off x="0" y="1420650"/>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1" name="Google Shape;991;p28"/>
          <p:cNvSpPr/>
          <p:nvPr/>
        </p:nvSpPr>
        <p:spPr>
          <a:xfrm rot="10800000">
            <a:off x="5688479" y="-3"/>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92" name="Google Shape;992;p28"/>
          <p:cNvGrpSpPr/>
          <p:nvPr/>
        </p:nvGrpSpPr>
        <p:grpSpPr>
          <a:xfrm>
            <a:off x="184775" y="4068600"/>
            <a:ext cx="581394" cy="933655"/>
            <a:chOff x="304350" y="3911000"/>
            <a:chExt cx="581394" cy="933655"/>
          </a:xfrm>
        </p:grpSpPr>
        <p:sp>
          <p:nvSpPr>
            <p:cNvPr id="993" name="Google Shape;993;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4" name="Google Shape;994;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5" name="Google Shape;995;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7" name="Google Shape;997;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8" name="Google Shape;998;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0" name="Google Shape;1000;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1" name="Google Shape;1001;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2" name="Google Shape;1002;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03" name="Google Shape;1003;p28"/>
          <p:cNvGrpSpPr/>
          <p:nvPr/>
        </p:nvGrpSpPr>
        <p:grpSpPr>
          <a:xfrm>
            <a:off x="8425263" y="4599425"/>
            <a:ext cx="442250" cy="453124"/>
            <a:chOff x="918850" y="1629150"/>
            <a:chExt cx="442250" cy="453124"/>
          </a:xfrm>
        </p:grpSpPr>
        <p:sp>
          <p:nvSpPr>
            <p:cNvPr id="1004" name="Google Shape;1004;p28"/>
            <p:cNvSpPr/>
            <p:nvPr/>
          </p:nvSpPr>
          <p:spPr>
            <a:xfrm>
              <a:off x="1015722" y="1741872"/>
              <a:ext cx="267869" cy="245600"/>
            </a:xfrm>
            <a:custGeom>
              <a:avLst/>
              <a:gdLst/>
              <a:ahLst/>
              <a:cxnLst/>
              <a:rect l="l" t="t" r="r" b="b"/>
              <a:pathLst>
                <a:path w="8384" h="7687" extrusionOk="0">
                  <a:moveTo>
                    <a:pt x="3609" y="0"/>
                  </a:moveTo>
                  <a:cubicBezTo>
                    <a:pt x="2511" y="0"/>
                    <a:pt x="1440" y="451"/>
                    <a:pt x="763" y="1473"/>
                  </a:cubicBezTo>
                  <a:cubicBezTo>
                    <a:pt x="753" y="1488"/>
                    <a:pt x="742" y="1494"/>
                    <a:pt x="732" y="1494"/>
                  </a:cubicBezTo>
                  <a:cubicBezTo>
                    <a:pt x="716" y="1494"/>
                    <a:pt x="702" y="1480"/>
                    <a:pt x="690" y="1460"/>
                  </a:cubicBezTo>
                  <a:cubicBezTo>
                    <a:pt x="199" y="2305"/>
                    <a:pt x="0" y="3343"/>
                    <a:pt x="0" y="4282"/>
                  </a:cubicBezTo>
                  <a:cubicBezTo>
                    <a:pt x="0" y="4508"/>
                    <a:pt x="24" y="4731"/>
                    <a:pt x="64" y="4945"/>
                  </a:cubicBezTo>
                  <a:cubicBezTo>
                    <a:pt x="111" y="4099"/>
                    <a:pt x="433" y="3241"/>
                    <a:pt x="913" y="2619"/>
                  </a:cubicBezTo>
                  <a:cubicBezTo>
                    <a:pt x="1503" y="1857"/>
                    <a:pt x="2437" y="1440"/>
                    <a:pt x="3379" y="1440"/>
                  </a:cubicBezTo>
                  <a:cubicBezTo>
                    <a:pt x="3844" y="1440"/>
                    <a:pt x="4312" y="1542"/>
                    <a:pt x="4741" y="1754"/>
                  </a:cubicBezTo>
                  <a:cubicBezTo>
                    <a:pt x="5985" y="2365"/>
                    <a:pt x="6505" y="4059"/>
                    <a:pt x="5403" y="5082"/>
                  </a:cubicBezTo>
                  <a:cubicBezTo>
                    <a:pt x="5075" y="5387"/>
                    <a:pt x="4597" y="5552"/>
                    <a:pt x="4131" y="5552"/>
                  </a:cubicBezTo>
                  <a:cubicBezTo>
                    <a:pt x="3511" y="5552"/>
                    <a:pt x="2912" y="5260"/>
                    <a:pt x="2713" y="4616"/>
                  </a:cubicBezTo>
                  <a:cubicBezTo>
                    <a:pt x="2506" y="3952"/>
                    <a:pt x="2911" y="3302"/>
                    <a:pt x="3480" y="3302"/>
                  </a:cubicBezTo>
                  <a:cubicBezTo>
                    <a:pt x="3644" y="3302"/>
                    <a:pt x="3821" y="3355"/>
                    <a:pt x="4001" y="3477"/>
                  </a:cubicBezTo>
                  <a:cubicBezTo>
                    <a:pt x="4070" y="3525"/>
                    <a:pt x="4072" y="3671"/>
                    <a:pt x="3988" y="3671"/>
                  </a:cubicBezTo>
                  <a:cubicBezTo>
                    <a:pt x="3977" y="3671"/>
                    <a:pt x="3964" y="3669"/>
                    <a:pt x="3950" y="3663"/>
                  </a:cubicBezTo>
                  <a:cubicBezTo>
                    <a:pt x="3859" y="3628"/>
                    <a:pt x="3775" y="3612"/>
                    <a:pt x="3699" y="3612"/>
                  </a:cubicBezTo>
                  <a:cubicBezTo>
                    <a:pt x="2974" y="3612"/>
                    <a:pt x="2903" y="5041"/>
                    <a:pt x="4045" y="5041"/>
                  </a:cubicBezTo>
                  <a:cubicBezTo>
                    <a:pt x="4151" y="5041"/>
                    <a:pt x="4268" y="5028"/>
                    <a:pt x="4396" y="5001"/>
                  </a:cubicBezTo>
                  <a:cubicBezTo>
                    <a:pt x="5322" y="4809"/>
                    <a:pt x="5745" y="3886"/>
                    <a:pt x="5346" y="3008"/>
                  </a:cubicBezTo>
                  <a:cubicBezTo>
                    <a:pt x="4990" y="2221"/>
                    <a:pt x="4271" y="1890"/>
                    <a:pt x="3513" y="1890"/>
                  </a:cubicBezTo>
                  <a:cubicBezTo>
                    <a:pt x="2620" y="1890"/>
                    <a:pt x="1673" y="2349"/>
                    <a:pt x="1203" y="3065"/>
                  </a:cubicBezTo>
                  <a:cubicBezTo>
                    <a:pt x="520" y="4106"/>
                    <a:pt x="297" y="5823"/>
                    <a:pt x="1233" y="6790"/>
                  </a:cubicBezTo>
                  <a:cubicBezTo>
                    <a:pt x="1869" y="7448"/>
                    <a:pt x="2849" y="7687"/>
                    <a:pt x="3753" y="7687"/>
                  </a:cubicBezTo>
                  <a:cubicBezTo>
                    <a:pt x="3874" y="7687"/>
                    <a:pt x="3992" y="7682"/>
                    <a:pt x="4109" y="7674"/>
                  </a:cubicBezTo>
                  <a:cubicBezTo>
                    <a:pt x="6732" y="7499"/>
                    <a:pt x="8384" y="5073"/>
                    <a:pt x="7468" y="2545"/>
                  </a:cubicBezTo>
                  <a:cubicBezTo>
                    <a:pt x="6901" y="977"/>
                    <a:pt x="5225" y="0"/>
                    <a:pt x="360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5" name="Google Shape;1005;p28"/>
            <p:cNvSpPr/>
            <p:nvPr/>
          </p:nvSpPr>
          <p:spPr>
            <a:xfrm>
              <a:off x="1016680" y="1729347"/>
              <a:ext cx="282406" cy="275153"/>
            </a:xfrm>
            <a:custGeom>
              <a:avLst/>
              <a:gdLst/>
              <a:ahLst/>
              <a:cxnLst/>
              <a:rect l="l" t="t" r="r" b="b"/>
              <a:pathLst>
                <a:path w="8839" h="8612" extrusionOk="0">
                  <a:moveTo>
                    <a:pt x="3937" y="1"/>
                  </a:moveTo>
                  <a:cubicBezTo>
                    <a:pt x="2672" y="1"/>
                    <a:pt x="1101" y="550"/>
                    <a:pt x="639" y="1754"/>
                  </a:cubicBezTo>
                  <a:cubicBezTo>
                    <a:pt x="632" y="1778"/>
                    <a:pt x="643" y="1822"/>
                    <a:pt x="660" y="1852"/>
                  </a:cubicBezTo>
                  <a:cubicBezTo>
                    <a:pt x="672" y="1872"/>
                    <a:pt x="686" y="1886"/>
                    <a:pt x="702" y="1886"/>
                  </a:cubicBezTo>
                  <a:cubicBezTo>
                    <a:pt x="712" y="1886"/>
                    <a:pt x="723" y="1880"/>
                    <a:pt x="733" y="1865"/>
                  </a:cubicBezTo>
                  <a:cubicBezTo>
                    <a:pt x="1410" y="843"/>
                    <a:pt x="2481" y="392"/>
                    <a:pt x="3579" y="392"/>
                  </a:cubicBezTo>
                  <a:cubicBezTo>
                    <a:pt x="5195" y="392"/>
                    <a:pt x="6871" y="1369"/>
                    <a:pt x="7438" y="2937"/>
                  </a:cubicBezTo>
                  <a:cubicBezTo>
                    <a:pt x="8354" y="5465"/>
                    <a:pt x="6702" y="7891"/>
                    <a:pt x="4079" y="8066"/>
                  </a:cubicBezTo>
                  <a:cubicBezTo>
                    <a:pt x="3962" y="8074"/>
                    <a:pt x="3844" y="8079"/>
                    <a:pt x="3723" y="8079"/>
                  </a:cubicBezTo>
                  <a:cubicBezTo>
                    <a:pt x="2819" y="8079"/>
                    <a:pt x="1839" y="7840"/>
                    <a:pt x="1203" y="7182"/>
                  </a:cubicBezTo>
                  <a:cubicBezTo>
                    <a:pt x="267" y="6215"/>
                    <a:pt x="490" y="4498"/>
                    <a:pt x="1173" y="3457"/>
                  </a:cubicBezTo>
                  <a:cubicBezTo>
                    <a:pt x="1643" y="2741"/>
                    <a:pt x="2590" y="2282"/>
                    <a:pt x="3483" y="2282"/>
                  </a:cubicBezTo>
                  <a:cubicBezTo>
                    <a:pt x="4241" y="2282"/>
                    <a:pt x="4960" y="2613"/>
                    <a:pt x="5316" y="3400"/>
                  </a:cubicBezTo>
                  <a:cubicBezTo>
                    <a:pt x="5715" y="4278"/>
                    <a:pt x="5292" y="5201"/>
                    <a:pt x="4366" y="5393"/>
                  </a:cubicBezTo>
                  <a:cubicBezTo>
                    <a:pt x="4238" y="5420"/>
                    <a:pt x="4121" y="5433"/>
                    <a:pt x="4015" y="5433"/>
                  </a:cubicBezTo>
                  <a:cubicBezTo>
                    <a:pt x="2873" y="5433"/>
                    <a:pt x="2944" y="4004"/>
                    <a:pt x="3669" y="4004"/>
                  </a:cubicBezTo>
                  <a:cubicBezTo>
                    <a:pt x="3745" y="4004"/>
                    <a:pt x="3829" y="4020"/>
                    <a:pt x="3920" y="4055"/>
                  </a:cubicBezTo>
                  <a:cubicBezTo>
                    <a:pt x="3934" y="4061"/>
                    <a:pt x="3947" y="4063"/>
                    <a:pt x="3958" y="4063"/>
                  </a:cubicBezTo>
                  <a:cubicBezTo>
                    <a:pt x="4042" y="4063"/>
                    <a:pt x="4040" y="3917"/>
                    <a:pt x="3971" y="3869"/>
                  </a:cubicBezTo>
                  <a:cubicBezTo>
                    <a:pt x="3791" y="3747"/>
                    <a:pt x="3614" y="3694"/>
                    <a:pt x="3450" y="3694"/>
                  </a:cubicBezTo>
                  <a:cubicBezTo>
                    <a:pt x="2881" y="3694"/>
                    <a:pt x="2476" y="4344"/>
                    <a:pt x="2683" y="5008"/>
                  </a:cubicBezTo>
                  <a:cubicBezTo>
                    <a:pt x="2882" y="5652"/>
                    <a:pt x="3481" y="5944"/>
                    <a:pt x="4101" y="5944"/>
                  </a:cubicBezTo>
                  <a:cubicBezTo>
                    <a:pt x="4567" y="5944"/>
                    <a:pt x="5045" y="5779"/>
                    <a:pt x="5373" y="5474"/>
                  </a:cubicBezTo>
                  <a:cubicBezTo>
                    <a:pt x="6475" y="4451"/>
                    <a:pt x="5955" y="2757"/>
                    <a:pt x="4711" y="2146"/>
                  </a:cubicBezTo>
                  <a:cubicBezTo>
                    <a:pt x="4282" y="1934"/>
                    <a:pt x="3814" y="1832"/>
                    <a:pt x="3349" y="1832"/>
                  </a:cubicBezTo>
                  <a:cubicBezTo>
                    <a:pt x="2407" y="1832"/>
                    <a:pt x="1473" y="2249"/>
                    <a:pt x="883" y="3011"/>
                  </a:cubicBezTo>
                  <a:cubicBezTo>
                    <a:pt x="403" y="3633"/>
                    <a:pt x="81" y="4491"/>
                    <a:pt x="34" y="5337"/>
                  </a:cubicBezTo>
                  <a:cubicBezTo>
                    <a:pt x="0" y="5894"/>
                    <a:pt x="85" y="6448"/>
                    <a:pt x="331" y="6928"/>
                  </a:cubicBezTo>
                  <a:cubicBezTo>
                    <a:pt x="913" y="8057"/>
                    <a:pt x="2210" y="8540"/>
                    <a:pt x="3413" y="8604"/>
                  </a:cubicBezTo>
                  <a:cubicBezTo>
                    <a:pt x="3505" y="8609"/>
                    <a:pt x="3596" y="8611"/>
                    <a:pt x="3687" y="8611"/>
                  </a:cubicBezTo>
                  <a:cubicBezTo>
                    <a:pt x="6555" y="8611"/>
                    <a:pt x="8838" y="6266"/>
                    <a:pt x="8121" y="3281"/>
                  </a:cubicBezTo>
                  <a:cubicBezTo>
                    <a:pt x="7685" y="1474"/>
                    <a:pt x="6215" y="230"/>
                    <a:pt x="4377" y="24"/>
                  </a:cubicBezTo>
                  <a:cubicBezTo>
                    <a:pt x="4236" y="9"/>
                    <a:pt x="4089" y="1"/>
                    <a:pt x="39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6" name="Google Shape;1006;p28"/>
            <p:cNvSpPr/>
            <p:nvPr/>
          </p:nvSpPr>
          <p:spPr>
            <a:xfrm>
              <a:off x="1150678" y="1629150"/>
              <a:ext cx="11694" cy="53037"/>
            </a:xfrm>
            <a:custGeom>
              <a:avLst/>
              <a:gdLst/>
              <a:ahLst/>
              <a:cxnLst/>
              <a:rect l="l" t="t" r="r" b="b"/>
              <a:pathLst>
                <a:path w="366" h="1660" extrusionOk="0">
                  <a:moveTo>
                    <a:pt x="123" y="0"/>
                  </a:moveTo>
                  <a:cubicBezTo>
                    <a:pt x="74" y="0"/>
                    <a:pt x="34" y="29"/>
                    <a:pt x="30" y="102"/>
                  </a:cubicBezTo>
                  <a:cubicBezTo>
                    <a:pt x="0" y="581"/>
                    <a:pt x="34" y="1088"/>
                    <a:pt x="105" y="1562"/>
                  </a:cubicBezTo>
                  <a:cubicBezTo>
                    <a:pt x="112" y="1606"/>
                    <a:pt x="167" y="1660"/>
                    <a:pt x="210" y="1660"/>
                  </a:cubicBezTo>
                  <a:cubicBezTo>
                    <a:pt x="232" y="1660"/>
                    <a:pt x="250" y="1645"/>
                    <a:pt x="257" y="1609"/>
                  </a:cubicBezTo>
                  <a:cubicBezTo>
                    <a:pt x="334" y="1149"/>
                    <a:pt x="365" y="649"/>
                    <a:pt x="331" y="183"/>
                  </a:cubicBezTo>
                  <a:cubicBezTo>
                    <a:pt x="325" y="88"/>
                    <a:pt x="209" y="0"/>
                    <a:pt x="12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7" name="Google Shape;1007;p28"/>
            <p:cNvSpPr/>
            <p:nvPr/>
          </p:nvSpPr>
          <p:spPr>
            <a:xfrm>
              <a:off x="1248317" y="1682188"/>
              <a:ext cx="31151" cy="46296"/>
            </a:xfrm>
            <a:custGeom>
              <a:avLst/>
              <a:gdLst/>
              <a:ahLst/>
              <a:cxnLst/>
              <a:rect l="l" t="t" r="r" b="b"/>
              <a:pathLst>
                <a:path w="975" h="1449" extrusionOk="0">
                  <a:moveTo>
                    <a:pt x="755" y="0"/>
                  </a:moveTo>
                  <a:cubicBezTo>
                    <a:pt x="727" y="0"/>
                    <a:pt x="701" y="12"/>
                    <a:pt x="681" y="40"/>
                  </a:cubicBezTo>
                  <a:cubicBezTo>
                    <a:pt x="414" y="412"/>
                    <a:pt x="84" y="881"/>
                    <a:pt x="6" y="1341"/>
                  </a:cubicBezTo>
                  <a:cubicBezTo>
                    <a:pt x="1" y="1381"/>
                    <a:pt x="27" y="1448"/>
                    <a:pt x="66" y="1448"/>
                  </a:cubicBezTo>
                  <a:cubicBezTo>
                    <a:pt x="77" y="1448"/>
                    <a:pt x="88" y="1444"/>
                    <a:pt x="101" y="1432"/>
                  </a:cubicBezTo>
                  <a:cubicBezTo>
                    <a:pt x="263" y="1281"/>
                    <a:pt x="374" y="1064"/>
                    <a:pt x="492" y="878"/>
                  </a:cubicBezTo>
                  <a:cubicBezTo>
                    <a:pt x="624" y="669"/>
                    <a:pt x="770" y="462"/>
                    <a:pt x="908" y="253"/>
                  </a:cubicBezTo>
                  <a:cubicBezTo>
                    <a:pt x="974" y="153"/>
                    <a:pt x="854" y="0"/>
                    <a:pt x="755"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8" name="Google Shape;1008;p28"/>
            <p:cNvSpPr/>
            <p:nvPr/>
          </p:nvSpPr>
          <p:spPr>
            <a:xfrm>
              <a:off x="1308638" y="1782322"/>
              <a:ext cx="52462" cy="28084"/>
            </a:xfrm>
            <a:custGeom>
              <a:avLst/>
              <a:gdLst/>
              <a:ahLst/>
              <a:cxnLst/>
              <a:rect l="l" t="t" r="r" b="b"/>
              <a:pathLst>
                <a:path w="1642" h="879" extrusionOk="0">
                  <a:moveTo>
                    <a:pt x="1421" y="0"/>
                  </a:moveTo>
                  <a:cubicBezTo>
                    <a:pt x="1402" y="0"/>
                    <a:pt x="1383" y="6"/>
                    <a:pt x="1365" y="18"/>
                  </a:cubicBezTo>
                  <a:cubicBezTo>
                    <a:pt x="1112" y="201"/>
                    <a:pt x="855" y="309"/>
                    <a:pt x="561" y="410"/>
                  </a:cubicBezTo>
                  <a:cubicBezTo>
                    <a:pt x="351" y="485"/>
                    <a:pt x="17" y="566"/>
                    <a:pt x="0" y="829"/>
                  </a:cubicBezTo>
                  <a:cubicBezTo>
                    <a:pt x="0" y="846"/>
                    <a:pt x="7" y="876"/>
                    <a:pt x="30" y="876"/>
                  </a:cubicBezTo>
                  <a:cubicBezTo>
                    <a:pt x="41" y="878"/>
                    <a:pt x="53" y="879"/>
                    <a:pt x="64" y="879"/>
                  </a:cubicBezTo>
                  <a:cubicBezTo>
                    <a:pt x="153" y="879"/>
                    <a:pt x="230" y="832"/>
                    <a:pt x="314" y="799"/>
                  </a:cubicBezTo>
                  <a:cubicBezTo>
                    <a:pt x="459" y="742"/>
                    <a:pt x="608" y="698"/>
                    <a:pt x="757" y="650"/>
                  </a:cubicBezTo>
                  <a:cubicBezTo>
                    <a:pt x="1031" y="563"/>
                    <a:pt x="1372" y="478"/>
                    <a:pt x="1565" y="252"/>
                  </a:cubicBezTo>
                  <a:cubicBezTo>
                    <a:pt x="1641" y="163"/>
                    <a:pt x="1526" y="0"/>
                    <a:pt x="14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9" name="Google Shape;1009;p28"/>
            <p:cNvSpPr/>
            <p:nvPr/>
          </p:nvSpPr>
          <p:spPr>
            <a:xfrm>
              <a:off x="1297711" y="1901817"/>
              <a:ext cx="51056" cy="23004"/>
            </a:xfrm>
            <a:custGeom>
              <a:avLst/>
              <a:gdLst/>
              <a:ahLst/>
              <a:cxnLst/>
              <a:rect l="l" t="t" r="r" b="b"/>
              <a:pathLst>
                <a:path w="1598" h="720" extrusionOk="0">
                  <a:moveTo>
                    <a:pt x="84" y="1"/>
                  </a:moveTo>
                  <a:cubicBezTo>
                    <a:pt x="16" y="1"/>
                    <a:pt x="1" y="70"/>
                    <a:pt x="21" y="137"/>
                  </a:cubicBezTo>
                  <a:cubicBezTo>
                    <a:pt x="18" y="141"/>
                    <a:pt x="14" y="145"/>
                    <a:pt x="14" y="145"/>
                  </a:cubicBezTo>
                  <a:cubicBezTo>
                    <a:pt x="18" y="154"/>
                    <a:pt x="27" y="158"/>
                    <a:pt x="31" y="165"/>
                  </a:cubicBezTo>
                  <a:cubicBezTo>
                    <a:pt x="44" y="198"/>
                    <a:pt x="68" y="226"/>
                    <a:pt x="96" y="239"/>
                  </a:cubicBezTo>
                  <a:cubicBezTo>
                    <a:pt x="99" y="239"/>
                    <a:pt x="99" y="243"/>
                    <a:pt x="102" y="243"/>
                  </a:cubicBezTo>
                  <a:cubicBezTo>
                    <a:pt x="210" y="324"/>
                    <a:pt x="375" y="368"/>
                    <a:pt x="484" y="405"/>
                  </a:cubicBezTo>
                  <a:cubicBezTo>
                    <a:pt x="774" y="513"/>
                    <a:pt x="1082" y="577"/>
                    <a:pt x="1369" y="702"/>
                  </a:cubicBezTo>
                  <a:cubicBezTo>
                    <a:pt x="1398" y="714"/>
                    <a:pt x="1424" y="720"/>
                    <a:pt x="1446" y="720"/>
                  </a:cubicBezTo>
                  <a:cubicBezTo>
                    <a:pt x="1589" y="720"/>
                    <a:pt x="1597" y="498"/>
                    <a:pt x="1437" y="425"/>
                  </a:cubicBezTo>
                  <a:cubicBezTo>
                    <a:pt x="1024" y="239"/>
                    <a:pt x="551" y="137"/>
                    <a:pt x="119" y="6"/>
                  </a:cubicBezTo>
                  <a:cubicBezTo>
                    <a:pt x="106" y="2"/>
                    <a:pt x="94" y="1"/>
                    <a:pt x="8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0" name="Google Shape;1010;p28"/>
            <p:cNvSpPr/>
            <p:nvPr/>
          </p:nvSpPr>
          <p:spPr>
            <a:xfrm>
              <a:off x="1208444" y="2023454"/>
              <a:ext cx="40321" cy="45401"/>
            </a:xfrm>
            <a:custGeom>
              <a:avLst/>
              <a:gdLst/>
              <a:ahLst/>
              <a:cxnLst/>
              <a:rect l="l" t="t" r="r" b="b"/>
              <a:pathLst>
                <a:path w="1262" h="1421" extrusionOk="0">
                  <a:moveTo>
                    <a:pt x="143" y="0"/>
                  </a:moveTo>
                  <a:cubicBezTo>
                    <a:pt x="69" y="0"/>
                    <a:pt x="0" y="46"/>
                    <a:pt x="27" y="136"/>
                  </a:cubicBezTo>
                  <a:cubicBezTo>
                    <a:pt x="104" y="410"/>
                    <a:pt x="277" y="697"/>
                    <a:pt x="436" y="933"/>
                  </a:cubicBezTo>
                  <a:cubicBezTo>
                    <a:pt x="571" y="1129"/>
                    <a:pt x="747" y="1366"/>
                    <a:pt x="997" y="1416"/>
                  </a:cubicBezTo>
                  <a:cubicBezTo>
                    <a:pt x="1011" y="1419"/>
                    <a:pt x="1025" y="1420"/>
                    <a:pt x="1039" y="1420"/>
                  </a:cubicBezTo>
                  <a:cubicBezTo>
                    <a:pt x="1190" y="1420"/>
                    <a:pt x="1262" y="1255"/>
                    <a:pt x="1126" y="1146"/>
                  </a:cubicBezTo>
                  <a:cubicBezTo>
                    <a:pt x="936" y="998"/>
                    <a:pt x="808" y="862"/>
                    <a:pt x="675" y="656"/>
                  </a:cubicBezTo>
                  <a:cubicBezTo>
                    <a:pt x="544" y="450"/>
                    <a:pt x="432" y="210"/>
                    <a:pt x="254" y="41"/>
                  </a:cubicBezTo>
                  <a:cubicBezTo>
                    <a:pt x="225" y="14"/>
                    <a:pt x="184" y="0"/>
                    <a:pt x="143"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1" name="Google Shape;1011;p28"/>
            <p:cNvSpPr/>
            <p:nvPr/>
          </p:nvSpPr>
          <p:spPr>
            <a:xfrm>
              <a:off x="1102721" y="2034636"/>
              <a:ext cx="14282" cy="47637"/>
            </a:xfrm>
            <a:custGeom>
              <a:avLst/>
              <a:gdLst/>
              <a:ahLst/>
              <a:cxnLst/>
              <a:rect l="l" t="t" r="r" b="b"/>
              <a:pathLst>
                <a:path w="447" h="1491" extrusionOk="0">
                  <a:moveTo>
                    <a:pt x="170" y="1"/>
                  </a:moveTo>
                  <a:cubicBezTo>
                    <a:pt x="140" y="1"/>
                    <a:pt x="113" y="18"/>
                    <a:pt x="102" y="63"/>
                  </a:cubicBezTo>
                  <a:cubicBezTo>
                    <a:pt x="38" y="327"/>
                    <a:pt x="55" y="610"/>
                    <a:pt x="48" y="880"/>
                  </a:cubicBezTo>
                  <a:cubicBezTo>
                    <a:pt x="44" y="1117"/>
                    <a:pt x="1" y="1289"/>
                    <a:pt x="177" y="1462"/>
                  </a:cubicBezTo>
                  <a:cubicBezTo>
                    <a:pt x="192" y="1478"/>
                    <a:pt x="209" y="1490"/>
                    <a:pt x="229" y="1490"/>
                  </a:cubicBezTo>
                  <a:cubicBezTo>
                    <a:pt x="239" y="1490"/>
                    <a:pt x="250" y="1487"/>
                    <a:pt x="261" y="1479"/>
                  </a:cubicBezTo>
                  <a:cubicBezTo>
                    <a:pt x="447" y="1350"/>
                    <a:pt x="383" y="1147"/>
                    <a:pt x="379" y="938"/>
                  </a:cubicBezTo>
                  <a:cubicBezTo>
                    <a:pt x="372" y="671"/>
                    <a:pt x="386" y="387"/>
                    <a:pt x="325" y="127"/>
                  </a:cubicBezTo>
                  <a:cubicBezTo>
                    <a:pt x="312" y="71"/>
                    <a:pt x="232" y="1"/>
                    <a:pt x="17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2" name="Google Shape;1012;p28"/>
            <p:cNvSpPr/>
            <p:nvPr/>
          </p:nvSpPr>
          <p:spPr>
            <a:xfrm>
              <a:off x="950896" y="2001408"/>
              <a:ext cx="62271" cy="34059"/>
            </a:xfrm>
            <a:custGeom>
              <a:avLst/>
              <a:gdLst/>
              <a:ahLst/>
              <a:cxnLst/>
              <a:rect l="l" t="t" r="r" b="b"/>
              <a:pathLst>
                <a:path w="1949" h="1066" extrusionOk="0">
                  <a:moveTo>
                    <a:pt x="1663" y="1"/>
                  </a:moveTo>
                  <a:cubicBezTo>
                    <a:pt x="1399" y="1"/>
                    <a:pt x="1135" y="172"/>
                    <a:pt x="914" y="302"/>
                  </a:cubicBezTo>
                  <a:cubicBezTo>
                    <a:pt x="650" y="454"/>
                    <a:pt x="390" y="620"/>
                    <a:pt x="140" y="799"/>
                  </a:cubicBezTo>
                  <a:cubicBezTo>
                    <a:pt x="0" y="895"/>
                    <a:pt x="172" y="1066"/>
                    <a:pt x="318" y="1066"/>
                  </a:cubicBezTo>
                  <a:cubicBezTo>
                    <a:pt x="346" y="1066"/>
                    <a:pt x="373" y="1059"/>
                    <a:pt x="397" y="1045"/>
                  </a:cubicBezTo>
                  <a:cubicBezTo>
                    <a:pt x="846" y="775"/>
                    <a:pt x="1272" y="386"/>
                    <a:pt x="1792" y="258"/>
                  </a:cubicBezTo>
                  <a:cubicBezTo>
                    <a:pt x="1948" y="217"/>
                    <a:pt x="1772" y="1"/>
                    <a:pt x="1671" y="1"/>
                  </a:cubicBezTo>
                  <a:cubicBezTo>
                    <a:pt x="1668" y="1"/>
                    <a:pt x="1666" y="1"/>
                    <a:pt x="1663"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3" name="Google Shape;1013;p28"/>
            <p:cNvSpPr/>
            <p:nvPr/>
          </p:nvSpPr>
          <p:spPr>
            <a:xfrm>
              <a:off x="923483" y="1883030"/>
              <a:ext cx="68724" cy="14026"/>
            </a:xfrm>
            <a:custGeom>
              <a:avLst/>
              <a:gdLst/>
              <a:ahLst/>
              <a:cxnLst/>
              <a:rect l="l" t="t" r="r" b="b"/>
              <a:pathLst>
                <a:path w="2151" h="439" extrusionOk="0">
                  <a:moveTo>
                    <a:pt x="1755" y="1"/>
                  </a:moveTo>
                  <a:cubicBezTo>
                    <a:pt x="1237" y="1"/>
                    <a:pt x="718" y="108"/>
                    <a:pt x="200" y="124"/>
                  </a:cubicBezTo>
                  <a:cubicBezTo>
                    <a:pt x="1" y="128"/>
                    <a:pt x="99" y="398"/>
                    <a:pt x="247" y="415"/>
                  </a:cubicBezTo>
                  <a:cubicBezTo>
                    <a:pt x="376" y="432"/>
                    <a:pt x="505" y="439"/>
                    <a:pt x="635" y="439"/>
                  </a:cubicBezTo>
                  <a:cubicBezTo>
                    <a:pt x="1060" y="439"/>
                    <a:pt x="1491" y="365"/>
                    <a:pt x="1910" y="347"/>
                  </a:cubicBezTo>
                  <a:cubicBezTo>
                    <a:pt x="2150" y="334"/>
                    <a:pt x="2069" y="6"/>
                    <a:pt x="1863" y="3"/>
                  </a:cubicBezTo>
                  <a:cubicBezTo>
                    <a:pt x="1827" y="2"/>
                    <a:pt x="1791" y="1"/>
                    <a:pt x="175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4" name="Google Shape;1014;p28"/>
            <p:cNvSpPr/>
            <p:nvPr/>
          </p:nvSpPr>
          <p:spPr>
            <a:xfrm>
              <a:off x="918850" y="1768104"/>
              <a:ext cx="74507" cy="19170"/>
            </a:xfrm>
            <a:custGeom>
              <a:avLst/>
              <a:gdLst/>
              <a:ahLst/>
              <a:cxnLst/>
              <a:rect l="l" t="t" r="r" b="b"/>
              <a:pathLst>
                <a:path w="2332" h="600" extrusionOk="0">
                  <a:moveTo>
                    <a:pt x="475" y="1"/>
                  </a:moveTo>
                  <a:cubicBezTo>
                    <a:pt x="362" y="1"/>
                    <a:pt x="249" y="9"/>
                    <a:pt x="136" y="28"/>
                  </a:cubicBezTo>
                  <a:cubicBezTo>
                    <a:pt x="1" y="51"/>
                    <a:pt x="126" y="267"/>
                    <a:pt x="224" y="271"/>
                  </a:cubicBezTo>
                  <a:cubicBezTo>
                    <a:pt x="866" y="301"/>
                    <a:pt x="1454" y="480"/>
                    <a:pt x="2083" y="596"/>
                  </a:cubicBezTo>
                  <a:cubicBezTo>
                    <a:pt x="2098" y="598"/>
                    <a:pt x="2113" y="600"/>
                    <a:pt x="2127" y="600"/>
                  </a:cubicBezTo>
                  <a:cubicBezTo>
                    <a:pt x="2327" y="600"/>
                    <a:pt x="2332" y="325"/>
                    <a:pt x="2123" y="287"/>
                  </a:cubicBezTo>
                  <a:cubicBezTo>
                    <a:pt x="1587" y="198"/>
                    <a:pt x="1030" y="1"/>
                    <a:pt x="47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28"/>
            <p:cNvSpPr/>
            <p:nvPr/>
          </p:nvSpPr>
          <p:spPr>
            <a:xfrm>
              <a:off x="1011505" y="1660877"/>
              <a:ext cx="34921" cy="38691"/>
            </a:xfrm>
            <a:custGeom>
              <a:avLst/>
              <a:gdLst/>
              <a:ahLst/>
              <a:cxnLst/>
              <a:rect l="l" t="t" r="r" b="b"/>
              <a:pathLst>
                <a:path w="1093" h="1211" extrusionOk="0">
                  <a:moveTo>
                    <a:pt x="137" y="1"/>
                  </a:moveTo>
                  <a:cubicBezTo>
                    <a:pt x="131" y="1"/>
                    <a:pt x="125" y="2"/>
                    <a:pt x="118" y="4"/>
                  </a:cubicBezTo>
                  <a:cubicBezTo>
                    <a:pt x="98" y="11"/>
                    <a:pt x="78" y="18"/>
                    <a:pt x="58" y="25"/>
                  </a:cubicBezTo>
                  <a:cubicBezTo>
                    <a:pt x="17" y="42"/>
                    <a:pt x="0" y="99"/>
                    <a:pt x="11" y="136"/>
                  </a:cubicBezTo>
                  <a:cubicBezTo>
                    <a:pt x="108" y="531"/>
                    <a:pt x="470" y="772"/>
                    <a:pt x="672" y="1106"/>
                  </a:cubicBezTo>
                  <a:cubicBezTo>
                    <a:pt x="714" y="1177"/>
                    <a:pt x="803" y="1210"/>
                    <a:pt x="882" y="1210"/>
                  </a:cubicBezTo>
                  <a:cubicBezTo>
                    <a:pt x="996" y="1210"/>
                    <a:pt x="1093" y="1143"/>
                    <a:pt x="1017" y="1025"/>
                  </a:cubicBezTo>
                  <a:cubicBezTo>
                    <a:pt x="882" y="812"/>
                    <a:pt x="706" y="639"/>
                    <a:pt x="538" y="457"/>
                  </a:cubicBezTo>
                  <a:cubicBezTo>
                    <a:pt x="460" y="372"/>
                    <a:pt x="379" y="288"/>
                    <a:pt x="315" y="193"/>
                  </a:cubicBezTo>
                  <a:cubicBezTo>
                    <a:pt x="286" y="153"/>
                    <a:pt x="210" y="1"/>
                    <a:pt x="1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16" name="Google Shape;1016;p28"/>
          <p:cNvSpPr/>
          <p:nvPr/>
        </p:nvSpPr>
        <p:spPr>
          <a:xfrm rot="4884482">
            <a:off x="1482574" y="322344"/>
            <a:ext cx="308207" cy="434310"/>
          </a:xfrm>
          <a:custGeom>
            <a:avLst/>
            <a:gdLst/>
            <a:ahLst/>
            <a:cxnLst/>
            <a:rect l="l" t="t" r="r" b="b"/>
            <a:pathLst>
              <a:path w="12328" h="17372" extrusionOk="0">
                <a:moveTo>
                  <a:pt x="5742" y="2940"/>
                </a:moveTo>
                <a:cubicBezTo>
                  <a:pt x="5997" y="2940"/>
                  <a:pt x="6250" y="3004"/>
                  <a:pt x="6482" y="3157"/>
                </a:cubicBezTo>
                <a:cubicBezTo>
                  <a:pt x="7063" y="3539"/>
                  <a:pt x="6932" y="4471"/>
                  <a:pt x="6556" y="4913"/>
                </a:cubicBezTo>
                <a:cubicBezTo>
                  <a:pt x="6232" y="5292"/>
                  <a:pt x="5799" y="5397"/>
                  <a:pt x="5316" y="5451"/>
                </a:cubicBezTo>
                <a:cubicBezTo>
                  <a:pt x="5120" y="5472"/>
                  <a:pt x="4910" y="5484"/>
                  <a:pt x="4692" y="5484"/>
                </a:cubicBezTo>
                <a:cubicBezTo>
                  <a:pt x="4217" y="5484"/>
                  <a:pt x="3707" y="5429"/>
                  <a:pt x="3224" y="5299"/>
                </a:cubicBezTo>
                <a:cubicBezTo>
                  <a:pt x="3410" y="4718"/>
                  <a:pt x="3711" y="4170"/>
                  <a:pt x="4087" y="3758"/>
                </a:cubicBezTo>
                <a:cubicBezTo>
                  <a:pt x="4479" y="3324"/>
                  <a:pt x="5119" y="2940"/>
                  <a:pt x="5742" y="2940"/>
                </a:cubicBezTo>
                <a:close/>
                <a:moveTo>
                  <a:pt x="7664" y="7412"/>
                </a:moveTo>
                <a:cubicBezTo>
                  <a:pt x="7913" y="7412"/>
                  <a:pt x="8149" y="7469"/>
                  <a:pt x="8340" y="7610"/>
                </a:cubicBezTo>
                <a:cubicBezTo>
                  <a:pt x="9486" y="8445"/>
                  <a:pt x="7435" y="9196"/>
                  <a:pt x="6908" y="9303"/>
                </a:cubicBezTo>
                <a:cubicBezTo>
                  <a:pt x="6667" y="9353"/>
                  <a:pt x="6420" y="9378"/>
                  <a:pt x="6173" y="9378"/>
                </a:cubicBezTo>
                <a:cubicBezTo>
                  <a:pt x="5802" y="9378"/>
                  <a:pt x="5432" y="9323"/>
                  <a:pt x="5083" y="9216"/>
                </a:cubicBezTo>
                <a:cubicBezTo>
                  <a:pt x="5330" y="8722"/>
                  <a:pt x="5681" y="8290"/>
                  <a:pt x="6114" y="7969"/>
                </a:cubicBezTo>
                <a:cubicBezTo>
                  <a:pt x="6481" y="7698"/>
                  <a:pt x="7107" y="7412"/>
                  <a:pt x="7664" y="7412"/>
                </a:cubicBezTo>
                <a:close/>
                <a:moveTo>
                  <a:pt x="9856" y="12545"/>
                </a:moveTo>
                <a:cubicBezTo>
                  <a:pt x="10328" y="12545"/>
                  <a:pt x="10821" y="12857"/>
                  <a:pt x="10639" y="13385"/>
                </a:cubicBezTo>
                <a:cubicBezTo>
                  <a:pt x="10384" y="14119"/>
                  <a:pt x="9300" y="14413"/>
                  <a:pt x="8598" y="14413"/>
                </a:cubicBezTo>
                <a:cubicBezTo>
                  <a:pt x="8582" y="14413"/>
                  <a:pt x="8566" y="14413"/>
                  <a:pt x="8550" y="14413"/>
                </a:cubicBezTo>
                <a:cubicBezTo>
                  <a:pt x="8527" y="14410"/>
                  <a:pt x="8503" y="14406"/>
                  <a:pt x="8479" y="14406"/>
                </a:cubicBezTo>
                <a:cubicBezTo>
                  <a:pt x="8510" y="14098"/>
                  <a:pt x="8588" y="13798"/>
                  <a:pt x="8713" y="13524"/>
                </a:cubicBezTo>
                <a:cubicBezTo>
                  <a:pt x="8872" y="13183"/>
                  <a:pt x="9098" y="12825"/>
                  <a:pt x="9435" y="12642"/>
                </a:cubicBezTo>
                <a:cubicBezTo>
                  <a:pt x="9558" y="12576"/>
                  <a:pt x="9706" y="12545"/>
                  <a:pt x="9856" y="12545"/>
                </a:cubicBezTo>
                <a:close/>
                <a:moveTo>
                  <a:pt x="3125" y="0"/>
                </a:moveTo>
                <a:cubicBezTo>
                  <a:pt x="3124" y="0"/>
                  <a:pt x="3122" y="0"/>
                  <a:pt x="3120" y="0"/>
                </a:cubicBezTo>
                <a:cubicBezTo>
                  <a:pt x="1109" y="44"/>
                  <a:pt x="1" y="3068"/>
                  <a:pt x="1214" y="4542"/>
                </a:cubicBezTo>
                <a:cubicBezTo>
                  <a:pt x="1548" y="4947"/>
                  <a:pt x="2065" y="5286"/>
                  <a:pt x="2663" y="5529"/>
                </a:cubicBezTo>
                <a:cubicBezTo>
                  <a:pt x="2460" y="6465"/>
                  <a:pt x="2562" y="7452"/>
                  <a:pt x="3048" y="8205"/>
                </a:cubicBezTo>
                <a:cubicBezTo>
                  <a:pt x="3410" y="8763"/>
                  <a:pt x="3931" y="9171"/>
                  <a:pt x="4522" y="9435"/>
                </a:cubicBezTo>
                <a:cubicBezTo>
                  <a:pt x="4174" y="10388"/>
                  <a:pt x="4181" y="11466"/>
                  <a:pt x="4667" y="12362"/>
                </a:cubicBezTo>
                <a:cubicBezTo>
                  <a:pt x="5313" y="13541"/>
                  <a:pt x="6648" y="14484"/>
                  <a:pt x="8033" y="14711"/>
                </a:cubicBezTo>
                <a:cubicBezTo>
                  <a:pt x="8044" y="15308"/>
                  <a:pt x="8219" y="15900"/>
                  <a:pt x="8571" y="16366"/>
                </a:cubicBezTo>
                <a:cubicBezTo>
                  <a:pt x="9169" y="17154"/>
                  <a:pt x="9912" y="17371"/>
                  <a:pt x="10723" y="17371"/>
                </a:cubicBezTo>
                <a:cubicBezTo>
                  <a:pt x="11171" y="17371"/>
                  <a:pt x="11641" y="17305"/>
                  <a:pt x="12119" y="17231"/>
                </a:cubicBezTo>
                <a:cubicBezTo>
                  <a:pt x="12327" y="17198"/>
                  <a:pt x="12212" y="16933"/>
                  <a:pt x="12048" y="16933"/>
                </a:cubicBezTo>
                <a:cubicBezTo>
                  <a:pt x="12042" y="16933"/>
                  <a:pt x="12037" y="16933"/>
                  <a:pt x="12031" y="16934"/>
                </a:cubicBezTo>
                <a:cubicBezTo>
                  <a:pt x="11605" y="16980"/>
                  <a:pt x="11179" y="17044"/>
                  <a:pt x="10767" y="17044"/>
                </a:cubicBezTo>
                <a:cubicBezTo>
                  <a:pt x="10208" y="17044"/>
                  <a:pt x="9673" y="16926"/>
                  <a:pt x="9192" y="16484"/>
                </a:cubicBezTo>
                <a:cubicBezTo>
                  <a:pt x="8709" y="16038"/>
                  <a:pt x="8479" y="15403"/>
                  <a:pt x="8466" y="14758"/>
                </a:cubicBezTo>
                <a:lnTo>
                  <a:pt x="8466" y="14758"/>
                </a:lnTo>
                <a:cubicBezTo>
                  <a:pt x="8530" y="14761"/>
                  <a:pt x="8594" y="14763"/>
                  <a:pt x="8657" y="14763"/>
                </a:cubicBezTo>
                <a:cubicBezTo>
                  <a:pt x="9096" y="14763"/>
                  <a:pt x="9533" y="14681"/>
                  <a:pt x="9946" y="14508"/>
                </a:cubicBezTo>
                <a:cubicBezTo>
                  <a:pt x="10709" y="14179"/>
                  <a:pt x="11609" y="13193"/>
                  <a:pt x="10798" y="12389"/>
                </a:cubicBezTo>
                <a:cubicBezTo>
                  <a:pt x="10587" y="12181"/>
                  <a:pt x="10329" y="12096"/>
                  <a:pt x="10062" y="12096"/>
                </a:cubicBezTo>
                <a:cubicBezTo>
                  <a:pt x="9560" y="12096"/>
                  <a:pt x="9024" y="12395"/>
                  <a:pt x="8709" y="12744"/>
                </a:cubicBezTo>
                <a:cubicBezTo>
                  <a:pt x="8317" y="13179"/>
                  <a:pt x="8101" y="13761"/>
                  <a:pt x="8044" y="14359"/>
                </a:cubicBezTo>
                <a:cubicBezTo>
                  <a:pt x="6682" y="14115"/>
                  <a:pt x="5276" y="13068"/>
                  <a:pt x="4843" y="11787"/>
                </a:cubicBezTo>
                <a:cubicBezTo>
                  <a:pt x="4606" y="11077"/>
                  <a:pt x="4661" y="10297"/>
                  <a:pt x="4924" y="9587"/>
                </a:cubicBezTo>
                <a:cubicBezTo>
                  <a:pt x="5343" y="9722"/>
                  <a:pt x="5787" y="9790"/>
                  <a:pt x="6230" y="9790"/>
                </a:cubicBezTo>
                <a:cubicBezTo>
                  <a:pt x="6986" y="9790"/>
                  <a:pt x="7742" y="9592"/>
                  <a:pt x="8368" y="9192"/>
                </a:cubicBezTo>
                <a:cubicBezTo>
                  <a:pt x="8925" y="8837"/>
                  <a:pt x="9422" y="8093"/>
                  <a:pt x="8864" y="7516"/>
                </a:cubicBezTo>
                <a:cubicBezTo>
                  <a:pt x="8554" y="7194"/>
                  <a:pt x="8083" y="7074"/>
                  <a:pt x="7614" y="7074"/>
                </a:cubicBezTo>
                <a:cubicBezTo>
                  <a:pt x="7291" y="7074"/>
                  <a:pt x="6968" y="7132"/>
                  <a:pt x="6702" y="7218"/>
                </a:cubicBezTo>
                <a:cubicBezTo>
                  <a:pt x="5793" y="7516"/>
                  <a:pt x="5090" y="8215"/>
                  <a:pt x="4681" y="9060"/>
                </a:cubicBezTo>
                <a:cubicBezTo>
                  <a:pt x="3968" y="8736"/>
                  <a:pt x="3387" y="8162"/>
                  <a:pt x="3140" y="7343"/>
                </a:cubicBezTo>
                <a:cubicBezTo>
                  <a:pt x="2984" y="6827"/>
                  <a:pt x="2998" y="6252"/>
                  <a:pt x="3120" y="5688"/>
                </a:cubicBezTo>
                <a:lnTo>
                  <a:pt x="3120" y="5688"/>
                </a:lnTo>
                <a:cubicBezTo>
                  <a:pt x="3656" y="5854"/>
                  <a:pt x="4232" y="5945"/>
                  <a:pt x="4783" y="5945"/>
                </a:cubicBezTo>
                <a:cubicBezTo>
                  <a:pt x="5500" y="5945"/>
                  <a:pt x="6175" y="5790"/>
                  <a:pt x="6668" y="5441"/>
                </a:cubicBezTo>
                <a:cubicBezTo>
                  <a:pt x="7334" y="4971"/>
                  <a:pt x="7563" y="3960"/>
                  <a:pt x="7117" y="3258"/>
                </a:cubicBezTo>
                <a:cubicBezTo>
                  <a:pt x="6806" y="2773"/>
                  <a:pt x="6259" y="2575"/>
                  <a:pt x="5699" y="2575"/>
                </a:cubicBezTo>
                <a:cubicBezTo>
                  <a:pt x="5335" y="2575"/>
                  <a:pt x="4966" y="2659"/>
                  <a:pt x="4654" y="2801"/>
                </a:cubicBezTo>
                <a:cubicBezTo>
                  <a:pt x="3745" y="3218"/>
                  <a:pt x="3076" y="4130"/>
                  <a:pt x="2761" y="5150"/>
                </a:cubicBezTo>
                <a:cubicBezTo>
                  <a:pt x="2170" y="4917"/>
                  <a:pt x="1660" y="4548"/>
                  <a:pt x="1370" y="4005"/>
                </a:cubicBezTo>
                <a:cubicBezTo>
                  <a:pt x="704" y="2758"/>
                  <a:pt x="1674" y="376"/>
                  <a:pt x="3207" y="295"/>
                </a:cubicBezTo>
                <a:cubicBezTo>
                  <a:pt x="3422" y="284"/>
                  <a:pt x="3291" y="0"/>
                  <a:pt x="3125"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7" name="Google Shape;1017;p28"/>
          <p:cNvSpPr/>
          <p:nvPr/>
        </p:nvSpPr>
        <p:spPr>
          <a:xfrm>
            <a:off x="579560" y="3387410"/>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28"/>
          <p:cNvSpPr/>
          <p:nvPr/>
        </p:nvSpPr>
        <p:spPr>
          <a:xfrm rot="10800000">
            <a:off x="8665675" y="3393663"/>
            <a:ext cx="478330" cy="735822"/>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19" name="Google Shape;1019;p28"/>
          <p:cNvGrpSpPr/>
          <p:nvPr/>
        </p:nvGrpSpPr>
        <p:grpSpPr>
          <a:xfrm>
            <a:off x="835688" y="2346230"/>
            <a:ext cx="468336" cy="446495"/>
            <a:chOff x="984375" y="2346230"/>
            <a:chExt cx="468336" cy="446495"/>
          </a:xfrm>
        </p:grpSpPr>
        <p:sp>
          <p:nvSpPr>
            <p:cNvPr id="1020" name="Google Shape;1020;p28"/>
            <p:cNvSpPr/>
            <p:nvPr/>
          </p:nvSpPr>
          <p:spPr>
            <a:xfrm>
              <a:off x="1139896" y="2346230"/>
              <a:ext cx="312816" cy="368096"/>
            </a:xfrm>
            <a:custGeom>
              <a:avLst/>
              <a:gdLst/>
              <a:ahLst/>
              <a:cxnLst/>
              <a:rect l="l" t="t" r="r" b="b"/>
              <a:pathLst>
                <a:path w="8024" h="9442" extrusionOk="0">
                  <a:moveTo>
                    <a:pt x="2655" y="2271"/>
                  </a:moveTo>
                  <a:cubicBezTo>
                    <a:pt x="3185" y="2271"/>
                    <a:pt x="3508" y="3208"/>
                    <a:pt x="3086" y="3691"/>
                  </a:cubicBezTo>
                  <a:cubicBezTo>
                    <a:pt x="2907" y="3895"/>
                    <a:pt x="2638" y="4014"/>
                    <a:pt x="2369" y="4014"/>
                  </a:cubicBezTo>
                  <a:cubicBezTo>
                    <a:pt x="2348" y="4014"/>
                    <a:pt x="2327" y="4013"/>
                    <a:pt x="2306" y="4012"/>
                  </a:cubicBezTo>
                  <a:cubicBezTo>
                    <a:pt x="2204" y="4005"/>
                    <a:pt x="2100" y="3978"/>
                    <a:pt x="2022" y="3914"/>
                  </a:cubicBezTo>
                  <a:cubicBezTo>
                    <a:pt x="1829" y="3765"/>
                    <a:pt x="1846" y="3474"/>
                    <a:pt x="1886" y="3238"/>
                  </a:cubicBezTo>
                  <a:cubicBezTo>
                    <a:pt x="1937" y="2964"/>
                    <a:pt x="2008" y="2677"/>
                    <a:pt x="2211" y="2484"/>
                  </a:cubicBezTo>
                  <a:cubicBezTo>
                    <a:pt x="2367" y="2334"/>
                    <a:pt x="2518" y="2271"/>
                    <a:pt x="2655" y="2271"/>
                  </a:cubicBezTo>
                  <a:close/>
                  <a:moveTo>
                    <a:pt x="4035" y="6913"/>
                  </a:moveTo>
                  <a:cubicBezTo>
                    <a:pt x="4604" y="6913"/>
                    <a:pt x="5210" y="7741"/>
                    <a:pt x="4695" y="8114"/>
                  </a:cubicBezTo>
                  <a:cubicBezTo>
                    <a:pt x="4582" y="8199"/>
                    <a:pt x="4435" y="8219"/>
                    <a:pt x="4293" y="8219"/>
                  </a:cubicBezTo>
                  <a:cubicBezTo>
                    <a:pt x="4281" y="8219"/>
                    <a:pt x="4270" y="8219"/>
                    <a:pt x="4259" y="8219"/>
                  </a:cubicBezTo>
                  <a:cubicBezTo>
                    <a:pt x="3951" y="8216"/>
                    <a:pt x="3606" y="8117"/>
                    <a:pt x="3468" y="7844"/>
                  </a:cubicBezTo>
                  <a:cubicBezTo>
                    <a:pt x="3390" y="7688"/>
                    <a:pt x="3397" y="7492"/>
                    <a:pt x="3471" y="7334"/>
                  </a:cubicBezTo>
                  <a:cubicBezTo>
                    <a:pt x="3613" y="7031"/>
                    <a:pt x="3821" y="6913"/>
                    <a:pt x="4035" y="6913"/>
                  </a:cubicBezTo>
                  <a:close/>
                  <a:moveTo>
                    <a:pt x="3373" y="0"/>
                  </a:moveTo>
                  <a:cubicBezTo>
                    <a:pt x="3358" y="0"/>
                    <a:pt x="3342" y="0"/>
                    <a:pt x="3326" y="1"/>
                  </a:cubicBezTo>
                  <a:cubicBezTo>
                    <a:pt x="1" y="38"/>
                    <a:pt x="18" y="4752"/>
                    <a:pt x="72" y="5918"/>
                  </a:cubicBezTo>
                  <a:cubicBezTo>
                    <a:pt x="498" y="6306"/>
                    <a:pt x="869" y="6773"/>
                    <a:pt x="1147" y="7161"/>
                  </a:cubicBezTo>
                  <a:cubicBezTo>
                    <a:pt x="1542" y="7715"/>
                    <a:pt x="1859" y="8354"/>
                    <a:pt x="2025" y="9017"/>
                  </a:cubicBezTo>
                  <a:cubicBezTo>
                    <a:pt x="2837" y="9279"/>
                    <a:pt x="3763" y="9442"/>
                    <a:pt x="4614" y="9442"/>
                  </a:cubicBezTo>
                  <a:cubicBezTo>
                    <a:pt x="5883" y="9442"/>
                    <a:pt x="6985" y="9079"/>
                    <a:pt x="7297" y="8138"/>
                  </a:cubicBezTo>
                  <a:cubicBezTo>
                    <a:pt x="8023" y="5948"/>
                    <a:pt x="4647" y="5154"/>
                    <a:pt x="4647" y="5154"/>
                  </a:cubicBezTo>
                  <a:cubicBezTo>
                    <a:pt x="4647" y="5154"/>
                    <a:pt x="7097" y="0"/>
                    <a:pt x="3373"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28"/>
            <p:cNvSpPr/>
            <p:nvPr/>
          </p:nvSpPr>
          <p:spPr>
            <a:xfrm>
              <a:off x="1211160" y="2434726"/>
              <a:ext cx="65495" cy="68029"/>
            </a:xfrm>
            <a:custGeom>
              <a:avLst/>
              <a:gdLst/>
              <a:ahLst/>
              <a:cxnLst/>
              <a:rect l="l" t="t" r="r" b="b"/>
              <a:pathLst>
                <a:path w="1680" h="1745" extrusionOk="0">
                  <a:moveTo>
                    <a:pt x="827" y="1"/>
                  </a:moveTo>
                  <a:cubicBezTo>
                    <a:pt x="690" y="1"/>
                    <a:pt x="539" y="64"/>
                    <a:pt x="383" y="214"/>
                  </a:cubicBezTo>
                  <a:cubicBezTo>
                    <a:pt x="180" y="407"/>
                    <a:pt x="109" y="694"/>
                    <a:pt x="58" y="968"/>
                  </a:cubicBezTo>
                  <a:cubicBezTo>
                    <a:pt x="18" y="1204"/>
                    <a:pt x="1" y="1495"/>
                    <a:pt x="194" y="1644"/>
                  </a:cubicBezTo>
                  <a:cubicBezTo>
                    <a:pt x="272" y="1708"/>
                    <a:pt x="376" y="1735"/>
                    <a:pt x="478" y="1742"/>
                  </a:cubicBezTo>
                  <a:cubicBezTo>
                    <a:pt x="499" y="1743"/>
                    <a:pt x="520" y="1744"/>
                    <a:pt x="541" y="1744"/>
                  </a:cubicBezTo>
                  <a:cubicBezTo>
                    <a:pt x="810" y="1744"/>
                    <a:pt x="1079" y="1625"/>
                    <a:pt x="1258" y="1421"/>
                  </a:cubicBezTo>
                  <a:cubicBezTo>
                    <a:pt x="1680" y="938"/>
                    <a:pt x="1357" y="1"/>
                    <a:pt x="82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28"/>
            <p:cNvSpPr/>
            <p:nvPr/>
          </p:nvSpPr>
          <p:spPr>
            <a:xfrm>
              <a:off x="1272016" y="2615733"/>
              <a:ext cx="71031" cy="50953"/>
            </a:xfrm>
            <a:custGeom>
              <a:avLst/>
              <a:gdLst/>
              <a:ahLst/>
              <a:cxnLst/>
              <a:rect l="l" t="t" r="r" b="b"/>
              <a:pathLst>
                <a:path w="1822" h="1307" extrusionOk="0">
                  <a:moveTo>
                    <a:pt x="646" y="0"/>
                  </a:moveTo>
                  <a:cubicBezTo>
                    <a:pt x="432" y="0"/>
                    <a:pt x="224" y="118"/>
                    <a:pt x="82" y="421"/>
                  </a:cubicBezTo>
                  <a:cubicBezTo>
                    <a:pt x="8" y="579"/>
                    <a:pt x="1" y="775"/>
                    <a:pt x="79" y="931"/>
                  </a:cubicBezTo>
                  <a:cubicBezTo>
                    <a:pt x="217" y="1204"/>
                    <a:pt x="562" y="1303"/>
                    <a:pt x="870" y="1306"/>
                  </a:cubicBezTo>
                  <a:cubicBezTo>
                    <a:pt x="881" y="1306"/>
                    <a:pt x="892" y="1306"/>
                    <a:pt x="904" y="1306"/>
                  </a:cubicBezTo>
                  <a:cubicBezTo>
                    <a:pt x="1046" y="1306"/>
                    <a:pt x="1193" y="1286"/>
                    <a:pt x="1306" y="1201"/>
                  </a:cubicBezTo>
                  <a:cubicBezTo>
                    <a:pt x="1821" y="828"/>
                    <a:pt x="1215" y="0"/>
                    <a:pt x="64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28"/>
            <p:cNvSpPr/>
            <p:nvPr/>
          </p:nvSpPr>
          <p:spPr>
            <a:xfrm>
              <a:off x="984375" y="2470319"/>
              <a:ext cx="249543" cy="322406"/>
            </a:xfrm>
            <a:custGeom>
              <a:avLst/>
              <a:gdLst/>
              <a:ahLst/>
              <a:cxnLst/>
              <a:rect l="l" t="t" r="r" b="b"/>
              <a:pathLst>
                <a:path w="6401" h="8270" extrusionOk="0">
                  <a:moveTo>
                    <a:pt x="1000" y="0"/>
                  </a:moveTo>
                  <a:cubicBezTo>
                    <a:pt x="974" y="0"/>
                    <a:pt x="947" y="2"/>
                    <a:pt x="920" y="4"/>
                  </a:cubicBezTo>
                  <a:cubicBezTo>
                    <a:pt x="58" y="82"/>
                    <a:pt x="1" y="1457"/>
                    <a:pt x="789" y="1457"/>
                  </a:cubicBezTo>
                  <a:cubicBezTo>
                    <a:pt x="851" y="1457"/>
                    <a:pt x="918" y="1448"/>
                    <a:pt x="990" y="1430"/>
                  </a:cubicBezTo>
                  <a:cubicBezTo>
                    <a:pt x="1031" y="1420"/>
                    <a:pt x="1024" y="1319"/>
                    <a:pt x="981" y="1319"/>
                  </a:cubicBezTo>
                  <a:cubicBezTo>
                    <a:pt x="976" y="1319"/>
                    <a:pt x="971" y="1319"/>
                    <a:pt x="966" y="1319"/>
                  </a:cubicBezTo>
                  <a:cubicBezTo>
                    <a:pt x="97" y="1319"/>
                    <a:pt x="395" y="232"/>
                    <a:pt x="1059" y="232"/>
                  </a:cubicBezTo>
                  <a:cubicBezTo>
                    <a:pt x="1131" y="232"/>
                    <a:pt x="1208" y="245"/>
                    <a:pt x="1288" y="274"/>
                  </a:cubicBezTo>
                  <a:cubicBezTo>
                    <a:pt x="1687" y="420"/>
                    <a:pt x="1869" y="913"/>
                    <a:pt x="1954" y="1288"/>
                  </a:cubicBezTo>
                  <a:cubicBezTo>
                    <a:pt x="1998" y="1491"/>
                    <a:pt x="2021" y="1701"/>
                    <a:pt x="2011" y="1907"/>
                  </a:cubicBezTo>
                  <a:cubicBezTo>
                    <a:pt x="2011" y="1991"/>
                    <a:pt x="1994" y="2072"/>
                    <a:pt x="1987" y="2157"/>
                  </a:cubicBezTo>
                  <a:cubicBezTo>
                    <a:pt x="1842" y="2316"/>
                    <a:pt x="1792" y="2542"/>
                    <a:pt x="1910" y="2796"/>
                  </a:cubicBezTo>
                  <a:cubicBezTo>
                    <a:pt x="2129" y="3272"/>
                    <a:pt x="2545" y="3482"/>
                    <a:pt x="2934" y="3809"/>
                  </a:cubicBezTo>
                  <a:cubicBezTo>
                    <a:pt x="3309" y="4123"/>
                    <a:pt x="3643" y="4479"/>
                    <a:pt x="3958" y="4853"/>
                  </a:cubicBezTo>
                  <a:cubicBezTo>
                    <a:pt x="4749" y="5800"/>
                    <a:pt x="5762" y="7063"/>
                    <a:pt x="6131" y="8236"/>
                  </a:cubicBezTo>
                  <a:cubicBezTo>
                    <a:pt x="6138" y="8260"/>
                    <a:pt x="6149" y="8269"/>
                    <a:pt x="6160" y="8269"/>
                  </a:cubicBezTo>
                  <a:cubicBezTo>
                    <a:pt x="6192" y="8269"/>
                    <a:pt x="6229" y="8194"/>
                    <a:pt x="6229" y="8161"/>
                  </a:cubicBezTo>
                  <a:cubicBezTo>
                    <a:pt x="6188" y="7350"/>
                    <a:pt x="6401" y="6668"/>
                    <a:pt x="6201" y="5854"/>
                  </a:cubicBezTo>
                  <a:cubicBezTo>
                    <a:pt x="6201" y="5847"/>
                    <a:pt x="6198" y="5840"/>
                    <a:pt x="6198" y="5834"/>
                  </a:cubicBezTo>
                  <a:cubicBezTo>
                    <a:pt x="6032" y="5171"/>
                    <a:pt x="5715" y="4532"/>
                    <a:pt x="5320" y="3978"/>
                  </a:cubicBezTo>
                  <a:cubicBezTo>
                    <a:pt x="5042" y="3590"/>
                    <a:pt x="4671" y="3123"/>
                    <a:pt x="4245" y="2735"/>
                  </a:cubicBezTo>
                  <a:cubicBezTo>
                    <a:pt x="3751" y="2286"/>
                    <a:pt x="3183" y="1934"/>
                    <a:pt x="2595" y="1917"/>
                  </a:cubicBezTo>
                  <a:cubicBezTo>
                    <a:pt x="2587" y="1916"/>
                    <a:pt x="2579" y="1916"/>
                    <a:pt x="2571" y="1916"/>
                  </a:cubicBezTo>
                  <a:cubicBezTo>
                    <a:pt x="2462" y="1916"/>
                    <a:pt x="2359" y="1936"/>
                    <a:pt x="2264" y="1971"/>
                  </a:cubicBezTo>
                  <a:cubicBezTo>
                    <a:pt x="2268" y="1582"/>
                    <a:pt x="2116" y="1089"/>
                    <a:pt x="2032" y="879"/>
                  </a:cubicBezTo>
                  <a:cubicBezTo>
                    <a:pt x="1854" y="443"/>
                    <a:pt x="1504" y="0"/>
                    <a:pt x="100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24" name="Google Shape;1024;p28"/>
          <p:cNvSpPr/>
          <p:nvPr/>
        </p:nvSpPr>
        <p:spPr>
          <a:xfrm>
            <a:off x="1788828" y="4656375"/>
            <a:ext cx="1508696" cy="487128"/>
          </a:xfrm>
          <a:custGeom>
            <a:avLst/>
            <a:gdLst/>
            <a:ahLst/>
            <a:cxnLst/>
            <a:rect l="l" t="t" r="r" b="b"/>
            <a:pathLst>
              <a:path w="24204" h="7815" extrusionOk="0">
                <a:moveTo>
                  <a:pt x="16155" y="1"/>
                </a:moveTo>
                <a:cubicBezTo>
                  <a:pt x="14677" y="1"/>
                  <a:pt x="13024" y="802"/>
                  <a:pt x="12476" y="2554"/>
                </a:cubicBezTo>
                <a:cubicBezTo>
                  <a:pt x="12476" y="2554"/>
                  <a:pt x="11108" y="331"/>
                  <a:pt x="8285" y="331"/>
                </a:cubicBezTo>
                <a:cubicBezTo>
                  <a:pt x="8057" y="331"/>
                  <a:pt x="7820" y="346"/>
                  <a:pt x="7574" y="377"/>
                </a:cubicBezTo>
                <a:cubicBezTo>
                  <a:pt x="4269" y="796"/>
                  <a:pt x="4684" y="3932"/>
                  <a:pt x="4684" y="3932"/>
                </a:cubicBezTo>
                <a:cubicBezTo>
                  <a:pt x="4684" y="3932"/>
                  <a:pt x="4094" y="3782"/>
                  <a:pt x="3335" y="3782"/>
                </a:cubicBezTo>
                <a:cubicBezTo>
                  <a:pt x="2082" y="3782"/>
                  <a:pt x="367" y="4191"/>
                  <a:pt x="78" y="6358"/>
                </a:cubicBezTo>
                <a:cubicBezTo>
                  <a:pt x="0" y="6949"/>
                  <a:pt x="68" y="7429"/>
                  <a:pt x="237" y="7815"/>
                </a:cubicBezTo>
                <a:lnTo>
                  <a:pt x="23257" y="7815"/>
                </a:lnTo>
                <a:cubicBezTo>
                  <a:pt x="23686" y="7395"/>
                  <a:pt x="23993" y="6821"/>
                  <a:pt x="24047" y="6041"/>
                </a:cubicBezTo>
                <a:cubicBezTo>
                  <a:pt x="24204" y="3886"/>
                  <a:pt x="22100" y="3543"/>
                  <a:pt x="20743" y="3543"/>
                </a:cubicBezTo>
                <a:cubicBezTo>
                  <a:pt x="20109" y="3543"/>
                  <a:pt x="19638" y="3618"/>
                  <a:pt x="19638" y="3618"/>
                </a:cubicBezTo>
                <a:cubicBezTo>
                  <a:pt x="19638" y="3618"/>
                  <a:pt x="19816" y="1013"/>
                  <a:pt x="17302" y="177"/>
                </a:cubicBezTo>
                <a:cubicBezTo>
                  <a:pt x="16950" y="61"/>
                  <a:pt x="16559" y="1"/>
                  <a:pt x="1615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28"/>
          <p:cNvSpPr/>
          <p:nvPr/>
        </p:nvSpPr>
        <p:spPr>
          <a:xfrm>
            <a:off x="8622825" y="2542127"/>
            <a:ext cx="394302" cy="520333"/>
          </a:xfrm>
          <a:custGeom>
            <a:avLst/>
            <a:gdLst/>
            <a:ahLst/>
            <a:cxnLst/>
            <a:rect l="l" t="t" r="r" b="b"/>
            <a:pathLst>
              <a:path w="9852" h="13001" extrusionOk="0">
                <a:moveTo>
                  <a:pt x="9327" y="222"/>
                </a:moveTo>
                <a:cubicBezTo>
                  <a:pt x="9344" y="3338"/>
                  <a:pt x="9324" y="6524"/>
                  <a:pt x="7479" y="9201"/>
                </a:cubicBezTo>
                <a:cubicBezTo>
                  <a:pt x="5989" y="11357"/>
                  <a:pt x="3580" y="12283"/>
                  <a:pt x="1069" y="12618"/>
                </a:cubicBezTo>
                <a:cubicBezTo>
                  <a:pt x="1302" y="11526"/>
                  <a:pt x="1691" y="10458"/>
                  <a:pt x="2177" y="9434"/>
                </a:cubicBezTo>
                <a:cubicBezTo>
                  <a:pt x="3046" y="9386"/>
                  <a:pt x="3904" y="9150"/>
                  <a:pt x="4749" y="8957"/>
                </a:cubicBezTo>
                <a:cubicBezTo>
                  <a:pt x="5573" y="8775"/>
                  <a:pt x="6387" y="8542"/>
                  <a:pt x="7101" y="8079"/>
                </a:cubicBezTo>
                <a:cubicBezTo>
                  <a:pt x="7132" y="8060"/>
                  <a:pt x="7123" y="7979"/>
                  <a:pt x="7086" y="7979"/>
                </a:cubicBezTo>
                <a:cubicBezTo>
                  <a:pt x="7083" y="7979"/>
                  <a:pt x="7080" y="7980"/>
                  <a:pt x="7077" y="7981"/>
                </a:cubicBezTo>
                <a:cubicBezTo>
                  <a:pt x="5570" y="8458"/>
                  <a:pt x="3948" y="8957"/>
                  <a:pt x="2352" y="9082"/>
                </a:cubicBezTo>
                <a:cubicBezTo>
                  <a:pt x="2803" y="8177"/>
                  <a:pt x="3316" y="7302"/>
                  <a:pt x="3857" y="6477"/>
                </a:cubicBezTo>
                <a:cubicBezTo>
                  <a:pt x="4096" y="6109"/>
                  <a:pt x="4350" y="5757"/>
                  <a:pt x="4603" y="5403"/>
                </a:cubicBezTo>
                <a:cubicBezTo>
                  <a:pt x="5344" y="5321"/>
                  <a:pt x="6091" y="5017"/>
                  <a:pt x="6790" y="4781"/>
                </a:cubicBezTo>
                <a:cubicBezTo>
                  <a:pt x="7340" y="4595"/>
                  <a:pt x="7817" y="4399"/>
                  <a:pt x="8237" y="3993"/>
                </a:cubicBezTo>
                <a:cubicBezTo>
                  <a:pt x="8257" y="3973"/>
                  <a:pt x="8260" y="3911"/>
                  <a:pt x="8231" y="3911"/>
                </a:cubicBezTo>
                <a:cubicBezTo>
                  <a:pt x="8227" y="3911"/>
                  <a:pt x="8222" y="3913"/>
                  <a:pt x="8216" y="3916"/>
                </a:cubicBezTo>
                <a:cubicBezTo>
                  <a:pt x="7655" y="4223"/>
                  <a:pt x="7053" y="4419"/>
                  <a:pt x="6438" y="4592"/>
                </a:cubicBezTo>
                <a:cubicBezTo>
                  <a:pt x="5952" y="4730"/>
                  <a:pt x="5374" y="4818"/>
                  <a:pt x="4877" y="5011"/>
                </a:cubicBezTo>
                <a:cubicBezTo>
                  <a:pt x="5222" y="4548"/>
                  <a:pt x="5576" y="4091"/>
                  <a:pt x="5941" y="3639"/>
                </a:cubicBezTo>
                <a:cubicBezTo>
                  <a:pt x="6682" y="2726"/>
                  <a:pt x="7588" y="1999"/>
                  <a:pt x="8374" y="1131"/>
                </a:cubicBezTo>
                <a:cubicBezTo>
                  <a:pt x="8386" y="1120"/>
                  <a:pt x="8386" y="1082"/>
                  <a:pt x="8369" y="1082"/>
                </a:cubicBezTo>
                <a:cubicBezTo>
                  <a:pt x="8366" y="1082"/>
                  <a:pt x="8363" y="1084"/>
                  <a:pt x="8358" y="1087"/>
                </a:cubicBezTo>
                <a:cubicBezTo>
                  <a:pt x="7563" y="1733"/>
                  <a:pt x="6833" y="2395"/>
                  <a:pt x="6151" y="3091"/>
                </a:cubicBezTo>
                <a:cubicBezTo>
                  <a:pt x="6164" y="2909"/>
                  <a:pt x="6148" y="2726"/>
                  <a:pt x="6151" y="2544"/>
                </a:cubicBezTo>
                <a:cubicBezTo>
                  <a:pt x="6158" y="2236"/>
                  <a:pt x="6178" y="1925"/>
                  <a:pt x="6209" y="1625"/>
                </a:cubicBezTo>
                <a:cubicBezTo>
                  <a:pt x="6211" y="1595"/>
                  <a:pt x="6193" y="1576"/>
                  <a:pt x="6175" y="1576"/>
                </a:cubicBezTo>
                <a:cubicBezTo>
                  <a:pt x="6162" y="1576"/>
                  <a:pt x="6150" y="1585"/>
                  <a:pt x="6144" y="1608"/>
                </a:cubicBezTo>
                <a:cubicBezTo>
                  <a:pt x="6060" y="1952"/>
                  <a:pt x="6013" y="2300"/>
                  <a:pt x="5992" y="2655"/>
                </a:cubicBezTo>
                <a:cubicBezTo>
                  <a:pt x="5982" y="2845"/>
                  <a:pt x="5908" y="3101"/>
                  <a:pt x="5966" y="3291"/>
                </a:cubicBezTo>
                <a:cubicBezTo>
                  <a:pt x="5256" y="4038"/>
                  <a:pt x="4600" y="4832"/>
                  <a:pt x="3992" y="5693"/>
                </a:cubicBezTo>
                <a:cubicBezTo>
                  <a:pt x="3938" y="5399"/>
                  <a:pt x="3820" y="5098"/>
                  <a:pt x="3756" y="4824"/>
                </a:cubicBezTo>
                <a:cubicBezTo>
                  <a:pt x="3667" y="4443"/>
                  <a:pt x="3654" y="3987"/>
                  <a:pt x="3495" y="3625"/>
                </a:cubicBezTo>
                <a:lnTo>
                  <a:pt x="3492" y="3625"/>
                </a:lnTo>
                <a:cubicBezTo>
                  <a:pt x="3343" y="3905"/>
                  <a:pt x="3424" y="4321"/>
                  <a:pt x="3464" y="4622"/>
                </a:cubicBezTo>
                <a:cubicBezTo>
                  <a:pt x="3525" y="5058"/>
                  <a:pt x="3606" y="5538"/>
                  <a:pt x="3820" y="5933"/>
                </a:cubicBezTo>
                <a:cubicBezTo>
                  <a:pt x="3610" y="6237"/>
                  <a:pt x="3404" y="6548"/>
                  <a:pt x="3204" y="6869"/>
                </a:cubicBezTo>
                <a:cubicBezTo>
                  <a:pt x="2917" y="7335"/>
                  <a:pt x="2630" y="7822"/>
                  <a:pt x="2360" y="8319"/>
                </a:cubicBezTo>
                <a:cubicBezTo>
                  <a:pt x="2296" y="8025"/>
                  <a:pt x="2177" y="7734"/>
                  <a:pt x="2123" y="7444"/>
                </a:cubicBezTo>
                <a:cubicBezTo>
                  <a:pt x="2045" y="7055"/>
                  <a:pt x="1995" y="6660"/>
                  <a:pt x="1992" y="6261"/>
                </a:cubicBezTo>
                <a:cubicBezTo>
                  <a:pt x="1992" y="6230"/>
                  <a:pt x="1974" y="6210"/>
                  <a:pt x="1956" y="6210"/>
                </a:cubicBezTo>
                <a:cubicBezTo>
                  <a:pt x="1942" y="6210"/>
                  <a:pt x="1928" y="6222"/>
                  <a:pt x="1920" y="6248"/>
                </a:cubicBezTo>
                <a:cubicBezTo>
                  <a:pt x="1741" y="6953"/>
                  <a:pt x="1914" y="7927"/>
                  <a:pt x="2211" y="8606"/>
                </a:cubicBezTo>
                <a:cubicBezTo>
                  <a:pt x="2116" y="8785"/>
                  <a:pt x="2025" y="8968"/>
                  <a:pt x="1934" y="9150"/>
                </a:cubicBezTo>
                <a:cubicBezTo>
                  <a:pt x="1914" y="9171"/>
                  <a:pt x="1900" y="9194"/>
                  <a:pt x="1900" y="9224"/>
                </a:cubicBezTo>
                <a:cubicBezTo>
                  <a:pt x="1417" y="10225"/>
                  <a:pt x="1025" y="11269"/>
                  <a:pt x="812" y="12334"/>
                </a:cubicBezTo>
                <a:cubicBezTo>
                  <a:pt x="275" y="11100"/>
                  <a:pt x="464" y="9363"/>
                  <a:pt x="680" y="8123"/>
                </a:cubicBezTo>
                <a:cubicBezTo>
                  <a:pt x="933" y="6663"/>
                  <a:pt x="1532" y="5264"/>
                  <a:pt x="2397" y="4064"/>
                </a:cubicBezTo>
                <a:cubicBezTo>
                  <a:pt x="4086" y="1712"/>
                  <a:pt x="6509" y="523"/>
                  <a:pt x="9327" y="222"/>
                </a:cubicBezTo>
                <a:close/>
                <a:moveTo>
                  <a:pt x="9392" y="1"/>
                </a:moveTo>
                <a:cubicBezTo>
                  <a:pt x="9378" y="1"/>
                  <a:pt x="9365" y="4"/>
                  <a:pt x="9355" y="12"/>
                </a:cubicBezTo>
                <a:cubicBezTo>
                  <a:pt x="9237" y="7"/>
                  <a:pt x="9119" y="4"/>
                  <a:pt x="9002" y="4"/>
                </a:cubicBezTo>
                <a:cubicBezTo>
                  <a:pt x="5921" y="4"/>
                  <a:pt x="3055" y="2028"/>
                  <a:pt x="1535" y="4626"/>
                </a:cubicBezTo>
                <a:cubicBezTo>
                  <a:pt x="755" y="5957"/>
                  <a:pt x="284" y="7450"/>
                  <a:pt x="173" y="8991"/>
                </a:cubicBezTo>
                <a:cubicBezTo>
                  <a:pt x="86" y="10222"/>
                  <a:pt x="1" y="11705"/>
                  <a:pt x="690" y="12789"/>
                </a:cubicBezTo>
                <a:cubicBezTo>
                  <a:pt x="697" y="12886"/>
                  <a:pt x="800" y="13000"/>
                  <a:pt x="930" y="13000"/>
                </a:cubicBezTo>
                <a:cubicBezTo>
                  <a:pt x="937" y="13000"/>
                  <a:pt x="943" y="13000"/>
                  <a:pt x="950" y="13000"/>
                </a:cubicBezTo>
                <a:cubicBezTo>
                  <a:pt x="3600" y="12776"/>
                  <a:pt x="6242" y="11698"/>
                  <a:pt x="7807" y="9461"/>
                </a:cubicBezTo>
                <a:cubicBezTo>
                  <a:pt x="9733" y="6707"/>
                  <a:pt x="9851" y="3344"/>
                  <a:pt x="9530" y="120"/>
                </a:cubicBezTo>
                <a:cubicBezTo>
                  <a:pt x="9525" y="59"/>
                  <a:pt x="9448" y="1"/>
                  <a:pt x="939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26" name="Google Shape;1026;p28"/>
          <p:cNvGrpSpPr/>
          <p:nvPr/>
        </p:nvGrpSpPr>
        <p:grpSpPr>
          <a:xfrm rot="8999956">
            <a:off x="8178284" y="72684"/>
            <a:ext cx="581381" cy="933635"/>
            <a:chOff x="304350" y="3911000"/>
            <a:chExt cx="581394" cy="933655"/>
          </a:xfrm>
        </p:grpSpPr>
        <p:sp>
          <p:nvSpPr>
            <p:cNvPr id="1027" name="Google Shape;1027;p28"/>
            <p:cNvSpPr/>
            <p:nvPr/>
          </p:nvSpPr>
          <p:spPr>
            <a:xfrm>
              <a:off x="317622" y="4003813"/>
              <a:ext cx="91581" cy="114345"/>
            </a:xfrm>
            <a:custGeom>
              <a:avLst/>
              <a:gdLst/>
              <a:ahLst/>
              <a:cxnLst/>
              <a:rect l="l" t="t" r="r" b="b"/>
              <a:pathLst>
                <a:path w="2084" h="2602" extrusionOk="0">
                  <a:moveTo>
                    <a:pt x="688" y="0"/>
                  </a:moveTo>
                  <a:cubicBezTo>
                    <a:pt x="328" y="0"/>
                    <a:pt x="1" y="379"/>
                    <a:pt x="201" y="1026"/>
                  </a:cubicBezTo>
                  <a:cubicBezTo>
                    <a:pt x="438" y="1797"/>
                    <a:pt x="1472" y="2405"/>
                    <a:pt x="2084" y="2601"/>
                  </a:cubicBezTo>
                  <a:cubicBezTo>
                    <a:pt x="2060" y="2375"/>
                    <a:pt x="2040" y="2145"/>
                    <a:pt x="2023" y="1915"/>
                  </a:cubicBezTo>
                  <a:cubicBezTo>
                    <a:pt x="1746" y="1273"/>
                    <a:pt x="1344" y="418"/>
                    <a:pt x="1084" y="168"/>
                  </a:cubicBezTo>
                  <a:cubicBezTo>
                    <a:pt x="965" y="54"/>
                    <a:pt x="824" y="0"/>
                    <a:pt x="68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28"/>
            <p:cNvSpPr/>
            <p:nvPr/>
          </p:nvSpPr>
          <p:spPr>
            <a:xfrm>
              <a:off x="440801" y="4042309"/>
              <a:ext cx="97031" cy="155565"/>
            </a:xfrm>
            <a:custGeom>
              <a:avLst/>
              <a:gdLst/>
              <a:ahLst/>
              <a:cxnLst/>
              <a:rect l="l" t="t" r="r" b="b"/>
              <a:pathLst>
                <a:path w="2208" h="3540" extrusionOk="0">
                  <a:moveTo>
                    <a:pt x="1702" y="0"/>
                  </a:moveTo>
                  <a:cubicBezTo>
                    <a:pt x="1282" y="0"/>
                    <a:pt x="653" y="806"/>
                    <a:pt x="389" y="1549"/>
                  </a:cubicBezTo>
                  <a:cubicBezTo>
                    <a:pt x="224" y="2013"/>
                    <a:pt x="92" y="2537"/>
                    <a:pt x="1" y="2952"/>
                  </a:cubicBezTo>
                  <a:cubicBezTo>
                    <a:pt x="41" y="3148"/>
                    <a:pt x="85" y="3344"/>
                    <a:pt x="129" y="3540"/>
                  </a:cubicBezTo>
                  <a:cubicBezTo>
                    <a:pt x="754" y="3125"/>
                    <a:pt x="1667" y="2120"/>
                    <a:pt x="1916" y="1431"/>
                  </a:cubicBezTo>
                  <a:cubicBezTo>
                    <a:pt x="2208" y="634"/>
                    <a:pt x="2150" y="43"/>
                    <a:pt x="1734" y="2"/>
                  </a:cubicBezTo>
                  <a:cubicBezTo>
                    <a:pt x="1723" y="1"/>
                    <a:pt x="1713" y="0"/>
                    <a:pt x="170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28"/>
            <p:cNvSpPr/>
            <p:nvPr/>
          </p:nvSpPr>
          <p:spPr>
            <a:xfrm>
              <a:off x="304350" y="4191285"/>
              <a:ext cx="144667" cy="109071"/>
            </a:xfrm>
            <a:custGeom>
              <a:avLst/>
              <a:gdLst/>
              <a:ahLst/>
              <a:cxnLst/>
              <a:rect l="l" t="t" r="r" b="b"/>
              <a:pathLst>
                <a:path w="3292" h="2482" extrusionOk="0">
                  <a:moveTo>
                    <a:pt x="575" y="1"/>
                  </a:moveTo>
                  <a:cubicBezTo>
                    <a:pt x="471" y="1"/>
                    <a:pt x="393" y="22"/>
                    <a:pt x="348" y="65"/>
                  </a:cubicBezTo>
                  <a:cubicBezTo>
                    <a:pt x="0" y="404"/>
                    <a:pt x="189" y="1336"/>
                    <a:pt x="1203" y="1901"/>
                  </a:cubicBezTo>
                  <a:cubicBezTo>
                    <a:pt x="1991" y="2340"/>
                    <a:pt x="2916" y="2451"/>
                    <a:pt x="3292" y="2481"/>
                  </a:cubicBezTo>
                  <a:cubicBezTo>
                    <a:pt x="3180" y="2154"/>
                    <a:pt x="3082" y="1826"/>
                    <a:pt x="2987" y="1495"/>
                  </a:cubicBezTo>
                  <a:cubicBezTo>
                    <a:pt x="2292" y="556"/>
                    <a:pt x="1104" y="1"/>
                    <a:pt x="57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28"/>
            <p:cNvSpPr/>
            <p:nvPr/>
          </p:nvSpPr>
          <p:spPr>
            <a:xfrm>
              <a:off x="507027" y="4204908"/>
              <a:ext cx="111884" cy="188700"/>
            </a:xfrm>
            <a:custGeom>
              <a:avLst/>
              <a:gdLst/>
              <a:ahLst/>
              <a:cxnLst/>
              <a:rect l="l" t="t" r="r" b="b"/>
              <a:pathLst>
                <a:path w="2546" h="4294" extrusionOk="0">
                  <a:moveTo>
                    <a:pt x="1792" y="0"/>
                  </a:moveTo>
                  <a:cubicBezTo>
                    <a:pt x="1287" y="0"/>
                    <a:pt x="754" y="628"/>
                    <a:pt x="389" y="1716"/>
                  </a:cubicBezTo>
                  <a:cubicBezTo>
                    <a:pt x="136" y="2480"/>
                    <a:pt x="38" y="3263"/>
                    <a:pt x="1" y="3804"/>
                  </a:cubicBezTo>
                  <a:cubicBezTo>
                    <a:pt x="75" y="3966"/>
                    <a:pt x="156" y="4132"/>
                    <a:pt x="238" y="4294"/>
                  </a:cubicBezTo>
                  <a:cubicBezTo>
                    <a:pt x="2546" y="2513"/>
                    <a:pt x="2356" y="245"/>
                    <a:pt x="2153" y="114"/>
                  </a:cubicBezTo>
                  <a:cubicBezTo>
                    <a:pt x="2036" y="37"/>
                    <a:pt x="1915" y="0"/>
                    <a:pt x="179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28"/>
            <p:cNvSpPr/>
            <p:nvPr/>
          </p:nvSpPr>
          <p:spPr>
            <a:xfrm>
              <a:off x="316699" y="4391765"/>
              <a:ext cx="234051" cy="117817"/>
            </a:xfrm>
            <a:custGeom>
              <a:avLst/>
              <a:gdLst/>
              <a:ahLst/>
              <a:cxnLst/>
              <a:rect l="l" t="t" r="r" b="b"/>
              <a:pathLst>
                <a:path w="5326" h="2681" extrusionOk="0">
                  <a:moveTo>
                    <a:pt x="764" y="0"/>
                  </a:moveTo>
                  <a:cubicBezTo>
                    <a:pt x="0" y="0"/>
                    <a:pt x="446" y="930"/>
                    <a:pt x="1074" y="1516"/>
                  </a:cubicBezTo>
                  <a:cubicBezTo>
                    <a:pt x="1680" y="2086"/>
                    <a:pt x="3818" y="2680"/>
                    <a:pt x="5176" y="2680"/>
                  </a:cubicBezTo>
                  <a:cubicBezTo>
                    <a:pt x="5227" y="2680"/>
                    <a:pt x="5277" y="2679"/>
                    <a:pt x="5325" y="2678"/>
                  </a:cubicBezTo>
                  <a:cubicBezTo>
                    <a:pt x="5230" y="2526"/>
                    <a:pt x="5133" y="2377"/>
                    <a:pt x="5041" y="2225"/>
                  </a:cubicBezTo>
                  <a:cubicBezTo>
                    <a:pt x="3970" y="1525"/>
                    <a:pt x="1838" y="184"/>
                    <a:pt x="1024" y="28"/>
                  </a:cubicBezTo>
                  <a:cubicBezTo>
                    <a:pt x="925" y="9"/>
                    <a:pt x="839" y="0"/>
                    <a:pt x="7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28"/>
            <p:cNvSpPr/>
            <p:nvPr/>
          </p:nvSpPr>
          <p:spPr>
            <a:xfrm>
              <a:off x="608629" y="4335822"/>
              <a:ext cx="114872" cy="219989"/>
            </a:xfrm>
            <a:custGeom>
              <a:avLst/>
              <a:gdLst/>
              <a:ahLst/>
              <a:cxnLst/>
              <a:rect l="l" t="t" r="r" b="b"/>
              <a:pathLst>
                <a:path w="2614" h="5006" extrusionOk="0">
                  <a:moveTo>
                    <a:pt x="2283" y="1"/>
                  </a:moveTo>
                  <a:cubicBezTo>
                    <a:pt x="1944" y="1"/>
                    <a:pt x="1332" y="587"/>
                    <a:pt x="923" y="1285"/>
                  </a:cubicBezTo>
                  <a:cubicBezTo>
                    <a:pt x="179" y="2549"/>
                    <a:pt x="24" y="3985"/>
                    <a:pt x="0" y="4755"/>
                  </a:cubicBezTo>
                  <a:cubicBezTo>
                    <a:pt x="61" y="4840"/>
                    <a:pt x="122" y="4921"/>
                    <a:pt x="183" y="5005"/>
                  </a:cubicBezTo>
                  <a:cubicBezTo>
                    <a:pt x="899" y="3775"/>
                    <a:pt x="2085" y="2450"/>
                    <a:pt x="2454" y="926"/>
                  </a:cubicBezTo>
                  <a:cubicBezTo>
                    <a:pt x="2613" y="262"/>
                    <a:pt x="2509" y="1"/>
                    <a:pt x="228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28"/>
            <p:cNvSpPr/>
            <p:nvPr/>
          </p:nvSpPr>
          <p:spPr>
            <a:xfrm>
              <a:off x="351240" y="4538675"/>
              <a:ext cx="297815" cy="104281"/>
            </a:xfrm>
            <a:custGeom>
              <a:avLst/>
              <a:gdLst/>
              <a:ahLst/>
              <a:cxnLst/>
              <a:rect l="l" t="t" r="r" b="b"/>
              <a:pathLst>
                <a:path w="6777" h="2373" extrusionOk="0">
                  <a:moveTo>
                    <a:pt x="721" y="1"/>
                  </a:moveTo>
                  <a:cubicBezTo>
                    <a:pt x="456" y="1"/>
                    <a:pt x="264" y="66"/>
                    <a:pt x="207" y="230"/>
                  </a:cubicBezTo>
                  <a:cubicBezTo>
                    <a:pt x="1" y="808"/>
                    <a:pt x="1555" y="1626"/>
                    <a:pt x="3569" y="2075"/>
                  </a:cubicBezTo>
                  <a:cubicBezTo>
                    <a:pt x="4660" y="2316"/>
                    <a:pt x="5634" y="2373"/>
                    <a:pt x="6299" y="2373"/>
                  </a:cubicBezTo>
                  <a:cubicBezTo>
                    <a:pt x="6483" y="2373"/>
                    <a:pt x="6644" y="2368"/>
                    <a:pt x="6776" y="2362"/>
                  </a:cubicBezTo>
                  <a:cubicBezTo>
                    <a:pt x="6699" y="2272"/>
                    <a:pt x="6624" y="2180"/>
                    <a:pt x="6547" y="2089"/>
                  </a:cubicBezTo>
                  <a:cubicBezTo>
                    <a:pt x="5547" y="1714"/>
                    <a:pt x="3691" y="1011"/>
                    <a:pt x="3103" y="714"/>
                  </a:cubicBezTo>
                  <a:cubicBezTo>
                    <a:pt x="2513" y="416"/>
                    <a:pt x="1387" y="1"/>
                    <a:pt x="72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28"/>
            <p:cNvSpPr/>
            <p:nvPr/>
          </p:nvSpPr>
          <p:spPr>
            <a:xfrm>
              <a:off x="734094" y="4511736"/>
              <a:ext cx="128495" cy="193885"/>
            </a:xfrm>
            <a:custGeom>
              <a:avLst/>
              <a:gdLst/>
              <a:ahLst/>
              <a:cxnLst/>
              <a:rect l="l" t="t" r="r" b="b"/>
              <a:pathLst>
                <a:path w="2924" h="4412" extrusionOk="0">
                  <a:moveTo>
                    <a:pt x="2220" y="1"/>
                  </a:moveTo>
                  <a:cubicBezTo>
                    <a:pt x="1691" y="1"/>
                    <a:pt x="820" y="789"/>
                    <a:pt x="447" y="1661"/>
                  </a:cubicBezTo>
                  <a:cubicBezTo>
                    <a:pt x="85" y="2503"/>
                    <a:pt x="1" y="3510"/>
                    <a:pt x="21" y="4196"/>
                  </a:cubicBezTo>
                  <a:cubicBezTo>
                    <a:pt x="88" y="4270"/>
                    <a:pt x="157" y="4341"/>
                    <a:pt x="224" y="4412"/>
                  </a:cubicBezTo>
                  <a:cubicBezTo>
                    <a:pt x="491" y="3912"/>
                    <a:pt x="1041" y="2902"/>
                    <a:pt x="1457" y="2293"/>
                  </a:cubicBezTo>
                  <a:cubicBezTo>
                    <a:pt x="2160" y="1266"/>
                    <a:pt x="2924" y="712"/>
                    <a:pt x="2542" y="161"/>
                  </a:cubicBezTo>
                  <a:cubicBezTo>
                    <a:pt x="2465" y="50"/>
                    <a:pt x="2353" y="1"/>
                    <a:pt x="222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28"/>
            <p:cNvSpPr/>
            <p:nvPr/>
          </p:nvSpPr>
          <p:spPr>
            <a:xfrm>
              <a:off x="436055" y="4691561"/>
              <a:ext cx="329895" cy="87143"/>
            </a:xfrm>
            <a:custGeom>
              <a:avLst/>
              <a:gdLst/>
              <a:ahLst/>
              <a:cxnLst/>
              <a:rect l="l" t="t" r="r" b="b"/>
              <a:pathLst>
                <a:path w="7507" h="1983" extrusionOk="0">
                  <a:moveTo>
                    <a:pt x="1488" y="1"/>
                  </a:moveTo>
                  <a:cubicBezTo>
                    <a:pt x="721" y="1"/>
                    <a:pt x="209" y="211"/>
                    <a:pt x="129" y="550"/>
                  </a:cubicBezTo>
                  <a:cubicBezTo>
                    <a:pt x="0" y="1104"/>
                    <a:pt x="1288" y="1550"/>
                    <a:pt x="3715" y="1878"/>
                  </a:cubicBezTo>
                  <a:cubicBezTo>
                    <a:pt x="4269" y="1953"/>
                    <a:pt x="4787" y="1982"/>
                    <a:pt x="5256" y="1982"/>
                  </a:cubicBezTo>
                  <a:cubicBezTo>
                    <a:pt x="6280" y="1982"/>
                    <a:pt x="7072" y="1844"/>
                    <a:pt x="7506" y="1746"/>
                  </a:cubicBezTo>
                  <a:cubicBezTo>
                    <a:pt x="7449" y="1692"/>
                    <a:pt x="7391" y="1634"/>
                    <a:pt x="7333" y="1580"/>
                  </a:cubicBezTo>
                  <a:cubicBezTo>
                    <a:pt x="6303" y="1364"/>
                    <a:pt x="4596" y="681"/>
                    <a:pt x="3214" y="276"/>
                  </a:cubicBezTo>
                  <a:cubicBezTo>
                    <a:pt x="2566" y="86"/>
                    <a:pt x="1975" y="1"/>
                    <a:pt x="14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28"/>
            <p:cNvSpPr/>
            <p:nvPr/>
          </p:nvSpPr>
          <p:spPr>
            <a:xfrm>
              <a:off x="402349" y="3911000"/>
              <a:ext cx="483395" cy="933655"/>
            </a:xfrm>
            <a:custGeom>
              <a:avLst/>
              <a:gdLst/>
              <a:ahLst/>
              <a:cxnLst/>
              <a:rect l="l" t="t" r="r" b="b"/>
              <a:pathLst>
                <a:path w="11000" h="21246" extrusionOk="0">
                  <a:moveTo>
                    <a:pt x="638" y="0"/>
                  </a:moveTo>
                  <a:cubicBezTo>
                    <a:pt x="624" y="0"/>
                    <a:pt x="609" y="10"/>
                    <a:pt x="598" y="33"/>
                  </a:cubicBezTo>
                  <a:cubicBezTo>
                    <a:pt x="71" y="1216"/>
                    <a:pt x="1" y="2655"/>
                    <a:pt x="95" y="4027"/>
                  </a:cubicBezTo>
                  <a:cubicBezTo>
                    <a:pt x="112" y="4257"/>
                    <a:pt x="132" y="4487"/>
                    <a:pt x="156" y="4713"/>
                  </a:cubicBezTo>
                  <a:cubicBezTo>
                    <a:pt x="193" y="5058"/>
                    <a:pt x="237" y="5396"/>
                    <a:pt x="285" y="5717"/>
                  </a:cubicBezTo>
                  <a:cubicBezTo>
                    <a:pt x="392" y="6443"/>
                    <a:pt x="558" y="7164"/>
                    <a:pt x="757" y="7873"/>
                  </a:cubicBezTo>
                  <a:cubicBezTo>
                    <a:pt x="852" y="8204"/>
                    <a:pt x="950" y="8532"/>
                    <a:pt x="1062" y="8859"/>
                  </a:cubicBezTo>
                  <a:cubicBezTo>
                    <a:pt x="1423" y="9918"/>
                    <a:pt x="1873" y="10948"/>
                    <a:pt x="2386" y="11928"/>
                  </a:cubicBezTo>
                  <a:cubicBezTo>
                    <a:pt x="2609" y="12347"/>
                    <a:pt x="2846" y="12760"/>
                    <a:pt x="3092" y="13165"/>
                  </a:cubicBezTo>
                  <a:cubicBezTo>
                    <a:pt x="3184" y="13317"/>
                    <a:pt x="3281" y="13466"/>
                    <a:pt x="3376" y="13618"/>
                  </a:cubicBezTo>
                  <a:cubicBezTo>
                    <a:pt x="3988" y="14577"/>
                    <a:pt x="4664" y="15494"/>
                    <a:pt x="5384" y="16372"/>
                  </a:cubicBezTo>
                  <a:cubicBezTo>
                    <a:pt x="5461" y="16463"/>
                    <a:pt x="5536" y="16555"/>
                    <a:pt x="5613" y="16645"/>
                  </a:cubicBezTo>
                  <a:cubicBezTo>
                    <a:pt x="5745" y="16804"/>
                    <a:pt x="5873" y="16967"/>
                    <a:pt x="6009" y="17119"/>
                  </a:cubicBezTo>
                  <a:cubicBezTo>
                    <a:pt x="6675" y="17882"/>
                    <a:pt x="7367" y="18640"/>
                    <a:pt x="8100" y="19342"/>
                  </a:cubicBezTo>
                  <a:cubicBezTo>
                    <a:pt x="8158" y="19396"/>
                    <a:pt x="8216" y="19454"/>
                    <a:pt x="8273" y="19508"/>
                  </a:cubicBezTo>
                  <a:cubicBezTo>
                    <a:pt x="8337" y="19565"/>
                    <a:pt x="8401" y="19630"/>
                    <a:pt x="8465" y="19691"/>
                  </a:cubicBezTo>
                  <a:cubicBezTo>
                    <a:pt x="9094" y="20262"/>
                    <a:pt x="9844" y="21059"/>
                    <a:pt x="10702" y="21241"/>
                  </a:cubicBezTo>
                  <a:cubicBezTo>
                    <a:pt x="10714" y="21244"/>
                    <a:pt x="10727" y="21245"/>
                    <a:pt x="10741" y="21245"/>
                  </a:cubicBezTo>
                  <a:cubicBezTo>
                    <a:pt x="10857" y="21245"/>
                    <a:pt x="10999" y="21156"/>
                    <a:pt x="10902" y="21029"/>
                  </a:cubicBezTo>
                  <a:cubicBezTo>
                    <a:pt x="10435" y="20421"/>
                    <a:pt x="9746" y="19967"/>
                    <a:pt x="9178" y="19457"/>
                  </a:cubicBezTo>
                  <a:cubicBezTo>
                    <a:pt x="8688" y="19022"/>
                    <a:pt x="8225" y="18555"/>
                    <a:pt x="7773" y="18082"/>
                  </a:cubicBezTo>
                  <a:cubicBezTo>
                    <a:pt x="7706" y="18011"/>
                    <a:pt x="7637" y="17940"/>
                    <a:pt x="7570" y="17866"/>
                  </a:cubicBezTo>
                  <a:cubicBezTo>
                    <a:pt x="7300" y="17578"/>
                    <a:pt x="7032" y="17288"/>
                    <a:pt x="6769" y="16997"/>
                  </a:cubicBezTo>
                  <a:cubicBezTo>
                    <a:pt x="6100" y="16254"/>
                    <a:pt x="5471" y="15477"/>
                    <a:pt x="4877" y="14672"/>
                  </a:cubicBezTo>
                  <a:cubicBezTo>
                    <a:pt x="4816" y="14588"/>
                    <a:pt x="4755" y="14507"/>
                    <a:pt x="4694" y="14422"/>
                  </a:cubicBezTo>
                  <a:cubicBezTo>
                    <a:pt x="4086" y="13577"/>
                    <a:pt x="3525" y="12696"/>
                    <a:pt x="3028" y="11779"/>
                  </a:cubicBezTo>
                  <a:cubicBezTo>
                    <a:pt x="2886" y="11516"/>
                    <a:pt x="2751" y="11249"/>
                    <a:pt x="2620" y="10982"/>
                  </a:cubicBezTo>
                  <a:cubicBezTo>
                    <a:pt x="2538" y="10820"/>
                    <a:pt x="2457" y="10654"/>
                    <a:pt x="2383" y="10492"/>
                  </a:cubicBezTo>
                  <a:cubicBezTo>
                    <a:pt x="1788" y="9208"/>
                    <a:pt x="1322" y="7883"/>
                    <a:pt x="1004" y="6528"/>
                  </a:cubicBezTo>
                  <a:cubicBezTo>
                    <a:pt x="960" y="6332"/>
                    <a:pt x="916" y="6136"/>
                    <a:pt x="876" y="5940"/>
                  </a:cubicBezTo>
                  <a:cubicBezTo>
                    <a:pt x="497" y="4038"/>
                    <a:pt x="416" y="2081"/>
                    <a:pt x="706" y="100"/>
                  </a:cubicBezTo>
                  <a:cubicBezTo>
                    <a:pt x="714" y="57"/>
                    <a:pt x="675" y="0"/>
                    <a:pt x="63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37" name="Google Shape;1037;p28"/>
          <p:cNvSpPr/>
          <p:nvPr/>
        </p:nvSpPr>
        <p:spPr>
          <a:xfrm>
            <a:off x="6887410" y="702048"/>
            <a:ext cx="267320" cy="241825"/>
          </a:xfrm>
          <a:custGeom>
            <a:avLst/>
            <a:gdLst/>
            <a:ahLst/>
            <a:cxnLst/>
            <a:rect l="l" t="t" r="r" b="b"/>
            <a:pathLst>
              <a:path w="6134" h="5549" extrusionOk="0">
                <a:moveTo>
                  <a:pt x="4706" y="0"/>
                </a:moveTo>
                <a:cubicBezTo>
                  <a:pt x="4450" y="0"/>
                  <a:pt x="4175" y="126"/>
                  <a:pt x="3954" y="286"/>
                </a:cubicBezTo>
                <a:cubicBezTo>
                  <a:pt x="3480" y="625"/>
                  <a:pt x="3307" y="1238"/>
                  <a:pt x="3222" y="1799"/>
                </a:cubicBezTo>
                <a:lnTo>
                  <a:pt x="3222" y="1799"/>
                </a:lnTo>
                <a:cubicBezTo>
                  <a:pt x="3245" y="1594"/>
                  <a:pt x="2891" y="952"/>
                  <a:pt x="2798" y="765"/>
                </a:cubicBezTo>
                <a:cubicBezTo>
                  <a:pt x="2660" y="485"/>
                  <a:pt x="2454" y="296"/>
                  <a:pt x="2159" y="150"/>
                </a:cubicBezTo>
                <a:cubicBezTo>
                  <a:pt x="1994" y="67"/>
                  <a:pt x="1803" y="12"/>
                  <a:pt x="1619" y="12"/>
                </a:cubicBezTo>
                <a:cubicBezTo>
                  <a:pt x="1468" y="12"/>
                  <a:pt x="1323" y="49"/>
                  <a:pt x="1200" y="137"/>
                </a:cubicBezTo>
                <a:cubicBezTo>
                  <a:pt x="970" y="303"/>
                  <a:pt x="885" y="610"/>
                  <a:pt x="899" y="894"/>
                </a:cubicBezTo>
                <a:cubicBezTo>
                  <a:pt x="929" y="1495"/>
                  <a:pt x="1386" y="2050"/>
                  <a:pt x="1970" y="2195"/>
                </a:cubicBezTo>
                <a:cubicBezTo>
                  <a:pt x="1362" y="2215"/>
                  <a:pt x="787" y="2330"/>
                  <a:pt x="321" y="2722"/>
                </a:cubicBezTo>
                <a:cubicBezTo>
                  <a:pt x="227" y="2803"/>
                  <a:pt x="88" y="2986"/>
                  <a:pt x="61" y="3117"/>
                </a:cubicBezTo>
                <a:cubicBezTo>
                  <a:pt x="0" y="3385"/>
                  <a:pt x="61" y="3678"/>
                  <a:pt x="274" y="3854"/>
                </a:cubicBezTo>
                <a:cubicBezTo>
                  <a:pt x="487" y="4026"/>
                  <a:pt x="774" y="4084"/>
                  <a:pt x="1047" y="4090"/>
                </a:cubicBezTo>
                <a:cubicBezTo>
                  <a:pt x="1069" y="4091"/>
                  <a:pt x="1090" y="4091"/>
                  <a:pt x="1111" y="4091"/>
                </a:cubicBezTo>
                <a:cubicBezTo>
                  <a:pt x="1347" y="4091"/>
                  <a:pt x="1582" y="4054"/>
                  <a:pt x="1808" y="3986"/>
                </a:cubicBezTo>
                <a:cubicBezTo>
                  <a:pt x="2044" y="3915"/>
                  <a:pt x="2247" y="3763"/>
                  <a:pt x="2470" y="3689"/>
                </a:cubicBezTo>
                <a:lnTo>
                  <a:pt x="2470" y="3689"/>
                </a:lnTo>
                <a:cubicBezTo>
                  <a:pt x="2359" y="3982"/>
                  <a:pt x="2267" y="4263"/>
                  <a:pt x="2257" y="4581"/>
                </a:cubicBezTo>
                <a:cubicBezTo>
                  <a:pt x="2251" y="4851"/>
                  <a:pt x="2339" y="5138"/>
                  <a:pt x="2545" y="5324"/>
                </a:cubicBezTo>
                <a:cubicBezTo>
                  <a:pt x="2713" y="5474"/>
                  <a:pt x="2935" y="5548"/>
                  <a:pt x="3156" y="5548"/>
                </a:cubicBezTo>
                <a:cubicBezTo>
                  <a:pt x="3259" y="5548"/>
                  <a:pt x="3362" y="5532"/>
                  <a:pt x="3460" y="5500"/>
                </a:cubicBezTo>
                <a:cubicBezTo>
                  <a:pt x="3562" y="5466"/>
                  <a:pt x="3663" y="5416"/>
                  <a:pt x="3747" y="5351"/>
                </a:cubicBezTo>
                <a:cubicBezTo>
                  <a:pt x="3950" y="5193"/>
                  <a:pt x="4068" y="4939"/>
                  <a:pt x="4099" y="4686"/>
                </a:cubicBezTo>
                <a:cubicBezTo>
                  <a:pt x="4126" y="4469"/>
                  <a:pt x="4092" y="4253"/>
                  <a:pt x="4031" y="4047"/>
                </a:cubicBezTo>
                <a:cubicBezTo>
                  <a:pt x="3974" y="3861"/>
                  <a:pt x="3923" y="3685"/>
                  <a:pt x="3822" y="3510"/>
                </a:cubicBezTo>
                <a:lnTo>
                  <a:pt x="3822" y="3510"/>
                </a:lnTo>
                <a:cubicBezTo>
                  <a:pt x="4221" y="3763"/>
                  <a:pt x="4508" y="4104"/>
                  <a:pt x="5008" y="4141"/>
                </a:cubicBezTo>
                <a:cubicBezTo>
                  <a:pt x="5038" y="4144"/>
                  <a:pt x="5068" y="4145"/>
                  <a:pt x="5098" y="4145"/>
                </a:cubicBezTo>
                <a:cubicBezTo>
                  <a:pt x="5465" y="4145"/>
                  <a:pt x="5814" y="3974"/>
                  <a:pt x="5961" y="3617"/>
                </a:cubicBezTo>
                <a:cubicBezTo>
                  <a:pt x="6133" y="3202"/>
                  <a:pt x="5931" y="2671"/>
                  <a:pt x="5525" y="2479"/>
                </a:cubicBezTo>
                <a:cubicBezTo>
                  <a:pt x="5383" y="2415"/>
                  <a:pt x="5227" y="2384"/>
                  <a:pt x="5073" y="2357"/>
                </a:cubicBezTo>
                <a:cubicBezTo>
                  <a:pt x="4903" y="2326"/>
                  <a:pt x="4731" y="2296"/>
                  <a:pt x="4562" y="2266"/>
                </a:cubicBezTo>
                <a:cubicBezTo>
                  <a:pt x="5029" y="1995"/>
                  <a:pt x="5349" y="1492"/>
                  <a:pt x="5400" y="955"/>
                </a:cubicBezTo>
                <a:cubicBezTo>
                  <a:pt x="5417" y="755"/>
                  <a:pt x="5397" y="546"/>
                  <a:pt x="5299" y="370"/>
                </a:cubicBezTo>
                <a:cubicBezTo>
                  <a:pt x="5152" y="101"/>
                  <a:pt x="4936" y="0"/>
                  <a:pt x="470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28"/>
          <p:cNvSpPr/>
          <p:nvPr/>
        </p:nvSpPr>
        <p:spPr>
          <a:xfrm>
            <a:off x="4255863" y="541971"/>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ackground 2">
  <p:cSld name="ONE_COLUMN_TEXT_1_2_1">
    <p:spTree>
      <p:nvGrpSpPr>
        <p:cNvPr id="1" name="Shape 1039"/>
        <p:cNvGrpSpPr/>
        <p:nvPr/>
      </p:nvGrpSpPr>
      <p:grpSpPr>
        <a:xfrm>
          <a:off x="0" y="0"/>
          <a:ext cx="0" cy="0"/>
          <a:chOff x="0" y="0"/>
          <a:chExt cx="0" cy="0"/>
        </a:xfrm>
      </p:grpSpPr>
      <p:sp>
        <p:nvSpPr>
          <p:cNvPr id="1040" name="Google Shape;1040;p29"/>
          <p:cNvSpPr/>
          <p:nvPr/>
        </p:nvSpPr>
        <p:spPr>
          <a:xfrm flipH="1">
            <a:off x="8382696" y="357350"/>
            <a:ext cx="761305" cy="1171125"/>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29"/>
          <p:cNvSpPr/>
          <p:nvPr/>
        </p:nvSpPr>
        <p:spPr>
          <a:xfrm rot="10800000" flipH="1">
            <a:off x="-4385" y="4061805"/>
            <a:ext cx="640745" cy="985667"/>
          </a:xfrm>
          <a:custGeom>
            <a:avLst/>
            <a:gdLst/>
            <a:ahLst/>
            <a:cxnLst/>
            <a:rect l="l" t="t" r="r" b="b"/>
            <a:pathLst>
              <a:path w="8313" h="12788" extrusionOk="0">
                <a:moveTo>
                  <a:pt x="278" y="0"/>
                </a:moveTo>
                <a:cubicBezTo>
                  <a:pt x="186" y="0"/>
                  <a:pt x="93" y="3"/>
                  <a:pt x="0" y="10"/>
                </a:cubicBezTo>
                <a:lnTo>
                  <a:pt x="0" y="12773"/>
                </a:lnTo>
                <a:cubicBezTo>
                  <a:pt x="108" y="12782"/>
                  <a:pt x="218" y="12787"/>
                  <a:pt x="329" y="12787"/>
                </a:cubicBezTo>
                <a:cubicBezTo>
                  <a:pt x="630" y="12787"/>
                  <a:pt x="944" y="12751"/>
                  <a:pt x="1274" y="12662"/>
                </a:cubicBezTo>
                <a:cubicBezTo>
                  <a:pt x="4124" y="11881"/>
                  <a:pt x="3640" y="8941"/>
                  <a:pt x="3640" y="8941"/>
                </a:cubicBezTo>
                <a:lnTo>
                  <a:pt x="3640" y="8941"/>
                </a:lnTo>
                <a:cubicBezTo>
                  <a:pt x="3640" y="8941"/>
                  <a:pt x="3724" y="8946"/>
                  <a:pt x="3869" y="8946"/>
                </a:cubicBezTo>
                <a:cubicBezTo>
                  <a:pt x="4761" y="8946"/>
                  <a:pt x="7963" y="8756"/>
                  <a:pt x="8158" y="6035"/>
                </a:cubicBezTo>
                <a:cubicBezTo>
                  <a:pt x="8313" y="3883"/>
                  <a:pt x="6209" y="3539"/>
                  <a:pt x="4852" y="3539"/>
                </a:cubicBezTo>
                <a:cubicBezTo>
                  <a:pt x="4217" y="3539"/>
                  <a:pt x="3745" y="3615"/>
                  <a:pt x="3745" y="3615"/>
                </a:cubicBezTo>
                <a:cubicBezTo>
                  <a:pt x="3745" y="3615"/>
                  <a:pt x="3927" y="1006"/>
                  <a:pt x="1410" y="175"/>
                </a:cubicBezTo>
                <a:cubicBezTo>
                  <a:pt x="1064" y="60"/>
                  <a:pt x="678" y="0"/>
                  <a:pt x="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29"/>
          <p:cNvSpPr/>
          <p:nvPr/>
        </p:nvSpPr>
        <p:spPr>
          <a:xfrm flipH="1">
            <a:off x="8687009" y="185323"/>
            <a:ext cx="297142" cy="293755"/>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29"/>
          <p:cNvSpPr/>
          <p:nvPr/>
        </p:nvSpPr>
        <p:spPr>
          <a:xfrm flipH="1">
            <a:off x="8143478" y="1017363"/>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29"/>
          <p:cNvSpPr/>
          <p:nvPr/>
        </p:nvSpPr>
        <p:spPr>
          <a:xfrm flipH="1">
            <a:off x="8658430" y="1399716"/>
            <a:ext cx="191046" cy="188864"/>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29"/>
          <p:cNvSpPr/>
          <p:nvPr/>
        </p:nvSpPr>
        <p:spPr>
          <a:xfrm flipH="1">
            <a:off x="383795" y="3814558"/>
            <a:ext cx="250092" cy="247231"/>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29"/>
          <p:cNvSpPr/>
          <p:nvPr/>
        </p:nvSpPr>
        <p:spPr>
          <a:xfrm flipH="1">
            <a:off x="8704363" y="4728450"/>
            <a:ext cx="149925" cy="139300"/>
          </a:xfrm>
          <a:custGeom>
            <a:avLst/>
            <a:gdLst/>
            <a:ahLst/>
            <a:cxnLst/>
            <a:rect l="l" t="t" r="r" b="b"/>
            <a:pathLst>
              <a:path w="5997" h="5572" extrusionOk="0">
                <a:moveTo>
                  <a:pt x="2361" y="0"/>
                </a:moveTo>
                <a:cubicBezTo>
                  <a:pt x="2319" y="0"/>
                  <a:pt x="2277" y="6"/>
                  <a:pt x="2234" y="18"/>
                </a:cubicBezTo>
                <a:cubicBezTo>
                  <a:pt x="1874" y="119"/>
                  <a:pt x="2093" y="1897"/>
                  <a:pt x="2093" y="1897"/>
                </a:cubicBezTo>
                <a:cubicBezTo>
                  <a:pt x="2093" y="1897"/>
                  <a:pt x="1" y="2502"/>
                  <a:pt x="35" y="2820"/>
                </a:cubicBezTo>
                <a:cubicBezTo>
                  <a:pt x="72" y="3140"/>
                  <a:pt x="2059" y="3566"/>
                  <a:pt x="2059" y="3566"/>
                </a:cubicBezTo>
                <a:cubicBezTo>
                  <a:pt x="2059" y="3566"/>
                  <a:pt x="1704" y="5341"/>
                  <a:pt x="2093" y="5553"/>
                </a:cubicBezTo>
                <a:cubicBezTo>
                  <a:pt x="2115" y="5565"/>
                  <a:pt x="2140" y="5571"/>
                  <a:pt x="2167" y="5571"/>
                </a:cubicBezTo>
                <a:cubicBezTo>
                  <a:pt x="2608" y="5571"/>
                  <a:pt x="3583" y="4026"/>
                  <a:pt x="3583" y="4026"/>
                </a:cubicBezTo>
                <a:cubicBezTo>
                  <a:pt x="3583" y="4026"/>
                  <a:pt x="4679" y="4585"/>
                  <a:pt x="5273" y="4585"/>
                </a:cubicBezTo>
                <a:cubicBezTo>
                  <a:pt x="5428" y="4585"/>
                  <a:pt x="5549" y="4547"/>
                  <a:pt x="5608" y="4452"/>
                </a:cubicBezTo>
                <a:cubicBezTo>
                  <a:pt x="5891" y="3992"/>
                  <a:pt x="4647" y="2792"/>
                  <a:pt x="4647" y="2792"/>
                </a:cubicBezTo>
                <a:cubicBezTo>
                  <a:pt x="4647" y="2792"/>
                  <a:pt x="5996" y="1543"/>
                  <a:pt x="5820" y="1225"/>
                </a:cubicBezTo>
                <a:cubicBezTo>
                  <a:pt x="5786" y="1163"/>
                  <a:pt x="5689" y="1138"/>
                  <a:pt x="5554" y="1138"/>
                </a:cubicBezTo>
                <a:cubicBezTo>
                  <a:pt x="4989" y="1138"/>
                  <a:pt x="3762" y="1579"/>
                  <a:pt x="3762" y="1579"/>
                </a:cubicBezTo>
                <a:cubicBezTo>
                  <a:pt x="3762" y="1579"/>
                  <a:pt x="3067" y="0"/>
                  <a:pt x="2361"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47" name="Google Shape;1047;p29"/>
          <p:cNvGrpSpPr/>
          <p:nvPr/>
        </p:nvGrpSpPr>
        <p:grpSpPr>
          <a:xfrm rot="-932503">
            <a:off x="7539588" y="370388"/>
            <a:ext cx="1146642" cy="694934"/>
            <a:chOff x="478326" y="2825649"/>
            <a:chExt cx="1012293" cy="613511"/>
          </a:xfrm>
        </p:grpSpPr>
        <p:sp>
          <p:nvSpPr>
            <p:cNvPr id="1048" name="Google Shape;1048;p29"/>
            <p:cNvSpPr/>
            <p:nvPr/>
          </p:nvSpPr>
          <p:spPr>
            <a:xfrm>
              <a:off x="564423" y="2973101"/>
              <a:ext cx="778453" cy="442090"/>
            </a:xfrm>
            <a:custGeom>
              <a:avLst/>
              <a:gdLst/>
              <a:ahLst/>
              <a:cxnLst/>
              <a:rect l="l" t="t" r="r" b="b"/>
              <a:pathLst>
                <a:path w="19195" h="10901" extrusionOk="0">
                  <a:moveTo>
                    <a:pt x="10311" y="1"/>
                  </a:moveTo>
                  <a:cubicBezTo>
                    <a:pt x="6378" y="1"/>
                    <a:pt x="2305" y="2415"/>
                    <a:pt x="0" y="5483"/>
                  </a:cubicBezTo>
                  <a:lnTo>
                    <a:pt x="2622" y="7052"/>
                  </a:lnTo>
                  <a:cubicBezTo>
                    <a:pt x="2835" y="6649"/>
                    <a:pt x="2977" y="6220"/>
                    <a:pt x="3257" y="5848"/>
                  </a:cubicBezTo>
                  <a:cubicBezTo>
                    <a:pt x="3558" y="5453"/>
                    <a:pt x="3917" y="5078"/>
                    <a:pt x="4288" y="4750"/>
                  </a:cubicBezTo>
                  <a:cubicBezTo>
                    <a:pt x="4907" y="4206"/>
                    <a:pt x="5637" y="3800"/>
                    <a:pt x="6397" y="3490"/>
                  </a:cubicBezTo>
                  <a:cubicBezTo>
                    <a:pt x="7606" y="3002"/>
                    <a:pt x="8893" y="2692"/>
                    <a:pt x="10192" y="2692"/>
                  </a:cubicBezTo>
                  <a:cubicBezTo>
                    <a:pt x="10560" y="2692"/>
                    <a:pt x="10929" y="2717"/>
                    <a:pt x="11297" y="2769"/>
                  </a:cubicBezTo>
                  <a:cubicBezTo>
                    <a:pt x="14906" y="3290"/>
                    <a:pt x="18147" y="6913"/>
                    <a:pt x="17123" y="10653"/>
                  </a:cubicBezTo>
                  <a:lnTo>
                    <a:pt x="19194" y="10900"/>
                  </a:lnTo>
                  <a:cubicBezTo>
                    <a:pt x="19083" y="9636"/>
                    <a:pt x="19144" y="8349"/>
                    <a:pt x="18968" y="7078"/>
                  </a:cubicBezTo>
                  <a:cubicBezTo>
                    <a:pt x="18792" y="5808"/>
                    <a:pt x="18224" y="4675"/>
                    <a:pt x="17481" y="3641"/>
                  </a:cubicBezTo>
                  <a:cubicBezTo>
                    <a:pt x="16129" y="1766"/>
                    <a:pt x="14115" y="516"/>
                    <a:pt x="11834" y="127"/>
                  </a:cubicBezTo>
                  <a:cubicBezTo>
                    <a:pt x="11331" y="41"/>
                    <a:pt x="10822" y="1"/>
                    <a:pt x="1031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29"/>
            <p:cNvSpPr/>
            <p:nvPr/>
          </p:nvSpPr>
          <p:spPr>
            <a:xfrm>
              <a:off x="478326" y="2825649"/>
              <a:ext cx="1012293" cy="589710"/>
            </a:xfrm>
            <a:custGeom>
              <a:avLst/>
              <a:gdLst/>
              <a:ahLst/>
              <a:cxnLst/>
              <a:rect l="l" t="t" r="r" b="b"/>
              <a:pathLst>
                <a:path w="24961" h="14541" extrusionOk="0">
                  <a:moveTo>
                    <a:pt x="13876" y="1"/>
                  </a:moveTo>
                  <a:cubicBezTo>
                    <a:pt x="11718" y="1"/>
                    <a:pt x="9551" y="531"/>
                    <a:pt x="7523" y="1235"/>
                  </a:cubicBezTo>
                  <a:cubicBezTo>
                    <a:pt x="5904" y="1796"/>
                    <a:pt x="4268" y="2533"/>
                    <a:pt x="2964" y="3672"/>
                  </a:cubicBezTo>
                  <a:cubicBezTo>
                    <a:pt x="1880" y="4621"/>
                    <a:pt x="963" y="5696"/>
                    <a:pt x="1" y="6750"/>
                  </a:cubicBezTo>
                  <a:lnTo>
                    <a:pt x="1964" y="8684"/>
                  </a:lnTo>
                  <a:cubicBezTo>
                    <a:pt x="2420" y="7856"/>
                    <a:pt x="3178" y="7183"/>
                    <a:pt x="3877" y="6581"/>
                  </a:cubicBezTo>
                  <a:cubicBezTo>
                    <a:pt x="4836" y="5764"/>
                    <a:pt x="5847" y="5023"/>
                    <a:pt x="6969" y="4443"/>
                  </a:cubicBezTo>
                  <a:cubicBezTo>
                    <a:pt x="8688" y="3546"/>
                    <a:pt x="10578" y="3001"/>
                    <a:pt x="12495" y="3001"/>
                  </a:cubicBezTo>
                  <a:cubicBezTo>
                    <a:pt x="13201" y="3001"/>
                    <a:pt x="13910" y="3075"/>
                    <a:pt x="14616" y="3233"/>
                  </a:cubicBezTo>
                  <a:cubicBezTo>
                    <a:pt x="17096" y="3787"/>
                    <a:pt x="19178" y="5318"/>
                    <a:pt x="20513" y="7467"/>
                  </a:cubicBezTo>
                  <a:cubicBezTo>
                    <a:pt x="21753" y="9471"/>
                    <a:pt x="22189" y="12198"/>
                    <a:pt x="21689" y="14540"/>
                  </a:cubicBezTo>
                  <a:lnTo>
                    <a:pt x="24311" y="14286"/>
                  </a:lnTo>
                  <a:cubicBezTo>
                    <a:pt x="24298" y="14256"/>
                    <a:pt x="24291" y="14225"/>
                    <a:pt x="24298" y="14199"/>
                  </a:cubicBezTo>
                  <a:cubicBezTo>
                    <a:pt x="24960" y="11140"/>
                    <a:pt x="24923" y="8166"/>
                    <a:pt x="23287" y="5396"/>
                  </a:cubicBezTo>
                  <a:cubicBezTo>
                    <a:pt x="21814" y="2895"/>
                    <a:pt x="19506" y="1040"/>
                    <a:pt x="16671" y="330"/>
                  </a:cubicBezTo>
                  <a:cubicBezTo>
                    <a:pt x="15749" y="101"/>
                    <a:pt x="14813" y="1"/>
                    <a:pt x="13876"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29"/>
            <p:cNvSpPr/>
            <p:nvPr/>
          </p:nvSpPr>
          <p:spPr>
            <a:xfrm>
              <a:off x="679232" y="3102020"/>
              <a:ext cx="581396" cy="301932"/>
            </a:xfrm>
            <a:custGeom>
              <a:avLst/>
              <a:gdLst/>
              <a:ahLst/>
              <a:cxnLst/>
              <a:rect l="l" t="t" r="r" b="b"/>
              <a:pathLst>
                <a:path w="14336" h="7445" extrusionOk="0">
                  <a:moveTo>
                    <a:pt x="7281" y="1"/>
                  </a:moveTo>
                  <a:cubicBezTo>
                    <a:pt x="5940" y="1"/>
                    <a:pt x="4608" y="356"/>
                    <a:pt x="3380" y="902"/>
                  </a:cubicBezTo>
                  <a:cubicBezTo>
                    <a:pt x="2619" y="1237"/>
                    <a:pt x="1950" y="1703"/>
                    <a:pt x="1346" y="2271"/>
                  </a:cubicBezTo>
                  <a:cubicBezTo>
                    <a:pt x="799" y="2784"/>
                    <a:pt x="470" y="3440"/>
                    <a:pt x="1" y="3990"/>
                  </a:cubicBezTo>
                  <a:lnTo>
                    <a:pt x="1940" y="5055"/>
                  </a:lnTo>
                  <a:cubicBezTo>
                    <a:pt x="1940" y="5055"/>
                    <a:pt x="4024" y="2240"/>
                    <a:pt x="6947" y="2240"/>
                  </a:cubicBezTo>
                  <a:cubicBezTo>
                    <a:pt x="7324" y="2240"/>
                    <a:pt x="7716" y="2287"/>
                    <a:pt x="8118" y="2393"/>
                  </a:cubicBezTo>
                  <a:cubicBezTo>
                    <a:pt x="12690" y="3592"/>
                    <a:pt x="11322" y="7248"/>
                    <a:pt x="11322" y="7248"/>
                  </a:cubicBezTo>
                  <a:lnTo>
                    <a:pt x="13964" y="7444"/>
                  </a:lnTo>
                  <a:cubicBezTo>
                    <a:pt x="14335" y="3920"/>
                    <a:pt x="11913" y="625"/>
                    <a:pt x="8385" y="84"/>
                  </a:cubicBezTo>
                  <a:cubicBezTo>
                    <a:pt x="8018" y="28"/>
                    <a:pt x="7649" y="1"/>
                    <a:pt x="72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29"/>
            <p:cNvSpPr/>
            <p:nvPr/>
          </p:nvSpPr>
          <p:spPr>
            <a:xfrm>
              <a:off x="663416" y="3082230"/>
              <a:ext cx="636957" cy="337093"/>
            </a:xfrm>
            <a:custGeom>
              <a:avLst/>
              <a:gdLst/>
              <a:ahLst/>
              <a:cxnLst/>
              <a:rect l="l" t="t" r="r" b="b"/>
              <a:pathLst>
                <a:path w="15706" h="8312" extrusionOk="0">
                  <a:moveTo>
                    <a:pt x="7751" y="1"/>
                  </a:moveTo>
                  <a:cubicBezTo>
                    <a:pt x="6452" y="1"/>
                    <a:pt x="5165" y="311"/>
                    <a:pt x="3956" y="799"/>
                  </a:cubicBezTo>
                  <a:cubicBezTo>
                    <a:pt x="3196" y="1109"/>
                    <a:pt x="2466" y="1515"/>
                    <a:pt x="1847" y="2059"/>
                  </a:cubicBezTo>
                  <a:cubicBezTo>
                    <a:pt x="1476" y="2387"/>
                    <a:pt x="1117" y="2762"/>
                    <a:pt x="816" y="3157"/>
                  </a:cubicBezTo>
                  <a:cubicBezTo>
                    <a:pt x="536" y="3529"/>
                    <a:pt x="394" y="3958"/>
                    <a:pt x="181" y="4361"/>
                  </a:cubicBezTo>
                  <a:cubicBezTo>
                    <a:pt x="134" y="4448"/>
                    <a:pt x="86" y="4536"/>
                    <a:pt x="29" y="4620"/>
                  </a:cubicBezTo>
                  <a:cubicBezTo>
                    <a:pt x="1" y="4663"/>
                    <a:pt x="42" y="4780"/>
                    <a:pt x="93" y="4780"/>
                  </a:cubicBezTo>
                  <a:cubicBezTo>
                    <a:pt x="103" y="4780"/>
                    <a:pt x="113" y="4776"/>
                    <a:pt x="124" y="4766"/>
                  </a:cubicBezTo>
                  <a:cubicBezTo>
                    <a:pt x="219" y="4675"/>
                    <a:pt x="306" y="4580"/>
                    <a:pt x="391" y="4478"/>
                  </a:cubicBezTo>
                  <a:cubicBezTo>
                    <a:pt x="860" y="3928"/>
                    <a:pt x="1189" y="3272"/>
                    <a:pt x="1736" y="2759"/>
                  </a:cubicBezTo>
                  <a:cubicBezTo>
                    <a:pt x="2340" y="2191"/>
                    <a:pt x="3009" y="1725"/>
                    <a:pt x="3770" y="1390"/>
                  </a:cubicBezTo>
                  <a:cubicBezTo>
                    <a:pt x="4998" y="844"/>
                    <a:pt x="6330" y="489"/>
                    <a:pt x="7671" y="489"/>
                  </a:cubicBezTo>
                  <a:cubicBezTo>
                    <a:pt x="8039" y="489"/>
                    <a:pt x="8408" y="516"/>
                    <a:pt x="8775" y="572"/>
                  </a:cubicBezTo>
                  <a:cubicBezTo>
                    <a:pt x="12303" y="1113"/>
                    <a:pt x="14725" y="4408"/>
                    <a:pt x="14354" y="7932"/>
                  </a:cubicBezTo>
                  <a:cubicBezTo>
                    <a:pt x="14348" y="7993"/>
                    <a:pt x="14343" y="8057"/>
                    <a:pt x="14337" y="8118"/>
                  </a:cubicBezTo>
                  <a:cubicBezTo>
                    <a:pt x="14325" y="8201"/>
                    <a:pt x="14437" y="8312"/>
                    <a:pt x="14520" y="8312"/>
                  </a:cubicBezTo>
                  <a:cubicBezTo>
                    <a:pt x="14552" y="8312"/>
                    <a:pt x="14580" y="8295"/>
                    <a:pt x="14594" y="8254"/>
                  </a:cubicBezTo>
                  <a:cubicBezTo>
                    <a:pt x="14627" y="8159"/>
                    <a:pt x="14655" y="8061"/>
                    <a:pt x="14682" y="7962"/>
                  </a:cubicBezTo>
                  <a:cubicBezTo>
                    <a:pt x="15706" y="4222"/>
                    <a:pt x="12465" y="599"/>
                    <a:pt x="8856" y="78"/>
                  </a:cubicBezTo>
                  <a:cubicBezTo>
                    <a:pt x="8488" y="26"/>
                    <a:pt x="8119" y="1"/>
                    <a:pt x="77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2" name="Google Shape;1052;p29"/>
            <p:cNvSpPr/>
            <p:nvPr/>
          </p:nvSpPr>
          <p:spPr>
            <a:xfrm>
              <a:off x="547390" y="2947350"/>
              <a:ext cx="830810" cy="491810"/>
            </a:xfrm>
            <a:custGeom>
              <a:avLst/>
              <a:gdLst/>
              <a:ahLst/>
              <a:cxnLst/>
              <a:rect l="l" t="t" r="r" b="b"/>
              <a:pathLst>
                <a:path w="20486" h="12127" extrusionOk="0">
                  <a:moveTo>
                    <a:pt x="10792" y="0"/>
                  </a:moveTo>
                  <a:cubicBezTo>
                    <a:pt x="8875" y="0"/>
                    <a:pt x="6985" y="545"/>
                    <a:pt x="5266" y="1442"/>
                  </a:cubicBezTo>
                  <a:cubicBezTo>
                    <a:pt x="4144" y="2022"/>
                    <a:pt x="3133" y="2763"/>
                    <a:pt x="2174" y="3580"/>
                  </a:cubicBezTo>
                  <a:cubicBezTo>
                    <a:pt x="1475" y="4182"/>
                    <a:pt x="717" y="4855"/>
                    <a:pt x="261" y="5683"/>
                  </a:cubicBezTo>
                  <a:cubicBezTo>
                    <a:pt x="173" y="5845"/>
                    <a:pt x="92" y="6010"/>
                    <a:pt x="31" y="6186"/>
                  </a:cubicBezTo>
                  <a:cubicBezTo>
                    <a:pt x="1" y="6269"/>
                    <a:pt x="97" y="6371"/>
                    <a:pt x="182" y="6371"/>
                  </a:cubicBezTo>
                  <a:cubicBezTo>
                    <a:pt x="210" y="6371"/>
                    <a:pt x="237" y="6360"/>
                    <a:pt x="258" y="6331"/>
                  </a:cubicBezTo>
                  <a:cubicBezTo>
                    <a:pt x="308" y="6260"/>
                    <a:pt x="366" y="6193"/>
                    <a:pt x="420" y="6118"/>
                  </a:cubicBezTo>
                  <a:cubicBezTo>
                    <a:pt x="2725" y="3050"/>
                    <a:pt x="6798" y="636"/>
                    <a:pt x="10731" y="636"/>
                  </a:cubicBezTo>
                  <a:cubicBezTo>
                    <a:pt x="11242" y="636"/>
                    <a:pt x="11751" y="676"/>
                    <a:pt x="12254" y="762"/>
                  </a:cubicBezTo>
                  <a:cubicBezTo>
                    <a:pt x="14535" y="1151"/>
                    <a:pt x="16549" y="2401"/>
                    <a:pt x="17901" y="4276"/>
                  </a:cubicBezTo>
                  <a:cubicBezTo>
                    <a:pt x="18644" y="5310"/>
                    <a:pt x="19212" y="6443"/>
                    <a:pt x="19388" y="7713"/>
                  </a:cubicBezTo>
                  <a:cubicBezTo>
                    <a:pt x="19564" y="8984"/>
                    <a:pt x="19503" y="10271"/>
                    <a:pt x="19614" y="11535"/>
                  </a:cubicBezTo>
                  <a:cubicBezTo>
                    <a:pt x="19628" y="11691"/>
                    <a:pt x="19645" y="11843"/>
                    <a:pt x="19665" y="11998"/>
                  </a:cubicBezTo>
                  <a:cubicBezTo>
                    <a:pt x="19672" y="12053"/>
                    <a:pt x="19748" y="12126"/>
                    <a:pt x="19806" y="12126"/>
                  </a:cubicBezTo>
                  <a:cubicBezTo>
                    <a:pt x="19834" y="12126"/>
                    <a:pt x="19857" y="12110"/>
                    <a:pt x="19868" y="12070"/>
                  </a:cubicBezTo>
                  <a:cubicBezTo>
                    <a:pt x="19918" y="11897"/>
                    <a:pt x="19949" y="11718"/>
                    <a:pt x="19986" y="11539"/>
                  </a:cubicBezTo>
                  <a:cubicBezTo>
                    <a:pt x="20486" y="9197"/>
                    <a:pt x="20050" y="6470"/>
                    <a:pt x="18810" y="4466"/>
                  </a:cubicBezTo>
                  <a:cubicBezTo>
                    <a:pt x="17475" y="2317"/>
                    <a:pt x="15393" y="786"/>
                    <a:pt x="12913" y="232"/>
                  </a:cubicBezTo>
                  <a:cubicBezTo>
                    <a:pt x="12207" y="74"/>
                    <a:pt x="11498" y="0"/>
                    <a:pt x="1079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53" name="Google Shape;1053;p29"/>
          <p:cNvSpPr/>
          <p:nvPr/>
        </p:nvSpPr>
        <p:spPr>
          <a:xfrm flipH="1">
            <a:off x="628438" y="4824038"/>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4" name="Google Shape;1054;p29"/>
          <p:cNvSpPr/>
          <p:nvPr/>
        </p:nvSpPr>
        <p:spPr>
          <a:xfrm flipH="1">
            <a:off x="1657613" y="459941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5" name="Google Shape;1055;p29"/>
          <p:cNvSpPr/>
          <p:nvPr/>
        </p:nvSpPr>
        <p:spPr>
          <a:xfrm flipH="1">
            <a:off x="783813" y="229463"/>
            <a:ext cx="160800" cy="158950"/>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29"/>
          <p:cNvSpPr/>
          <p:nvPr/>
        </p:nvSpPr>
        <p:spPr>
          <a:xfrm rot="-2209237" flipH="1">
            <a:off x="205787" y="571836"/>
            <a:ext cx="160797" cy="158947"/>
          </a:xfrm>
          <a:custGeom>
            <a:avLst/>
            <a:gdLst/>
            <a:ahLst/>
            <a:cxnLst/>
            <a:rect l="l" t="t" r="r" b="b"/>
            <a:pathLst>
              <a:path w="6432" h="6358" extrusionOk="0">
                <a:moveTo>
                  <a:pt x="2640" y="363"/>
                </a:moveTo>
                <a:cubicBezTo>
                  <a:pt x="3103" y="810"/>
                  <a:pt x="3521" y="1313"/>
                  <a:pt x="3927" y="1820"/>
                </a:cubicBezTo>
                <a:cubicBezTo>
                  <a:pt x="3495" y="1965"/>
                  <a:pt x="3058" y="2107"/>
                  <a:pt x="2626" y="2249"/>
                </a:cubicBezTo>
                <a:cubicBezTo>
                  <a:pt x="2650" y="1621"/>
                  <a:pt x="2657" y="989"/>
                  <a:pt x="2640" y="363"/>
                </a:cubicBezTo>
                <a:close/>
                <a:moveTo>
                  <a:pt x="5678" y="1505"/>
                </a:moveTo>
                <a:cubicBezTo>
                  <a:pt x="5407" y="1874"/>
                  <a:pt x="5137" y="2243"/>
                  <a:pt x="4867" y="2611"/>
                </a:cubicBezTo>
                <a:cubicBezTo>
                  <a:pt x="4694" y="2391"/>
                  <a:pt x="4522" y="2171"/>
                  <a:pt x="4343" y="1955"/>
                </a:cubicBezTo>
                <a:cubicBezTo>
                  <a:pt x="4789" y="1806"/>
                  <a:pt x="5232" y="1658"/>
                  <a:pt x="5678" y="1505"/>
                </a:cubicBezTo>
                <a:close/>
                <a:moveTo>
                  <a:pt x="2302" y="2638"/>
                </a:moveTo>
                <a:cubicBezTo>
                  <a:pt x="2288" y="2945"/>
                  <a:pt x="2275" y="3252"/>
                  <a:pt x="2264" y="3556"/>
                </a:cubicBezTo>
                <a:cubicBezTo>
                  <a:pt x="1727" y="3435"/>
                  <a:pt x="1190" y="3313"/>
                  <a:pt x="653" y="3188"/>
                </a:cubicBezTo>
                <a:cubicBezTo>
                  <a:pt x="1204" y="3006"/>
                  <a:pt x="1751" y="2823"/>
                  <a:pt x="2302" y="2638"/>
                </a:cubicBezTo>
                <a:close/>
                <a:moveTo>
                  <a:pt x="4103" y="2036"/>
                </a:moveTo>
                <a:cubicBezTo>
                  <a:pt x="4231" y="2195"/>
                  <a:pt x="4360" y="2357"/>
                  <a:pt x="4488" y="2513"/>
                </a:cubicBezTo>
                <a:cubicBezTo>
                  <a:pt x="4529" y="2563"/>
                  <a:pt x="4610" y="2672"/>
                  <a:pt x="4718" y="2814"/>
                </a:cubicBezTo>
                <a:cubicBezTo>
                  <a:pt x="4448" y="3182"/>
                  <a:pt x="4170" y="3550"/>
                  <a:pt x="3897" y="3918"/>
                </a:cubicBezTo>
                <a:cubicBezTo>
                  <a:pt x="3593" y="3854"/>
                  <a:pt x="3285" y="3790"/>
                  <a:pt x="2985" y="3723"/>
                </a:cubicBezTo>
                <a:cubicBezTo>
                  <a:pt x="2839" y="3692"/>
                  <a:pt x="2693" y="3655"/>
                  <a:pt x="2548" y="3625"/>
                </a:cubicBezTo>
                <a:cubicBezTo>
                  <a:pt x="2572" y="3260"/>
                  <a:pt x="2596" y="2898"/>
                  <a:pt x="2612" y="2536"/>
                </a:cubicBezTo>
                <a:cubicBezTo>
                  <a:pt x="3109" y="2371"/>
                  <a:pt x="3606" y="2202"/>
                  <a:pt x="4103" y="2036"/>
                </a:cubicBezTo>
                <a:close/>
                <a:moveTo>
                  <a:pt x="4863" y="2999"/>
                </a:moveTo>
                <a:cubicBezTo>
                  <a:pt x="5218" y="3466"/>
                  <a:pt x="5725" y="4121"/>
                  <a:pt x="6023" y="4415"/>
                </a:cubicBezTo>
                <a:cubicBezTo>
                  <a:pt x="5894" y="4381"/>
                  <a:pt x="5759" y="4355"/>
                  <a:pt x="5749" y="4351"/>
                </a:cubicBezTo>
                <a:cubicBezTo>
                  <a:pt x="5384" y="4260"/>
                  <a:pt x="5019" y="4169"/>
                  <a:pt x="4654" y="4084"/>
                </a:cubicBezTo>
                <a:cubicBezTo>
                  <a:pt x="4482" y="4043"/>
                  <a:pt x="4312" y="4007"/>
                  <a:pt x="4140" y="3973"/>
                </a:cubicBezTo>
                <a:cubicBezTo>
                  <a:pt x="4380" y="3648"/>
                  <a:pt x="4624" y="3324"/>
                  <a:pt x="4863" y="2999"/>
                </a:cubicBezTo>
                <a:close/>
                <a:moveTo>
                  <a:pt x="2531" y="3844"/>
                </a:moveTo>
                <a:cubicBezTo>
                  <a:pt x="2937" y="3932"/>
                  <a:pt x="3342" y="4023"/>
                  <a:pt x="3748" y="4114"/>
                </a:cubicBezTo>
                <a:cubicBezTo>
                  <a:pt x="3295" y="4709"/>
                  <a:pt x="2839" y="5300"/>
                  <a:pt x="2373" y="5882"/>
                </a:cubicBezTo>
                <a:cubicBezTo>
                  <a:pt x="2427" y="5206"/>
                  <a:pt x="2484" y="4526"/>
                  <a:pt x="2531" y="3844"/>
                </a:cubicBezTo>
                <a:close/>
                <a:moveTo>
                  <a:pt x="2601" y="0"/>
                </a:moveTo>
                <a:cubicBezTo>
                  <a:pt x="2588" y="0"/>
                  <a:pt x="2575" y="9"/>
                  <a:pt x="2572" y="29"/>
                </a:cubicBezTo>
                <a:cubicBezTo>
                  <a:pt x="2569" y="42"/>
                  <a:pt x="2569" y="59"/>
                  <a:pt x="2565" y="76"/>
                </a:cubicBezTo>
                <a:cubicBezTo>
                  <a:pt x="2501" y="86"/>
                  <a:pt x="2470" y="187"/>
                  <a:pt x="2538" y="259"/>
                </a:cubicBezTo>
                <a:cubicBezTo>
                  <a:pt x="2427" y="948"/>
                  <a:pt x="2359" y="1647"/>
                  <a:pt x="2319" y="2354"/>
                </a:cubicBezTo>
                <a:cubicBezTo>
                  <a:pt x="1586" y="2594"/>
                  <a:pt x="856" y="2837"/>
                  <a:pt x="126" y="3080"/>
                </a:cubicBezTo>
                <a:cubicBezTo>
                  <a:pt x="1" y="3121"/>
                  <a:pt x="102" y="3303"/>
                  <a:pt x="190" y="3324"/>
                </a:cubicBezTo>
                <a:cubicBezTo>
                  <a:pt x="876" y="3483"/>
                  <a:pt x="1565" y="3634"/>
                  <a:pt x="2255" y="3784"/>
                </a:cubicBezTo>
                <a:cubicBezTo>
                  <a:pt x="2227" y="4595"/>
                  <a:pt x="2204" y="5402"/>
                  <a:pt x="2146" y="6196"/>
                </a:cubicBezTo>
                <a:cubicBezTo>
                  <a:pt x="2141" y="6256"/>
                  <a:pt x="2207" y="6357"/>
                  <a:pt x="2271" y="6357"/>
                </a:cubicBezTo>
                <a:cubicBezTo>
                  <a:pt x="2290" y="6357"/>
                  <a:pt x="2309" y="6348"/>
                  <a:pt x="2325" y="6328"/>
                </a:cubicBezTo>
                <a:cubicBezTo>
                  <a:pt x="2896" y="5621"/>
                  <a:pt x="3448" y="4895"/>
                  <a:pt x="3991" y="4169"/>
                </a:cubicBezTo>
                <a:cubicBezTo>
                  <a:pt x="4762" y="4341"/>
                  <a:pt x="5532" y="4520"/>
                  <a:pt x="6296" y="4716"/>
                </a:cubicBezTo>
                <a:cubicBezTo>
                  <a:pt x="6306" y="4719"/>
                  <a:pt x="6316" y="4720"/>
                  <a:pt x="6325" y="4720"/>
                </a:cubicBezTo>
                <a:cubicBezTo>
                  <a:pt x="6407" y="4720"/>
                  <a:pt x="6432" y="4618"/>
                  <a:pt x="6377" y="4554"/>
                </a:cubicBezTo>
                <a:cubicBezTo>
                  <a:pt x="5921" y="3982"/>
                  <a:pt x="5471" y="3388"/>
                  <a:pt x="5012" y="2797"/>
                </a:cubicBezTo>
                <a:cubicBezTo>
                  <a:pt x="5370" y="2313"/>
                  <a:pt x="5728" y="1833"/>
                  <a:pt x="6087" y="1357"/>
                </a:cubicBezTo>
                <a:cubicBezTo>
                  <a:pt x="6139" y="1289"/>
                  <a:pt x="6067" y="1147"/>
                  <a:pt x="5982" y="1147"/>
                </a:cubicBezTo>
                <a:cubicBezTo>
                  <a:pt x="5974" y="1147"/>
                  <a:pt x="5966" y="1148"/>
                  <a:pt x="5958" y="1151"/>
                </a:cubicBezTo>
                <a:cubicBezTo>
                  <a:pt x="5360" y="1346"/>
                  <a:pt x="4766" y="1543"/>
                  <a:pt x="4170" y="1739"/>
                </a:cubicBezTo>
                <a:cubicBezTo>
                  <a:pt x="3691" y="1164"/>
                  <a:pt x="3194" y="610"/>
                  <a:pt x="2657" y="110"/>
                </a:cubicBezTo>
                <a:cubicBezTo>
                  <a:pt x="2646" y="103"/>
                  <a:pt x="2640" y="100"/>
                  <a:pt x="2633" y="93"/>
                </a:cubicBezTo>
                <a:cubicBezTo>
                  <a:pt x="2629" y="73"/>
                  <a:pt x="2629" y="53"/>
                  <a:pt x="2629" y="33"/>
                </a:cubicBezTo>
                <a:cubicBezTo>
                  <a:pt x="2629" y="11"/>
                  <a:pt x="2615" y="0"/>
                  <a:pt x="260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1057" name="Google Shape;1057;p29"/>
          <p:cNvGrpSpPr/>
          <p:nvPr/>
        </p:nvGrpSpPr>
        <p:grpSpPr>
          <a:xfrm flipH="1">
            <a:off x="617852" y="733926"/>
            <a:ext cx="903988" cy="755732"/>
            <a:chOff x="-304950" y="1799125"/>
            <a:chExt cx="1469422" cy="1228432"/>
          </a:xfrm>
        </p:grpSpPr>
        <p:sp>
          <p:nvSpPr>
            <p:cNvPr id="1058" name="Google Shape;1058;p29"/>
            <p:cNvSpPr/>
            <p:nvPr/>
          </p:nvSpPr>
          <p:spPr>
            <a:xfrm>
              <a:off x="-304950" y="2353565"/>
              <a:ext cx="1181737" cy="673993"/>
            </a:xfrm>
            <a:custGeom>
              <a:avLst/>
              <a:gdLst/>
              <a:ahLst/>
              <a:cxnLst/>
              <a:rect l="l" t="t" r="r" b="b"/>
              <a:pathLst>
                <a:path w="22071" h="12588" extrusionOk="0">
                  <a:moveTo>
                    <a:pt x="7465" y="0"/>
                  </a:moveTo>
                  <a:lnTo>
                    <a:pt x="7154" y="254"/>
                  </a:lnTo>
                  <a:cubicBezTo>
                    <a:pt x="7161" y="278"/>
                    <a:pt x="7161" y="312"/>
                    <a:pt x="7140" y="328"/>
                  </a:cubicBezTo>
                  <a:cubicBezTo>
                    <a:pt x="6028" y="1251"/>
                    <a:pt x="4971" y="2251"/>
                    <a:pt x="3843" y="3167"/>
                  </a:cubicBezTo>
                  <a:cubicBezTo>
                    <a:pt x="2714" y="4083"/>
                    <a:pt x="1491" y="5367"/>
                    <a:pt x="136" y="5935"/>
                  </a:cubicBezTo>
                  <a:cubicBezTo>
                    <a:pt x="129" y="5937"/>
                    <a:pt x="124" y="5938"/>
                    <a:pt x="119" y="5938"/>
                  </a:cubicBezTo>
                  <a:cubicBezTo>
                    <a:pt x="109" y="5938"/>
                    <a:pt x="101" y="5935"/>
                    <a:pt x="95" y="5928"/>
                  </a:cubicBezTo>
                  <a:lnTo>
                    <a:pt x="0" y="6002"/>
                  </a:lnTo>
                  <a:cubicBezTo>
                    <a:pt x="0" y="6002"/>
                    <a:pt x="2126" y="9831"/>
                    <a:pt x="10169" y="11930"/>
                  </a:cubicBezTo>
                  <a:cubicBezTo>
                    <a:pt x="12055" y="12423"/>
                    <a:pt x="14007" y="12588"/>
                    <a:pt x="15770" y="12588"/>
                  </a:cubicBezTo>
                  <a:cubicBezTo>
                    <a:pt x="19297" y="12588"/>
                    <a:pt x="22071" y="11930"/>
                    <a:pt x="22071" y="11930"/>
                  </a:cubicBezTo>
                  <a:lnTo>
                    <a:pt x="21921" y="10973"/>
                  </a:lnTo>
                  <a:cubicBezTo>
                    <a:pt x="21912" y="10980"/>
                    <a:pt x="21901" y="10984"/>
                    <a:pt x="21890" y="10984"/>
                  </a:cubicBezTo>
                  <a:cubicBezTo>
                    <a:pt x="21871" y="10984"/>
                    <a:pt x="21851" y="10971"/>
                    <a:pt x="21840" y="10943"/>
                  </a:cubicBezTo>
                  <a:cubicBezTo>
                    <a:pt x="21364" y="9530"/>
                    <a:pt x="21232" y="7969"/>
                    <a:pt x="21009" y="6502"/>
                  </a:cubicBezTo>
                  <a:cubicBezTo>
                    <a:pt x="20881" y="5685"/>
                    <a:pt x="20762" y="4863"/>
                    <a:pt x="20664" y="4039"/>
                  </a:cubicBezTo>
                  <a:cubicBezTo>
                    <a:pt x="20634" y="3803"/>
                    <a:pt x="20472" y="3191"/>
                    <a:pt x="20624" y="2937"/>
                  </a:cubicBezTo>
                  <a:cubicBezTo>
                    <a:pt x="17805" y="2876"/>
                    <a:pt x="15552" y="2623"/>
                    <a:pt x="13555" y="2177"/>
                  </a:cubicBezTo>
                  <a:lnTo>
                    <a:pt x="13555" y="2187"/>
                  </a:lnTo>
                  <a:cubicBezTo>
                    <a:pt x="13217" y="3617"/>
                    <a:pt x="12585" y="5012"/>
                    <a:pt x="12081" y="6387"/>
                  </a:cubicBezTo>
                  <a:cubicBezTo>
                    <a:pt x="11530" y="7888"/>
                    <a:pt x="10899" y="9368"/>
                    <a:pt x="10351" y="10865"/>
                  </a:cubicBezTo>
                  <a:cubicBezTo>
                    <a:pt x="10342" y="10890"/>
                    <a:pt x="10328" y="10901"/>
                    <a:pt x="10314" y="10901"/>
                  </a:cubicBezTo>
                  <a:cubicBezTo>
                    <a:pt x="10281" y="10901"/>
                    <a:pt x="10246" y="10847"/>
                    <a:pt x="10263" y="10804"/>
                  </a:cubicBezTo>
                  <a:cubicBezTo>
                    <a:pt x="10807" y="9321"/>
                    <a:pt x="11273" y="7797"/>
                    <a:pt x="11818" y="6309"/>
                  </a:cubicBezTo>
                  <a:cubicBezTo>
                    <a:pt x="12321" y="4935"/>
                    <a:pt x="12736" y="3455"/>
                    <a:pt x="13402" y="2146"/>
                  </a:cubicBezTo>
                  <a:cubicBezTo>
                    <a:pt x="11264" y="1657"/>
                    <a:pt x="9414" y="944"/>
                    <a:pt x="7465"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29"/>
            <p:cNvSpPr/>
            <p:nvPr/>
          </p:nvSpPr>
          <p:spPr>
            <a:xfrm>
              <a:off x="-20901" y="2114387"/>
              <a:ext cx="51454" cy="33036"/>
            </a:xfrm>
            <a:custGeom>
              <a:avLst/>
              <a:gdLst/>
              <a:ahLst/>
              <a:cxnLst/>
              <a:rect l="l" t="t" r="r" b="b"/>
              <a:pathLst>
                <a:path w="961" h="617" extrusionOk="0">
                  <a:moveTo>
                    <a:pt x="586" y="0"/>
                  </a:moveTo>
                  <a:cubicBezTo>
                    <a:pt x="511" y="4"/>
                    <a:pt x="433" y="0"/>
                    <a:pt x="366" y="17"/>
                  </a:cubicBezTo>
                  <a:cubicBezTo>
                    <a:pt x="204" y="51"/>
                    <a:pt x="1" y="197"/>
                    <a:pt x="65" y="389"/>
                  </a:cubicBezTo>
                  <a:cubicBezTo>
                    <a:pt x="119" y="547"/>
                    <a:pt x="387" y="616"/>
                    <a:pt x="596" y="616"/>
                  </a:cubicBezTo>
                  <a:cubicBezTo>
                    <a:pt x="674" y="616"/>
                    <a:pt x="744" y="606"/>
                    <a:pt x="792" y="588"/>
                  </a:cubicBezTo>
                  <a:cubicBezTo>
                    <a:pt x="960" y="524"/>
                    <a:pt x="946" y="355"/>
                    <a:pt x="869" y="220"/>
                  </a:cubicBezTo>
                  <a:cubicBezTo>
                    <a:pt x="795" y="91"/>
                    <a:pt x="700" y="30"/>
                    <a:pt x="586"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29"/>
            <p:cNvSpPr/>
            <p:nvPr/>
          </p:nvSpPr>
          <p:spPr>
            <a:xfrm>
              <a:off x="421690" y="2290491"/>
              <a:ext cx="51026" cy="24951"/>
            </a:xfrm>
            <a:custGeom>
              <a:avLst/>
              <a:gdLst/>
              <a:ahLst/>
              <a:cxnLst/>
              <a:rect l="l" t="t" r="r" b="b"/>
              <a:pathLst>
                <a:path w="953" h="466" extrusionOk="0">
                  <a:moveTo>
                    <a:pt x="440" y="0"/>
                  </a:moveTo>
                  <a:cubicBezTo>
                    <a:pt x="277" y="0"/>
                    <a:pt x="68" y="57"/>
                    <a:pt x="41" y="212"/>
                  </a:cubicBezTo>
                  <a:cubicBezTo>
                    <a:pt x="0" y="439"/>
                    <a:pt x="423" y="466"/>
                    <a:pt x="561" y="466"/>
                  </a:cubicBezTo>
                  <a:cubicBezTo>
                    <a:pt x="700" y="466"/>
                    <a:pt x="953" y="411"/>
                    <a:pt x="848" y="222"/>
                  </a:cubicBezTo>
                  <a:cubicBezTo>
                    <a:pt x="778" y="97"/>
                    <a:pt x="636" y="43"/>
                    <a:pt x="491" y="2"/>
                  </a:cubicBezTo>
                  <a:cubicBezTo>
                    <a:pt x="474" y="1"/>
                    <a:pt x="457" y="0"/>
                    <a:pt x="44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29"/>
            <p:cNvSpPr/>
            <p:nvPr/>
          </p:nvSpPr>
          <p:spPr>
            <a:xfrm>
              <a:off x="839544" y="2338519"/>
              <a:ext cx="64947" cy="39943"/>
            </a:xfrm>
            <a:custGeom>
              <a:avLst/>
              <a:gdLst/>
              <a:ahLst/>
              <a:cxnLst/>
              <a:rect l="l" t="t" r="r" b="b"/>
              <a:pathLst>
                <a:path w="1213" h="746" extrusionOk="0">
                  <a:moveTo>
                    <a:pt x="800" y="1"/>
                  </a:moveTo>
                  <a:cubicBezTo>
                    <a:pt x="546" y="15"/>
                    <a:pt x="259" y="116"/>
                    <a:pt x="144" y="333"/>
                  </a:cubicBezTo>
                  <a:cubicBezTo>
                    <a:pt x="0" y="606"/>
                    <a:pt x="500" y="745"/>
                    <a:pt x="746" y="745"/>
                  </a:cubicBezTo>
                  <a:cubicBezTo>
                    <a:pt x="770" y="745"/>
                    <a:pt x="792" y="744"/>
                    <a:pt x="810" y="741"/>
                  </a:cubicBezTo>
                  <a:cubicBezTo>
                    <a:pt x="1030" y="707"/>
                    <a:pt x="1212" y="521"/>
                    <a:pt x="1212" y="295"/>
                  </a:cubicBezTo>
                  <a:cubicBezTo>
                    <a:pt x="1212" y="204"/>
                    <a:pt x="1178" y="127"/>
                    <a:pt x="1104" y="72"/>
                  </a:cubicBezTo>
                  <a:cubicBezTo>
                    <a:pt x="1013" y="8"/>
                    <a:pt x="902" y="25"/>
                    <a:pt x="800"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29"/>
            <p:cNvSpPr/>
            <p:nvPr/>
          </p:nvSpPr>
          <p:spPr>
            <a:xfrm>
              <a:off x="-216496" y="2018117"/>
              <a:ext cx="1366458" cy="435193"/>
            </a:xfrm>
            <a:custGeom>
              <a:avLst/>
              <a:gdLst/>
              <a:ahLst/>
              <a:cxnLst/>
              <a:rect l="l" t="t" r="r" b="b"/>
              <a:pathLst>
                <a:path w="25521" h="8128" extrusionOk="0">
                  <a:moveTo>
                    <a:pt x="4138" y="1493"/>
                  </a:moveTo>
                  <a:cubicBezTo>
                    <a:pt x="4230" y="1493"/>
                    <a:pt x="4330" y="1525"/>
                    <a:pt x="4404" y="1561"/>
                  </a:cubicBezTo>
                  <a:cubicBezTo>
                    <a:pt x="4552" y="1633"/>
                    <a:pt x="4677" y="1747"/>
                    <a:pt x="4769" y="1883"/>
                  </a:cubicBezTo>
                  <a:cubicBezTo>
                    <a:pt x="4891" y="2065"/>
                    <a:pt x="4972" y="2335"/>
                    <a:pt x="4827" y="2528"/>
                  </a:cubicBezTo>
                  <a:cubicBezTo>
                    <a:pt x="4721" y="2670"/>
                    <a:pt x="4541" y="2716"/>
                    <a:pt x="4358" y="2716"/>
                  </a:cubicBezTo>
                  <a:cubicBezTo>
                    <a:pt x="4217" y="2716"/>
                    <a:pt x="4074" y="2689"/>
                    <a:pt x="3961" y="2656"/>
                  </a:cubicBezTo>
                  <a:cubicBezTo>
                    <a:pt x="3617" y="2555"/>
                    <a:pt x="3252" y="2265"/>
                    <a:pt x="3428" y="1869"/>
                  </a:cubicBezTo>
                  <a:cubicBezTo>
                    <a:pt x="3525" y="1643"/>
                    <a:pt x="3768" y="1528"/>
                    <a:pt x="4016" y="1518"/>
                  </a:cubicBezTo>
                  <a:cubicBezTo>
                    <a:pt x="4052" y="1500"/>
                    <a:pt x="4094" y="1493"/>
                    <a:pt x="4138" y="1493"/>
                  </a:cubicBezTo>
                  <a:close/>
                  <a:moveTo>
                    <a:pt x="12348" y="4862"/>
                  </a:moveTo>
                  <a:cubicBezTo>
                    <a:pt x="12607" y="4862"/>
                    <a:pt x="12888" y="5063"/>
                    <a:pt x="12987" y="5289"/>
                  </a:cubicBezTo>
                  <a:cubicBezTo>
                    <a:pt x="13138" y="5630"/>
                    <a:pt x="12838" y="5802"/>
                    <a:pt x="12535" y="5802"/>
                  </a:cubicBezTo>
                  <a:cubicBezTo>
                    <a:pt x="12531" y="5802"/>
                    <a:pt x="12528" y="5802"/>
                    <a:pt x="12524" y="5802"/>
                  </a:cubicBezTo>
                  <a:cubicBezTo>
                    <a:pt x="12210" y="5802"/>
                    <a:pt x="11663" y="5644"/>
                    <a:pt x="11724" y="5225"/>
                  </a:cubicBezTo>
                  <a:cubicBezTo>
                    <a:pt x="11744" y="5086"/>
                    <a:pt x="11842" y="4978"/>
                    <a:pt x="11967" y="4924"/>
                  </a:cubicBezTo>
                  <a:cubicBezTo>
                    <a:pt x="12030" y="4895"/>
                    <a:pt x="12092" y="4884"/>
                    <a:pt x="12151" y="4884"/>
                  </a:cubicBezTo>
                  <a:cubicBezTo>
                    <a:pt x="12167" y="4884"/>
                    <a:pt x="12184" y="4885"/>
                    <a:pt x="12200" y="4887"/>
                  </a:cubicBezTo>
                  <a:cubicBezTo>
                    <a:pt x="12247" y="4870"/>
                    <a:pt x="12297" y="4862"/>
                    <a:pt x="12348" y="4862"/>
                  </a:cubicBezTo>
                  <a:close/>
                  <a:moveTo>
                    <a:pt x="20574" y="5778"/>
                  </a:moveTo>
                  <a:cubicBezTo>
                    <a:pt x="20861" y="5778"/>
                    <a:pt x="21106" y="5988"/>
                    <a:pt x="21149" y="6282"/>
                  </a:cubicBezTo>
                  <a:cubicBezTo>
                    <a:pt x="21182" y="6526"/>
                    <a:pt x="21063" y="6772"/>
                    <a:pt x="20848" y="6894"/>
                  </a:cubicBezTo>
                  <a:cubicBezTo>
                    <a:pt x="20741" y="6955"/>
                    <a:pt x="20621" y="6981"/>
                    <a:pt x="20498" y="6981"/>
                  </a:cubicBezTo>
                  <a:cubicBezTo>
                    <a:pt x="20271" y="6981"/>
                    <a:pt x="20036" y="6892"/>
                    <a:pt x="19861" y="6769"/>
                  </a:cubicBezTo>
                  <a:cubicBezTo>
                    <a:pt x="19600" y="6587"/>
                    <a:pt x="19509" y="6265"/>
                    <a:pt x="19756" y="6029"/>
                  </a:cubicBezTo>
                  <a:cubicBezTo>
                    <a:pt x="19924" y="5868"/>
                    <a:pt x="20150" y="5796"/>
                    <a:pt x="20376" y="5796"/>
                  </a:cubicBezTo>
                  <a:cubicBezTo>
                    <a:pt x="20405" y="5796"/>
                    <a:pt x="20434" y="5797"/>
                    <a:pt x="20462" y="5799"/>
                  </a:cubicBezTo>
                  <a:cubicBezTo>
                    <a:pt x="20469" y="5796"/>
                    <a:pt x="20469" y="5786"/>
                    <a:pt x="20475" y="5786"/>
                  </a:cubicBezTo>
                  <a:cubicBezTo>
                    <a:pt x="20509" y="5781"/>
                    <a:pt x="20542" y="5778"/>
                    <a:pt x="20574" y="5778"/>
                  </a:cubicBezTo>
                  <a:close/>
                  <a:moveTo>
                    <a:pt x="3776" y="0"/>
                  </a:moveTo>
                  <a:cubicBezTo>
                    <a:pt x="3554" y="0"/>
                    <a:pt x="3332" y="6"/>
                    <a:pt x="3110" y="20"/>
                  </a:cubicBezTo>
                  <a:cubicBezTo>
                    <a:pt x="2363" y="72"/>
                    <a:pt x="1484" y="166"/>
                    <a:pt x="886" y="666"/>
                  </a:cubicBezTo>
                  <a:cubicBezTo>
                    <a:pt x="1" y="1407"/>
                    <a:pt x="440" y="2305"/>
                    <a:pt x="1221" y="2917"/>
                  </a:cubicBezTo>
                  <a:cubicBezTo>
                    <a:pt x="2964" y="4282"/>
                    <a:pt x="5381" y="5141"/>
                    <a:pt x="7458" y="5827"/>
                  </a:cubicBezTo>
                  <a:cubicBezTo>
                    <a:pt x="10105" y="6699"/>
                    <a:pt x="12848" y="7239"/>
                    <a:pt x="15606" y="7607"/>
                  </a:cubicBezTo>
                  <a:cubicBezTo>
                    <a:pt x="17347" y="7842"/>
                    <a:pt x="19174" y="8128"/>
                    <a:pt x="20973" y="8128"/>
                  </a:cubicBezTo>
                  <a:cubicBezTo>
                    <a:pt x="21741" y="8128"/>
                    <a:pt x="22504" y="8076"/>
                    <a:pt x="23253" y="7945"/>
                  </a:cubicBezTo>
                  <a:cubicBezTo>
                    <a:pt x="24003" y="7817"/>
                    <a:pt x="25521" y="7505"/>
                    <a:pt x="25078" y="6438"/>
                  </a:cubicBezTo>
                  <a:cubicBezTo>
                    <a:pt x="24724" y="5579"/>
                    <a:pt x="23548" y="4968"/>
                    <a:pt x="22780" y="4535"/>
                  </a:cubicBezTo>
                  <a:cubicBezTo>
                    <a:pt x="22114" y="4160"/>
                    <a:pt x="21422" y="3843"/>
                    <a:pt x="20689" y="3633"/>
                  </a:cubicBezTo>
                  <a:cubicBezTo>
                    <a:pt x="20682" y="3647"/>
                    <a:pt x="20675" y="3664"/>
                    <a:pt x="20651" y="3670"/>
                  </a:cubicBezTo>
                  <a:cubicBezTo>
                    <a:pt x="19356" y="4080"/>
                    <a:pt x="17946" y="4264"/>
                    <a:pt x="16537" y="4264"/>
                  </a:cubicBezTo>
                  <a:cubicBezTo>
                    <a:pt x="15295" y="4264"/>
                    <a:pt x="14054" y="4121"/>
                    <a:pt x="12892" y="3863"/>
                  </a:cubicBezTo>
                  <a:cubicBezTo>
                    <a:pt x="10950" y="3430"/>
                    <a:pt x="8168" y="2491"/>
                    <a:pt x="7073" y="663"/>
                  </a:cubicBezTo>
                  <a:cubicBezTo>
                    <a:pt x="7045" y="677"/>
                    <a:pt x="7013" y="683"/>
                    <a:pt x="6980" y="683"/>
                  </a:cubicBezTo>
                  <a:cubicBezTo>
                    <a:pt x="6868" y="683"/>
                    <a:pt x="6751" y="607"/>
                    <a:pt x="6769" y="484"/>
                  </a:cubicBezTo>
                  <a:cubicBezTo>
                    <a:pt x="6789" y="359"/>
                    <a:pt x="6827" y="237"/>
                    <a:pt x="6867" y="115"/>
                  </a:cubicBezTo>
                  <a:lnTo>
                    <a:pt x="6867" y="115"/>
                  </a:lnTo>
                  <a:cubicBezTo>
                    <a:pt x="6823" y="116"/>
                    <a:pt x="6779" y="116"/>
                    <a:pt x="6734" y="116"/>
                  </a:cubicBezTo>
                  <a:cubicBezTo>
                    <a:pt x="5747" y="116"/>
                    <a:pt x="4762" y="0"/>
                    <a:pt x="377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29"/>
            <p:cNvSpPr/>
            <p:nvPr/>
          </p:nvSpPr>
          <p:spPr>
            <a:xfrm>
              <a:off x="589067" y="2438216"/>
              <a:ext cx="176423" cy="24362"/>
            </a:xfrm>
            <a:custGeom>
              <a:avLst/>
              <a:gdLst/>
              <a:ahLst/>
              <a:cxnLst/>
              <a:rect l="l" t="t" r="r" b="b"/>
              <a:pathLst>
                <a:path w="3295" h="455" extrusionOk="0">
                  <a:moveTo>
                    <a:pt x="1" y="1"/>
                  </a:moveTo>
                  <a:lnTo>
                    <a:pt x="1" y="1"/>
                  </a:lnTo>
                  <a:cubicBezTo>
                    <a:pt x="1227" y="221"/>
                    <a:pt x="2325" y="366"/>
                    <a:pt x="3295" y="454"/>
                  </a:cubicBezTo>
                  <a:cubicBezTo>
                    <a:pt x="2342" y="339"/>
                    <a:pt x="1409" y="194"/>
                    <a:pt x="524" y="76"/>
                  </a:cubicBezTo>
                  <a:cubicBezTo>
                    <a:pt x="348" y="52"/>
                    <a:pt x="172" y="24"/>
                    <a:pt x="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29"/>
            <p:cNvSpPr/>
            <p:nvPr/>
          </p:nvSpPr>
          <p:spPr>
            <a:xfrm>
              <a:off x="-229507" y="1799125"/>
              <a:ext cx="1393979" cy="673618"/>
            </a:xfrm>
            <a:custGeom>
              <a:avLst/>
              <a:gdLst/>
              <a:ahLst/>
              <a:cxnLst/>
              <a:rect l="l" t="t" r="r" b="b"/>
              <a:pathLst>
                <a:path w="26035" h="12581" extrusionOk="0">
                  <a:moveTo>
                    <a:pt x="13867" y="419"/>
                  </a:moveTo>
                  <a:cubicBezTo>
                    <a:pt x="13999" y="419"/>
                    <a:pt x="14132" y="424"/>
                    <a:pt x="14264" y="434"/>
                  </a:cubicBezTo>
                  <a:cubicBezTo>
                    <a:pt x="16100" y="570"/>
                    <a:pt x="17752" y="1401"/>
                    <a:pt x="18954" y="2789"/>
                  </a:cubicBezTo>
                  <a:cubicBezTo>
                    <a:pt x="19546" y="3475"/>
                    <a:pt x="19874" y="4121"/>
                    <a:pt x="20191" y="4976"/>
                  </a:cubicBezTo>
                  <a:cubicBezTo>
                    <a:pt x="20520" y="5857"/>
                    <a:pt x="20611" y="6642"/>
                    <a:pt x="20763" y="7537"/>
                  </a:cubicBezTo>
                  <a:cubicBezTo>
                    <a:pt x="19285" y="7770"/>
                    <a:pt x="17839" y="7952"/>
                    <a:pt x="16384" y="7952"/>
                  </a:cubicBezTo>
                  <a:cubicBezTo>
                    <a:pt x="15433" y="7952"/>
                    <a:pt x="14478" y="7875"/>
                    <a:pt x="13508" y="7682"/>
                  </a:cubicBezTo>
                  <a:cubicBezTo>
                    <a:pt x="12365" y="7459"/>
                    <a:pt x="11257" y="7094"/>
                    <a:pt x="10206" y="6591"/>
                  </a:cubicBezTo>
                  <a:cubicBezTo>
                    <a:pt x="9253" y="6135"/>
                    <a:pt x="8050" y="5587"/>
                    <a:pt x="7486" y="4648"/>
                  </a:cubicBezTo>
                  <a:cubicBezTo>
                    <a:pt x="7475" y="4628"/>
                    <a:pt x="7458" y="4614"/>
                    <a:pt x="7445" y="4600"/>
                  </a:cubicBezTo>
                  <a:cubicBezTo>
                    <a:pt x="8175" y="3479"/>
                    <a:pt x="8821" y="2488"/>
                    <a:pt x="9976" y="1721"/>
                  </a:cubicBezTo>
                  <a:cubicBezTo>
                    <a:pt x="11125" y="959"/>
                    <a:pt x="12476" y="419"/>
                    <a:pt x="13867" y="419"/>
                  </a:cubicBezTo>
                  <a:close/>
                  <a:moveTo>
                    <a:pt x="4019" y="4090"/>
                  </a:moveTo>
                  <a:cubicBezTo>
                    <a:pt x="5005" y="4090"/>
                    <a:pt x="5990" y="4206"/>
                    <a:pt x="6977" y="4206"/>
                  </a:cubicBezTo>
                  <a:cubicBezTo>
                    <a:pt x="7022" y="4206"/>
                    <a:pt x="7066" y="4206"/>
                    <a:pt x="7110" y="4205"/>
                  </a:cubicBezTo>
                  <a:lnTo>
                    <a:pt x="7110" y="4205"/>
                  </a:lnTo>
                  <a:cubicBezTo>
                    <a:pt x="7070" y="4327"/>
                    <a:pt x="7032" y="4449"/>
                    <a:pt x="7012" y="4574"/>
                  </a:cubicBezTo>
                  <a:cubicBezTo>
                    <a:pt x="6994" y="4697"/>
                    <a:pt x="7111" y="4773"/>
                    <a:pt x="7223" y="4773"/>
                  </a:cubicBezTo>
                  <a:cubicBezTo>
                    <a:pt x="7256" y="4773"/>
                    <a:pt x="7288" y="4767"/>
                    <a:pt x="7316" y="4753"/>
                  </a:cubicBezTo>
                  <a:cubicBezTo>
                    <a:pt x="8411" y="6581"/>
                    <a:pt x="11193" y="7520"/>
                    <a:pt x="13135" y="7953"/>
                  </a:cubicBezTo>
                  <a:cubicBezTo>
                    <a:pt x="14297" y="8211"/>
                    <a:pt x="15538" y="8354"/>
                    <a:pt x="16780" y="8354"/>
                  </a:cubicBezTo>
                  <a:cubicBezTo>
                    <a:pt x="18189" y="8354"/>
                    <a:pt x="19599" y="8170"/>
                    <a:pt x="20894" y="7760"/>
                  </a:cubicBezTo>
                  <a:cubicBezTo>
                    <a:pt x="20918" y="7754"/>
                    <a:pt x="20925" y="7737"/>
                    <a:pt x="20932" y="7723"/>
                  </a:cubicBezTo>
                  <a:cubicBezTo>
                    <a:pt x="21665" y="7933"/>
                    <a:pt x="22357" y="8250"/>
                    <a:pt x="23023" y="8625"/>
                  </a:cubicBezTo>
                  <a:cubicBezTo>
                    <a:pt x="23791" y="9058"/>
                    <a:pt x="24967" y="9669"/>
                    <a:pt x="25321" y="10528"/>
                  </a:cubicBezTo>
                  <a:cubicBezTo>
                    <a:pt x="25764" y="11595"/>
                    <a:pt x="24246" y="11907"/>
                    <a:pt x="23496" y="12035"/>
                  </a:cubicBezTo>
                  <a:cubicBezTo>
                    <a:pt x="22747" y="12166"/>
                    <a:pt x="21984" y="12218"/>
                    <a:pt x="21216" y="12218"/>
                  </a:cubicBezTo>
                  <a:cubicBezTo>
                    <a:pt x="19417" y="12218"/>
                    <a:pt x="17590" y="11932"/>
                    <a:pt x="15849" y="11697"/>
                  </a:cubicBezTo>
                  <a:cubicBezTo>
                    <a:pt x="13091" y="11329"/>
                    <a:pt x="10348" y="10789"/>
                    <a:pt x="7701" y="9917"/>
                  </a:cubicBezTo>
                  <a:cubicBezTo>
                    <a:pt x="5624" y="9231"/>
                    <a:pt x="3207" y="8372"/>
                    <a:pt x="1464" y="7007"/>
                  </a:cubicBezTo>
                  <a:cubicBezTo>
                    <a:pt x="683" y="6395"/>
                    <a:pt x="244" y="5497"/>
                    <a:pt x="1129" y="4756"/>
                  </a:cubicBezTo>
                  <a:cubicBezTo>
                    <a:pt x="1727" y="4256"/>
                    <a:pt x="2606" y="4162"/>
                    <a:pt x="3353" y="4110"/>
                  </a:cubicBezTo>
                  <a:cubicBezTo>
                    <a:pt x="3575" y="4096"/>
                    <a:pt x="3797" y="4090"/>
                    <a:pt x="4019" y="4090"/>
                  </a:cubicBezTo>
                  <a:close/>
                  <a:moveTo>
                    <a:pt x="13880" y="1"/>
                  </a:moveTo>
                  <a:cubicBezTo>
                    <a:pt x="12554" y="1"/>
                    <a:pt x="11270" y="398"/>
                    <a:pt x="10114" y="1089"/>
                  </a:cubicBezTo>
                  <a:cubicBezTo>
                    <a:pt x="9094" y="1694"/>
                    <a:pt x="7709" y="2763"/>
                    <a:pt x="7191" y="3982"/>
                  </a:cubicBezTo>
                  <a:lnTo>
                    <a:pt x="7191" y="3979"/>
                  </a:lnTo>
                  <a:cubicBezTo>
                    <a:pt x="6430" y="3945"/>
                    <a:pt x="5018" y="3713"/>
                    <a:pt x="3660" y="3713"/>
                  </a:cubicBezTo>
                  <a:cubicBezTo>
                    <a:pt x="2040" y="3713"/>
                    <a:pt x="498" y="4044"/>
                    <a:pt x="233" y="5436"/>
                  </a:cubicBezTo>
                  <a:cubicBezTo>
                    <a:pt x="1" y="6668"/>
                    <a:pt x="1545" y="7497"/>
                    <a:pt x="2430" y="7977"/>
                  </a:cubicBezTo>
                  <a:cubicBezTo>
                    <a:pt x="3630" y="8622"/>
                    <a:pt x="4870" y="9196"/>
                    <a:pt x="6140" y="9686"/>
                  </a:cubicBezTo>
                  <a:cubicBezTo>
                    <a:pt x="9084" y="10819"/>
                    <a:pt x="12173" y="11491"/>
                    <a:pt x="15289" y="11937"/>
                  </a:cubicBezTo>
                  <a:cubicBezTo>
                    <a:pt x="15460" y="11960"/>
                    <a:pt x="15636" y="11988"/>
                    <a:pt x="15812" y="12012"/>
                  </a:cubicBezTo>
                  <a:cubicBezTo>
                    <a:pt x="16697" y="12130"/>
                    <a:pt x="17630" y="12275"/>
                    <a:pt x="18583" y="12390"/>
                  </a:cubicBezTo>
                  <a:cubicBezTo>
                    <a:pt x="19496" y="12500"/>
                    <a:pt x="20425" y="12580"/>
                    <a:pt x="21342" y="12580"/>
                  </a:cubicBezTo>
                  <a:cubicBezTo>
                    <a:pt x="22402" y="12580"/>
                    <a:pt x="23445" y="12472"/>
                    <a:pt x="24426" y="12177"/>
                  </a:cubicBezTo>
                  <a:cubicBezTo>
                    <a:pt x="25169" y="11954"/>
                    <a:pt x="26035" y="11488"/>
                    <a:pt x="25723" y="10582"/>
                  </a:cubicBezTo>
                  <a:cubicBezTo>
                    <a:pt x="25460" y="9819"/>
                    <a:pt x="24656" y="9271"/>
                    <a:pt x="24017" y="8862"/>
                  </a:cubicBezTo>
                  <a:cubicBezTo>
                    <a:pt x="23047" y="8237"/>
                    <a:pt x="22047" y="7676"/>
                    <a:pt x="20891" y="7520"/>
                  </a:cubicBezTo>
                  <a:cubicBezTo>
                    <a:pt x="21432" y="3915"/>
                    <a:pt x="18255" y="562"/>
                    <a:pt x="14829" y="69"/>
                  </a:cubicBezTo>
                  <a:cubicBezTo>
                    <a:pt x="14511" y="23"/>
                    <a:pt x="14194" y="1"/>
                    <a:pt x="138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29"/>
            <p:cNvSpPr/>
            <p:nvPr/>
          </p:nvSpPr>
          <p:spPr>
            <a:xfrm>
              <a:off x="238143" y="2057953"/>
              <a:ext cx="581150" cy="144832"/>
            </a:xfrm>
            <a:custGeom>
              <a:avLst/>
              <a:gdLst/>
              <a:ahLst/>
              <a:cxnLst/>
              <a:rect l="l" t="t" r="r" b="b"/>
              <a:pathLst>
                <a:path w="10854" h="2705" extrusionOk="0">
                  <a:moveTo>
                    <a:pt x="28" y="1"/>
                  </a:moveTo>
                  <a:cubicBezTo>
                    <a:pt x="9" y="1"/>
                    <a:pt x="0" y="42"/>
                    <a:pt x="15" y="54"/>
                  </a:cubicBezTo>
                  <a:cubicBezTo>
                    <a:pt x="2191" y="1722"/>
                    <a:pt x="5067" y="2705"/>
                    <a:pt x="7880" y="2705"/>
                  </a:cubicBezTo>
                  <a:cubicBezTo>
                    <a:pt x="8864" y="2705"/>
                    <a:pt x="9839" y="2585"/>
                    <a:pt x="10775" y="2332"/>
                  </a:cubicBezTo>
                  <a:cubicBezTo>
                    <a:pt x="10854" y="2309"/>
                    <a:pt x="10808" y="2145"/>
                    <a:pt x="10738" y="2145"/>
                  </a:cubicBezTo>
                  <a:cubicBezTo>
                    <a:pt x="10736" y="2145"/>
                    <a:pt x="10734" y="2146"/>
                    <a:pt x="10731" y="2146"/>
                  </a:cubicBezTo>
                  <a:cubicBezTo>
                    <a:pt x="9681" y="2269"/>
                    <a:pt x="8590" y="2407"/>
                    <a:pt x="7517" y="2407"/>
                  </a:cubicBezTo>
                  <a:cubicBezTo>
                    <a:pt x="7182" y="2407"/>
                    <a:pt x="6848" y="2393"/>
                    <a:pt x="6517" y="2362"/>
                  </a:cubicBezTo>
                  <a:cubicBezTo>
                    <a:pt x="4182" y="2143"/>
                    <a:pt x="2040" y="1156"/>
                    <a:pt x="35" y="3"/>
                  </a:cubicBezTo>
                  <a:cubicBezTo>
                    <a:pt x="33" y="2"/>
                    <a:pt x="30" y="1"/>
                    <a:pt x="2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29"/>
            <p:cNvSpPr/>
            <p:nvPr/>
          </p:nvSpPr>
          <p:spPr>
            <a:xfrm>
              <a:off x="-42426" y="2098003"/>
              <a:ext cx="92147" cy="65536"/>
            </a:xfrm>
            <a:custGeom>
              <a:avLst/>
              <a:gdLst/>
              <a:ahLst/>
              <a:cxnLst/>
              <a:rect l="l" t="t" r="r" b="b"/>
              <a:pathLst>
                <a:path w="1721" h="1224" extrusionOk="0">
                  <a:moveTo>
                    <a:pt x="988" y="306"/>
                  </a:moveTo>
                  <a:cubicBezTo>
                    <a:pt x="1102" y="336"/>
                    <a:pt x="1197" y="397"/>
                    <a:pt x="1271" y="526"/>
                  </a:cubicBezTo>
                  <a:cubicBezTo>
                    <a:pt x="1348" y="661"/>
                    <a:pt x="1362" y="830"/>
                    <a:pt x="1194" y="894"/>
                  </a:cubicBezTo>
                  <a:cubicBezTo>
                    <a:pt x="1146" y="912"/>
                    <a:pt x="1076" y="922"/>
                    <a:pt x="998" y="922"/>
                  </a:cubicBezTo>
                  <a:cubicBezTo>
                    <a:pt x="789" y="922"/>
                    <a:pt x="521" y="853"/>
                    <a:pt x="467" y="695"/>
                  </a:cubicBezTo>
                  <a:cubicBezTo>
                    <a:pt x="403" y="503"/>
                    <a:pt x="606" y="357"/>
                    <a:pt x="768" y="323"/>
                  </a:cubicBezTo>
                  <a:cubicBezTo>
                    <a:pt x="835" y="306"/>
                    <a:pt x="913" y="310"/>
                    <a:pt x="988" y="306"/>
                  </a:cubicBezTo>
                  <a:close/>
                  <a:moveTo>
                    <a:pt x="887" y="1"/>
                  </a:moveTo>
                  <a:cubicBezTo>
                    <a:pt x="843" y="1"/>
                    <a:pt x="801" y="8"/>
                    <a:pt x="765" y="26"/>
                  </a:cubicBezTo>
                  <a:cubicBezTo>
                    <a:pt x="517" y="36"/>
                    <a:pt x="274" y="151"/>
                    <a:pt x="177" y="377"/>
                  </a:cubicBezTo>
                  <a:cubicBezTo>
                    <a:pt x="1" y="773"/>
                    <a:pt x="366" y="1063"/>
                    <a:pt x="710" y="1164"/>
                  </a:cubicBezTo>
                  <a:cubicBezTo>
                    <a:pt x="823" y="1197"/>
                    <a:pt x="966" y="1224"/>
                    <a:pt x="1107" y="1224"/>
                  </a:cubicBezTo>
                  <a:cubicBezTo>
                    <a:pt x="1290" y="1224"/>
                    <a:pt x="1470" y="1178"/>
                    <a:pt x="1576" y="1036"/>
                  </a:cubicBezTo>
                  <a:cubicBezTo>
                    <a:pt x="1721" y="843"/>
                    <a:pt x="1640" y="573"/>
                    <a:pt x="1518" y="391"/>
                  </a:cubicBezTo>
                  <a:cubicBezTo>
                    <a:pt x="1426" y="255"/>
                    <a:pt x="1301" y="141"/>
                    <a:pt x="1153" y="69"/>
                  </a:cubicBezTo>
                  <a:cubicBezTo>
                    <a:pt x="1079" y="33"/>
                    <a:pt x="979" y="1"/>
                    <a:pt x="88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29"/>
            <p:cNvSpPr/>
            <p:nvPr/>
          </p:nvSpPr>
          <p:spPr>
            <a:xfrm>
              <a:off x="407929" y="2278443"/>
              <a:ext cx="79029" cy="50383"/>
            </a:xfrm>
            <a:custGeom>
              <a:avLst/>
              <a:gdLst/>
              <a:ahLst/>
              <a:cxnLst/>
              <a:rect l="l" t="t" r="r" b="b"/>
              <a:pathLst>
                <a:path w="1476" h="941" extrusionOk="0">
                  <a:moveTo>
                    <a:pt x="697" y="225"/>
                  </a:moveTo>
                  <a:cubicBezTo>
                    <a:pt x="714" y="225"/>
                    <a:pt x="731" y="226"/>
                    <a:pt x="748" y="227"/>
                  </a:cubicBezTo>
                  <a:cubicBezTo>
                    <a:pt x="893" y="268"/>
                    <a:pt x="1035" y="322"/>
                    <a:pt x="1105" y="447"/>
                  </a:cubicBezTo>
                  <a:cubicBezTo>
                    <a:pt x="1210" y="636"/>
                    <a:pt x="957" y="691"/>
                    <a:pt x="818" y="691"/>
                  </a:cubicBezTo>
                  <a:cubicBezTo>
                    <a:pt x="680" y="691"/>
                    <a:pt x="257" y="664"/>
                    <a:pt x="298" y="437"/>
                  </a:cubicBezTo>
                  <a:cubicBezTo>
                    <a:pt x="325" y="282"/>
                    <a:pt x="534" y="225"/>
                    <a:pt x="697" y="225"/>
                  </a:cubicBezTo>
                  <a:close/>
                  <a:moveTo>
                    <a:pt x="686" y="0"/>
                  </a:moveTo>
                  <a:cubicBezTo>
                    <a:pt x="635" y="0"/>
                    <a:pt x="585" y="8"/>
                    <a:pt x="538" y="25"/>
                  </a:cubicBezTo>
                  <a:cubicBezTo>
                    <a:pt x="522" y="23"/>
                    <a:pt x="505" y="22"/>
                    <a:pt x="489" y="22"/>
                  </a:cubicBezTo>
                  <a:cubicBezTo>
                    <a:pt x="430" y="22"/>
                    <a:pt x="368" y="33"/>
                    <a:pt x="305" y="62"/>
                  </a:cubicBezTo>
                  <a:cubicBezTo>
                    <a:pt x="180" y="116"/>
                    <a:pt x="82" y="224"/>
                    <a:pt x="62" y="363"/>
                  </a:cubicBezTo>
                  <a:cubicBezTo>
                    <a:pt x="1" y="782"/>
                    <a:pt x="548" y="940"/>
                    <a:pt x="862" y="940"/>
                  </a:cubicBezTo>
                  <a:cubicBezTo>
                    <a:pt x="866" y="940"/>
                    <a:pt x="869" y="940"/>
                    <a:pt x="873" y="940"/>
                  </a:cubicBezTo>
                  <a:cubicBezTo>
                    <a:pt x="1176" y="940"/>
                    <a:pt x="1476" y="768"/>
                    <a:pt x="1325" y="427"/>
                  </a:cubicBezTo>
                  <a:cubicBezTo>
                    <a:pt x="1226" y="201"/>
                    <a:pt x="945" y="0"/>
                    <a:pt x="686"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29"/>
            <p:cNvSpPr/>
            <p:nvPr/>
          </p:nvSpPr>
          <p:spPr>
            <a:xfrm>
              <a:off x="828086" y="2327435"/>
              <a:ext cx="89577" cy="64465"/>
            </a:xfrm>
            <a:custGeom>
              <a:avLst/>
              <a:gdLst/>
              <a:ahLst/>
              <a:cxnLst/>
              <a:rect l="l" t="t" r="r" b="b"/>
              <a:pathLst>
                <a:path w="1673" h="1204" extrusionOk="0">
                  <a:moveTo>
                    <a:pt x="1014" y="208"/>
                  </a:moveTo>
                  <a:cubicBezTo>
                    <a:pt x="1116" y="232"/>
                    <a:pt x="1227" y="215"/>
                    <a:pt x="1318" y="279"/>
                  </a:cubicBezTo>
                  <a:cubicBezTo>
                    <a:pt x="1392" y="334"/>
                    <a:pt x="1426" y="411"/>
                    <a:pt x="1426" y="502"/>
                  </a:cubicBezTo>
                  <a:cubicBezTo>
                    <a:pt x="1426" y="728"/>
                    <a:pt x="1244" y="914"/>
                    <a:pt x="1024" y="948"/>
                  </a:cubicBezTo>
                  <a:cubicBezTo>
                    <a:pt x="1006" y="951"/>
                    <a:pt x="984" y="952"/>
                    <a:pt x="960" y="952"/>
                  </a:cubicBezTo>
                  <a:cubicBezTo>
                    <a:pt x="714" y="952"/>
                    <a:pt x="214" y="813"/>
                    <a:pt x="358" y="540"/>
                  </a:cubicBezTo>
                  <a:cubicBezTo>
                    <a:pt x="473" y="323"/>
                    <a:pt x="760" y="222"/>
                    <a:pt x="1014" y="208"/>
                  </a:cubicBezTo>
                  <a:close/>
                  <a:moveTo>
                    <a:pt x="1065" y="1"/>
                  </a:moveTo>
                  <a:cubicBezTo>
                    <a:pt x="1033" y="1"/>
                    <a:pt x="1000" y="4"/>
                    <a:pt x="966" y="9"/>
                  </a:cubicBezTo>
                  <a:cubicBezTo>
                    <a:pt x="960" y="9"/>
                    <a:pt x="960" y="19"/>
                    <a:pt x="953" y="22"/>
                  </a:cubicBezTo>
                  <a:cubicBezTo>
                    <a:pt x="925" y="20"/>
                    <a:pt x="896" y="19"/>
                    <a:pt x="867" y="19"/>
                  </a:cubicBezTo>
                  <a:cubicBezTo>
                    <a:pt x="641" y="19"/>
                    <a:pt x="415" y="91"/>
                    <a:pt x="247" y="252"/>
                  </a:cubicBezTo>
                  <a:cubicBezTo>
                    <a:pt x="0" y="488"/>
                    <a:pt x="91" y="810"/>
                    <a:pt x="352" y="992"/>
                  </a:cubicBezTo>
                  <a:cubicBezTo>
                    <a:pt x="527" y="1115"/>
                    <a:pt x="762" y="1204"/>
                    <a:pt x="989" y="1204"/>
                  </a:cubicBezTo>
                  <a:cubicBezTo>
                    <a:pt x="1112" y="1204"/>
                    <a:pt x="1232" y="1178"/>
                    <a:pt x="1339" y="1117"/>
                  </a:cubicBezTo>
                  <a:cubicBezTo>
                    <a:pt x="1554" y="995"/>
                    <a:pt x="1673" y="749"/>
                    <a:pt x="1640" y="505"/>
                  </a:cubicBezTo>
                  <a:cubicBezTo>
                    <a:pt x="1597" y="211"/>
                    <a:pt x="1352" y="1"/>
                    <a:pt x="10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29"/>
            <p:cNvSpPr/>
            <p:nvPr/>
          </p:nvSpPr>
          <p:spPr>
            <a:xfrm>
              <a:off x="243658" y="2462900"/>
              <a:ext cx="177333" cy="474333"/>
            </a:xfrm>
            <a:custGeom>
              <a:avLst/>
              <a:gdLst/>
              <a:ahLst/>
              <a:cxnLst/>
              <a:rect l="l" t="t" r="r" b="b"/>
              <a:pathLst>
                <a:path w="3312" h="8859" extrusionOk="0">
                  <a:moveTo>
                    <a:pt x="3226" y="1"/>
                  </a:moveTo>
                  <a:cubicBezTo>
                    <a:pt x="3213" y="1"/>
                    <a:pt x="3201" y="9"/>
                    <a:pt x="3190" y="30"/>
                  </a:cubicBezTo>
                  <a:cubicBezTo>
                    <a:pt x="3177" y="54"/>
                    <a:pt x="3167" y="81"/>
                    <a:pt x="3156" y="104"/>
                  </a:cubicBezTo>
                  <a:cubicBezTo>
                    <a:pt x="2490" y="1413"/>
                    <a:pt x="2075" y="2893"/>
                    <a:pt x="1572" y="4267"/>
                  </a:cubicBezTo>
                  <a:cubicBezTo>
                    <a:pt x="1027" y="5755"/>
                    <a:pt x="561" y="7279"/>
                    <a:pt x="17" y="8762"/>
                  </a:cubicBezTo>
                  <a:cubicBezTo>
                    <a:pt x="0" y="8805"/>
                    <a:pt x="35" y="8859"/>
                    <a:pt x="68" y="8859"/>
                  </a:cubicBezTo>
                  <a:cubicBezTo>
                    <a:pt x="82" y="8859"/>
                    <a:pt x="96" y="8848"/>
                    <a:pt x="105" y="8823"/>
                  </a:cubicBezTo>
                  <a:cubicBezTo>
                    <a:pt x="653" y="7326"/>
                    <a:pt x="1284" y="5846"/>
                    <a:pt x="1835" y="4345"/>
                  </a:cubicBezTo>
                  <a:cubicBezTo>
                    <a:pt x="2339" y="2970"/>
                    <a:pt x="2971" y="1575"/>
                    <a:pt x="3309" y="145"/>
                  </a:cubicBezTo>
                  <a:lnTo>
                    <a:pt x="3309" y="135"/>
                  </a:lnTo>
                  <a:cubicBezTo>
                    <a:pt x="3311" y="89"/>
                    <a:pt x="3266" y="1"/>
                    <a:pt x="322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29"/>
            <p:cNvSpPr/>
            <p:nvPr/>
          </p:nvSpPr>
          <p:spPr>
            <a:xfrm>
              <a:off x="791194" y="2507394"/>
              <a:ext cx="78868" cy="434283"/>
            </a:xfrm>
            <a:custGeom>
              <a:avLst/>
              <a:gdLst/>
              <a:ahLst/>
              <a:cxnLst/>
              <a:rect l="l" t="t" r="r" b="b"/>
              <a:pathLst>
                <a:path w="1473" h="8111" extrusionOk="0">
                  <a:moveTo>
                    <a:pt x="208" y="1"/>
                  </a:moveTo>
                  <a:cubicBezTo>
                    <a:pt x="201" y="1"/>
                    <a:pt x="193" y="3"/>
                    <a:pt x="186" y="10"/>
                  </a:cubicBezTo>
                  <a:cubicBezTo>
                    <a:pt x="172" y="24"/>
                    <a:pt x="166" y="47"/>
                    <a:pt x="152" y="64"/>
                  </a:cubicBezTo>
                  <a:cubicBezTo>
                    <a:pt x="0" y="318"/>
                    <a:pt x="162" y="930"/>
                    <a:pt x="192" y="1166"/>
                  </a:cubicBezTo>
                  <a:cubicBezTo>
                    <a:pt x="290" y="1990"/>
                    <a:pt x="409" y="2812"/>
                    <a:pt x="537" y="3629"/>
                  </a:cubicBezTo>
                  <a:cubicBezTo>
                    <a:pt x="760" y="5096"/>
                    <a:pt x="892" y="6657"/>
                    <a:pt x="1368" y="8070"/>
                  </a:cubicBezTo>
                  <a:cubicBezTo>
                    <a:pt x="1379" y="8098"/>
                    <a:pt x="1399" y="8111"/>
                    <a:pt x="1418" y="8111"/>
                  </a:cubicBezTo>
                  <a:cubicBezTo>
                    <a:pt x="1429" y="8111"/>
                    <a:pt x="1440" y="8107"/>
                    <a:pt x="1449" y="8100"/>
                  </a:cubicBezTo>
                  <a:cubicBezTo>
                    <a:pt x="1463" y="8087"/>
                    <a:pt x="1473" y="8070"/>
                    <a:pt x="1473" y="8046"/>
                  </a:cubicBezTo>
                  <a:cubicBezTo>
                    <a:pt x="1426" y="6664"/>
                    <a:pt x="1101" y="5278"/>
                    <a:pt x="895" y="3913"/>
                  </a:cubicBezTo>
                  <a:cubicBezTo>
                    <a:pt x="760" y="3028"/>
                    <a:pt x="625" y="2143"/>
                    <a:pt x="493" y="1257"/>
                  </a:cubicBezTo>
                  <a:cubicBezTo>
                    <a:pt x="436" y="869"/>
                    <a:pt x="436" y="385"/>
                    <a:pt x="247" y="30"/>
                  </a:cubicBezTo>
                  <a:cubicBezTo>
                    <a:pt x="239" y="14"/>
                    <a:pt x="224" y="1"/>
                    <a:pt x="20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29"/>
            <p:cNvSpPr/>
            <p:nvPr/>
          </p:nvSpPr>
          <p:spPr>
            <a:xfrm>
              <a:off x="-301523" y="2365398"/>
              <a:ext cx="379991" cy="306156"/>
            </a:xfrm>
            <a:custGeom>
              <a:avLst/>
              <a:gdLst/>
              <a:ahLst/>
              <a:cxnLst/>
              <a:rect l="l" t="t" r="r" b="b"/>
              <a:pathLst>
                <a:path w="7097" h="5718" extrusionOk="0">
                  <a:moveTo>
                    <a:pt x="7059" y="1"/>
                  </a:moveTo>
                  <a:cubicBezTo>
                    <a:pt x="7053" y="1"/>
                    <a:pt x="7047" y="3"/>
                    <a:pt x="7039" y="10"/>
                  </a:cubicBezTo>
                  <a:cubicBezTo>
                    <a:pt x="5941" y="922"/>
                    <a:pt x="4755" y="1760"/>
                    <a:pt x="3643" y="2666"/>
                  </a:cubicBezTo>
                  <a:cubicBezTo>
                    <a:pt x="2450" y="3639"/>
                    <a:pt x="1271" y="4673"/>
                    <a:pt x="34" y="5586"/>
                  </a:cubicBezTo>
                  <a:cubicBezTo>
                    <a:pt x="0" y="5609"/>
                    <a:pt x="0" y="5680"/>
                    <a:pt x="31" y="5707"/>
                  </a:cubicBezTo>
                  <a:cubicBezTo>
                    <a:pt x="37" y="5714"/>
                    <a:pt x="45" y="5717"/>
                    <a:pt x="55" y="5717"/>
                  </a:cubicBezTo>
                  <a:cubicBezTo>
                    <a:pt x="60" y="5717"/>
                    <a:pt x="65" y="5716"/>
                    <a:pt x="72" y="5714"/>
                  </a:cubicBezTo>
                  <a:cubicBezTo>
                    <a:pt x="1427" y="5146"/>
                    <a:pt x="2650" y="3862"/>
                    <a:pt x="3779" y="2946"/>
                  </a:cubicBezTo>
                  <a:cubicBezTo>
                    <a:pt x="4907" y="2030"/>
                    <a:pt x="5964" y="1030"/>
                    <a:pt x="7076" y="107"/>
                  </a:cubicBezTo>
                  <a:cubicBezTo>
                    <a:pt x="7097" y="91"/>
                    <a:pt x="7097" y="57"/>
                    <a:pt x="7090" y="33"/>
                  </a:cubicBezTo>
                  <a:cubicBezTo>
                    <a:pt x="7083" y="14"/>
                    <a:pt x="7073" y="1"/>
                    <a:pt x="705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72" name="Google Shape;1072;p29"/>
          <p:cNvGrpSpPr/>
          <p:nvPr/>
        </p:nvGrpSpPr>
        <p:grpSpPr>
          <a:xfrm>
            <a:off x="713222" y="3764704"/>
            <a:ext cx="976966" cy="613408"/>
            <a:chOff x="6925510" y="205316"/>
            <a:chExt cx="905688" cy="530354"/>
          </a:xfrm>
        </p:grpSpPr>
        <p:sp>
          <p:nvSpPr>
            <p:cNvPr id="1073" name="Google Shape;1073;p29"/>
            <p:cNvSpPr/>
            <p:nvPr/>
          </p:nvSpPr>
          <p:spPr>
            <a:xfrm>
              <a:off x="7093437" y="213374"/>
              <a:ext cx="568549" cy="515598"/>
            </a:xfrm>
            <a:custGeom>
              <a:avLst/>
              <a:gdLst/>
              <a:ahLst/>
              <a:cxnLst/>
              <a:rect l="l" t="t" r="r" b="b"/>
              <a:pathLst>
                <a:path w="12626" h="11775" extrusionOk="0">
                  <a:moveTo>
                    <a:pt x="6402" y="0"/>
                  </a:moveTo>
                  <a:cubicBezTo>
                    <a:pt x="3247" y="0"/>
                    <a:pt x="0" y="2876"/>
                    <a:pt x="0" y="6031"/>
                  </a:cubicBezTo>
                  <a:cubicBezTo>
                    <a:pt x="0" y="9187"/>
                    <a:pt x="3115" y="11775"/>
                    <a:pt x="6270" y="11775"/>
                  </a:cubicBezTo>
                  <a:cubicBezTo>
                    <a:pt x="9426" y="11775"/>
                    <a:pt x="12626" y="9028"/>
                    <a:pt x="12626" y="5874"/>
                  </a:cubicBezTo>
                  <a:cubicBezTo>
                    <a:pt x="12626" y="2717"/>
                    <a:pt x="9557" y="0"/>
                    <a:pt x="640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29"/>
            <p:cNvSpPr/>
            <p:nvPr/>
          </p:nvSpPr>
          <p:spPr>
            <a:xfrm>
              <a:off x="7077360" y="205316"/>
              <a:ext cx="624386" cy="530354"/>
            </a:xfrm>
            <a:custGeom>
              <a:avLst/>
              <a:gdLst/>
              <a:ahLst/>
              <a:cxnLst/>
              <a:rect l="l" t="t" r="r" b="b"/>
              <a:pathLst>
                <a:path w="13866" h="12112" extrusionOk="0">
                  <a:moveTo>
                    <a:pt x="6777" y="1"/>
                  </a:moveTo>
                  <a:cubicBezTo>
                    <a:pt x="6538" y="1"/>
                    <a:pt x="6299" y="14"/>
                    <a:pt x="6061" y="40"/>
                  </a:cubicBezTo>
                  <a:cubicBezTo>
                    <a:pt x="5899" y="59"/>
                    <a:pt x="5989" y="300"/>
                    <a:pt x="6113" y="312"/>
                  </a:cubicBezTo>
                  <a:cubicBezTo>
                    <a:pt x="8982" y="563"/>
                    <a:pt x="11936" y="1718"/>
                    <a:pt x="12620" y="4868"/>
                  </a:cubicBezTo>
                  <a:cubicBezTo>
                    <a:pt x="13326" y="8114"/>
                    <a:pt x="10901" y="11034"/>
                    <a:pt x="7741" y="11637"/>
                  </a:cubicBezTo>
                  <a:cubicBezTo>
                    <a:pt x="7365" y="11709"/>
                    <a:pt x="6985" y="11743"/>
                    <a:pt x="6606" y="11743"/>
                  </a:cubicBezTo>
                  <a:cubicBezTo>
                    <a:pt x="3778" y="11743"/>
                    <a:pt x="1014" y="9808"/>
                    <a:pt x="785" y="6834"/>
                  </a:cubicBezTo>
                  <a:cubicBezTo>
                    <a:pt x="555" y="3847"/>
                    <a:pt x="2656" y="811"/>
                    <a:pt x="5730" y="475"/>
                  </a:cubicBezTo>
                  <a:cubicBezTo>
                    <a:pt x="5862" y="460"/>
                    <a:pt x="5763" y="246"/>
                    <a:pt x="5659" y="244"/>
                  </a:cubicBezTo>
                  <a:cubicBezTo>
                    <a:pt x="5626" y="243"/>
                    <a:pt x="5594" y="243"/>
                    <a:pt x="5561" y="243"/>
                  </a:cubicBezTo>
                  <a:cubicBezTo>
                    <a:pt x="2938" y="243"/>
                    <a:pt x="740" y="2849"/>
                    <a:pt x="378" y="5296"/>
                  </a:cubicBezTo>
                  <a:cubicBezTo>
                    <a:pt x="1" y="7847"/>
                    <a:pt x="1097" y="10165"/>
                    <a:pt x="3417" y="11341"/>
                  </a:cubicBezTo>
                  <a:cubicBezTo>
                    <a:pt x="4440" y="11859"/>
                    <a:pt x="5511" y="12112"/>
                    <a:pt x="6571" y="12112"/>
                  </a:cubicBezTo>
                  <a:cubicBezTo>
                    <a:pt x="8042" y="12112"/>
                    <a:pt x="9492" y="11626"/>
                    <a:pt x="10766" y="10691"/>
                  </a:cubicBezTo>
                  <a:cubicBezTo>
                    <a:pt x="12937" y="9099"/>
                    <a:pt x="13866" y="6430"/>
                    <a:pt x="12822" y="3871"/>
                  </a:cubicBezTo>
                  <a:cubicBezTo>
                    <a:pt x="11847" y="1479"/>
                    <a:pt x="9317" y="1"/>
                    <a:pt x="677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29"/>
            <p:cNvSpPr/>
            <p:nvPr/>
          </p:nvSpPr>
          <p:spPr>
            <a:xfrm>
              <a:off x="6925510" y="360379"/>
              <a:ext cx="905688" cy="259660"/>
            </a:xfrm>
            <a:custGeom>
              <a:avLst/>
              <a:gdLst/>
              <a:ahLst/>
              <a:cxnLst/>
              <a:rect l="l" t="t" r="r" b="b"/>
              <a:pathLst>
                <a:path w="20113" h="5930" extrusionOk="0">
                  <a:moveTo>
                    <a:pt x="16657" y="1"/>
                  </a:moveTo>
                  <a:cubicBezTo>
                    <a:pt x="16439" y="1"/>
                    <a:pt x="16237" y="20"/>
                    <a:pt x="16067" y="60"/>
                  </a:cubicBezTo>
                  <a:cubicBezTo>
                    <a:pt x="15914" y="95"/>
                    <a:pt x="16073" y="324"/>
                    <a:pt x="16180" y="325"/>
                  </a:cubicBezTo>
                  <a:cubicBezTo>
                    <a:pt x="16845" y="330"/>
                    <a:pt x="19241" y="410"/>
                    <a:pt x="18563" y="1628"/>
                  </a:cubicBezTo>
                  <a:cubicBezTo>
                    <a:pt x="18243" y="2202"/>
                    <a:pt x="17451" y="2549"/>
                    <a:pt x="16881" y="2811"/>
                  </a:cubicBezTo>
                  <a:cubicBezTo>
                    <a:pt x="14924" y="3710"/>
                    <a:pt x="12785" y="4282"/>
                    <a:pt x="10682" y="4712"/>
                  </a:cubicBezTo>
                  <a:cubicBezTo>
                    <a:pt x="8818" y="5095"/>
                    <a:pt x="6905" y="5405"/>
                    <a:pt x="5006" y="5541"/>
                  </a:cubicBezTo>
                  <a:cubicBezTo>
                    <a:pt x="4909" y="5547"/>
                    <a:pt x="4759" y="5553"/>
                    <a:pt x="4576" y="5553"/>
                  </a:cubicBezTo>
                  <a:cubicBezTo>
                    <a:pt x="3425" y="5553"/>
                    <a:pt x="955" y="5349"/>
                    <a:pt x="1947" y="4098"/>
                  </a:cubicBezTo>
                  <a:cubicBezTo>
                    <a:pt x="2398" y="3528"/>
                    <a:pt x="3165" y="3113"/>
                    <a:pt x="3797" y="2785"/>
                  </a:cubicBezTo>
                  <a:cubicBezTo>
                    <a:pt x="3898" y="2733"/>
                    <a:pt x="3795" y="2553"/>
                    <a:pt x="3700" y="2553"/>
                  </a:cubicBezTo>
                  <a:cubicBezTo>
                    <a:pt x="3695" y="2553"/>
                    <a:pt x="3691" y="2554"/>
                    <a:pt x="3687" y="2554"/>
                  </a:cubicBezTo>
                  <a:cubicBezTo>
                    <a:pt x="2393" y="2794"/>
                    <a:pt x="1" y="4784"/>
                    <a:pt x="2166" y="5597"/>
                  </a:cubicBezTo>
                  <a:cubicBezTo>
                    <a:pt x="2830" y="5847"/>
                    <a:pt x="3527" y="5929"/>
                    <a:pt x="4229" y="5929"/>
                  </a:cubicBezTo>
                  <a:cubicBezTo>
                    <a:pt x="4872" y="5929"/>
                    <a:pt x="5520" y="5860"/>
                    <a:pt x="6151" y="5786"/>
                  </a:cubicBezTo>
                  <a:cubicBezTo>
                    <a:pt x="7890" y="5584"/>
                    <a:pt x="9624" y="5329"/>
                    <a:pt x="11337" y="4961"/>
                  </a:cubicBezTo>
                  <a:cubicBezTo>
                    <a:pt x="12763" y="4653"/>
                    <a:pt x="14174" y="4268"/>
                    <a:pt x="15547" y="3774"/>
                  </a:cubicBezTo>
                  <a:cubicBezTo>
                    <a:pt x="16593" y="3399"/>
                    <a:pt x="17822" y="2999"/>
                    <a:pt x="18648" y="2205"/>
                  </a:cubicBezTo>
                  <a:cubicBezTo>
                    <a:pt x="20112" y="800"/>
                    <a:pt x="18053" y="1"/>
                    <a:pt x="16657"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29"/>
            <p:cNvSpPr/>
            <p:nvPr/>
          </p:nvSpPr>
          <p:spPr>
            <a:xfrm>
              <a:off x="7368361" y="296401"/>
              <a:ext cx="63222" cy="55523"/>
            </a:xfrm>
            <a:custGeom>
              <a:avLst/>
              <a:gdLst/>
              <a:ahLst/>
              <a:cxnLst/>
              <a:rect l="l" t="t" r="r" b="b"/>
              <a:pathLst>
                <a:path w="1404" h="1268" extrusionOk="0">
                  <a:moveTo>
                    <a:pt x="853" y="427"/>
                  </a:moveTo>
                  <a:lnTo>
                    <a:pt x="853" y="427"/>
                  </a:lnTo>
                  <a:cubicBezTo>
                    <a:pt x="853" y="427"/>
                    <a:pt x="859" y="430"/>
                    <a:pt x="873" y="436"/>
                  </a:cubicBezTo>
                  <a:cubicBezTo>
                    <a:pt x="872" y="435"/>
                    <a:pt x="871" y="435"/>
                    <a:pt x="870" y="434"/>
                  </a:cubicBezTo>
                  <a:lnTo>
                    <a:pt x="870" y="434"/>
                  </a:lnTo>
                  <a:cubicBezTo>
                    <a:pt x="860" y="430"/>
                    <a:pt x="853" y="427"/>
                    <a:pt x="853" y="427"/>
                  </a:cubicBezTo>
                  <a:close/>
                  <a:moveTo>
                    <a:pt x="486" y="0"/>
                  </a:moveTo>
                  <a:cubicBezTo>
                    <a:pt x="213" y="0"/>
                    <a:pt x="1" y="394"/>
                    <a:pt x="25" y="636"/>
                  </a:cubicBezTo>
                  <a:cubicBezTo>
                    <a:pt x="60" y="1003"/>
                    <a:pt x="440" y="1243"/>
                    <a:pt x="781" y="1266"/>
                  </a:cubicBezTo>
                  <a:cubicBezTo>
                    <a:pt x="797" y="1267"/>
                    <a:pt x="812" y="1267"/>
                    <a:pt x="827" y="1267"/>
                  </a:cubicBezTo>
                  <a:cubicBezTo>
                    <a:pt x="1087" y="1267"/>
                    <a:pt x="1323" y="1108"/>
                    <a:pt x="1360" y="835"/>
                  </a:cubicBezTo>
                  <a:cubicBezTo>
                    <a:pt x="1404" y="523"/>
                    <a:pt x="1159" y="276"/>
                    <a:pt x="871" y="210"/>
                  </a:cubicBezTo>
                  <a:cubicBezTo>
                    <a:pt x="862" y="208"/>
                    <a:pt x="854" y="207"/>
                    <a:pt x="847" y="207"/>
                  </a:cubicBezTo>
                  <a:cubicBezTo>
                    <a:pt x="746" y="207"/>
                    <a:pt x="793" y="399"/>
                    <a:pt x="870" y="434"/>
                  </a:cubicBezTo>
                  <a:lnTo>
                    <a:pt x="870" y="434"/>
                  </a:lnTo>
                  <a:cubicBezTo>
                    <a:pt x="894" y="444"/>
                    <a:pt x="936" y="462"/>
                    <a:pt x="946" y="469"/>
                  </a:cubicBezTo>
                  <a:cubicBezTo>
                    <a:pt x="1003" y="507"/>
                    <a:pt x="1041" y="545"/>
                    <a:pt x="1061" y="612"/>
                  </a:cubicBezTo>
                  <a:cubicBezTo>
                    <a:pt x="1079" y="677"/>
                    <a:pt x="1070" y="747"/>
                    <a:pt x="1041" y="806"/>
                  </a:cubicBezTo>
                  <a:cubicBezTo>
                    <a:pt x="984" y="924"/>
                    <a:pt x="872" y="972"/>
                    <a:pt x="753" y="972"/>
                  </a:cubicBezTo>
                  <a:cubicBezTo>
                    <a:pt x="710" y="972"/>
                    <a:pt x="666" y="965"/>
                    <a:pt x="623" y="953"/>
                  </a:cubicBezTo>
                  <a:cubicBezTo>
                    <a:pt x="416" y="896"/>
                    <a:pt x="247" y="740"/>
                    <a:pt x="332" y="516"/>
                  </a:cubicBezTo>
                  <a:cubicBezTo>
                    <a:pt x="396" y="353"/>
                    <a:pt x="615" y="276"/>
                    <a:pt x="618" y="99"/>
                  </a:cubicBezTo>
                  <a:cubicBezTo>
                    <a:pt x="618" y="67"/>
                    <a:pt x="608" y="24"/>
                    <a:pt x="574" y="14"/>
                  </a:cubicBezTo>
                  <a:cubicBezTo>
                    <a:pt x="544" y="5"/>
                    <a:pt x="515" y="0"/>
                    <a:pt x="486"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29"/>
            <p:cNvSpPr/>
            <p:nvPr/>
          </p:nvSpPr>
          <p:spPr>
            <a:xfrm>
              <a:off x="7477926" y="310939"/>
              <a:ext cx="82855" cy="61609"/>
            </a:xfrm>
            <a:custGeom>
              <a:avLst/>
              <a:gdLst/>
              <a:ahLst/>
              <a:cxnLst/>
              <a:rect l="l" t="t" r="r" b="b"/>
              <a:pathLst>
                <a:path w="1840" h="1407" extrusionOk="0">
                  <a:moveTo>
                    <a:pt x="493" y="1"/>
                  </a:moveTo>
                  <a:cubicBezTo>
                    <a:pt x="211" y="1"/>
                    <a:pt x="0" y="306"/>
                    <a:pt x="28" y="579"/>
                  </a:cubicBezTo>
                  <a:cubicBezTo>
                    <a:pt x="59" y="897"/>
                    <a:pt x="297" y="1181"/>
                    <a:pt x="580" y="1314"/>
                  </a:cubicBezTo>
                  <a:cubicBezTo>
                    <a:pt x="706" y="1373"/>
                    <a:pt x="855" y="1406"/>
                    <a:pt x="1003" y="1406"/>
                  </a:cubicBezTo>
                  <a:cubicBezTo>
                    <a:pt x="1226" y="1406"/>
                    <a:pt x="1447" y="1331"/>
                    <a:pt x="1587" y="1157"/>
                  </a:cubicBezTo>
                  <a:cubicBezTo>
                    <a:pt x="1840" y="841"/>
                    <a:pt x="1576" y="383"/>
                    <a:pt x="1222" y="290"/>
                  </a:cubicBezTo>
                  <a:cubicBezTo>
                    <a:pt x="1216" y="288"/>
                    <a:pt x="1211" y="287"/>
                    <a:pt x="1206" y="287"/>
                  </a:cubicBezTo>
                  <a:cubicBezTo>
                    <a:pt x="1147" y="287"/>
                    <a:pt x="1170" y="407"/>
                    <a:pt x="1194" y="434"/>
                  </a:cubicBezTo>
                  <a:cubicBezTo>
                    <a:pt x="1298" y="551"/>
                    <a:pt x="1444" y="672"/>
                    <a:pt x="1392" y="845"/>
                  </a:cubicBezTo>
                  <a:cubicBezTo>
                    <a:pt x="1363" y="942"/>
                    <a:pt x="1279" y="1012"/>
                    <a:pt x="1193" y="1054"/>
                  </a:cubicBezTo>
                  <a:cubicBezTo>
                    <a:pt x="1109" y="1096"/>
                    <a:pt x="1014" y="1117"/>
                    <a:pt x="919" y="1117"/>
                  </a:cubicBezTo>
                  <a:cubicBezTo>
                    <a:pt x="765" y="1117"/>
                    <a:pt x="610" y="1064"/>
                    <a:pt x="496" y="966"/>
                  </a:cubicBezTo>
                  <a:cubicBezTo>
                    <a:pt x="366" y="853"/>
                    <a:pt x="264" y="666"/>
                    <a:pt x="315" y="491"/>
                  </a:cubicBezTo>
                  <a:cubicBezTo>
                    <a:pt x="368" y="303"/>
                    <a:pt x="567" y="308"/>
                    <a:pt x="650" y="166"/>
                  </a:cubicBezTo>
                  <a:cubicBezTo>
                    <a:pt x="679" y="116"/>
                    <a:pt x="664" y="33"/>
                    <a:pt x="603" y="16"/>
                  </a:cubicBezTo>
                  <a:cubicBezTo>
                    <a:pt x="565" y="6"/>
                    <a:pt x="528" y="1"/>
                    <a:pt x="493" y="1"/>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29"/>
            <p:cNvSpPr/>
            <p:nvPr/>
          </p:nvSpPr>
          <p:spPr>
            <a:xfrm>
              <a:off x="7504540" y="416781"/>
              <a:ext cx="57999" cy="46590"/>
            </a:xfrm>
            <a:custGeom>
              <a:avLst/>
              <a:gdLst/>
              <a:ahLst/>
              <a:cxnLst/>
              <a:rect l="l" t="t" r="r" b="b"/>
              <a:pathLst>
                <a:path w="1288" h="1064" extrusionOk="0">
                  <a:moveTo>
                    <a:pt x="371" y="0"/>
                  </a:moveTo>
                  <a:cubicBezTo>
                    <a:pt x="166" y="0"/>
                    <a:pt x="22" y="154"/>
                    <a:pt x="11" y="383"/>
                  </a:cubicBezTo>
                  <a:cubicBezTo>
                    <a:pt x="1" y="620"/>
                    <a:pt x="135" y="869"/>
                    <a:pt x="342" y="984"/>
                  </a:cubicBezTo>
                  <a:cubicBezTo>
                    <a:pt x="436" y="1037"/>
                    <a:pt x="550" y="1064"/>
                    <a:pt x="666" y="1064"/>
                  </a:cubicBezTo>
                  <a:cubicBezTo>
                    <a:pt x="826" y="1064"/>
                    <a:pt x="988" y="1011"/>
                    <a:pt x="1097" y="902"/>
                  </a:cubicBezTo>
                  <a:cubicBezTo>
                    <a:pt x="1288" y="711"/>
                    <a:pt x="1163" y="430"/>
                    <a:pt x="948" y="322"/>
                  </a:cubicBezTo>
                  <a:cubicBezTo>
                    <a:pt x="943" y="320"/>
                    <a:pt x="938" y="318"/>
                    <a:pt x="933" y="318"/>
                  </a:cubicBezTo>
                  <a:cubicBezTo>
                    <a:pt x="896" y="318"/>
                    <a:pt x="896" y="408"/>
                    <a:pt x="912" y="429"/>
                  </a:cubicBezTo>
                  <a:cubicBezTo>
                    <a:pt x="1046" y="605"/>
                    <a:pt x="962" y="725"/>
                    <a:pt x="768" y="786"/>
                  </a:cubicBezTo>
                  <a:cubicBezTo>
                    <a:pt x="711" y="804"/>
                    <a:pt x="648" y="815"/>
                    <a:pt x="585" y="815"/>
                  </a:cubicBezTo>
                  <a:cubicBezTo>
                    <a:pt x="491" y="815"/>
                    <a:pt x="398" y="791"/>
                    <a:pt x="329" y="729"/>
                  </a:cubicBezTo>
                  <a:cubicBezTo>
                    <a:pt x="103" y="527"/>
                    <a:pt x="218" y="201"/>
                    <a:pt x="490" y="134"/>
                  </a:cubicBezTo>
                  <a:cubicBezTo>
                    <a:pt x="531" y="124"/>
                    <a:pt x="525" y="25"/>
                    <a:pt x="486" y="16"/>
                  </a:cubicBezTo>
                  <a:cubicBezTo>
                    <a:pt x="446" y="5"/>
                    <a:pt x="408" y="0"/>
                    <a:pt x="371" y="0"/>
                  </a:cubicBezTo>
                  <a:close/>
                </a:path>
              </a:pathLst>
            </a:custGeom>
            <a:solidFill>
              <a:srgbClr val="00296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61925" y="68032"/>
            <a:ext cx="8915400" cy="560618"/>
          </a:xfrm>
        </p:spPr>
        <p:txBody>
          <a:bodyPr>
            <a:normAutofit/>
          </a:bodyPr>
          <a:lstStyle>
            <a:lvl1pPr>
              <a:defRPr sz="2400" b="1"/>
            </a:lvl1pPr>
          </a:lstStyle>
          <a:p>
            <a:r>
              <a:rPr lang="en-US"/>
              <a:t>Click to edit Master title style</a:t>
            </a:r>
            <a:endParaRPr lang="en-US" dirty="0"/>
          </a:p>
        </p:txBody>
      </p:sp>
      <p:sp>
        <p:nvSpPr>
          <p:cNvPr id="3" name="Content Placeholder 2"/>
          <p:cNvSpPr>
            <a:spLocks noGrp="1"/>
          </p:cNvSpPr>
          <p:nvPr>
            <p:ph idx="1"/>
          </p:nvPr>
        </p:nvSpPr>
        <p:spPr>
          <a:xfrm>
            <a:off x="161925" y="628650"/>
            <a:ext cx="8915400" cy="44481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749320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713225" y="445025"/>
            <a:ext cx="7717500" cy="5727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4000"/>
              <a:buFont typeface="Amatic SC"/>
              <a:buNone/>
              <a:defRPr sz="4000" b="1">
                <a:solidFill>
                  <a:schemeClr val="dk1"/>
                </a:solidFill>
                <a:latin typeface="Amatic SC"/>
                <a:ea typeface="Amatic SC"/>
                <a:cs typeface="Amatic SC"/>
                <a:sym typeface="Amatic SC"/>
              </a:defRPr>
            </a:lvl1pPr>
            <a:lvl2pPr lvl="1">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2pPr>
            <a:lvl3pPr lvl="2">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3pPr>
            <a:lvl4pPr lvl="3">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4pPr>
            <a:lvl5pPr lvl="4">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5pPr>
            <a:lvl6pPr lvl="5">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6pPr>
            <a:lvl7pPr lvl="6">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7pPr>
            <a:lvl8pPr lvl="7">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8pPr>
            <a:lvl9pPr lvl="8">
              <a:spcBef>
                <a:spcPts val="0"/>
              </a:spcBef>
              <a:spcAft>
                <a:spcPts val="0"/>
              </a:spcAft>
              <a:buClr>
                <a:schemeClr val="dk1"/>
              </a:buClr>
              <a:buSzPts val="2800"/>
              <a:buFont typeface="Amatic SC"/>
              <a:buNone/>
              <a:defRPr sz="2800" b="1">
                <a:solidFill>
                  <a:schemeClr val="dk1"/>
                </a:solidFill>
                <a:latin typeface="Amatic SC"/>
                <a:ea typeface="Amatic SC"/>
                <a:cs typeface="Amatic SC"/>
                <a:sym typeface="Amatic SC"/>
              </a:defRPr>
            </a:lvl9pPr>
          </a:lstStyle>
          <a:p>
            <a:endParaRPr/>
          </a:p>
        </p:txBody>
      </p:sp>
      <p:sp>
        <p:nvSpPr>
          <p:cNvPr id="7" name="Google Shape;7;p1"/>
          <p:cNvSpPr txBox="1">
            <a:spLocks noGrp="1"/>
          </p:cNvSpPr>
          <p:nvPr>
            <p:ph type="body" idx="1"/>
          </p:nvPr>
        </p:nvSpPr>
        <p:spPr>
          <a:xfrm>
            <a:off x="713225" y="1152475"/>
            <a:ext cx="77175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1pPr>
            <a:lvl2pPr marL="914400" lvl="1"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2pPr>
            <a:lvl3pPr marL="1371600" lvl="2"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3pPr>
            <a:lvl4pPr marL="1828800" lvl="3"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4pPr>
            <a:lvl5pPr marL="2286000" lvl="4"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5pPr>
            <a:lvl6pPr marL="2743200" lvl="5"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6pPr>
            <a:lvl7pPr marL="3200400" lvl="6"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7pPr>
            <a:lvl8pPr marL="3657600" lvl="7"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8pPr>
            <a:lvl9pPr marL="4114800" lvl="8" indent="-317500">
              <a:lnSpc>
                <a:spcPct val="100000"/>
              </a:lnSpc>
              <a:spcBef>
                <a:spcPts val="0"/>
              </a:spcBef>
              <a:spcAft>
                <a:spcPts val="0"/>
              </a:spcAft>
              <a:buClr>
                <a:schemeClr val="dk2"/>
              </a:buClr>
              <a:buSzPts val="1400"/>
              <a:buFont typeface="Didact Gothic"/>
              <a:buChar char="■"/>
              <a:defRPr>
                <a:solidFill>
                  <a:schemeClr val="dk2"/>
                </a:solidFill>
                <a:latin typeface="Didact Gothic"/>
                <a:ea typeface="Didact Gothic"/>
                <a:cs typeface="Didact Gothic"/>
                <a:sym typeface="Didact Gothic"/>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2" r:id="rId3"/>
    <p:sldLayoutId id="2147483653" r:id="rId4"/>
    <p:sldLayoutId id="2147483658" r:id="rId5"/>
    <p:sldLayoutId id="2147483673" r:id="rId6"/>
    <p:sldLayoutId id="2147483674" r:id="rId7"/>
    <p:sldLayoutId id="2147483675" r:id="rId8"/>
    <p:sldLayoutId id="2147483680"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g"/><Relationship Id="rId13" Type="http://schemas.openxmlformats.org/officeDocument/2006/relationships/image" Target="../media/image9.gif"/><Relationship Id="rId18" Type="http://schemas.openxmlformats.org/officeDocument/2006/relationships/slide" Target="slide5.xml"/><Relationship Id="rId3" Type="http://schemas.openxmlformats.org/officeDocument/2006/relationships/slideLayout" Target="../slideLayouts/slideLayout1.xml"/><Relationship Id="rId7" Type="http://schemas.openxmlformats.org/officeDocument/2006/relationships/image" Target="../media/image4.jpg"/><Relationship Id="rId12" Type="http://schemas.openxmlformats.org/officeDocument/2006/relationships/slide" Target="slide11.xml"/><Relationship Id="rId17" Type="http://schemas.openxmlformats.org/officeDocument/2006/relationships/slide" Target="slide4.xml"/><Relationship Id="rId2" Type="http://schemas.microsoft.com/office/2007/relationships/media" Target="../media/media1.WAV"/><Relationship Id="rId16" Type="http://schemas.openxmlformats.org/officeDocument/2006/relationships/slide" Target="slide3.xml"/><Relationship Id="rId1" Type="http://schemas.openxmlformats.org/officeDocument/2006/relationships/audio" Target="NULL" TargetMode="External"/><Relationship Id="rId6" Type="http://schemas.openxmlformats.org/officeDocument/2006/relationships/image" Target="../media/image3.jpg"/><Relationship Id="rId11" Type="http://schemas.openxmlformats.org/officeDocument/2006/relationships/image" Target="../media/image8.gif"/><Relationship Id="rId5" Type="http://schemas.openxmlformats.org/officeDocument/2006/relationships/image" Target="../media/image2.jpg"/><Relationship Id="rId15" Type="http://schemas.openxmlformats.org/officeDocument/2006/relationships/slide" Target="slide2.xml"/><Relationship Id="rId10" Type="http://schemas.openxmlformats.org/officeDocument/2006/relationships/image" Target="../media/image7.gif"/><Relationship Id="rId4" Type="http://schemas.openxmlformats.org/officeDocument/2006/relationships/image" Target="../media/image1.jpg"/><Relationship Id="rId9" Type="http://schemas.openxmlformats.org/officeDocument/2006/relationships/image" Target="../media/image6.jpg"/><Relationship Id="rId14" Type="http://schemas.openxmlformats.org/officeDocument/2006/relationships/image" Target="../media/image10.png"/></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7" Type="http://schemas.openxmlformats.org/officeDocument/2006/relationships/image" Target="../media/image3.jpg"/><Relationship Id="rId2" Type="http://schemas.openxmlformats.org/officeDocument/2006/relationships/slide" Target="slide13.xml"/><Relationship Id="rId1" Type="http://schemas.openxmlformats.org/officeDocument/2006/relationships/slideLayout" Target="../slideLayouts/slideLayout3.xml"/><Relationship Id="rId6" Type="http://schemas.openxmlformats.org/officeDocument/2006/relationships/image" Target="../media/image2.jpg"/><Relationship Id="rId5" Type="http://schemas.openxmlformats.org/officeDocument/2006/relationships/image" Target="../media/image4.jpg"/><Relationship Id="rId4" Type="http://schemas.openxmlformats.org/officeDocument/2006/relationships/image" Target="../media/image5.jpg"/></Relationships>
</file>

<file path=ppt/slides/_rels/slide11.xml.rels><?xml version="1.0" encoding="UTF-8" standalone="yes"?>
<Relationships xmlns="http://schemas.openxmlformats.org/package/2006/relationships"><Relationship Id="rId8" Type="http://schemas.openxmlformats.org/officeDocument/2006/relationships/image" Target="../media/image22.jpg"/><Relationship Id="rId3" Type="http://schemas.openxmlformats.org/officeDocument/2006/relationships/image" Target="../media/image18.jpeg"/><Relationship Id="rId7" Type="http://schemas.openxmlformats.org/officeDocument/2006/relationships/image" Target="../media/image21.jpg"/><Relationship Id="rId2" Type="http://schemas.openxmlformats.org/officeDocument/2006/relationships/image" Target="../media/image17.jpg"/><Relationship Id="rId1" Type="http://schemas.openxmlformats.org/officeDocument/2006/relationships/slideLayout" Target="../slideLayouts/slideLayout9.xml"/><Relationship Id="rId6" Type="http://schemas.openxmlformats.org/officeDocument/2006/relationships/image" Target="../media/image20.jpeg"/><Relationship Id="rId5" Type="http://schemas.openxmlformats.org/officeDocument/2006/relationships/image" Target="../media/image19.jpg"/><Relationship Id="rId4" Type="http://schemas.openxmlformats.org/officeDocument/2006/relationships/image" Target="../media/image1.jpg"/></Relationships>
</file>

<file path=ppt/slides/_rels/slide12.xml.rels><?xml version="1.0" encoding="UTF-8" standalone="yes"?>
<Relationships xmlns="http://schemas.openxmlformats.org/package/2006/relationships"><Relationship Id="rId3" Type="http://schemas.openxmlformats.org/officeDocument/2006/relationships/image" Target="../media/image1.jpg"/><Relationship Id="rId7" Type="http://schemas.openxmlformats.org/officeDocument/2006/relationships/image" Target="../media/image21.jpg"/><Relationship Id="rId2" Type="http://schemas.openxmlformats.org/officeDocument/2006/relationships/image" Target="../media/image18.jpeg"/><Relationship Id="rId1" Type="http://schemas.openxmlformats.org/officeDocument/2006/relationships/slideLayout" Target="../slideLayouts/slideLayout9.xml"/><Relationship Id="rId6" Type="http://schemas.openxmlformats.org/officeDocument/2006/relationships/image" Target="../media/image19.jpg"/><Relationship Id="rId5" Type="http://schemas.openxmlformats.org/officeDocument/2006/relationships/image" Target="../media/image22.jpg"/><Relationship Id="rId4" Type="http://schemas.openxmlformats.org/officeDocument/2006/relationships/image" Target="../media/image20.jpeg"/></Relationships>
</file>

<file path=ppt/slides/_rels/slide1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5.jfif"/><Relationship Id="rId2" Type="http://schemas.openxmlformats.org/officeDocument/2006/relationships/image" Target="../media/image24.jfif"/><Relationship Id="rId1" Type="http://schemas.openxmlformats.org/officeDocument/2006/relationships/slideLayout" Target="../slideLayouts/slideLayout9.xml"/><Relationship Id="rId6" Type="http://schemas.openxmlformats.org/officeDocument/2006/relationships/image" Target="../media/image28.jfif"/><Relationship Id="rId5" Type="http://schemas.openxmlformats.org/officeDocument/2006/relationships/image" Target="../media/image27.jfif"/><Relationship Id="rId4" Type="http://schemas.openxmlformats.org/officeDocument/2006/relationships/image" Target="../media/image26.jfif"/></Relationships>
</file>

<file path=ppt/slides/_rels/slide16.xml.rels><?xml version="1.0" encoding="UTF-8" standalone="yes"?>
<Relationships xmlns="http://schemas.openxmlformats.org/package/2006/relationships"><Relationship Id="rId3" Type="http://schemas.openxmlformats.org/officeDocument/2006/relationships/image" Target="../media/image29.jfif"/><Relationship Id="rId2" Type="http://schemas.openxmlformats.org/officeDocument/2006/relationships/image" Target="../media/image5.jp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jp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jfif"/><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1.xml"/></Relationships>
</file>

<file path=ppt/slides/_rels/slide30.xml.rels><?xml version="1.0" encoding="UTF-8" standalone="yes"?>
<Relationships xmlns="http://schemas.openxmlformats.org/package/2006/relationships"><Relationship Id="rId8" Type="http://schemas.openxmlformats.org/officeDocument/2006/relationships/image" Target="../media/image44.jpeg"/><Relationship Id="rId3" Type="http://schemas.openxmlformats.org/officeDocument/2006/relationships/image" Target="../media/image39.jpeg"/><Relationship Id="rId7" Type="http://schemas.openxmlformats.org/officeDocument/2006/relationships/image" Target="../media/image43.jpeg"/><Relationship Id="rId2" Type="http://schemas.openxmlformats.org/officeDocument/2006/relationships/image" Target="../media/image38.png"/><Relationship Id="rId1" Type="http://schemas.openxmlformats.org/officeDocument/2006/relationships/slideLayout" Target="../slideLayouts/slideLayout9.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8" Type="http://schemas.openxmlformats.org/officeDocument/2006/relationships/image" Target="../media/image51.jpeg"/><Relationship Id="rId13" Type="http://schemas.openxmlformats.org/officeDocument/2006/relationships/image" Target="../media/image56.jpeg"/><Relationship Id="rId3" Type="http://schemas.openxmlformats.org/officeDocument/2006/relationships/image" Target="../media/image46.jpeg"/><Relationship Id="rId7" Type="http://schemas.openxmlformats.org/officeDocument/2006/relationships/image" Target="../media/image50.jpeg"/><Relationship Id="rId12" Type="http://schemas.openxmlformats.org/officeDocument/2006/relationships/image" Target="../media/image55.jpeg"/><Relationship Id="rId2" Type="http://schemas.openxmlformats.org/officeDocument/2006/relationships/image" Target="../media/image45.jpeg"/><Relationship Id="rId1" Type="http://schemas.openxmlformats.org/officeDocument/2006/relationships/slideLayout" Target="../slideLayouts/slideLayout9.xml"/><Relationship Id="rId6" Type="http://schemas.openxmlformats.org/officeDocument/2006/relationships/image" Target="../media/image49.jpeg"/><Relationship Id="rId11" Type="http://schemas.openxmlformats.org/officeDocument/2006/relationships/image" Target="../media/image54.jpeg"/><Relationship Id="rId5" Type="http://schemas.openxmlformats.org/officeDocument/2006/relationships/image" Target="../media/image48.jpeg"/><Relationship Id="rId10" Type="http://schemas.openxmlformats.org/officeDocument/2006/relationships/image" Target="../media/image53.jpeg"/><Relationship Id="rId4" Type="http://schemas.openxmlformats.org/officeDocument/2006/relationships/image" Target="../media/image47.jpeg"/><Relationship Id="rId9" Type="http://schemas.openxmlformats.org/officeDocument/2006/relationships/image" Target="../media/image52.jpeg"/><Relationship Id="rId14" Type="http://schemas.openxmlformats.org/officeDocument/2006/relationships/image" Target="../media/image57.jpeg"/></Relationships>
</file>

<file path=ppt/slides/_rels/slide3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2.WAV"/><Relationship Id="rId1" Type="http://schemas.microsoft.com/office/2007/relationships/media" Target="../media/media2.WAV"/><Relationship Id="rId5" Type="http://schemas.openxmlformats.org/officeDocument/2006/relationships/image" Target="../media/image11.png"/><Relationship Id="rId4" Type="http://schemas.openxmlformats.org/officeDocument/2006/relationships/slide" Target="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1.jpg"/><Relationship Id="rId2" Type="http://schemas.openxmlformats.org/officeDocument/2006/relationships/image" Target="../media/image6.jpg"/><Relationship Id="rId1" Type="http://schemas.openxmlformats.org/officeDocument/2006/relationships/slideLayout" Target="../slideLayouts/slideLayout9.xml"/><Relationship Id="rId6" Type="http://schemas.openxmlformats.org/officeDocument/2006/relationships/image" Target="../media/image2.jpg"/><Relationship Id="rId5" Type="http://schemas.openxmlformats.org/officeDocument/2006/relationships/image" Target="../media/image3.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slide" Target="slide13.xml"/><Relationship Id="rId1" Type="http://schemas.openxmlformats.org/officeDocument/2006/relationships/slideLayout" Target="../slideLayouts/slideLayout3.xml"/><Relationship Id="rId5" Type="http://schemas.openxmlformats.org/officeDocument/2006/relationships/slide" Target="slide9.xml"/><Relationship Id="rId4" Type="http://schemas.openxmlformats.org/officeDocument/2006/relationships/image" Target="../media/image13.jpeg"/></Relationships>
</file>

<file path=ppt/slides/_rels/slide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3.xml"/><Relationship Id="rId4"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098" y="2797270"/>
            <a:ext cx="2001189" cy="1819497"/>
          </a:xfrm>
          <a:prstGeom prst="rect">
            <a:avLst/>
          </a:prstGeom>
        </p:spPr>
      </p:pic>
      <p:pic>
        <p:nvPicPr>
          <p:cNvPr id="24" name="Picture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58440" y="2843282"/>
            <a:ext cx="1850518" cy="1687055"/>
          </a:xfrm>
          <a:prstGeom prst="rect">
            <a:avLst/>
          </a:prstGeom>
        </p:spPr>
      </p:pic>
      <p:pic>
        <p:nvPicPr>
          <p:cNvPr id="23" name="Picture 2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38943" y="2777062"/>
            <a:ext cx="1819497" cy="1819497"/>
          </a:xfrm>
          <a:prstGeom prst="rect">
            <a:avLst/>
          </a:prstGeom>
        </p:spPr>
      </p:pic>
      <p:pic>
        <p:nvPicPr>
          <p:cNvPr id="22" name="Picture 2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7098" y="779901"/>
            <a:ext cx="2001189" cy="1833131"/>
          </a:xfrm>
          <a:prstGeom prst="rect">
            <a:avLst/>
          </a:prstGeom>
        </p:spPr>
      </p:pic>
      <p:pic>
        <p:nvPicPr>
          <p:cNvPr id="21" name="Picture 2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123887" y="879967"/>
            <a:ext cx="1765589" cy="1733065"/>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338943" y="976592"/>
            <a:ext cx="1772168" cy="1636441"/>
          </a:xfrm>
          <a:prstGeom prst="rect">
            <a:avLst/>
          </a:prstGeom>
        </p:spPr>
      </p:pic>
      <p:sp>
        <p:nvSpPr>
          <p:cNvPr id="40" name="Rectangle 39"/>
          <p:cNvSpPr/>
          <p:nvPr/>
        </p:nvSpPr>
        <p:spPr>
          <a:xfrm>
            <a:off x="742955" y="879967"/>
            <a:ext cx="3143373" cy="205125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32" name="Rectangle 31"/>
          <p:cNvSpPr/>
          <p:nvPr/>
        </p:nvSpPr>
        <p:spPr>
          <a:xfrm>
            <a:off x="1585707" y="17487"/>
            <a:ext cx="5867311" cy="58477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3200" b="1" dirty="0">
                <a:ln w="11430"/>
                <a:effectLst>
                  <a:outerShdw blurRad="80000" dist="40000" dir="5040000" algn="tl">
                    <a:srgbClr val="000000">
                      <a:alpha val="30000"/>
                    </a:srgbClr>
                  </a:outerShdw>
                </a:effectLst>
              </a:rPr>
              <a:t>TRÒ CHƠI LẬT </a:t>
            </a:r>
            <a:r>
              <a:rPr lang="en-US" sz="3200" b="1" dirty="0" err="1">
                <a:ln w="11430"/>
                <a:effectLst>
                  <a:outerShdw blurRad="80000" dist="40000" dir="5040000" algn="tl">
                    <a:srgbClr val="000000">
                      <a:alpha val="30000"/>
                    </a:srgbClr>
                  </a:outerShdw>
                </a:effectLst>
              </a:rPr>
              <a:t>MẢNH</a:t>
            </a:r>
            <a:r>
              <a:rPr lang="en-US" sz="3200" b="1" dirty="0">
                <a:ln w="11430"/>
                <a:effectLst>
                  <a:outerShdw blurRad="80000" dist="40000" dir="5040000" algn="tl">
                    <a:srgbClr val="000000">
                      <a:alpha val="30000"/>
                    </a:srgbClr>
                  </a:outerShdw>
                </a:effectLst>
              </a:rPr>
              <a:t> </a:t>
            </a:r>
            <a:r>
              <a:rPr lang="en-US" sz="3200" b="1" dirty="0" err="1" smtClean="0">
                <a:ln w="11430"/>
                <a:effectLst>
                  <a:outerShdw blurRad="80000" dist="40000" dir="5040000" algn="tl">
                    <a:srgbClr val="000000">
                      <a:alpha val="30000"/>
                    </a:srgbClr>
                  </a:outerShdw>
                </a:effectLst>
              </a:rPr>
              <a:t>GHÉP</a:t>
            </a:r>
            <a:endParaRPr lang="en-US" sz="3600" b="1" dirty="0">
              <a:ln w="11430"/>
              <a:effectLst>
                <a:outerShdw blurRad="80000" dist="40000" dir="5040000" algn="tl">
                  <a:srgbClr val="000000">
                    <a:alpha val="30000"/>
                  </a:srgbClr>
                </a:outerShdw>
              </a:effectLst>
            </a:endParaRPr>
          </a:p>
        </p:txBody>
      </p:sp>
      <p:pic>
        <p:nvPicPr>
          <p:cNvPr id="35" name="Picture 34"/>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01994" y="146870"/>
            <a:ext cx="495300" cy="438150"/>
          </a:xfrm>
          <a:prstGeom prst="rect">
            <a:avLst/>
          </a:prstGeom>
        </p:spPr>
      </p:pic>
      <p:pic>
        <p:nvPicPr>
          <p:cNvPr id="36" name="Picture 35"/>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452396" y="538442"/>
            <a:ext cx="495300" cy="438150"/>
          </a:xfrm>
          <a:prstGeom prst="rect">
            <a:avLst/>
          </a:prstGeom>
        </p:spPr>
      </p:pic>
      <p:pic>
        <p:nvPicPr>
          <p:cNvPr id="37" name="Picture 36"/>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667500" y="146870"/>
            <a:ext cx="495300" cy="438150"/>
          </a:xfrm>
          <a:prstGeom prst="rect">
            <a:avLst/>
          </a:prstGeom>
        </p:spPr>
      </p:pic>
      <p:pic>
        <p:nvPicPr>
          <p:cNvPr id="38" name="Picture 37"/>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869448" y="538442"/>
            <a:ext cx="495300" cy="438150"/>
          </a:xfrm>
          <a:prstGeom prst="rect">
            <a:avLst/>
          </a:prstGeom>
        </p:spPr>
      </p:pic>
      <p:pic>
        <p:nvPicPr>
          <p:cNvPr id="39" name="Picture 38"/>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406326" y="547671"/>
            <a:ext cx="4228206" cy="232231"/>
          </a:xfrm>
          <a:prstGeom prst="rect">
            <a:avLst/>
          </a:prstGeom>
        </p:spPr>
      </p:pic>
      <p:pic>
        <p:nvPicPr>
          <p:cNvPr id="43" name="Picture 42">
            <a:hlinkClick r:id="rId12" action="ppaction://hlinksldjump"/>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924800" y="4096114"/>
            <a:ext cx="1009650" cy="904875"/>
          </a:xfrm>
          <a:prstGeom prst="rect">
            <a:avLst/>
          </a:prstGeom>
        </p:spPr>
      </p:pic>
      <p:pic>
        <p:nvPicPr>
          <p:cNvPr id="4" name="VUIDEHOC.WAV">
            <a:hlinkClick r:id="" action="ppaction://media"/>
          </p:cNvPr>
          <p:cNvPicPr>
            <a:picLocks noChangeAspect="1"/>
          </p:cNvPicPr>
          <p:nvPr>
            <a:audioFile r:link="rId1"/>
            <p:extLst>
              <p:ext uri="{DAA4B4D4-6D71-4841-9C94-3DE7FCFB9230}">
                <p14:media xmlns:p14="http://schemas.microsoft.com/office/powerpoint/2010/main" r:embed="rId2">
                  <p14:trim end="5450.1804"/>
                </p14:media>
              </p:ext>
            </p:extLst>
          </p:nvPr>
        </p:nvPicPr>
        <p:blipFill>
          <a:blip r:embed="rId14"/>
          <a:stretch>
            <a:fillRect/>
          </a:stretch>
        </p:blipFill>
        <p:spPr>
          <a:xfrm>
            <a:off x="4279876" y="5467350"/>
            <a:ext cx="609600" cy="609600"/>
          </a:xfrm>
          <a:prstGeom prst="rect">
            <a:avLst/>
          </a:prstGeom>
        </p:spPr>
      </p:pic>
      <p:sp>
        <p:nvSpPr>
          <p:cNvPr id="7" name="Rectangle 6">
            <a:hlinkClick r:id="rId15" action="ppaction://hlinksldjump"/>
          </p:cNvPr>
          <p:cNvSpPr/>
          <p:nvPr/>
        </p:nvSpPr>
        <p:spPr>
          <a:xfrm>
            <a:off x="771666" y="779901"/>
            <a:ext cx="3143373" cy="211317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1</a:t>
            </a:r>
          </a:p>
        </p:txBody>
      </p:sp>
      <p:sp>
        <p:nvSpPr>
          <p:cNvPr id="41" name="Rectangle 40"/>
          <p:cNvSpPr/>
          <p:nvPr/>
        </p:nvSpPr>
        <p:spPr>
          <a:xfrm>
            <a:off x="3888526" y="820483"/>
            <a:ext cx="3229760" cy="2035138"/>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2</a:t>
            </a:r>
          </a:p>
        </p:txBody>
      </p:sp>
      <p:sp>
        <p:nvSpPr>
          <p:cNvPr id="42" name="Rectangle 41">
            <a:hlinkClick r:id="rId16" action="ppaction://hlinksldjump"/>
          </p:cNvPr>
          <p:cNvSpPr/>
          <p:nvPr/>
        </p:nvSpPr>
        <p:spPr>
          <a:xfrm>
            <a:off x="3888526" y="779902"/>
            <a:ext cx="3204473" cy="213672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2</a:t>
            </a:r>
          </a:p>
        </p:txBody>
      </p:sp>
      <p:sp>
        <p:nvSpPr>
          <p:cNvPr id="44" name="Rectangle 43"/>
          <p:cNvSpPr/>
          <p:nvPr/>
        </p:nvSpPr>
        <p:spPr>
          <a:xfrm>
            <a:off x="759807" y="2907045"/>
            <a:ext cx="3128719" cy="1931383"/>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3</a:t>
            </a:r>
          </a:p>
        </p:txBody>
      </p:sp>
      <p:sp>
        <p:nvSpPr>
          <p:cNvPr id="45" name="Rectangle 44">
            <a:hlinkClick r:id="rId17" action="ppaction://hlinksldjump"/>
          </p:cNvPr>
          <p:cNvSpPr/>
          <p:nvPr/>
        </p:nvSpPr>
        <p:spPr>
          <a:xfrm>
            <a:off x="762003" y="2893074"/>
            <a:ext cx="3124325" cy="1922000"/>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a:t>3</a:t>
            </a:r>
          </a:p>
        </p:txBody>
      </p:sp>
      <p:sp>
        <p:nvSpPr>
          <p:cNvPr id="46" name="Rectangle 45"/>
          <p:cNvSpPr/>
          <p:nvPr/>
        </p:nvSpPr>
        <p:spPr>
          <a:xfrm>
            <a:off x="3911670" y="2931225"/>
            <a:ext cx="3197521" cy="1922000"/>
          </a:xfrm>
          <a:prstGeom prst="rect">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47" name="Rectangle 46">
            <a:hlinkClick r:id="rId18" action="ppaction://hlinksldjump"/>
          </p:cNvPr>
          <p:cNvSpPr/>
          <p:nvPr/>
        </p:nvSpPr>
        <p:spPr>
          <a:xfrm>
            <a:off x="3904645" y="2913177"/>
            <a:ext cx="3197521" cy="1997742"/>
          </a:xfrm>
          <a:prstGeom prst="rect">
            <a:avLst/>
          </a:prstGeom>
          <a:solidFill>
            <a:srgbClr val="FF66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t>4</a:t>
            </a:r>
          </a:p>
        </p:txBody>
      </p:sp>
      <p:sp>
        <p:nvSpPr>
          <p:cNvPr id="6" name="5-Point Star 5"/>
          <p:cNvSpPr/>
          <p:nvPr/>
        </p:nvSpPr>
        <p:spPr>
          <a:xfrm>
            <a:off x="0" y="4610100"/>
            <a:ext cx="533400" cy="533400"/>
          </a:xfrm>
          <a:prstGeom prst="star5">
            <a:avLst>
              <a:gd name="adj" fmla="val 25914"/>
              <a:gd name="hf" fmla="val 105146"/>
              <a:gd name="vf" fmla="val 110557"/>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1150914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689" fill="hold"/>
                                        <p:tgtEl>
                                          <p:spTgt spid="4"/>
                                        </p:tgtEl>
                                      </p:cBhvr>
                                    </p:cmd>
                                  </p:childTnLst>
                                </p:cTn>
                              </p:par>
                              <p:par>
                                <p:cTn id="7" presetID="21" presetClass="emph" presetSubtype="0" repeatCount="indefinite" fill="hold" grpId="0" nodeType="withEffect">
                                  <p:stCondLst>
                                    <p:cond delay="0"/>
                                  </p:stCondLst>
                                  <p:iterate type="lt">
                                    <p:tmPct val="0"/>
                                  </p:iterate>
                                  <p:childTnLst>
                                    <p:animClr clrSpc="hsl" dir="cw">
                                      <p:cBhvr override="childStyle">
                                        <p:cTn id="8" dur="500" fill="hold"/>
                                        <p:tgtEl>
                                          <p:spTgt spid="32"/>
                                        </p:tgtEl>
                                        <p:attrNameLst>
                                          <p:attrName>style.color</p:attrName>
                                        </p:attrNameLst>
                                      </p:cBhvr>
                                      <p:by>
                                        <p:hsl h="7200000" s="0" l="0"/>
                                      </p:by>
                                    </p:animClr>
                                    <p:animClr clrSpc="hsl" dir="cw">
                                      <p:cBhvr>
                                        <p:cTn id="9" dur="500" fill="hold"/>
                                        <p:tgtEl>
                                          <p:spTgt spid="32"/>
                                        </p:tgtEl>
                                        <p:attrNameLst>
                                          <p:attrName>fillcolor</p:attrName>
                                        </p:attrNameLst>
                                      </p:cBhvr>
                                      <p:by>
                                        <p:hsl h="7200000" s="0" l="0"/>
                                      </p:by>
                                    </p:animClr>
                                    <p:animClr clrSpc="hsl" dir="cw">
                                      <p:cBhvr>
                                        <p:cTn id="10" dur="500" fill="hold"/>
                                        <p:tgtEl>
                                          <p:spTgt spid="32"/>
                                        </p:tgtEl>
                                        <p:attrNameLst>
                                          <p:attrName>stroke.color</p:attrName>
                                        </p:attrNameLst>
                                      </p:cBhvr>
                                      <p:by>
                                        <p:hsl h="7200000" s="0" l="0"/>
                                      </p:by>
                                    </p:animClr>
                                    <p:set>
                                      <p:cBhvr>
                                        <p:cTn id="11" dur="500" fill="hold"/>
                                        <p:tgtEl>
                                          <p:spTgt spid="32"/>
                                        </p:tgtEl>
                                        <p:attrNameLst>
                                          <p:attrName>fill.type</p:attrName>
                                        </p:attrNameLst>
                                      </p:cBhvr>
                                      <p:to>
                                        <p:strVal val="solid"/>
                                      </p:to>
                                    </p:set>
                                  </p:childTnLst>
                                </p:cTn>
                              </p:par>
                            </p:childTnLst>
                          </p:cTn>
                        </p:par>
                      </p:childTnLst>
                    </p:cTn>
                  </p:par>
                  <p:par>
                    <p:cTn id="12" fill="hold">
                      <p:stCondLst>
                        <p:cond delay="indefinite"/>
                      </p:stCondLst>
                      <p:childTnLst>
                        <p:par>
                          <p:cTn id="13" fill="hold">
                            <p:stCondLst>
                              <p:cond delay="0"/>
                            </p:stCondLst>
                            <p:childTnLst>
                              <p:par>
                                <p:cTn id="14" presetID="2" presetClass="entr" presetSubtype="4" fill="hold" nodeType="clickEffect">
                                  <p:stCondLst>
                                    <p:cond delay="0"/>
                                  </p:stCondLst>
                                  <p:childTnLst>
                                    <p:set>
                                      <p:cBhvr>
                                        <p:cTn id="15" dur="1" fill="hold">
                                          <p:stCondLst>
                                            <p:cond delay="0"/>
                                          </p:stCondLst>
                                        </p:cTn>
                                        <p:tgtEl>
                                          <p:spTgt spid="25"/>
                                        </p:tgtEl>
                                        <p:attrNameLst>
                                          <p:attrName>style.visibility</p:attrName>
                                        </p:attrNameLst>
                                      </p:cBhvr>
                                      <p:to>
                                        <p:strVal val="visible"/>
                                      </p:to>
                                    </p:set>
                                    <p:anim calcmode="lin" valueType="num">
                                      <p:cBhvr additive="base">
                                        <p:cTn id="16" dur="500" fill="hold"/>
                                        <p:tgtEl>
                                          <p:spTgt spid="25"/>
                                        </p:tgtEl>
                                        <p:attrNameLst>
                                          <p:attrName>ppt_x</p:attrName>
                                        </p:attrNameLst>
                                      </p:cBhvr>
                                      <p:tavLst>
                                        <p:tav tm="0">
                                          <p:val>
                                            <p:strVal val="#ppt_x"/>
                                          </p:val>
                                        </p:tav>
                                        <p:tav tm="100000">
                                          <p:val>
                                            <p:strVal val="#ppt_x"/>
                                          </p:val>
                                        </p:tav>
                                      </p:tavLst>
                                    </p:anim>
                                    <p:anim calcmode="lin" valueType="num">
                                      <p:cBhvr additive="base">
                                        <p:cTn id="17"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4"/>
                </p:tgtEl>
              </p:cMediaNode>
            </p:audio>
            <p:seq concurrent="1" nextAc="seek">
              <p:cTn id="19" restart="whenNotActive" fill="hold" evtFilter="cancelBubble" nodeType="interactiveSeq">
                <p:stCondLst>
                  <p:cond evt="onClick" delay="0">
                    <p:tgtEl>
                      <p:spTgt spid="7"/>
                    </p:tgtEl>
                  </p:cond>
                </p:stCondLst>
                <p:endSync evt="end" delay="0">
                  <p:rtn val="all"/>
                </p:endSync>
                <p:childTnLst>
                  <p:par>
                    <p:cTn id="20" fill="hold">
                      <p:stCondLst>
                        <p:cond delay="0"/>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childTnLst>
                          </p:cTn>
                        </p:par>
                      </p:childTnLst>
                    </p:cTn>
                  </p:par>
                </p:childTnLst>
              </p:cTn>
              <p:nextCondLst>
                <p:cond evt="onClick" delay="0">
                  <p:tgtEl>
                    <p:spTgt spid="7"/>
                  </p:tgtEl>
                </p:cond>
              </p:nextCondLst>
            </p:seq>
            <p:seq concurrent="1" nextAc="seek">
              <p:cTn id="25" restart="whenNotActive" fill="hold" evtFilter="cancelBubble" nodeType="interactiveSeq">
                <p:stCondLst>
                  <p:cond evt="onClick" delay="0">
                    <p:tgtEl>
                      <p:spTgt spid="40"/>
                    </p:tgtEl>
                  </p:cond>
                </p:stCondLst>
                <p:endSync evt="end" delay="0">
                  <p:rtn val="all"/>
                </p:endSync>
                <p:childTnLst>
                  <p:par>
                    <p:cTn id="26" fill="hold">
                      <p:stCondLst>
                        <p:cond delay="0"/>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500"/>
                                        <p:tgtEl>
                                          <p:spTgt spid="40"/>
                                        </p:tgtEl>
                                      </p:cBhvr>
                                    </p:animEffect>
                                    <p:set>
                                      <p:cBhvr>
                                        <p:cTn id="30"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31" restart="whenNotActive" fill="hold" evtFilter="cancelBubble" nodeType="interactiveSeq">
                <p:stCondLst>
                  <p:cond evt="onClick" delay="0">
                    <p:tgtEl>
                      <p:spTgt spid="42"/>
                    </p:tgtEl>
                  </p:cond>
                </p:stCondLst>
                <p:endSync evt="end" delay="0">
                  <p:rtn val="all"/>
                </p:endSync>
                <p:childTnLst>
                  <p:par>
                    <p:cTn id="32" fill="hold">
                      <p:stCondLst>
                        <p:cond delay="0"/>
                      </p:stCondLst>
                      <p:childTnLst>
                        <p:par>
                          <p:cTn id="33" fill="hold">
                            <p:stCondLst>
                              <p:cond delay="0"/>
                            </p:stCondLst>
                            <p:childTnLst>
                              <p:par>
                                <p:cTn id="34" presetID="10" presetClass="exit" presetSubtype="0" fill="hold" nodeType="clickEffect">
                                  <p:stCondLst>
                                    <p:cond delay="0"/>
                                  </p:stCondLst>
                                  <p:childTnLst>
                                    <p:animEffect transition="out" filter="fade">
                                      <p:cBhvr>
                                        <p:cTn id="35" dur="500"/>
                                        <p:tgtEl>
                                          <p:spTgt spid="42"/>
                                        </p:tgtEl>
                                      </p:cBhvr>
                                    </p:animEffect>
                                    <p:set>
                                      <p:cBhvr>
                                        <p:cTn id="36" dur="1" fill="hold">
                                          <p:stCondLst>
                                            <p:cond delay="499"/>
                                          </p:stCondLst>
                                        </p:cTn>
                                        <p:tgtEl>
                                          <p:spTgt spid="42"/>
                                        </p:tgtEl>
                                        <p:attrNameLst>
                                          <p:attrName>style.visibility</p:attrName>
                                        </p:attrNameLst>
                                      </p:cBhvr>
                                      <p:to>
                                        <p:strVal val="hidden"/>
                                      </p:to>
                                    </p:set>
                                  </p:childTnLst>
                                </p:cTn>
                              </p:par>
                            </p:childTnLst>
                          </p:cTn>
                        </p:par>
                      </p:childTnLst>
                    </p:cTn>
                  </p:par>
                </p:childTnLst>
              </p:cTn>
              <p:nextCondLst>
                <p:cond evt="onClick" delay="0">
                  <p:tgtEl>
                    <p:spTgt spid="42"/>
                  </p:tgtEl>
                </p:cond>
              </p:nextCondLst>
            </p:seq>
            <p:seq concurrent="1" nextAc="seek">
              <p:cTn id="37" restart="whenNotActive" fill="hold" evtFilter="cancelBubble" nodeType="interactiveSeq">
                <p:stCondLst>
                  <p:cond evt="onClick" delay="0">
                    <p:tgtEl>
                      <p:spTgt spid="41"/>
                    </p:tgtEl>
                  </p:cond>
                </p:stCondLst>
                <p:endSync evt="end" delay="0">
                  <p:rtn val="all"/>
                </p:endSync>
                <p:childTnLst>
                  <p:par>
                    <p:cTn id="38" fill="hold">
                      <p:stCondLst>
                        <p:cond delay="0"/>
                      </p:stCondLst>
                      <p:childTnLst>
                        <p:par>
                          <p:cTn id="39" fill="hold">
                            <p:stCondLst>
                              <p:cond delay="0"/>
                            </p:stCondLst>
                            <p:childTnLst>
                              <p:par>
                                <p:cTn id="40" presetID="10" presetClass="exit" presetSubtype="0" fill="hold" nodeType="clickEffect">
                                  <p:stCondLst>
                                    <p:cond delay="0"/>
                                  </p:stCondLst>
                                  <p:childTnLst>
                                    <p:animEffect transition="out" filter="fade">
                                      <p:cBhvr>
                                        <p:cTn id="41" dur="500"/>
                                        <p:tgtEl>
                                          <p:spTgt spid="41"/>
                                        </p:tgtEl>
                                      </p:cBhvr>
                                    </p:animEffect>
                                    <p:set>
                                      <p:cBhvr>
                                        <p:cTn id="42" dur="1" fill="hold">
                                          <p:stCondLst>
                                            <p:cond delay="499"/>
                                          </p:stCondLst>
                                        </p:cTn>
                                        <p:tgtEl>
                                          <p:spTgt spid="41"/>
                                        </p:tgtEl>
                                        <p:attrNameLst>
                                          <p:attrName>style.visibility</p:attrName>
                                        </p:attrNameLst>
                                      </p:cBhvr>
                                      <p:to>
                                        <p:strVal val="hidden"/>
                                      </p:to>
                                    </p:set>
                                  </p:childTnLst>
                                </p:cTn>
                              </p:par>
                            </p:childTnLst>
                          </p:cTn>
                        </p:par>
                      </p:childTnLst>
                    </p:cTn>
                  </p:par>
                </p:childTnLst>
              </p:cTn>
              <p:nextCondLst>
                <p:cond evt="onClick" delay="0">
                  <p:tgtEl>
                    <p:spTgt spid="41"/>
                  </p:tgtEl>
                </p:cond>
              </p:nextCondLst>
            </p:seq>
            <p:seq concurrent="1" nextAc="seek">
              <p:cTn id="43" restart="whenNotActive" fill="hold" evtFilter="cancelBubble" nodeType="interactiveSeq">
                <p:stCondLst>
                  <p:cond evt="onClick" delay="0">
                    <p:tgtEl>
                      <p:spTgt spid="45"/>
                    </p:tgtEl>
                  </p:cond>
                </p:stCondLst>
                <p:endSync evt="end" delay="0">
                  <p:rtn val="all"/>
                </p:endSync>
                <p:childTnLst>
                  <p:par>
                    <p:cTn id="44" fill="hold">
                      <p:stCondLst>
                        <p:cond delay="0"/>
                      </p:stCondLst>
                      <p:childTnLst>
                        <p:par>
                          <p:cTn id="45" fill="hold">
                            <p:stCondLst>
                              <p:cond delay="0"/>
                            </p:stCondLst>
                            <p:childTnLst>
                              <p:par>
                                <p:cTn id="46" presetID="10" presetClass="exit" presetSubtype="0" fill="hold" nodeType="clickEffect">
                                  <p:stCondLst>
                                    <p:cond delay="0"/>
                                  </p:stCondLst>
                                  <p:childTnLst>
                                    <p:animEffect transition="out" filter="fade">
                                      <p:cBhvr>
                                        <p:cTn id="47" dur="500"/>
                                        <p:tgtEl>
                                          <p:spTgt spid="45"/>
                                        </p:tgtEl>
                                      </p:cBhvr>
                                    </p:animEffect>
                                    <p:set>
                                      <p:cBhvr>
                                        <p:cTn id="48" dur="1" fill="hold">
                                          <p:stCondLst>
                                            <p:cond delay="499"/>
                                          </p:stCondLst>
                                        </p:cTn>
                                        <p:tgtEl>
                                          <p:spTgt spid="45"/>
                                        </p:tgtEl>
                                        <p:attrNameLst>
                                          <p:attrName>style.visibility</p:attrName>
                                        </p:attrNameLst>
                                      </p:cBhvr>
                                      <p:to>
                                        <p:strVal val="hidden"/>
                                      </p:to>
                                    </p:set>
                                  </p:childTnLst>
                                </p:cTn>
                              </p:par>
                            </p:childTnLst>
                          </p:cTn>
                        </p:par>
                      </p:childTnLst>
                    </p:cTn>
                  </p:par>
                </p:childTnLst>
              </p:cTn>
              <p:nextCondLst>
                <p:cond evt="onClick" delay="0">
                  <p:tgtEl>
                    <p:spTgt spid="45"/>
                  </p:tgtEl>
                </p:cond>
              </p:nextCondLst>
            </p:seq>
            <p:seq concurrent="1" nextAc="seek">
              <p:cTn id="49" restart="whenNotActive" fill="hold" evtFilter="cancelBubble" nodeType="interactiveSeq">
                <p:stCondLst>
                  <p:cond evt="onClick" delay="0">
                    <p:tgtEl>
                      <p:spTgt spid="44"/>
                    </p:tgtEl>
                  </p:cond>
                </p:stCondLst>
                <p:endSync evt="end" delay="0">
                  <p:rtn val="all"/>
                </p:endSync>
                <p:childTnLst>
                  <p:par>
                    <p:cTn id="50" fill="hold">
                      <p:stCondLst>
                        <p:cond delay="0"/>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500"/>
                                        <p:tgtEl>
                                          <p:spTgt spid="44"/>
                                        </p:tgtEl>
                                      </p:cBhvr>
                                    </p:animEffect>
                                    <p:set>
                                      <p:cBhvr>
                                        <p:cTn id="54"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55" restart="whenNotActive" fill="hold" evtFilter="cancelBubble" nodeType="interactiveSeq">
                <p:stCondLst>
                  <p:cond evt="onClick" delay="0">
                    <p:tgtEl>
                      <p:spTgt spid="47"/>
                    </p:tgtEl>
                  </p:cond>
                </p:stCondLst>
                <p:endSync evt="end" delay="0">
                  <p:rtn val="all"/>
                </p:endSync>
                <p:childTnLst>
                  <p:par>
                    <p:cTn id="56" fill="hold">
                      <p:stCondLst>
                        <p:cond delay="0"/>
                      </p:stCondLst>
                      <p:childTnLst>
                        <p:par>
                          <p:cTn id="57" fill="hold">
                            <p:stCondLst>
                              <p:cond delay="0"/>
                            </p:stCondLst>
                            <p:childTnLst>
                              <p:par>
                                <p:cTn id="58" presetID="10" presetClass="exit" presetSubtype="0" fill="hold" nodeType="clickEffect">
                                  <p:stCondLst>
                                    <p:cond delay="0"/>
                                  </p:stCondLst>
                                  <p:childTnLst>
                                    <p:animEffect transition="out" filter="fade">
                                      <p:cBhvr>
                                        <p:cTn id="59" dur="500"/>
                                        <p:tgtEl>
                                          <p:spTgt spid="47"/>
                                        </p:tgtEl>
                                      </p:cBhvr>
                                    </p:animEffect>
                                    <p:set>
                                      <p:cBhvr>
                                        <p:cTn id="60"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61" restart="whenNotActive" fill="hold" evtFilter="cancelBubble" nodeType="interactiveSeq">
                <p:stCondLst>
                  <p:cond evt="onClick" delay="0">
                    <p:tgtEl>
                      <p:spTgt spid="46"/>
                    </p:tgtEl>
                  </p:cond>
                </p:stCondLst>
                <p:endSync evt="end" delay="0">
                  <p:rtn val="all"/>
                </p:endSync>
                <p:childTnLst>
                  <p:par>
                    <p:cTn id="62" fill="hold">
                      <p:stCondLst>
                        <p:cond delay="0"/>
                      </p:stCondLst>
                      <p:childTnLst>
                        <p:par>
                          <p:cTn id="63" fill="hold">
                            <p:stCondLst>
                              <p:cond delay="0"/>
                            </p:stCondLst>
                            <p:childTnLst>
                              <p:par>
                                <p:cTn id="64" presetID="10" presetClass="exit" presetSubtype="0" fill="hold" nodeType="clickEffect">
                                  <p:stCondLst>
                                    <p:cond delay="0"/>
                                  </p:stCondLst>
                                  <p:childTnLst>
                                    <p:animEffect transition="out" filter="fade">
                                      <p:cBhvr>
                                        <p:cTn id="65" dur="500"/>
                                        <p:tgtEl>
                                          <p:spTgt spid="46"/>
                                        </p:tgtEl>
                                      </p:cBhvr>
                                    </p:animEffect>
                                    <p:set>
                                      <p:cBhvr>
                                        <p:cTn id="6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46"/>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26" presetClass="emph" presetSubtype="0" fill="hold" grpId="0" nodeType="clickEffect">
                                  <p:stCondLst>
                                    <p:cond delay="0"/>
                                  </p:stCondLst>
                                  <p:childTnLst>
                                    <p:animEffect transition="out" filter="fade">
                                      <p:cBhvr>
                                        <p:cTn id="71" dur="500" tmFilter="0, 0; .2, .5; .8, .5; 1, 0"/>
                                        <p:tgtEl>
                                          <p:spTgt spid="6"/>
                                        </p:tgtEl>
                                      </p:cBhvr>
                                    </p:animEffect>
                                    <p:animScale>
                                      <p:cBhvr>
                                        <p:cTn id="72" dur="250" autoRev="1" fill="hold"/>
                                        <p:tgtEl>
                                          <p:spTgt spid="6"/>
                                        </p:tgtEl>
                                      </p:cBhvr>
                                      <p:by x="105000" y="105000"/>
                                    </p:animScale>
                                  </p:childTnLst>
                                </p:cTn>
                              </p:par>
                              <p:par>
                                <p:cTn id="73" presetID="10" presetClass="exit" presetSubtype="0" fill="hold" grpId="0"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par>
                                <p:cTn id="76" presetID="10" presetClass="exit" presetSubtype="0" fill="hold" grpId="0" nodeType="withEffect">
                                  <p:stCondLst>
                                    <p:cond delay="0"/>
                                  </p:stCondLst>
                                  <p:childTnLst>
                                    <p:animEffect transition="out" filter="fade">
                                      <p:cBhvr>
                                        <p:cTn id="77" dur="500"/>
                                        <p:tgtEl>
                                          <p:spTgt spid="40"/>
                                        </p:tgtEl>
                                      </p:cBhvr>
                                    </p:animEffect>
                                    <p:set>
                                      <p:cBhvr>
                                        <p:cTn id="78" dur="1" fill="hold">
                                          <p:stCondLst>
                                            <p:cond delay="499"/>
                                          </p:stCondLst>
                                        </p:cTn>
                                        <p:tgtEl>
                                          <p:spTgt spid="40"/>
                                        </p:tgtEl>
                                        <p:attrNameLst>
                                          <p:attrName>style.visibility</p:attrName>
                                        </p:attrNameLst>
                                      </p:cBhvr>
                                      <p:to>
                                        <p:strVal val="hidden"/>
                                      </p:to>
                                    </p:set>
                                  </p:childTnLst>
                                </p:cTn>
                              </p:par>
                              <p:par>
                                <p:cTn id="79" presetID="10" presetClass="exit" presetSubtype="0" fill="hold" grpId="0" nodeType="withEffect">
                                  <p:stCondLst>
                                    <p:cond delay="0"/>
                                  </p:stCondLst>
                                  <p:childTnLst>
                                    <p:animEffect transition="out" filter="fade">
                                      <p:cBhvr>
                                        <p:cTn id="80" dur="500"/>
                                        <p:tgtEl>
                                          <p:spTgt spid="42"/>
                                        </p:tgtEl>
                                      </p:cBhvr>
                                    </p:animEffect>
                                    <p:set>
                                      <p:cBhvr>
                                        <p:cTn id="81" dur="1" fill="hold">
                                          <p:stCondLst>
                                            <p:cond delay="499"/>
                                          </p:stCondLst>
                                        </p:cTn>
                                        <p:tgtEl>
                                          <p:spTgt spid="42"/>
                                        </p:tgtEl>
                                        <p:attrNameLst>
                                          <p:attrName>style.visibility</p:attrName>
                                        </p:attrNameLst>
                                      </p:cBhvr>
                                      <p:to>
                                        <p:strVal val="hidden"/>
                                      </p:to>
                                    </p:set>
                                  </p:childTnLst>
                                </p:cTn>
                              </p:par>
                              <p:par>
                                <p:cTn id="82" presetID="10" presetClass="exit" presetSubtype="0" fill="hold" grpId="0" nodeType="withEffect">
                                  <p:stCondLst>
                                    <p:cond delay="0"/>
                                  </p:stCondLst>
                                  <p:childTnLst>
                                    <p:animEffect transition="out" filter="fade">
                                      <p:cBhvr>
                                        <p:cTn id="83" dur="500"/>
                                        <p:tgtEl>
                                          <p:spTgt spid="41"/>
                                        </p:tgtEl>
                                      </p:cBhvr>
                                    </p:animEffect>
                                    <p:set>
                                      <p:cBhvr>
                                        <p:cTn id="84" dur="1" fill="hold">
                                          <p:stCondLst>
                                            <p:cond delay="499"/>
                                          </p:stCondLst>
                                        </p:cTn>
                                        <p:tgtEl>
                                          <p:spTgt spid="41"/>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45"/>
                                        </p:tgtEl>
                                      </p:cBhvr>
                                    </p:animEffect>
                                    <p:set>
                                      <p:cBhvr>
                                        <p:cTn id="87" dur="1" fill="hold">
                                          <p:stCondLst>
                                            <p:cond delay="499"/>
                                          </p:stCondLst>
                                        </p:cTn>
                                        <p:tgtEl>
                                          <p:spTgt spid="45"/>
                                        </p:tgtEl>
                                        <p:attrNameLst>
                                          <p:attrName>style.visibility</p:attrName>
                                        </p:attrNameLst>
                                      </p:cBhvr>
                                      <p:to>
                                        <p:strVal val="hidden"/>
                                      </p:to>
                                    </p:set>
                                  </p:childTnLst>
                                </p:cTn>
                              </p:par>
                              <p:par>
                                <p:cTn id="88" presetID="10" presetClass="exit" presetSubtype="0" fill="hold" grpId="0" nodeType="withEffect">
                                  <p:stCondLst>
                                    <p:cond delay="0"/>
                                  </p:stCondLst>
                                  <p:childTnLst>
                                    <p:animEffect transition="out" filter="fade">
                                      <p:cBhvr>
                                        <p:cTn id="89" dur="500"/>
                                        <p:tgtEl>
                                          <p:spTgt spid="44"/>
                                        </p:tgtEl>
                                      </p:cBhvr>
                                    </p:animEffect>
                                    <p:set>
                                      <p:cBhvr>
                                        <p:cTn id="90" dur="1" fill="hold">
                                          <p:stCondLst>
                                            <p:cond delay="499"/>
                                          </p:stCondLst>
                                        </p:cTn>
                                        <p:tgtEl>
                                          <p:spTgt spid="44"/>
                                        </p:tgtEl>
                                        <p:attrNameLst>
                                          <p:attrName>style.visibility</p:attrName>
                                        </p:attrNameLst>
                                      </p:cBhvr>
                                      <p:to>
                                        <p:strVal val="hidden"/>
                                      </p:to>
                                    </p:set>
                                  </p:childTnLst>
                                </p:cTn>
                              </p:par>
                              <p:par>
                                <p:cTn id="91" presetID="10" presetClass="exit" presetSubtype="0" fill="hold" grpId="0" nodeType="withEffect">
                                  <p:stCondLst>
                                    <p:cond delay="0"/>
                                  </p:stCondLst>
                                  <p:childTnLst>
                                    <p:animEffect transition="out" filter="fade">
                                      <p:cBhvr>
                                        <p:cTn id="92" dur="500"/>
                                        <p:tgtEl>
                                          <p:spTgt spid="47"/>
                                        </p:tgtEl>
                                      </p:cBhvr>
                                    </p:animEffect>
                                    <p:set>
                                      <p:cBhvr>
                                        <p:cTn id="93" dur="1" fill="hold">
                                          <p:stCondLst>
                                            <p:cond delay="499"/>
                                          </p:stCondLst>
                                        </p:cTn>
                                        <p:tgtEl>
                                          <p:spTgt spid="47"/>
                                        </p:tgtEl>
                                        <p:attrNameLst>
                                          <p:attrName>style.visibility</p:attrName>
                                        </p:attrNameLst>
                                      </p:cBhvr>
                                      <p:to>
                                        <p:strVal val="hidden"/>
                                      </p:to>
                                    </p:set>
                                  </p:childTnLst>
                                </p:cTn>
                              </p:par>
                              <p:par>
                                <p:cTn id="94" presetID="10" presetClass="exit" presetSubtype="0" fill="hold" grpId="0" nodeType="withEffect">
                                  <p:stCondLst>
                                    <p:cond delay="0"/>
                                  </p:stCondLst>
                                  <p:childTnLst>
                                    <p:animEffect transition="out" filter="fade">
                                      <p:cBhvr>
                                        <p:cTn id="95" dur="500"/>
                                        <p:tgtEl>
                                          <p:spTgt spid="46"/>
                                        </p:tgtEl>
                                      </p:cBhvr>
                                    </p:animEffect>
                                    <p:set>
                                      <p:cBhvr>
                                        <p:cTn id="96" dur="1" fill="hold">
                                          <p:stCondLst>
                                            <p:cond delay="499"/>
                                          </p:stCondLst>
                                        </p:cTn>
                                        <p:tgtEl>
                                          <p:spTgt spid="46"/>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40" grpId="0" animBg="1"/>
      <p:bldP spid="32" grpId="0"/>
      <p:bldP spid="7" grpId="0" animBg="1"/>
      <p:bldP spid="41" grpId="0" animBg="1"/>
      <p:bldP spid="42" grpId="0" animBg="1"/>
      <p:bldP spid="44" grpId="0" animBg="1"/>
      <p:bldP spid="45" grpId="0" animBg="1"/>
      <p:bldP spid="46" grpId="0" animBg="1"/>
      <p:bldP spid="47"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79;p41"/>
          <p:cNvGrpSpPr/>
          <p:nvPr/>
        </p:nvGrpSpPr>
        <p:grpSpPr>
          <a:xfrm>
            <a:off x="2105535" y="234162"/>
            <a:ext cx="4699670" cy="1011247"/>
            <a:chOff x="7728915" y="1917859"/>
            <a:chExt cx="1034486" cy="222599"/>
          </a:xfrm>
        </p:grpSpPr>
        <p:sp>
          <p:nvSpPr>
            <p:cNvPr id="4"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1019;p41"/>
          <p:cNvSpPr txBox="1">
            <a:spLocks noGrp="1"/>
          </p:cNvSpPr>
          <p:nvPr>
            <p:ph type="title"/>
          </p:nvPr>
        </p:nvSpPr>
        <p:spPr>
          <a:xfrm>
            <a:off x="2762943" y="239872"/>
            <a:ext cx="3370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n-lt"/>
              </a:rPr>
              <a:t>I. Vật liệu</a:t>
            </a:r>
            <a:endParaRPr sz="3600" dirty="0">
              <a:latin typeface="+mn-lt"/>
            </a:endParaRPr>
          </a:p>
        </p:txBody>
      </p:sp>
      <p:grpSp>
        <p:nvGrpSpPr>
          <p:cNvPr id="44" name="Google Shape;1020;p41"/>
          <p:cNvGrpSpPr/>
          <p:nvPr/>
        </p:nvGrpSpPr>
        <p:grpSpPr>
          <a:xfrm rot="10800000">
            <a:off x="7696618" y="319731"/>
            <a:ext cx="1032914" cy="874792"/>
            <a:chOff x="5130338" y="3221575"/>
            <a:chExt cx="343275" cy="290725"/>
          </a:xfrm>
        </p:grpSpPr>
        <p:sp>
          <p:nvSpPr>
            <p:cNvPr id="45" name="Google Shape;1021;p41"/>
            <p:cNvSpPr/>
            <p:nvPr/>
          </p:nvSpPr>
          <p:spPr>
            <a:xfrm>
              <a:off x="5130338" y="3221575"/>
              <a:ext cx="343275" cy="290725"/>
            </a:xfrm>
            <a:custGeom>
              <a:avLst/>
              <a:gdLst/>
              <a:ahLst/>
              <a:cxnLst/>
              <a:rect l="l" t="t" r="r" b="b"/>
              <a:pathLst>
                <a:path w="13731" h="11629" extrusionOk="0">
                  <a:moveTo>
                    <a:pt x="6799" y="4944"/>
                  </a:moveTo>
                  <a:cubicBezTo>
                    <a:pt x="6833" y="4944"/>
                    <a:pt x="6868" y="4956"/>
                    <a:pt x="6904" y="4980"/>
                  </a:cubicBezTo>
                  <a:cubicBezTo>
                    <a:pt x="6966" y="5019"/>
                    <a:pt x="7015" y="5049"/>
                    <a:pt x="7020" y="5049"/>
                  </a:cubicBezTo>
                  <a:cubicBezTo>
                    <a:pt x="7020" y="5049"/>
                    <a:pt x="7021" y="5049"/>
                    <a:pt x="7021" y="5049"/>
                  </a:cubicBezTo>
                  <a:cubicBezTo>
                    <a:pt x="7021" y="5049"/>
                    <a:pt x="7021" y="5049"/>
                    <a:pt x="7021" y="5049"/>
                  </a:cubicBezTo>
                  <a:cubicBezTo>
                    <a:pt x="7022" y="5049"/>
                    <a:pt x="7085" y="5165"/>
                    <a:pt x="7158" y="5306"/>
                  </a:cubicBezTo>
                  <a:cubicBezTo>
                    <a:pt x="7233" y="5449"/>
                    <a:pt x="7416" y="5707"/>
                    <a:pt x="7567" y="5881"/>
                  </a:cubicBezTo>
                  <a:lnTo>
                    <a:pt x="7840" y="6199"/>
                  </a:lnTo>
                  <a:lnTo>
                    <a:pt x="7683" y="6263"/>
                  </a:lnTo>
                  <a:cubicBezTo>
                    <a:pt x="7581" y="6305"/>
                    <a:pt x="7506" y="6329"/>
                    <a:pt x="7440" y="6329"/>
                  </a:cubicBezTo>
                  <a:cubicBezTo>
                    <a:pt x="7321" y="6329"/>
                    <a:pt x="7230" y="6252"/>
                    <a:pt x="7054" y="6063"/>
                  </a:cubicBezTo>
                  <a:cubicBezTo>
                    <a:pt x="6919" y="5918"/>
                    <a:pt x="6732" y="5704"/>
                    <a:pt x="6637" y="5585"/>
                  </a:cubicBezTo>
                  <a:cubicBezTo>
                    <a:pt x="6464" y="5369"/>
                    <a:pt x="6464" y="5369"/>
                    <a:pt x="6544" y="5204"/>
                  </a:cubicBezTo>
                  <a:cubicBezTo>
                    <a:pt x="6629" y="5028"/>
                    <a:pt x="6711" y="4944"/>
                    <a:pt x="6799" y="4944"/>
                  </a:cubicBezTo>
                  <a:close/>
                  <a:moveTo>
                    <a:pt x="10174" y="295"/>
                  </a:moveTo>
                  <a:cubicBezTo>
                    <a:pt x="10473" y="295"/>
                    <a:pt x="11110" y="422"/>
                    <a:pt x="11426" y="556"/>
                  </a:cubicBezTo>
                  <a:cubicBezTo>
                    <a:pt x="12134" y="855"/>
                    <a:pt x="12480" y="1110"/>
                    <a:pt x="12817" y="1584"/>
                  </a:cubicBezTo>
                  <a:cubicBezTo>
                    <a:pt x="13086" y="1960"/>
                    <a:pt x="13343" y="2662"/>
                    <a:pt x="13401" y="3180"/>
                  </a:cubicBezTo>
                  <a:cubicBezTo>
                    <a:pt x="13429" y="3424"/>
                    <a:pt x="13432" y="3689"/>
                    <a:pt x="13408" y="3763"/>
                  </a:cubicBezTo>
                  <a:cubicBezTo>
                    <a:pt x="13383" y="3839"/>
                    <a:pt x="13344" y="3997"/>
                    <a:pt x="13319" y="4118"/>
                  </a:cubicBezTo>
                  <a:cubicBezTo>
                    <a:pt x="13221" y="4600"/>
                    <a:pt x="12497" y="5623"/>
                    <a:pt x="12018" y="5952"/>
                  </a:cubicBezTo>
                  <a:cubicBezTo>
                    <a:pt x="11576" y="6256"/>
                    <a:pt x="10508" y="6450"/>
                    <a:pt x="9610" y="6450"/>
                  </a:cubicBezTo>
                  <a:cubicBezTo>
                    <a:pt x="9196" y="6450"/>
                    <a:pt x="8819" y="6409"/>
                    <a:pt x="8555" y="6318"/>
                  </a:cubicBezTo>
                  <a:cubicBezTo>
                    <a:pt x="8353" y="6249"/>
                    <a:pt x="8284" y="6199"/>
                    <a:pt x="7991" y="5905"/>
                  </a:cubicBezTo>
                  <a:cubicBezTo>
                    <a:pt x="7793" y="5707"/>
                    <a:pt x="7590" y="5463"/>
                    <a:pt x="7494" y="5307"/>
                  </a:cubicBezTo>
                  <a:cubicBezTo>
                    <a:pt x="7405" y="5161"/>
                    <a:pt x="7225" y="4900"/>
                    <a:pt x="7095" y="4727"/>
                  </a:cubicBezTo>
                  <a:cubicBezTo>
                    <a:pt x="6657" y="4142"/>
                    <a:pt x="6588" y="3491"/>
                    <a:pt x="6875" y="2678"/>
                  </a:cubicBezTo>
                  <a:cubicBezTo>
                    <a:pt x="7088" y="2075"/>
                    <a:pt x="7201" y="1869"/>
                    <a:pt x="7533" y="1479"/>
                  </a:cubicBezTo>
                  <a:cubicBezTo>
                    <a:pt x="7836" y="1124"/>
                    <a:pt x="7953" y="1023"/>
                    <a:pt x="8283" y="828"/>
                  </a:cubicBezTo>
                  <a:cubicBezTo>
                    <a:pt x="8761" y="546"/>
                    <a:pt x="9187" y="402"/>
                    <a:pt x="9655" y="363"/>
                  </a:cubicBezTo>
                  <a:cubicBezTo>
                    <a:pt x="9789" y="352"/>
                    <a:pt x="9970" y="325"/>
                    <a:pt x="10064" y="304"/>
                  </a:cubicBezTo>
                  <a:cubicBezTo>
                    <a:pt x="10092" y="297"/>
                    <a:pt x="10129" y="295"/>
                    <a:pt x="10174" y="295"/>
                  </a:cubicBezTo>
                  <a:close/>
                  <a:moveTo>
                    <a:pt x="6271" y="5577"/>
                  </a:moveTo>
                  <a:lnTo>
                    <a:pt x="6342" y="5675"/>
                  </a:lnTo>
                  <a:cubicBezTo>
                    <a:pt x="6381" y="5729"/>
                    <a:pt x="6536" y="5914"/>
                    <a:pt x="6687" y="6088"/>
                  </a:cubicBezTo>
                  <a:lnTo>
                    <a:pt x="6962" y="6403"/>
                  </a:lnTo>
                  <a:lnTo>
                    <a:pt x="6774" y="6561"/>
                  </a:lnTo>
                  <a:cubicBezTo>
                    <a:pt x="6669" y="6647"/>
                    <a:pt x="6530" y="6758"/>
                    <a:pt x="6461" y="6809"/>
                  </a:cubicBezTo>
                  <a:cubicBezTo>
                    <a:pt x="6395" y="6858"/>
                    <a:pt x="6297" y="6929"/>
                    <a:pt x="6251" y="6965"/>
                  </a:cubicBezTo>
                  <a:cubicBezTo>
                    <a:pt x="6203" y="7000"/>
                    <a:pt x="5930" y="7206"/>
                    <a:pt x="5641" y="7423"/>
                  </a:cubicBezTo>
                  <a:cubicBezTo>
                    <a:pt x="4886" y="7991"/>
                    <a:pt x="4546" y="8262"/>
                    <a:pt x="4183" y="8584"/>
                  </a:cubicBezTo>
                  <a:cubicBezTo>
                    <a:pt x="4005" y="8743"/>
                    <a:pt x="3743" y="8960"/>
                    <a:pt x="3599" y="9069"/>
                  </a:cubicBezTo>
                  <a:cubicBezTo>
                    <a:pt x="2693" y="9754"/>
                    <a:pt x="2270" y="10082"/>
                    <a:pt x="2053" y="10270"/>
                  </a:cubicBezTo>
                  <a:cubicBezTo>
                    <a:pt x="1918" y="10385"/>
                    <a:pt x="1732" y="10544"/>
                    <a:pt x="1642" y="10619"/>
                  </a:cubicBezTo>
                  <a:cubicBezTo>
                    <a:pt x="1551" y="10694"/>
                    <a:pt x="1350" y="10865"/>
                    <a:pt x="1196" y="10996"/>
                  </a:cubicBezTo>
                  <a:cubicBezTo>
                    <a:pt x="1043" y="11128"/>
                    <a:pt x="844" y="11260"/>
                    <a:pt x="757" y="11289"/>
                  </a:cubicBezTo>
                  <a:cubicBezTo>
                    <a:pt x="704" y="11307"/>
                    <a:pt x="666" y="11317"/>
                    <a:pt x="635" y="11317"/>
                  </a:cubicBezTo>
                  <a:cubicBezTo>
                    <a:pt x="588" y="11317"/>
                    <a:pt x="558" y="11294"/>
                    <a:pt x="516" y="11244"/>
                  </a:cubicBezTo>
                  <a:cubicBezTo>
                    <a:pt x="355" y="11055"/>
                    <a:pt x="377" y="11019"/>
                    <a:pt x="1057" y="10345"/>
                  </a:cubicBezTo>
                  <a:cubicBezTo>
                    <a:pt x="1697" y="9711"/>
                    <a:pt x="2386" y="9085"/>
                    <a:pt x="2916" y="8654"/>
                  </a:cubicBezTo>
                  <a:cubicBezTo>
                    <a:pt x="3083" y="8519"/>
                    <a:pt x="3508" y="8139"/>
                    <a:pt x="3866" y="7805"/>
                  </a:cubicBezTo>
                  <a:cubicBezTo>
                    <a:pt x="4224" y="7472"/>
                    <a:pt x="4665" y="7067"/>
                    <a:pt x="4853" y="6902"/>
                  </a:cubicBezTo>
                  <a:cubicBezTo>
                    <a:pt x="5177" y="6616"/>
                    <a:pt x="5430" y="6380"/>
                    <a:pt x="6015" y="5822"/>
                  </a:cubicBezTo>
                  <a:lnTo>
                    <a:pt x="6271" y="5577"/>
                  </a:lnTo>
                  <a:close/>
                  <a:moveTo>
                    <a:pt x="10296" y="1"/>
                  </a:moveTo>
                  <a:cubicBezTo>
                    <a:pt x="10231" y="1"/>
                    <a:pt x="10169" y="4"/>
                    <a:pt x="10109" y="10"/>
                  </a:cubicBezTo>
                  <a:cubicBezTo>
                    <a:pt x="9984" y="23"/>
                    <a:pt x="9786" y="41"/>
                    <a:pt x="9675" y="50"/>
                  </a:cubicBezTo>
                  <a:cubicBezTo>
                    <a:pt x="8785" y="119"/>
                    <a:pt x="7857" y="603"/>
                    <a:pt x="7288" y="1294"/>
                  </a:cubicBezTo>
                  <a:cubicBezTo>
                    <a:pt x="7151" y="1461"/>
                    <a:pt x="6977" y="1701"/>
                    <a:pt x="6902" y="1827"/>
                  </a:cubicBezTo>
                  <a:cubicBezTo>
                    <a:pt x="6719" y="2134"/>
                    <a:pt x="6452" y="2907"/>
                    <a:pt x="6423" y="3214"/>
                  </a:cubicBezTo>
                  <a:cubicBezTo>
                    <a:pt x="6389" y="3563"/>
                    <a:pt x="6433" y="4051"/>
                    <a:pt x="6526" y="4354"/>
                  </a:cubicBezTo>
                  <a:cubicBezTo>
                    <a:pt x="6600" y="4598"/>
                    <a:pt x="6598" y="4620"/>
                    <a:pt x="6485" y="4769"/>
                  </a:cubicBezTo>
                  <a:cubicBezTo>
                    <a:pt x="6419" y="4857"/>
                    <a:pt x="6316" y="5032"/>
                    <a:pt x="6249" y="5165"/>
                  </a:cubicBezTo>
                  <a:cubicBezTo>
                    <a:pt x="6172" y="5321"/>
                    <a:pt x="6075" y="5450"/>
                    <a:pt x="5967" y="5542"/>
                  </a:cubicBezTo>
                  <a:cubicBezTo>
                    <a:pt x="5876" y="5620"/>
                    <a:pt x="5603" y="5866"/>
                    <a:pt x="5358" y="6093"/>
                  </a:cubicBezTo>
                  <a:cubicBezTo>
                    <a:pt x="5115" y="6318"/>
                    <a:pt x="4755" y="6644"/>
                    <a:pt x="4559" y="6818"/>
                  </a:cubicBezTo>
                  <a:cubicBezTo>
                    <a:pt x="4364" y="6990"/>
                    <a:pt x="3899" y="7407"/>
                    <a:pt x="3529" y="7741"/>
                  </a:cubicBezTo>
                  <a:cubicBezTo>
                    <a:pt x="3161" y="8075"/>
                    <a:pt x="2691" y="8487"/>
                    <a:pt x="2489" y="8655"/>
                  </a:cubicBezTo>
                  <a:cubicBezTo>
                    <a:pt x="2009" y="9055"/>
                    <a:pt x="1567" y="9446"/>
                    <a:pt x="900" y="10064"/>
                  </a:cubicBezTo>
                  <a:cubicBezTo>
                    <a:pt x="113" y="10792"/>
                    <a:pt x="1" y="11024"/>
                    <a:pt x="259" y="11395"/>
                  </a:cubicBezTo>
                  <a:cubicBezTo>
                    <a:pt x="378" y="11566"/>
                    <a:pt x="461" y="11628"/>
                    <a:pt x="601" y="11628"/>
                  </a:cubicBezTo>
                  <a:cubicBezTo>
                    <a:pt x="628" y="11628"/>
                    <a:pt x="658" y="11626"/>
                    <a:pt x="690" y="11621"/>
                  </a:cubicBezTo>
                  <a:cubicBezTo>
                    <a:pt x="883" y="11596"/>
                    <a:pt x="1254" y="11337"/>
                    <a:pt x="1915" y="10768"/>
                  </a:cubicBezTo>
                  <a:cubicBezTo>
                    <a:pt x="2193" y="10528"/>
                    <a:pt x="2662" y="10151"/>
                    <a:pt x="2894" y="9980"/>
                  </a:cubicBezTo>
                  <a:cubicBezTo>
                    <a:pt x="3352" y="9644"/>
                    <a:pt x="3808" y="9288"/>
                    <a:pt x="4043" y="9085"/>
                  </a:cubicBezTo>
                  <a:cubicBezTo>
                    <a:pt x="4476" y="8710"/>
                    <a:pt x="5455" y="7920"/>
                    <a:pt x="5761" y="7696"/>
                  </a:cubicBezTo>
                  <a:cubicBezTo>
                    <a:pt x="5829" y="7646"/>
                    <a:pt x="6042" y="7492"/>
                    <a:pt x="6233" y="7352"/>
                  </a:cubicBezTo>
                  <a:cubicBezTo>
                    <a:pt x="6423" y="7212"/>
                    <a:pt x="6579" y="7084"/>
                    <a:pt x="6580" y="7066"/>
                  </a:cubicBezTo>
                  <a:cubicBezTo>
                    <a:pt x="6580" y="7048"/>
                    <a:pt x="6614" y="7024"/>
                    <a:pt x="6658" y="7012"/>
                  </a:cubicBezTo>
                  <a:cubicBezTo>
                    <a:pt x="6702" y="6999"/>
                    <a:pt x="6833" y="6901"/>
                    <a:pt x="6950" y="6793"/>
                  </a:cubicBezTo>
                  <a:cubicBezTo>
                    <a:pt x="7102" y="6652"/>
                    <a:pt x="7154" y="6613"/>
                    <a:pt x="7235" y="6613"/>
                  </a:cubicBezTo>
                  <a:cubicBezTo>
                    <a:pt x="7259" y="6613"/>
                    <a:pt x="7286" y="6616"/>
                    <a:pt x="7319" y="6622"/>
                  </a:cubicBezTo>
                  <a:cubicBezTo>
                    <a:pt x="7332" y="6624"/>
                    <a:pt x="7348" y="6625"/>
                    <a:pt x="7365" y="6625"/>
                  </a:cubicBezTo>
                  <a:cubicBezTo>
                    <a:pt x="7539" y="6625"/>
                    <a:pt x="7892" y="6520"/>
                    <a:pt x="7980" y="6434"/>
                  </a:cubicBezTo>
                  <a:cubicBezTo>
                    <a:pt x="7989" y="6426"/>
                    <a:pt x="8002" y="6422"/>
                    <a:pt x="8020" y="6422"/>
                  </a:cubicBezTo>
                  <a:cubicBezTo>
                    <a:pt x="8066" y="6422"/>
                    <a:pt x="8142" y="6449"/>
                    <a:pt x="8241" y="6501"/>
                  </a:cubicBezTo>
                  <a:cubicBezTo>
                    <a:pt x="8533" y="6656"/>
                    <a:pt x="8944" y="6732"/>
                    <a:pt x="9534" y="6732"/>
                  </a:cubicBezTo>
                  <a:cubicBezTo>
                    <a:pt x="9911" y="6732"/>
                    <a:pt x="10362" y="6701"/>
                    <a:pt x="10902" y="6640"/>
                  </a:cubicBezTo>
                  <a:cubicBezTo>
                    <a:pt x="11213" y="6605"/>
                    <a:pt x="11921" y="6356"/>
                    <a:pt x="12146" y="6204"/>
                  </a:cubicBezTo>
                  <a:cubicBezTo>
                    <a:pt x="12351" y="6064"/>
                    <a:pt x="12826" y="5576"/>
                    <a:pt x="13030" y="5292"/>
                  </a:cubicBezTo>
                  <a:cubicBezTo>
                    <a:pt x="13552" y="4568"/>
                    <a:pt x="13730" y="4034"/>
                    <a:pt x="13698" y="3291"/>
                  </a:cubicBezTo>
                  <a:cubicBezTo>
                    <a:pt x="13653" y="2236"/>
                    <a:pt x="13053" y="1136"/>
                    <a:pt x="12259" y="650"/>
                  </a:cubicBezTo>
                  <a:cubicBezTo>
                    <a:pt x="11589" y="240"/>
                    <a:pt x="10859" y="1"/>
                    <a:pt x="10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22;p41"/>
            <p:cNvSpPr/>
            <p:nvPr/>
          </p:nvSpPr>
          <p:spPr>
            <a:xfrm>
              <a:off x="5308463" y="3242500"/>
              <a:ext cx="142475" cy="129950"/>
            </a:xfrm>
            <a:custGeom>
              <a:avLst/>
              <a:gdLst/>
              <a:ahLst/>
              <a:cxnLst/>
              <a:rect l="l" t="t" r="r" b="b"/>
              <a:pathLst>
                <a:path w="5699" h="5198" extrusionOk="0">
                  <a:moveTo>
                    <a:pt x="3125" y="286"/>
                  </a:moveTo>
                  <a:cubicBezTo>
                    <a:pt x="3281" y="286"/>
                    <a:pt x="3452" y="309"/>
                    <a:pt x="3732" y="351"/>
                  </a:cubicBezTo>
                  <a:cubicBezTo>
                    <a:pt x="4156" y="415"/>
                    <a:pt x="4271" y="466"/>
                    <a:pt x="4565" y="712"/>
                  </a:cubicBezTo>
                  <a:cubicBezTo>
                    <a:pt x="4904" y="997"/>
                    <a:pt x="5048" y="1178"/>
                    <a:pt x="5150" y="1451"/>
                  </a:cubicBezTo>
                  <a:cubicBezTo>
                    <a:pt x="5216" y="1626"/>
                    <a:pt x="5229" y="1719"/>
                    <a:pt x="5189" y="1719"/>
                  </a:cubicBezTo>
                  <a:cubicBezTo>
                    <a:pt x="5175" y="1719"/>
                    <a:pt x="5155" y="1708"/>
                    <a:pt x="5129" y="1686"/>
                  </a:cubicBezTo>
                  <a:cubicBezTo>
                    <a:pt x="5062" y="1628"/>
                    <a:pt x="4228" y="1315"/>
                    <a:pt x="4143" y="1315"/>
                  </a:cubicBezTo>
                  <a:cubicBezTo>
                    <a:pt x="4141" y="1315"/>
                    <a:pt x="4140" y="1315"/>
                    <a:pt x="4139" y="1315"/>
                  </a:cubicBezTo>
                  <a:cubicBezTo>
                    <a:pt x="4137" y="1315"/>
                    <a:pt x="4135" y="1315"/>
                    <a:pt x="4133" y="1315"/>
                  </a:cubicBezTo>
                  <a:cubicBezTo>
                    <a:pt x="4108" y="1315"/>
                    <a:pt x="4049" y="1291"/>
                    <a:pt x="3996" y="1258"/>
                  </a:cubicBezTo>
                  <a:cubicBezTo>
                    <a:pt x="3939" y="1223"/>
                    <a:pt x="3728" y="1137"/>
                    <a:pt x="3529" y="1067"/>
                  </a:cubicBezTo>
                  <a:cubicBezTo>
                    <a:pt x="3330" y="998"/>
                    <a:pt x="3126" y="919"/>
                    <a:pt x="3077" y="893"/>
                  </a:cubicBezTo>
                  <a:cubicBezTo>
                    <a:pt x="3027" y="867"/>
                    <a:pt x="2877" y="804"/>
                    <a:pt x="2743" y="752"/>
                  </a:cubicBezTo>
                  <a:cubicBezTo>
                    <a:pt x="2410" y="624"/>
                    <a:pt x="2344" y="596"/>
                    <a:pt x="2237" y="536"/>
                  </a:cubicBezTo>
                  <a:lnTo>
                    <a:pt x="2140" y="482"/>
                  </a:lnTo>
                  <a:lnTo>
                    <a:pt x="2375" y="421"/>
                  </a:lnTo>
                  <a:cubicBezTo>
                    <a:pt x="2741" y="327"/>
                    <a:pt x="2919" y="286"/>
                    <a:pt x="3125" y="286"/>
                  </a:cubicBezTo>
                  <a:close/>
                  <a:moveTo>
                    <a:pt x="1758" y="609"/>
                  </a:moveTo>
                  <a:cubicBezTo>
                    <a:pt x="1800" y="609"/>
                    <a:pt x="1837" y="617"/>
                    <a:pt x="1871" y="633"/>
                  </a:cubicBezTo>
                  <a:cubicBezTo>
                    <a:pt x="1935" y="663"/>
                    <a:pt x="2075" y="731"/>
                    <a:pt x="2189" y="786"/>
                  </a:cubicBezTo>
                  <a:cubicBezTo>
                    <a:pt x="2658" y="1015"/>
                    <a:pt x="4163" y="1596"/>
                    <a:pt x="4281" y="1596"/>
                  </a:cubicBezTo>
                  <a:cubicBezTo>
                    <a:pt x="4282" y="1596"/>
                    <a:pt x="4283" y="1596"/>
                    <a:pt x="4284" y="1596"/>
                  </a:cubicBezTo>
                  <a:cubicBezTo>
                    <a:pt x="4286" y="1596"/>
                    <a:pt x="4288" y="1595"/>
                    <a:pt x="4290" y="1595"/>
                  </a:cubicBezTo>
                  <a:cubicBezTo>
                    <a:pt x="4310" y="1595"/>
                    <a:pt x="4336" y="1607"/>
                    <a:pt x="4351" y="1623"/>
                  </a:cubicBezTo>
                  <a:cubicBezTo>
                    <a:pt x="4389" y="1661"/>
                    <a:pt x="4833" y="1851"/>
                    <a:pt x="5102" y="1944"/>
                  </a:cubicBezTo>
                  <a:cubicBezTo>
                    <a:pt x="5215" y="1983"/>
                    <a:pt x="5316" y="2022"/>
                    <a:pt x="5329" y="2032"/>
                  </a:cubicBezTo>
                  <a:cubicBezTo>
                    <a:pt x="5342" y="2041"/>
                    <a:pt x="5360" y="2169"/>
                    <a:pt x="5369" y="2316"/>
                  </a:cubicBezTo>
                  <a:cubicBezTo>
                    <a:pt x="5387" y="2570"/>
                    <a:pt x="5320" y="3289"/>
                    <a:pt x="5274" y="3350"/>
                  </a:cubicBezTo>
                  <a:cubicBezTo>
                    <a:pt x="5271" y="3355"/>
                    <a:pt x="5260" y="3357"/>
                    <a:pt x="5244" y="3357"/>
                  </a:cubicBezTo>
                  <a:cubicBezTo>
                    <a:pt x="5061" y="3357"/>
                    <a:pt x="4114" y="3047"/>
                    <a:pt x="3399" y="2745"/>
                  </a:cubicBezTo>
                  <a:cubicBezTo>
                    <a:pt x="3185" y="2657"/>
                    <a:pt x="2865" y="2525"/>
                    <a:pt x="2684" y="2453"/>
                  </a:cubicBezTo>
                  <a:cubicBezTo>
                    <a:pt x="2504" y="2381"/>
                    <a:pt x="2276" y="2276"/>
                    <a:pt x="2181" y="2222"/>
                  </a:cubicBezTo>
                  <a:cubicBezTo>
                    <a:pt x="2085" y="2167"/>
                    <a:pt x="1961" y="2114"/>
                    <a:pt x="1904" y="2103"/>
                  </a:cubicBezTo>
                  <a:cubicBezTo>
                    <a:pt x="1845" y="2092"/>
                    <a:pt x="1779" y="2061"/>
                    <a:pt x="1749" y="2031"/>
                  </a:cubicBezTo>
                  <a:cubicBezTo>
                    <a:pt x="1701" y="1983"/>
                    <a:pt x="972" y="1661"/>
                    <a:pt x="772" y="1599"/>
                  </a:cubicBezTo>
                  <a:cubicBezTo>
                    <a:pt x="596" y="1546"/>
                    <a:pt x="601" y="1496"/>
                    <a:pt x="793" y="1264"/>
                  </a:cubicBezTo>
                  <a:cubicBezTo>
                    <a:pt x="897" y="1141"/>
                    <a:pt x="1014" y="1017"/>
                    <a:pt x="1054" y="990"/>
                  </a:cubicBezTo>
                  <a:cubicBezTo>
                    <a:pt x="1095" y="962"/>
                    <a:pt x="1200" y="887"/>
                    <a:pt x="1294" y="818"/>
                  </a:cubicBezTo>
                  <a:cubicBezTo>
                    <a:pt x="1484" y="679"/>
                    <a:pt x="1637" y="609"/>
                    <a:pt x="1758" y="609"/>
                  </a:cubicBezTo>
                  <a:close/>
                  <a:moveTo>
                    <a:pt x="508" y="1738"/>
                  </a:moveTo>
                  <a:cubicBezTo>
                    <a:pt x="533" y="1738"/>
                    <a:pt x="564" y="1752"/>
                    <a:pt x="586" y="1773"/>
                  </a:cubicBezTo>
                  <a:cubicBezTo>
                    <a:pt x="611" y="1799"/>
                    <a:pt x="750" y="1868"/>
                    <a:pt x="899" y="1929"/>
                  </a:cubicBezTo>
                  <a:cubicBezTo>
                    <a:pt x="1045" y="1989"/>
                    <a:pt x="1310" y="2107"/>
                    <a:pt x="1480" y="2187"/>
                  </a:cubicBezTo>
                  <a:cubicBezTo>
                    <a:pt x="3069" y="2935"/>
                    <a:pt x="4531" y="3511"/>
                    <a:pt x="4819" y="3511"/>
                  </a:cubicBezTo>
                  <a:cubicBezTo>
                    <a:pt x="4838" y="3511"/>
                    <a:pt x="4851" y="3509"/>
                    <a:pt x="4860" y="3504"/>
                  </a:cubicBezTo>
                  <a:cubicBezTo>
                    <a:pt x="4873" y="3496"/>
                    <a:pt x="4887" y="3492"/>
                    <a:pt x="4903" y="3492"/>
                  </a:cubicBezTo>
                  <a:cubicBezTo>
                    <a:pt x="4957" y="3492"/>
                    <a:pt x="5032" y="3539"/>
                    <a:pt x="5161" y="3648"/>
                  </a:cubicBezTo>
                  <a:cubicBezTo>
                    <a:pt x="5200" y="3680"/>
                    <a:pt x="5187" y="3733"/>
                    <a:pt x="5118" y="3827"/>
                  </a:cubicBezTo>
                  <a:cubicBezTo>
                    <a:pt x="5065" y="3900"/>
                    <a:pt x="4954" y="4027"/>
                    <a:pt x="4868" y="4112"/>
                  </a:cubicBezTo>
                  <a:cubicBezTo>
                    <a:pt x="4779" y="4200"/>
                    <a:pt x="4740" y="4236"/>
                    <a:pt x="4687" y="4236"/>
                  </a:cubicBezTo>
                  <a:cubicBezTo>
                    <a:pt x="4652" y="4236"/>
                    <a:pt x="4611" y="4220"/>
                    <a:pt x="4545" y="4193"/>
                  </a:cubicBezTo>
                  <a:cubicBezTo>
                    <a:pt x="4451" y="4153"/>
                    <a:pt x="4106" y="4052"/>
                    <a:pt x="3777" y="3966"/>
                  </a:cubicBezTo>
                  <a:lnTo>
                    <a:pt x="3181" y="3810"/>
                  </a:lnTo>
                  <a:lnTo>
                    <a:pt x="3296" y="3982"/>
                  </a:lnTo>
                  <a:cubicBezTo>
                    <a:pt x="3394" y="4129"/>
                    <a:pt x="3434" y="4159"/>
                    <a:pt x="3556" y="4180"/>
                  </a:cubicBezTo>
                  <a:cubicBezTo>
                    <a:pt x="3753" y="4215"/>
                    <a:pt x="4407" y="4402"/>
                    <a:pt x="4407" y="4425"/>
                  </a:cubicBezTo>
                  <a:cubicBezTo>
                    <a:pt x="4407" y="4465"/>
                    <a:pt x="3695" y="4774"/>
                    <a:pt x="3469" y="4832"/>
                  </a:cubicBezTo>
                  <a:cubicBezTo>
                    <a:pt x="3280" y="4880"/>
                    <a:pt x="3161" y="4903"/>
                    <a:pt x="3047" y="4903"/>
                  </a:cubicBezTo>
                  <a:cubicBezTo>
                    <a:pt x="2959" y="4903"/>
                    <a:pt x="2874" y="4889"/>
                    <a:pt x="2761" y="4863"/>
                  </a:cubicBezTo>
                  <a:cubicBezTo>
                    <a:pt x="2652" y="4837"/>
                    <a:pt x="2548" y="4818"/>
                    <a:pt x="2511" y="4818"/>
                  </a:cubicBezTo>
                  <a:cubicBezTo>
                    <a:pt x="2507" y="4818"/>
                    <a:pt x="2503" y="4818"/>
                    <a:pt x="2501" y="4819"/>
                  </a:cubicBezTo>
                  <a:cubicBezTo>
                    <a:pt x="2500" y="4819"/>
                    <a:pt x="2499" y="4819"/>
                    <a:pt x="2497" y="4819"/>
                  </a:cubicBezTo>
                  <a:cubicBezTo>
                    <a:pt x="2465" y="4819"/>
                    <a:pt x="2308" y="4780"/>
                    <a:pt x="2137" y="4729"/>
                  </a:cubicBezTo>
                  <a:cubicBezTo>
                    <a:pt x="1767" y="4617"/>
                    <a:pt x="1431" y="4399"/>
                    <a:pt x="1058" y="4027"/>
                  </a:cubicBezTo>
                  <a:cubicBezTo>
                    <a:pt x="771" y="3740"/>
                    <a:pt x="633" y="3510"/>
                    <a:pt x="494" y="3088"/>
                  </a:cubicBezTo>
                  <a:lnTo>
                    <a:pt x="393" y="2783"/>
                  </a:lnTo>
                  <a:lnTo>
                    <a:pt x="725" y="2982"/>
                  </a:lnTo>
                  <a:cubicBezTo>
                    <a:pt x="1058" y="3183"/>
                    <a:pt x="1518" y="3420"/>
                    <a:pt x="1790" y="3528"/>
                  </a:cubicBezTo>
                  <a:cubicBezTo>
                    <a:pt x="1870" y="3561"/>
                    <a:pt x="2171" y="3683"/>
                    <a:pt x="2456" y="3800"/>
                  </a:cubicBezTo>
                  <a:cubicBezTo>
                    <a:pt x="2763" y="3926"/>
                    <a:pt x="2909" y="3976"/>
                    <a:pt x="2989" y="3976"/>
                  </a:cubicBezTo>
                  <a:cubicBezTo>
                    <a:pt x="3018" y="3976"/>
                    <a:pt x="3038" y="3969"/>
                    <a:pt x="3055" y="3958"/>
                  </a:cubicBezTo>
                  <a:cubicBezTo>
                    <a:pt x="3190" y="3861"/>
                    <a:pt x="3143" y="3796"/>
                    <a:pt x="2849" y="3677"/>
                  </a:cubicBezTo>
                  <a:cubicBezTo>
                    <a:pt x="2707" y="3619"/>
                    <a:pt x="2577" y="3576"/>
                    <a:pt x="2544" y="3576"/>
                  </a:cubicBezTo>
                  <a:cubicBezTo>
                    <a:pt x="2542" y="3576"/>
                    <a:pt x="2540" y="3576"/>
                    <a:pt x="2539" y="3577"/>
                  </a:cubicBezTo>
                  <a:cubicBezTo>
                    <a:pt x="2535" y="3578"/>
                    <a:pt x="2531" y="3579"/>
                    <a:pt x="2527" y="3579"/>
                  </a:cubicBezTo>
                  <a:cubicBezTo>
                    <a:pt x="2507" y="3579"/>
                    <a:pt x="2481" y="3565"/>
                    <a:pt x="2459" y="3544"/>
                  </a:cubicBezTo>
                  <a:cubicBezTo>
                    <a:pt x="2435" y="3519"/>
                    <a:pt x="2370" y="3486"/>
                    <a:pt x="2311" y="3470"/>
                  </a:cubicBezTo>
                  <a:cubicBezTo>
                    <a:pt x="2251" y="3453"/>
                    <a:pt x="2176" y="3418"/>
                    <a:pt x="2137" y="3390"/>
                  </a:cubicBezTo>
                  <a:cubicBezTo>
                    <a:pt x="2099" y="3363"/>
                    <a:pt x="2040" y="3339"/>
                    <a:pt x="2008" y="3338"/>
                  </a:cubicBezTo>
                  <a:cubicBezTo>
                    <a:pt x="1976" y="3337"/>
                    <a:pt x="1931" y="3319"/>
                    <a:pt x="1910" y="3299"/>
                  </a:cubicBezTo>
                  <a:cubicBezTo>
                    <a:pt x="1889" y="3277"/>
                    <a:pt x="1770" y="3221"/>
                    <a:pt x="1641" y="3170"/>
                  </a:cubicBezTo>
                  <a:cubicBezTo>
                    <a:pt x="1513" y="3119"/>
                    <a:pt x="1235" y="2978"/>
                    <a:pt x="1021" y="2855"/>
                  </a:cubicBezTo>
                  <a:cubicBezTo>
                    <a:pt x="807" y="2733"/>
                    <a:pt x="560" y="2597"/>
                    <a:pt x="470" y="2553"/>
                  </a:cubicBezTo>
                  <a:cubicBezTo>
                    <a:pt x="314" y="2477"/>
                    <a:pt x="308" y="2468"/>
                    <a:pt x="306" y="2308"/>
                  </a:cubicBezTo>
                  <a:cubicBezTo>
                    <a:pt x="303" y="2122"/>
                    <a:pt x="423" y="1756"/>
                    <a:pt x="495" y="1739"/>
                  </a:cubicBezTo>
                  <a:cubicBezTo>
                    <a:pt x="499" y="1738"/>
                    <a:pt x="504" y="1738"/>
                    <a:pt x="508" y="1738"/>
                  </a:cubicBezTo>
                  <a:close/>
                  <a:moveTo>
                    <a:pt x="3170" y="0"/>
                  </a:moveTo>
                  <a:cubicBezTo>
                    <a:pt x="2983" y="0"/>
                    <a:pt x="2801" y="31"/>
                    <a:pt x="2471" y="104"/>
                  </a:cubicBezTo>
                  <a:cubicBezTo>
                    <a:pt x="1637" y="288"/>
                    <a:pt x="1417" y="375"/>
                    <a:pt x="1045" y="667"/>
                  </a:cubicBezTo>
                  <a:cubicBezTo>
                    <a:pt x="329" y="1227"/>
                    <a:pt x="0" y="1794"/>
                    <a:pt x="15" y="2441"/>
                  </a:cubicBezTo>
                  <a:cubicBezTo>
                    <a:pt x="22" y="2752"/>
                    <a:pt x="137" y="3303"/>
                    <a:pt x="242" y="3523"/>
                  </a:cubicBezTo>
                  <a:cubicBezTo>
                    <a:pt x="299" y="3646"/>
                    <a:pt x="455" y="3901"/>
                    <a:pt x="592" y="4096"/>
                  </a:cubicBezTo>
                  <a:cubicBezTo>
                    <a:pt x="845" y="4458"/>
                    <a:pt x="860" y="4472"/>
                    <a:pt x="1437" y="4872"/>
                  </a:cubicBezTo>
                  <a:cubicBezTo>
                    <a:pt x="1678" y="5040"/>
                    <a:pt x="2234" y="5176"/>
                    <a:pt x="2763" y="5196"/>
                  </a:cubicBezTo>
                  <a:cubicBezTo>
                    <a:pt x="2795" y="5197"/>
                    <a:pt x="2827" y="5198"/>
                    <a:pt x="2859" y="5198"/>
                  </a:cubicBezTo>
                  <a:cubicBezTo>
                    <a:pt x="3300" y="5198"/>
                    <a:pt x="3726" y="5087"/>
                    <a:pt x="4250" y="4838"/>
                  </a:cubicBezTo>
                  <a:cubicBezTo>
                    <a:pt x="4606" y="4670"/>
                    <a:pt x="4719" y="4594"/>
                    <a:pt x="5016" y="4321"/>
                  </a:cubicBezTo>
                  <a:cubicBezTo>
                    <a:pt x="5501" y="3877"/>
                    <a:pt x="5543" y="3789"/>
                    <a:pt x="5619" y="3068"/>
                  </a:cubicBezTo>
                  <a:cubicBezTo>
                    <a:pt x="5699" y="2330"/>
                    <a:pt x="5681" y="2116"/>
                    <a:pt x="5503" y="1553"/>
                  </a:cubicBezTo>
                  <a:cubicBezTo>
                    <a:pt x="5366" y="1127"/>
                    <a:pt x="5362" y="1119"/>
                    <a:pt x="5050" y="787"/>
                  </a:cubicBezTo>
                  <a:cubicBezTo>
                    <a:pt x="4873" y="598"/>
                    <a:pt x="4638" y="388"/>
                    <a:pt x="4514" y="307"/>
                  </a:cubicBezTo>
                  <a:cubicBezTo>
                    <a:pt x="4267" y="146"/>
                    <a:pt x="4083" y="96"/>
                    <a:pt x="3481" y="22"/>
                  </a:cubicBezTo>
                  <a:cubicBezTo>
                    <a:pt x="3362" y="8"/>
                    <a:pt x="3266" y="0"/>
                    <a:pt x="3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23;p41"/>
            <p:cNvSpPr/>
            <p:nvPr/>
          </p:nvSpPr>
          <p:spPr>
            <a:xfrm>
              <a:off x="5386088" y="3342225"/>
              <a:ext cx="3100" cy="2225"/>
            </a:xfrm>
            <a:custGeom>
              <a:avLst/>
              <a:gdLst/>
              <a:ahLst/>
              <a:cxnLst/>
              <a:rect l="l" t="t" r="r" b="b"/>
              <a:pathLst>
                <a:path w="124" h="89" extrusionOk="0">
                  <a:moveTo>
                    <a:pt x="82" y="1"/>
                  </a:moveTo>
                  <a:cubicBezTo>
                    <a:pt x="64" y="1"/>
                    <a:pt x="44" y="10"/>
                    <a:pt x="26" y="27"/>
                  </a:cubicBezTo>
                  <a:cubicBezTo>
                    <a:pt x="1" y="52"/>
                    <a:pt x="1" y="80"/>
                    <a:pt x="29" y="86"/>
                  </a:cubicBezTo>
                  <a:cubicBezTo>
                    <a:pt x="35" y="88"/>
                    <a:pt x="42" y="89"/>
                    <a:pt x="49" y="89"/>
                  </a:cubicBezTo>
                  <a:cubicBezTo>
                    <a:pt x="71" y="89"/>
                    <a:pt x="94" y="81"/>
                    <a:pt x="107" y="69"/>
                  </a:cubicBezTo>
                  <a:cubicBezTo>
                    <a:pt x="124" y="52"/>
                    <a:pt x="123" y="27"/>
                    <a:pt x="105" y="10"/>
                  </a:cubicBezTo>
                  <a:cubicBezTo>
                    <a:pt x="99" y="3"/>
                    <a:pt x="91"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030;p41"/>
          <p:cNvGrpSpPr/>
          <p:nvPr/>
        </p:nvGrpSpPr>
        <p:grpSpPr>
          <a:xfrm>
            <a:off x="843646" y="821286"/>
            <a:ext cx="1196554" cy="697172"/>
            <a:chOff x="5132688" y="4641800"/>
            <a:chExt cx="341200" cy="198800"/>
          </a:xfrm>
        </p:grpSpPr>
        <p:sp>
          <p:nvSpPr>
            <p:cNvPr id="55" name="Google Shape;1031;p41"/>
            <p:cNvSpPr/>
            <p:nvPr/>
          </p:nvSpPr>
          <p:spPr>
            <a:xfrm>
              <a:off x="5132688" y="4641800"/>
              <a:ext cx="341200" cy="198800"/>
            </a:xfrm>
            <a:custGeom>
              <a:avLst/>
              <a:gdLst/>
              <a:ahLst/>
              <a:cxnLst/>
              <a:rect l="l" t="t" r="r" b="b"/>
              <a:pathLst>
                <a:path w="13648" h="7952" extrusionOk="0">
                  <a:moveTo>
                    <a:pt x="5178" y="615"/>
                  </a:moveTo>
                  <a:cubicBezTo>
                    <a:pt x="5313" y="615"/>
                    <a:pt x="5338" y="648"/>
                    <a:pt x="5397" y="744"/>
                  </a:cubicBezTo>
                  <a:cubicBezTo>
                    <a:pt x="5445" y="822"/>
                    <a:pt x="5519" y="929"/>
                    <a:pt x="5563" y="986"/>
                  </a:cubicBezTo>
                  <a:cubicBezTo>
                    <a:pt x="5764" y="1240"/>
                    <a:pt x="5834" y="1344"/>
                    <a:pt x="6093" y="1780"/>
                  </a:cubicBezTo>
                  <a:cubicBezTo>
                    <a:pt x="6245" y="2034"/>
                    <a:pt x="6446" y="2335"/>
                    <a:pt x="6539" y="2445"/>
                  </a:cubicBezTo>
                  <a:cubicBezTo>
                    <a:pt x="6632" y="2556"/>
                    <a:pt x="6728" y="2685"/>
                    <a:pt x="6754" y="2732"/>
                  </a:cubicBezTo>
                  <a:cubicBezTo>
                    <a:pt x="6835" y="2885"/>
                    <a:pt x="7315" y="3557"/>
                    <a:pt x="7381" y="3612"/>
                  </a:cubicBezTo>
                  <a:cubicBezTo>
                    <a:pt x="7436" y="3657"/>
                    <a:pt x="7438" y="3698"/>
                    <a:pt x="7396" y="3871"/>
                  </a:cubicBezTo>
                  <a:cubicBezTo>
                    <a:pt x="7326" y="4146"/>
                    <a:pt x="6907" y="5322"/>
                    <a:pt x="6713" y="5781"/>
                  </a:cubicBezTo>
                  <a:cubicBezTo>
                    <a:pt x="6629" y="5983"/>
                    <a:pt x="6483" y="6340"/>
                    <a:pt x="6388" y="6579"/>
                  </a:cubicBezTo>
                  <a:cubicBezTo>
                    <a:pt x="6294" y="6818"/>
                    <a:pt x="6193" y="7037"/>
                    <a:pt x="6161" y="7070"/>
                  </a:cubicBezTo>
                  <a:cubicBezTo>
                    <a:pt x="6122" y="7109"/>
                    <a:pt x="5967" y="7136"/>
                    <a:pt x="5700" y="7148"/>
                  </a:cubicBezTo>
                  <a:cubicBezTo>
                    <a:pt x="5222" y="7168"/>
                    <a:pt x="4805" y="7220"/>
                    <a:pt x="3876" y="7376"/>
                  </a:cubicBezTo>
                  <a:cubicBezTo>
                    <a:pt x="3755" y="7397"/>
                    <a:pt x="3446" y="7444"/>
                    <a:pt x="3183" y="7483"/>
                  </a:cubicBezTo>
                  <a:cubicBezTo>
                    <a:pt x="2921" y="7522"/>
                    <a:pt x="2598" y="7572"/>
                    <a:pt x="2460" y="7595"/>
                  </a:cubicBezTo>
                  <a:cubicBezTo>
                    <a:pt x="2364" y="7612"/>
                    <a:pt x="2271" y="7622"/>
                    <a:pt x="2217" y="7622"/>
                  </a:cubicBezTo>
                  <a:cubicBezTo>
                    <a:pt x="2196" y="7622"/>
                    <a:pt x="2181" y="7620"/>
                    <a:pt x="2175" y="7617"/>
                  </a:cubicBezTo>
                  <a:cubicBezTo>
                    <a:pt x="2052" y="7541"/>
                    <a:pt x="1303" y="6316"/>
                    <a:pt x="973" y="5650"/>
                  </a:cubicBezTo>
                  <a:cubicBezTo>
                    <a:pt x="827" y="5354"/>
                    <a:pt x="652" y="5086"/>
                    <a:pt x="467" y="4873"/>
                  </a:cubicBezTo>
                  <a:cubicBezTo>
                    <a:pt x="192" y="4557"/>
                    <a:pt x="146" y="4473"/>
                    <a:pt x="223" y="4426"/>
                  </a:cubicBezTo>
                  <a:cubicBezTo>
                    <a:pt x="246" y="4412"/>
                    <a:pt x="277" y="4343"/>
                    <a:pt x="293" y="4270"/>
                  </a:cubicBezTo>
                  <a:cubicBezTo>
                    <a:pt x="309" y="4198"/>
                    <a:pt x="419" y="3900"/>
                    <a:pt x="535" y="3612"/>
                  </a:cubicBezTo>
                  <a:cubicBezTo>
                    <a:pt x="653" y="3324"/>
                    <a:pt x="818" y="2880"/>
                    <a:pt x="901" y="2632"/>
                  </a:cubicBezTo>
                  <a:cubicBezTo>
                    <a:pt x="985" y="2381"/>
                    <a:pt x="1080" y="2130"/>
                    <a:pt x="1113" y="2071"/>
                  </a:cubicBezTo>
                  <a:cubicBezTo>
                    <a:pt x="1145" y="2014"/>
                    <a:pt x="1173" y="1949"/>
                    <a:pt x="1174" y="1931"/>
                  </a:cubicBezTo>
                  <a:cubicBezTo>
                    <a:pt x="1176" y="1913"/>
                    <a:pt x="1203" y="1855"/>
                    <a:pt x="1236" y="1802"/>
                  </a:cubicBezTo>
                  <a:cubicBezTo>
                    <a:pt x="1269" y="1750"/>
                    <a:pt x="1368" y="1574"/>
                    <a:pt x="1456" y="1414"/>
                  </a:cubicBezTo>
                  <a:cubicBezTo>
                    <a:pt x="1544" y="1254"/>
                    <a:pt x="1629" y="1121"/>
                    <a:pt x="1645" y="1121"/>
                  </a:cubicBezTo>
                  <a:cubicBezTo>
                    <a:pt x="1718" y="1119"/>
                    <a:pt x="2840" y="943"/>
                    <a:pt x="3292" y="863"/>
                  </a:cubicBezTo>
                  <a:cubicBezTo>
                    <a:pt x="3786" y="775"/>
                    <a:pt x="4538" y="667"/>
                    <a:pt x="4866" y="636"/>
                  </a:cubicBezTo>
                  <a:cubicBezTo>
                    <a:pt x="5011" y="623"/>
                    <a:pt x="5109" y="615"/>
                    <a:pt x="5178" y="615"/>
                  </a:cubicBezTo>
                  <a:close/>
                  <a:moveTo>
                    <a:pt x="13512" y="1"/>
                  </a:moveTo>
                  <a:cubicBezTo>
                    <a:pt x="13493" y="1"/>
                    <a:pt x="13319" y="145"/>
                    <a:pt x="13122" y="325"/>
                  </a:cubicBezTo>
                  <a:cubicBezTo>
                    <a:pt x="12403" y="975"/>
                    <a:pt x="10790" y="2637"/>
                    <a:pt x="10531" y="2992"/>
                  </a:cubicBezTo>
                  <a:cubicBezTo>
                    <a:pt x="10485" y="3055"/>
                    <a:pt x="10360" y="3081"/>
                    <a:pt x="9871" y="3130"/>
                  </a:cubicBezTo>
                  <a:cubicBezTo>
                    <a:pt x="9181" y="3199"/>
                    <a:pt x="8930" y="3239"/>
                    <a:pt x="8449" y="3358"/>
                  </a:cubicBezTo>
                  <a:cubicBezTo>
                    <a:pt x="8260" y="3405"/>
                    <a:pt x="7996" y="3455"/>
                    <a:pt x="7866" y="3469"/>
                  </a:cubicBezTo>
                  <a:lnTo>
                    <a:pt x="7627" y="3493"/>
                  </a:lnTo>
                  <a:lnTo>
                    <a:pt x="7421" y="3204"/>
                  </a:lnTo>
                  <a:cubicBezTo>
                    <a:pt x="7310" y="3045"/>
                    <a:pt x="7109" y="2766"/>
                    <a:pt x="6982" y="2589"/>
                  </a:cubicBezTo>
                  <a:cubicBezTo>
                    <a:pt x="6624" y="2091"/>
                    <a:pt x="6473" y="1866"/>
                    <a:pt x="6198" y="1422"/>
                  </a:cubicBezTo>
                  <a:cubicBezTo>
                    <a:pt x="6060" y="1201"/>
                    <a:pt x="5864" y="912"/>
                    <a:pt x="5763" y="789"/>
                  </a:cubicBezTo>
                  <a:cubicBezTo>
                    <a:pt x="5664" y="666"/>
                    <a:pt x="5581" y="545"/>
                    <a:pt x="5581" y="522"/>
                  </a:cubicBezTo>
                  <a:cubicBezTo>
                    <a:pt x="5581" y="500"/>
                    <a:pt x="5527" y="440"/>
                    <a:pt x="5462" y="389"/>
                  </a:cubicBezTo>
                  <a:cubicBezTo>
                    <a:pt x="5388" y="332"/>
                    <a:pt x="5344" y="311"/>
                    <a:pt x="5229" y="311"/>
                  </a:cubicBezTo>
                  <a:cubicBezTo>
                    <a:pt x="5177" y="311"/>
                    <a:pt x="5109" y="315"/>
                    <a:pt x="5018" y="322"/>
                  </a:cubicBezTo>
                  <a:cubicBezTo>
                    <a:pt x="4604" y="356"/>
                    <a:pt x="4274" y="404"/>
                    <a:pt x="3050" y="609"/>
                  </a:cubicBezTo>
                  <a:cubicBezTo>
                    <a:pt x="2499" y="702"/>
                    <a:pt x="1994" y="777"/>
                    <a:pt x="1924" y="777"/>
                  </a:cubicBezTo>
                  <a:cubicBezTo>
                    <a:pt x="1854" y="777"/>
                    <a:pt x="1706" y="808"/>
                    <a:pt x="1599" y="845"/>
                  </a:cubicBezTo>
                  <a:lnTo>
                    <a:pt x="1401" y="913"/>
                  </a:lnTo>
                  <a:lnTo>
                    <a:pt x="1076" y="1568"/>
                  </a:lnTo>
                  <a:cubicBezTo>
                    <a:pt x="895" y="1929"/>
                    <a:pt x="721" y="2330"/>
                    <a:pt x="687" y="2460"/>
                  </a:cubicBezTo>
                  <a:cubicBezTo>
                    <a:pt x="654" y="2589"/>
                    <a:pt x="494" y="3019"/>
                    <a:pt x="335" y="3409"/>
                  </a:cubicBezTo>
                  <a:cubicBezTo>
                    <a:pt x="100" y="3989"/>
                    <a:pt x="42" y="4180"/>
                    <a:pt x="23" y="4430"/>
                  </a:cubicBezTo>
                  <a:lnTo>
                    <a:pt x="1" y="4739"/>
                  </a:lnTo>
                  <a:lnTo>
                    <a:pt x="190" y="4968"/>
                  </a:lnTo>
                  <a:cubicBezTo>
                    <a:pt x="295" y="5096"/>
                    <a:pt x="390" y="5208"/>
                    <a:pt x="404" y="5218"/>
                  </a:cubicBezTo>
                  <a:cubicBezTo>
                    <a:pt x="440" y="5249"/>
                    <a:pt x="876" y="6026"/>
                    <a:pt x="876" y="6061"/>
                  </a:cubicBezTo>
                  <a:cubicBezTo>
                    <a:pt x="876" y="6186"/>
                    <a:pt x="1792" y="7638"/>
                    <a:pt x="1990" y="7826"/>
                  </a:cubicBezTo>
                  <a:lnTo>
                    <a:pt x="2121" y="7951"/>
                  </a:lnTo>
                  <a:lnTo>
                    <a:pt x="2480" y="7897"/>
                  </a:lnTo>
                  <a:cubicBezTo>
                    <a:pt x="2679" y="7866"/>
                    <a:pt x="3119" y="7794"/>
                    <a:pt x="3465" y="7736"/>
                  </a:cubicBezTo>
                  <a:cubicBezTo>
                    <a:pt x="3810" y="7678"/>
                    <a:pt x="4158" y="7624"/>
                    <a:pt x="4242" y="7615"/>
                  </a:cubicBezTo>
                  <a:cubicBezTo>
                    <a:pt x="4325" y="7606"/>
                    <a:pt x="4587" y="7569"/>
                    <a:pt x="4825" y="7532"/>
                  </a:cubicBezTo>
                  <a:cubicBezTo>
                    <a:pt x="5062" y="7496"/>
                    <a:pt x="5468" y="7458"/>
                    <a:pt x="5727" y="7446"/>
                  </a:cubicBezTo>
                  <a:cubicBezTo>
                    <a:pt x="6154" y="7428"/>
                    <a:pt x="6208" y="7416"/>
                    <a:pt x="6308" y="7316"/>
                  </a:cubicBezTo>
                  <a:cubicBezTo>
                    <a:pt x="6370" y="7256"/>
                    <a:pt x="6456" y="7118"/>
                    <a:pt x="6501" y="7002"/>
                  </a:cubicBezTo>
                  <a:cubicBezTo>
                    <a:pt x="6546" y="6889"/>
                    <a:pt x="6695" y="6535"/>
                    <a:pt x="6832" y="6214"/>
                  </a:cubicBezTo>
                  <a:cubicBezTo>
                    <a:pt x="7190" y="5367"/>
                    <a:pt x="7665" y="4088"/>
                    <a:pt x="7703" y="3863"/>
                  </a:cubicBezTo>
                  <a:cubicBezTo>
                    <a:pt x="7715" y="3795"/>
                    <a:pt x="7773" y="3765"/>
                    <a:pt x="7975" y="3726"/>
                  </a:cubicBezTo>
                  <a:cubicBezTo>
                    <a:pt x="8115" y="3697"/>
                    <a:pt x="8280" y="3662"/>
                    <a:pt x="8338" y="3647"/>
                  </a:cubicBezTo>
                  <a:cubicBezTo>
                    <a:pt x="8611" y="3579"/>
                    <a:pt x="9406" y="3454"/>
                    <a:pt x="9833" y="3411"/>
                  </a:cubicBezTo>
                  <a:cubicBezTo>
                    <a:pt x="10709" y="3323"/>
                    <a:pt x="10631" y="3354"/>
                    <a:pt x="10942" y="2963"/>
                  </a:cubicBezTo>
                  <a:cubicBezTo>
                    <a:pt x="11096" y="2769"/>
                    <a:pt x="11490" y="2347"/>
                    <a:pt x="11814" y="2028"/>
                  </a:cubicBezTo>
                  <a:cubicBezTo>
                    <a:pt x="12139" y="1709"/>
                    <a:pt x="12574" y="1281"/>
                    <a:pt x="12778" y="1079"/>
                  </a:cubicBezTo>
                  <a:cubicBezTo>
                    <a:pt x="12984" y="876"/>
                    <a:pt x="13262" y="612"/>
                    <a:pt x="13398" y="489"/>
                  </a:cubicBezTo>
                  <a:cubicBezTo>
                    <a:pt x="13534" y="368"/>
                    <a:pt x="13647" y="231"/>
                    <a:pt x="13647" y="186"/>
                  </a:cubicBezTo>
                  <a:cubicBezTo>
                    <a:pt x="13647" y="103"/>
                    <a:pt x="13572" y="1"/>
                    <a:pt x="13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32;p41"/>
            <p:cNvSpPr/>
            <p:nvPr/>
          </p:nvSpPr>
          <p:spPr>
            <a:xfrm>
              <a:off x="5415463" y="4668700"/>
              <a:ext cx="57600" cy="63725"/>
            </a:xfrm>
            <a:custGeom>
              <a:avLst/>
              <a:gdLst/>
              <a:ahLst/>
              <a:cxnLst/>
              <a:rect l="l" t="t" r="r" b="b"/>
              <a:pathLst>
                <a:path w="2304" h="2549" extrusionOk="0">
                  <a:moveTo>
                    <a:pt x="2151" y="1"/>
                  </a:moveTo>
                  <a:cubicBezTo>
                    <a:pt x="2127" y="1"/>
                    <a:pt x="1979" y="132"/>
                    <a:pt x="1824" y="292"/>
                  </a:cubicBezTo>
                  <a:cubicBezTo>
                    <a:pt x="1503" y="626"/>
                    <a:pt x="1336" y="810"/>
                    <a:pt x="1159" y="1033"/>
                  </a:cubicBezTo>
                  <a:cubicBezTo>
                    <a:pt x="1089" y="1119"/>
                    <a:pt x="925" y="1304"/>
                    <a:pt x="789" y="1447"/>
                  </a:cubicBezTo>
                  <a:cubicBezTo>
                    <a:pt x="408" y="1850"/>
                    <a:pt x="59" y="2301"/>
                    <a:pt x="28" y="2430"/>
                  </a:cubicBezTo>
                  <a:cubicBezTo>
                    <a:pt x="1" y="2537"/>
                    <a:pt x="9" y="2548"/>
                    <a:pt x="106" y="2548"/>
                  </a:cubicBezTo>
                  <a:cubicBezTo>
                    <a:pt x="187" y="2548"/>
                    <a:pt x="256" y="2489"/>
                    <a:pt x="402" y="2296"/>
                  </a:cubicBezTo>
                  <a:cubicBezTo>
                    <a:pt x="504" y="2159"/>
                    <a:pt x="739" y="1879"/>
                    <a:pt x="919" y="1682"/>
                  </a:cubicBezTo>
                  <a:cubicBezTo>
                    <a:pt x="1098" y="1484"/>
                    <a:pt x="1314" y="1243"/>
                    <a:pt x="1393" y="1149"/>
                  </a:cubicBezTo>
                  <a:cubicBezTo>
                    <a:pt x="1474" y="1055"/>
                    <a:pt x="1693" y="817"/>
                    <a:pt x="1884" y="615"/>
                  </a:cubicBezTo>
                  <a:cubicBezTo>
                    <a:pt x="2076" y="414"/>
                    <a:pt x="2245" y="224"/>
                    <a:pt x="2265" y="190"/>
                  </a:cubicBezTo>
                  <a:cubicBezTo>
                    <a:pt x="2303" y="123"/>
                    <a:pt x="2229"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3;p41"/>
            <p:cNvSpPr/>
            <p:nvPr/>
          </p:nvSpPr>
          <p:spPr>
            <a:xfrm>
              <a:off x="5250013" y="4674050"/>
              <a:ext cx="39775" cy="57100"/>
            </a:xfrm>
            <a:custGeom>
              <a:avLst/>
              <a:gdLst/>
              <a:ahLst/>
              <a:cxnLst/>
              <a:rect l="l" t="t" r="r" b="b"/>
              <a:pathLst>
                <a:path w="1591" h="2284" extrusionOk="0">
                  <a:moveTo>
                    <a:pt x="121" y="0"/>
                  </a:moveTo>
                  <a:cubicBezTo>
                    <a:pt x="97" y="0"/>
                    <a:pt x="75" y="11"/>
                    <a:pt x="54" y="31"/>
                  </a:cubicBezTo>
                  <a:cubicBezTo>
                    <a:pt x="1" y="84"/>
                    <a:pt x="21" y="251"/>
                    <a:pt x="87" y="306"/>
                  </a:cubicBezTo>
                  <a:cubicBezTo>
                    <a:pt x="164" y="371"/>
                    <a:pt x="574" y="983"/>
                    <a:pt x="737" y="1279"/>
                  </a:cubicBezTo>
                  <a:cubicBezTo>
                    <a:pt x="802" y="1397"/>
                    <a:pt x="945" y="1629"/>
                    <a:pt x="1055" y="1798"/>
                  </a:cubicBezTo>
                  <a:cubicBezTo>
                    <a:pt x="1164" y="1967"/>
                    <a:pt x="1275" y="2141"/>
                    <a:pt x="1301" y="2187"/>
                  </a:cubicBezTo>
                  <a:cubicBezTo>
                    <a:pt x="1336" y="2249"/>
                    <a:pt x="1406" y="2284"/>
                    <a:pt x="1465" y="2284"/>
                  </a:cubicBezTo>
                  <a:cubicBezTo>
                    <a:pt x="1508" y="2284"/>
                    <a:pt x="1545" y="2266"/>
                    <a:pt x="1560" y="2228"/>
                  </a:cubicBezTo>
                  <a:cubicBezTo>
                    <a:pt x="1591" y="2149"/>
                    <a:pt x="1416" y="1796"/>
                    <a:pt x="1224" y="1550"/>
                  </a:cubicBezTo>
                  <a:cubicBezTo>
                    <a:pt x="1157" y="1464"/>
                    <a:pt x="1102" y="1385"/>
                    <a:pt x="1102" y="1373"/>
                  </a:cubicBezTo>
                  <a:cubicBezTo>
                    <a:pt x="1102" y="1336"/>
                    <a:pt x="752" y="769"/>
                    <a:pt x="485" y="375"/>
                  </a:cubicBezTo>
                  <a:cubicBezTo>
                    <a:pt x="308" y="114"/>
                    <a:pt x="201"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4;p41"/>
            <p:cNvSpPr/>
            <p:nvPr/>
          </p:nvSpPr>
          <p:spPr>
            <a:xfrm>
              <a:off x="5157088" y="4683925"/>
              <a:ext cx="37500" cy="70800"/>
            </a:xfrm>
            <a:custGeom>
              <a:avLst/>
              <a:gdLst/>
              <a:ahLst/>
              <a:cxnLst/>
              <a:rect l="l" t="t" r="r" b="b"/>
              <a:pathLst>
                <a:path w="1500" h="2832" extrusionOk="0">
                  <a:moveTo>
                    <a:pt x="1385" y="1"/>
                  </a:moveTo>
                  <a:cubicBezTo>
                    <a:pt x="1330" y="1"/>
                    <a:pt x="1268" y="33"/>
                    <a:pt x="1228" y="95"/>
                  </a:cubicBezTo>
                  <a:cubicBezTo>
                    <a:pt x="1191" y="149"/>
                    <a:pt x="1118" y="298"/>
                    <a:pt x="1063" y="430"/>
                  </a:cubicBezTo>
                  <a:cubicBezTo>
                    <a:pt x="1009" y="561"/>
                    <a:pt x="941" y="695"/>
                    <a:pt x="912" y="731"/>
                  </a:cubicBezTo>
                  <a:cubicBezTo>
                    <a:pt x="828" y="834"/>
                    <a:pt x="622" y="1241"/>
                    <a:pt x="484" y="1574"/>
                  </a:cubicBezTo>
                  <a:cubicBezTo>
                    <a:pt x="417" y="1738"/>
                    <a:pt x="286" y="2055"/>
                    <a:pt x="196" y="2273"/>
                  </a:cubicBezTo>
                  <a:cubicBezTo>
                    <a:pt x="14" y="2712"/>
                    <a:pt x="0" y="2783"/>
                    <a:pt x="93" y="2819"/>
                  </a:cubicBezTo>
                  <a:cubicBezTo>
                    <a:pt x="116" y="2827"/>
                    <a:pt x="136" y="2832"/>
                    <a:pt x="155" y="2832"/>
                  </a:cubicBezTo>
                  <a:cubicBezTo>
                    <a:pt x="239" y="2832"/>
                    <a:pt x="298" y="2741"/>
                    <a:pt x="394" y="2486"/>
                  </a:cubicBezTo>
                  <a:cubicBezTo>
                    <a:pt x="460" y="2318"/>
                    <a:pt x="570" y="2055"/>
                    <a:pt x="638" y="1906"/>
                  </a:cubicBezTo>
                  <a:cubicBezTo>
                    <a:pt x="706" y="1759"/>
                    <a:pt x="763" y="1621"/>
                    <a:pt x="763" y="1605"/>
                  </a:cubicBezTo>
                  <a:cubicBezTo>
                    <a:pt x="763" y="1588"/>
                    <a:pt x="890" y="1329"/>
                    <a:pt x="1045" y="1034"/>
                  </a:cubicBezTo>
                  <a:cubicBezTo>
                    <a:pt x="1199" y="738"/>
                    <a:pt x="1368" y="412"/>
                    <a:pt x="1419" y="315"/>
                  </a:cubicBezTo>
                  <a:cubicBezTo>
                    <a:pt x="1469" y="216"/>
                    <a:pt x="1499" y="104"/>
                    <a:pt x="1484" y="66"/>
                  </a:cubicBezTo>
                  <a:cubicBezTo>
                    <a:pt x="1467" y="22"/>
                    <a:pt x="1428" y="1"/>
                    <a:pt x="1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5;p41"/>
            <p:cNvSpPr/>
            <p:nvPr/>
          </p:nvSpPr>
          <p:spPr>
            <a:xfrm>
              <a:off x="5197163" y="4799650"/>
              <a:ext cx="67975" cy="17800"/>
            </a:xfrm>
            <a:custGeom>
              <a:avLst/>
              <a:gdLst/>
              <a:ahLst/>
              <a:cxnLst/>
              <a:rect l="l" t="t" r="r" b="b"/>
              <a:pathLst>
                <a:path w="2719" h="712" extrusionOk="0">
                  <a:moveTo>
                    <a:pt x="2588" y="0"/>
                  </a:moveTo>
                  <a:cubicBezTo>
                    <a:pt x="2512" y="0"/>
                    <a:pt x="2401" y="24"/>
                    <a:pt x="2246" y="72"/>
                  </a:cubicBezTo>
                  <a:cubicBezTo>
                    <a:pt x="2102" y="115"/>
                    <a:pt x="1922" y="152"/>
                    <a:pt x="1839" y="154"/>
                  </a:cubicBezTo>
                  <a:cubicBezTo>
                    <a:pt x="1759" y="156"/>
                    <a:pt x="1572" y="185"/>
                    <a:pt x="1429" y="218"/>
                  </a:cubicBezTo>
                  <a:cubicBezTo>
                    <a:pt x="1285" y="250"/>
                    <a:pt x="1030" y="302"/>
                    <a:pt x="866" y="331"/>
                  </a:cubicBezTo>
                  <a:cubicBezTo>
                    <a:pt x="175" y="453"/>
                    <a:pt x="1" y="526"/>
                    <a:pt x="55" y="668"/>
                  </a:cubicBezTo>
                  <a:cubicBezTo>
                    <a:pt x="66" y="696"/>
                    <a:pt x="93" y="711"/>
                    <a:pt x="161" y="711"/>
                  </a:cubicBezTo>
                  <a:cubicBezTo>
                    <a:pt x="274" y="711"/>
                    <a:pt x="501" y="669"/>
                    <a:pt x="952" y="571"/>
                  </a:cubicBezTo>
                  <a:cubicBezTo>
                    <a:pt x="1236" y="509"/>
                    <a:pt x="1578" y="448"/>
                    <a:pt x="1708" y="435"/>
                  </a:cubicBezTo>
                  <a:cubicBezTo>
                    <a:pt x="1988" y="409"/>
                    <a:pt x="2561" y="294"/>
                    <a:pt x="2653" y="246"/>
                  </a:cubicBezTo>
                  <a:cubicBezTo>
                    <a:pt x="2690" y="227"/>
                    <a:pt x="2718" y="166"/>
                    <a:pt x="2718" y="109"/>
                  </a:cubicBezTo>
                  <a:cubicBezTo>
                    <a:pt x="2718" y="36"/>
                    <a:pt x="2680" y="0"/>
                    <a:pt x="2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1037;p41"/>
          <p:cNvSpPr/>
          <p:nvPr/>
        </p:nvSpPr>
        <p:spPr>
          <a:xfrm>
            <a:off x="3260225" y="3162489"/>
            <a:ext cx="792702" cy="1242027"/>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38;p41">
            <a:hlinkClick r:id="rId2" action="ppaction://hlinksldjump"/>
          </p:cNvPr>
          <p:cNvSpPr txBox="1">
            <a:spLocks/>
          </p:cNvSpPr>
          <p:nvPr/>
        </p:nvSpPr>
        <p:spPr>
          <a:xfrm>
            <a:off x="95053" y="1518458"/>
            <a:ext cx="8846633" cy="59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en-US" sz="2000" b="1" dirty="0" err="1" smtClean="0">
                <a:latin typeface="Times New Roman" pitchFamily="18" charset="0"/>
                <a:cs typeface="Times New Roman" pitchFamily="18" charset="0"/>
              </a:rPr>
              <a:t>Sau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đó</a:t>
            </a:r>
            <a:r>
              <a:rPr lang="en-US" sz="2000" b="1" dirty="0" smtClean="0">
                <a:latin typeface="Times New Roman" pitchFamily="18" charset="0"/>
                <a:cs typeface="Times New Roman" pitchFamily="18" charset="0"/>
              </a:rPr>
              <a:t> con </a:t>
            </a:r>
            <a:r>
              <a:rPr lang="en-US" sz="2000" b="1" dirty="0" err="1" smtClean="0">
                <a:latin typeface="Times New Roman" pitchFamily="18" charset="0"/>
                <a:cs typeface="Times New Roman" pitchFamily="18" charset="0"/>
              </a:rPr>
              <a:t>người</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đã</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biết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chế</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tạo</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ra</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các</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vật</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liệu</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không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có</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trong</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tự</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nhiên</a:t>
            </a:r>
            <a:r>
              <a:rPr lang="en-US" sz="2000" b="1" dirty="0" smtClean="0">
                <a:latin typeface="Times New Roman" pitchFamily="18" charset="0"/>
                <a:cs typeface="Times New Roman" pitchFamily="18" charset="0"/>
              </a:rPr>
              <a:t> </a:t>
            </a:r>
            <a:r>
              <a:rPr lang="en-US" sz="2000" b="1" dirty="0" err="1" smtClean="0">
                <a:latin typeface="Times New Roman" pitchFamily="18" charset="0"/>
                <a:cs typeface="Times New Roman" pitchFamily="18" charset="0"/>
              </a:rPr>
              <a:t>như</a:t>
            </a:r>
            <a:r>
              <a:rPr lang="en-US" sz="2000" b="1" dirty="0" smtClean="0">
                <a:latin typeface="Times New Roman" pitchFamily="18" charset="0"/>
                <a:cs typeface="Times New Roman" pitchFamily="18" charset="0"/>
              </a:rPr>
              <a:t>:</a:t>
            </a:r>
            <a:endParaRPr lang="vi-VN" sz="2000" b="1" dirty="0">
              <a:latin typeface="Times New Roman" pitchFamily="18" charset="0"/>
              <a:cs typeface="Times New Roman" pitchFamily="18" charset="0"/>
            </a:endParaRPr>
          </a:p>
        </p:txBody>
      </p:sp>
      <p:grpSp>
        <p:nvGrpSpPr>
          <p:cNvPr id="62" name="Google Shape;1040;p41"/>
          <p:cNvGrpSpPr/>
          <p:nvPr/>
        </p:nvGrpSpPr>
        <p:grpSpPr>
          <a:xfrm rot="-989018">
            <a:off x="48940" y="4311423"/>
            <a:ext cx="432689" cy="306506"/>
            <a:chOff x="6072450" y="2896632"/>
            <a:chExt cx="277325" cy="196450"/>
          </a:xfrm>
        </p:grpSpPr>
        <p:sp>
          <p:nvSpPr>
            <p:cNvPr id="63" name="Google Shape;1041;p41"/>
            <p:cNvSpPr/>
            <p:nvPr/>
          </p:nvSpPr>
          <p:spPr>
            <a:xfrm>
              <a:off x="6178600" y="2974507"/>
              <a:ext cx="68175" cy="52475"/>
            </a:xfrm>
            <a:custGeom>
              <a:avLst/>
              <a:gdLst/>
              <a:ahLst/>
              <a:cxnLst/>
              <a:rect l="l" t="t" r="r" b="b"/>
              <a:pathLst>
                <a:path w="2727" h="2099" extrusionOk="0">
                  <a:moveTo>
                    <a:pt x="896" y="0"/>
                  </a:moveTo>
                  <a:cubicBezTo>
                    <a:pt x="343" y="263"/>
                    <a:pt x="1" y="884"/>
                    <a:pt x="246" y="1480"/>
                  </a:cubicBezTo>
                  <a:cubicBezTo>
                    <a:pt x="407" y="1878"/>
                    <a:pt x="763" y="2099"/>
                    <a:pt x="1150" y="2099"/>
                  </a:cubicBezTo>
                  <a:cubicBezTo>
                    <a:pt x="1278" y="2099"/>
                    <a:pt x="1409" y="2075"/>
                    <a:pt x="1538" y="2025"/>
                  </a:cubicBezTo>
                  <a:cubicBezTo>
                    <a:pt x="2726" y="1565"/>
                    <a:pt x="2195" y="9"/>
                    <a:pt x="1059" y="9"/>
                  </a:cubicBezTo>
                  <a:cubicBezTo>
                    <a:pt x="1031" y="9"/>
                    <a:pt x="1004" y="10"/>
                    <a:pt x="975" y="12"/>
                  </a:cubicBezTo>
                  <a:cubicBezTo>
                    <a:pt x="971" y="13"/>
                    <a:pt x="966" y="13"/>
                    <a:pt x="962" y="13"/>
                  </a:cubicBezTo>
                  <a:cubicBezTo>
                    <a:pt x="938" y="13"/>
                    <a:pt x="916" y="8"/>
                    <a:pt x="896" y="0"/>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42;p41"/>
            <p:cNvSpPr/>
            <p:nvPr/>
          </p:nvSpPr>
          <p:spPr>
            <a:xfrm>
              <a:off x="6151025" y="2952457"/>
              <a:ext cx="120075" cy="100100"/>
            </a:xfrm>
            <a:custGeom>
              <a:avLst/>
              <a:gdLst/>
              <a:ahLst/>
              <a:cxnLst/>
              <a:rect l="l" t="t" r="r" b="b"/>
              <a:pathLst>
                <a:path w="4803" h="4004" extrusionOk="0">
                  <a:moveTo>
                    <a:pt x="2227" y="509"/>
                  </a:moveTo>
                  <a:cubicBezTo>
                    <a:pt x="2966" y="509"/>
                    <a:pt x="3650" y="1121"/>
                    <a:pt x="3717" y="1868"/>
                  </a:cubicBezTo>
                  <a:cubicBezTo>
                    <a:pt x="3780" y="2582"/>
                    <a:pt x="3219" y="3191"/>
                    <a:pt x="2542" y="3338"/>
                  </a:cubicBezTo>
                  <a:cubicBezTo>
                    <a:pt x="2443" y="3360"/>
                    <a:pt x="2345" y="3371"/>
                    <a:pt x="2248" y="3371"/>
                  </a:cubicBezTo>
                  <a:cubicBezTo>
                    <a:pt x="1597" y="3371"/>
                    <a:pt x="1027" y="2896"/>
                    <a:pt x="901" y="2228"/>
                  </a:cubicBezTo>
                  <a:cubicBezTo>
                    <a:pt x="762" y="1499"/>
                    <a:pt x="1224" y="875"/>
                    <a:pt x="1898" y="716"/>
                  </a:cubicBezTo>
                  <a:cubicBezTo>
                    <a:pt x="1903" y="624"/>
                    <a:pt x="1963" y="529"/>
                    <a:pt x="2078" y="517"/>
                  </a:cubicBezTo>
                  <a:cubicBezTo>
                    <a:pt x="2128" y="511"/>
                    <a:pt x="2178" y="509"/>
                    <a:pt x="2227" y="509"/>
                  </a:cubicBezTo>
                  <a:close/>
                  <a:moveTo>
                    <a:pt x="2687" y="1"/>
                  </a:moveTo>
                  <a:cubicBezTo>
                    <a:pt x="2374" y="1"/>
                    <a:pt x="2059" y="78"/>
                    <a:pt x="1780" y="240"/>
                  </a:cubicBezTo>
                  <a:cubicBezTo>
                    <a:pt x="1744" y="261"/>
                    <a:pt x="1708" y="270"/>
                    <a:pt x="1675" y="270"/>
                  </a:cubicBezTo>
                  <a:cubicBezTo>
                    <a:pt x="1628" y="270"/>
                    <a:pt x="1585" y="252"/>
                    <a:pt x="1552" y="224"/>
                  </a:cubicBezTo>
                  <a:cubicBezTo>
                    <a:pt x="598" y="718"/>
                    <a:pt x="0" y="1845"/>
                    <a:pt x="517" y="2881"/>
                  </a:cubicBezTo>
                  <a:cubicBezTo>
                    <a:pt x="882" y="3609"/>
                    <a:pt x="1580" y="4003"/>
                    <a:pt x="2313" y="4003"/>
                  </a:cubicBezTo>
                  <a:cubicBezTo>
                    <a:pt x="2701" y="4003"/>
                    <a:pt x="3098" y="3893"/>
                    <a:pt x="3461" y="3664"/>
                  </a:cubicBezTo>
                  <a:cubicBezTo>
                    <a:pt x="4319" y="3119"/>
                    <a:pt x="4802" y="1855"/>
                    <a:pt x="4295" y="924"/>
                  </a:cubicBezTo>
                  <a:cubicBezTo>
                    <a:pt x="3969" y="328"/>
                    <a:pt x="3330" y="1"/>
                    <a:pt x="2687" y="1"/>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43;p41"/>
            <p:cNvSpPr/>
            <p:nvPr/>
          </p:nvSpPr>
          <p:spPr>
            <a:xfrm>
              <a:off x="6123750" y="2903807"/>
              <a:ext cx="38075" cy="16550"/>
            </a:xfrm>
            <a:custGeom>
              <a:avLst/>
              <a:gdLst/>
              <a:ahLst/>
              <a:cxnLst/>
              <a:rect l="l" t="t" r="r" b="b"/>
              <a:pathLst>
                <a:path w="1523" h="662" extrusionOk="0">
                  <a:moveTo>
                    <a:pt x="935" y="1"/>
                  </a:moveTo>
                  <a:cubicBezTo>
                    <a:pt x="882" y="1"/>
                    <a:pt x="829" y="4"/>
                    <a:pt x="777" y="9"/>
                  </a:cubicBezTo>
                  <a:cubicBezTo>
                    <a:pt x="579" y="30"/>
                    <a:pt x="102" y="164"/>
                    <a:pt x="1" y="413"/>
                  </a:cubicBezTo>
                  <a:cubicBezTo>
                    <a:pt x="50" y="407"/>
                    <a:pt x="99" y="403"/>
                    <a:pt x="149" y="403"/>
                  </a:cubicBezTo>
                  <a:cubicBezTo>
                    <a:pt x="388" y="403"/>
                    <a:pt x="630" y="481"/>
                    <a:pt x="855" y="662"/>
                  </a:cubicBezTo>
                  <a:cubicBezTo>
                    <a:pt x="1068" y="651"/>
                    <a:pt x="1283" y="642"/>
                    <a:pt x="1497" y="632"/>
                  </a:cubicBezTo>
                  <a:cubicBezTo>
                    <a:pt x="1495" y="630"/>
                    <a:pt x="1495" y="630"/>
                    <a:pt x="1495" y="628"/>
                  </a:cubicBezTo>
                  <a:cubicBezTo>
                    <a:pt x="1477" y="427"/>
                    <a:pt x="1523" y="258"/>
                    <a:pt x="1340" y="115"/>
                  </a:cubicBezTo>
                  <a:cubicBezTo>
                    <a:pt x="1226" y="26"/>
                    <a:pt x="1080" y="1"/>
                    <a:pt x="935" y="1"/>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44;p41"/>
            <p:cNvSpPr/>
            <p:nvPr/>
          </p:nvSpPr>
          <p:spPr>
            <a:xfrm>
              <a:off x="6211850" y="2930582"/>
              <a:ext cx="114775" cy="147100"/>
            </a:xfrm>
            <a:custGeom>
              <a:avLst/>
              <a:gdLst/>
              <a:ahLst/>
              <a:cxnLst/>
              <a:rect l="l" t="t" r="r" b="b"/>
              <a:pathLst>
                <a:path w="4591" h="5884" extrusionOk="0">
                  <a:moveTo>
                    <a:pt x="264" y="0"/>
                  </a:moveTo>
                  <a:lnTo>
                    <a:pt x="252" y="441"/>
                  </a:lnTo>
                  <a:cubicBezTo>
                    <a:pt x="1116" y="441"/>
                    <a:pt x="1975" y="940"/>
                    <a:pt x="2333" y="1776"/>
                  </a:cubicBezTo>
                  <a:cubicBezTo>
                    <a:pt x="2866" y="3030"/>
                    <a:pt x="2123" y="4547"/>
                    <a:pt x="926" y="5092"/>
                  </a:cubicBezTo>
                  <a:cubicBezTo>
                    <a:pt x="626" y="5227"/>
                    <a:pt x="312" y="5301"/>
                    <a:pt x="1" y="5318"/>
                  </a:cubicBezTo>
                  <a:lnTo>
                    <a:pt x="29" y="5883"/>
                  </a:lnTo>
                  <a:cubicBezTo>
                    <a:pt x="1141" y="5825"/>
                    <a:pt x="2252" y="5730"/>
                    <a:pt x="3355" y="5597"/>
                  </a:cubicBezTo>
                  <a:cubicBezTo>
                    <a:pt x="3651" y="5565"/>
                    <a:pt x="3944" y="5523"/>
                    <a:pt x="4238" y="5472"/>
                  </a:cubicBezTo>
                  <a:cubicBezTo>
                    <a:pt x="4482" y="5076"/>
                    <a:pt x="4584" y="4652"/>
                    <a:pt x="4540" y="4203"/>
                  </a:cubicBezTo>
                  <a:cubicBezTo>
                    <a:pt x="4590" y="3627"/>
                    <a:pt x="4542" y="3020"/>
                    <a:pt x="4530" y="2443"/>
                  </a:cubicBezTo>
                  <a:cubicBezTo>
                    <a:pt x="4524" y="2034"/>
                    <a:pt x="4586" y="1523"/>
                    <a:pt x="4494" y="1122"/>
                  </a:cubicBezTo>
                  <a:cubicBezTo>
                    <a:pt x="4584" y="665"/>
                    <a:pt x="4385" y="339"/>
                    <a:pt x="3898" y="145"/>
                  </a:cubicBezTo>
                  <a:cubicBezTo>
                    <a:pt x="3607" y="127"/>
                    <a:pt x="3318" y="113"/>
                    <a:pt x="3030" y="97"/>
                  </a:cubicBezTo>
                  <a:cubicBezTo>
                    <a:pt x="2109" y="54"/>
                    <a:pt x="1185" y="20"/>
                    <a:pt x="264" y="0"/>
                  </a:cubicBezTo>
                  <a:close/>
                </a:path>
              </a:pathLst>
            </a:custGeom>
            <a:solidFill>
              <a:srgbClr val="FCF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45;p41"/>
            <p:cNvSpPr/>
            <p:nvPr/>
          </p:nvSpPr>
          <p:spPr>
            <a:xfrm>
              <a:off x="6095250" y="2926982"/>
              <a:ext cx="123200" cy="152525"/>
            </a:xfrm>
            <a:custGeom>
              <a:avLst/>
              <a:gdLst/>
              <a:ahLst/>
              <a:cxnLst/>
              <a:rect l="l" t="t" r="r" b="b"/>
              <a:pathLst>
                <a:path w="4928" h="6101" extrusionOk="0">
                  <a:moveTo>
                    <a:pt x="1023" y="1"/>
                  </a:moveTo>
                  <a:cubicBezTo>
                    <a:pt x="206" y="202"/>
                    <a:pt x="93" y="1641"/>
                    <a:pt x="47" y="2238"/>
                  </a:cubicBezTo>
                  <a:cubicBezTo>
                    <a:pt x="3" y="2788"/>
                    <a:pt x="1" y="3339"/>
                    <a:pt x="23" y="3890"/>
                  </a:cubicBezTo>
                  <a:cubicBezTo>
                    <a:pt x="45" y="4377"/>
                    <a:pt x="29" y="4991"/>
                    <a:pt x="176" y="5460"/>
                  </a:cubicBezTo>
                  <a:cubicBezTo>
                    <a:pt x="360" y="6041"/>
                    <a:pt x="553" y="6100"/>
                    <a:pt x="991" y="6100"/>
                  </a:cubicBezTo>
                  <a:cubicBezTo>
                    <a:pt x="1104" y="6100"/>
                    <a:pt x="1233" y="6096"/>
                    <a:pt x="1383" y="6096"/>
                  </a:cubicBezTo>
                  <a:cubicBezTo>
                    <a:pt x="1398" y="6096"/>
                    <a:pt x="1413" y="6097"/>
                    <a:pt x="1428" y="6097"/>
                  </a:cubicBezTo>
                  <a:cubicBezTo>
                    <a:pt x="1595" y="6098"/>
                    <a:pt x="1761" y="6099"/>
                    <a:pt x="1928" y="6099"/>
                  </a:cubicBezTo>
                  <a:cubicBezTo>
                    <a:pt x="2849" y="6099"/>
                    <a:pt x="3772" y="6076"/>
                    <a:pt x="4693" y="6027"/>
                  </a:cubicBezTo>
                  <a:lnTo>
                    <a:pt x="4665" y="5462"/>
                  </a:lnTo>
                  <a:cubicBezTo>
                    <a:pt x="4619" y="5465"/>
                    <a:pt x="4574" y="5466"/>
                    <a:pt x="4528" y="5466"/>
                  </a:cubicBezTo>
                  <a:cubicBezTo>
                    <a:pt x="3522" y="5466"/>
                    <a:pt x="2571" y="4860"/>
                    <a:pt x="2222" y="3820"/>
                  </a:cubicBezTo>
                  <a:cubicBezTo>
                    <a:pt x="1797" y="2546"/>
                    <a:pt x="2564" y="1331"/>
                    <a:pt x="3743" y="953"/>
                  </a:cubicBezTo>
                  <a:cubicBezTo>
                    <a:pt x="3757" y="931"/>
                    <a:pt x="3776" y="913"/>
                    <a:pt x="3801" y="899"/>
                  </a:cubicBezTo>
                  <a:cubicBezTo>
                    <a:pt x="4143" y="685"/>
                    <a:pt x="4530" y="585"/>
                    <a:pt x="4916" y="585"/>
                  </a:cubicBezTo>
                  <a:lnTo>
                    <a:pt x="4928" y="144"/>
                  </a:lnTo>
                  <a:cubicBezTo>
                    <a:pt x="3991" y="126"/>
                    <a:pt x="3051" y="116"/>
                    <a:pt x="2113" y="112"/>
                  </a:cubicBezTo>
                  <a:cubicBezTo>
                    <a:pt x="2073" y="153"/>
                    <a:pt x="2018" y="180"/>
                    <a:pt x="1958" y="180"/>
                  </a:cubicBezTo>
                  <a:cubicBezTo>
                    <a:pt x="1928" y="180"/>
                    <a:pt x="1896" y="173"/>
                    <a:pt x="1864" y="158"/>
                  </a:cubicBezTo>
                  <a:cubicBezTo>
                    <a:pt x="1830" y="140"/>
                    <a:pt x="1797" y="126"/>
                    <a:pt x="1762" y="110"/>
                  </a:cubicBezTo>
                  <a:lnTo>
                    <a:pt x="1174" y="110"/>
                  </a:lnTo>
                  <a:cubicBezTo>
                    <a:pt x="1090" y="110"/>
                    <a:pt x="1042" y="61"/>
                    <a:pt x="1023" y="1"/>
                  </a:cubicBezTo>
                  <a:close/>
                </a:path>
              </a:pathLst>
            </a:custGeom>
            <a:solidFill>
              <a:srgbClr val="FCF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46;p41"/>
            <p:cNvSpPr/>
            <p:nvPr/>
          </p:nvSpPr>
          <p:spPr>
            <a:xfrm>
              <a:off x="6072450" y="2896632"/>
              <a:ext cx="277325" cy="196450"/>
            </a:xfrm>
            <a:custGeom>
              <a:avLst/>
              <a:gdLst/>
              <a:ahLst/>
              <a:cxnLst/>
              <a:rect l="l" t="t" r="r" b="b"/>
              <a:pathLst>
                <a:path w="11093" h="7858" extrusionOk="0">
                  <a:moveTo>
                    <a:pt x="2988" y="287"/>
                  </a:moveTo>
                  <a:cubicBezTo>
                    <a:pt x="3133" y="287"/>
                    <a:pt x="3278" y="313"/>
                    <a:pt x="3392" y="402"/>
                  </a:cubicBezTo>
                  <a:cubicBezTo>
                    <a:pt x="3575" y="545"/>
                    <a:pt x="3529" y="714"/>
                    <a:pt x="3547" y="915"/>
                  </a:cubicBezTo>
                  <a:cubicBezTo>
                    <a:pt x="3547" y="917"/>
                    <a:pt x="3547" y="917"/>
                    <a:pt x="3549" y="919"/>
                  </a:cubicBezTo>
                  <a:cubicBezTo>
                    <a:pt x="3335" y="929"/>
                    <a:pt x="3120" y="938"/>
                    <a:pt x="2907" y="949"/>
                  </a:cubicBezTo>
                  <a:cubicBezTo>
                    <a:pt x="2682" y="768"/>
                    <a:pt x="2441" y="690"/>
                    <a:pt x="2202" y="690"/>
                  </a:cubicBezTo>
                  <a:cubicBezTo>
                    <a:pt x="2152" y="690"/>
                    <a:pt x="2103" y="694"/>
                    <a:pt x="2054" y="700"/>
                  </a:cubicBezTo>
                  <a:cubicBezTo>
                    <a:pt x="2155" y="451"/>
                    <a:pt x="2631" y="317"/>
                    <a:pt x="2829" y="296"/>
                  </a:cubicBezTo>
                  <a:cubicBezTo>
                    <a:pt x="2881" y="291"/>
                    <a:pt x="2935" y="287"/>
                    <a:pt x="2988" y="287"/>
                  </a:cubicBezTo>
                  <a:close/>
                  <a:moveTo>
                    <a:pt x="1935" y="1215"/>
                  </a:moveTo>
                  <a:cubicBezTo>
                    <a:pt x="1954" y="1275"/>
                    <a:pt x="2002" y="1324"/>
                    <a:pt x="2086" y="1324"/>
                  </a:cubicBezTo>
                  <a:lnTo>
                    <a:pt x="2674" y="1324"/>
                  </a:lnTo>
                  <a:cubicBezTo>
                    <a:pt x="2709" y="1340"/>
                    <a:pt x="2742" y="1354"/>
                    <a:pt x="2776" y="1372"/>
                  </a:cubicBezTo>
                  <a:cubicBezTo>
                    <a:pt x="2808" y="1387"/>
                    <a:pt x="2840" y="1394"/>
                    <a:pt x="2870" y="1394"/>
                  </a:cubicBezTo>
                  <a:cubicBezTo>
                    <a:pt x="2930" y="1394"/>
                    <a:pt x="2985" y="1367"/>
                    <a:pt x="3025" y="1326"/>
                  </a:cubicBezTo>
                  <a:cubicBezTo>
                    <a:pt x="3963" y="1330"/>
                    <a:pt x="4903" y="1340"/>
                    <a:pt x="5840" y="1358"/>
                  </a:cubicBezTo>
                  <a:cubicBezTo>
                    <a:pt x="6761" y="1378"/>
                    <a:pt x="7685" y="1412"/>
                    <a:pt x="8606" y="1455"/>
                  </a:cubicBezTo>
                  <a:cubicBezTo>
                    <a:pt x="8894" y="1471"/>
                    <a:pt x="9183" y="1485"/>
                    <a:pt x="9474" y="1503"/>
                  </a:cubicBezTo>
                  <a:cubicBezTo>
                    <a:pt x="9961" y="1698"/>
                    <a:pt x="10160" y="2023"/>
                    <a:pt x="10070" y="2480"/>
                  </a:cubicBezTo>
                  <a:cubicBezTo>
                    <a:pt x="10162" y="2881"/>
                    <a:pt x="10100" y="3392"/>
                    <a:pt x="10106" y="3801"/>
                  </a:cubicBezTo>
                  <a:cubicBezTo>
                    <a:pt x="10118" y="4378"/>
                    <a:pt x="10166" y="4985"/>
                    <a:pt x="10116" y="5561"/>
                  </a:cubicBezTo>
                  <a:cubicBezTo>
                    <a:pt x="10160" y="6010"/>
                    <a:pt x="10058" y="6434"/>
                    <a:pt x="9814" y="6830"/>
                  </a:cubicBezTo>
                  <a:cubicBezTo>
                    <a:pt x="9520" y="6881"/>
                    <a:pt x="9227" y="6923"/>
                    <a:pt x="8931" y="6955"/>
                  </a:cubicBezTo>
                  <a:cubicBezTo>
                    <a:pt x="7828" y="7089"/>
                    <a:pt x="6717" y="7183"/>
                    <a:pt x="5605" y="7241"/>
                  </a:cubicBezTo>
                  <a:cubicBezTo>
                    <a:pt x="4684" y="7290"/>
                    <a:pt x="3761" y="7313"/>
                    <a:pt x="2840" y="7313"/>
                  </a:cubicBezTo>
                  <a:cubicBezTo>
                    <a:pt x="2673" y="7313"/>
                    <a:pt x="2507" y="7312"/>
                    <a:pt x="2340" y="7311"/>
                  </a:cubicBezTo>
                  <a:cubicBezTo>
                    <a:pt x="2325" y="7311"/>
                    <a:pt x="2310" y="7310"/>
                    <a:pt x="2295" y="7310"/>
                  </a:cubicBezTo>
                  <a:cubicBezTo>
                    <a:pt x="2145" y="7310"/>
                    <a:pt x="2016" y="7314"/>
                    <a:pt x="1903" y="7314"/>
                  </a:cubicBezTo>
                  <a:cubicBezTo>
                    <a:pt x="1465" y="7314"/>
                    <a:pt x="1272" y="7255"/>
                    <a:pt x="1088" y="6674"/>
                  </a:cubicBezTo>
                  <a:cubicBezTo>
                    <a:pt x="941" y="6205"/>
                    <a:pt x="957" y="5591"/>
                    <a:pt x="935" y="5104"/>
                  </a:cubicBezTo>
                  <a:cubicBezTo>
                    <a:pt x="913" y="4553"/>
                    <a:pt x="915" y="4002"/>
                    <a:pt x="959" y="3452"/>
                  </a:cubicBezTo>
                  <a:cubicBezTo>
                    <a:pt x="1005" y="2855"/>
                    <a:pt x="1118" y="1416"/>
                    <a:pt x="1935" y="1215"/>
                  </a:cubicBezTo>
                  <a:close/>
                  <a:moveTo>
                    <a:pt x="2998" y="1"/>
                  </a:moveTo>
                  <a:cubicBezTo>
                    <a:pt x="2936" y="1"/>
                    <a:pt x="2873" y="5"/>
                    <a:pt x="2811" y="12"/>
                  </a:cubicBezTo>
                  <a:cubicBezTo>
                    <a:pt x="2434" y="54"/>
                    <a:pt x="1813" y="336"/>
                    <a:pt x="1806" y="758"/>
                  </a:cubicBezTo>
                  <a:cubicBezTo>
                    <a:pt x="1310" y="924"/>
                    <a:pt x="869" y="1384"/>
                    <a:pt x="666" y="1905"/>
                  </a:cubicBezTo>
                  <a:cubicBezTo>
                    <a:pt x="0" y="3603"/>
                    <a:pt x="364" y="5897"/>
                    <a:pt x="708" y="7631"/>
                  </a:cubicBezTo>
                  <a:cubicBezTo>
                    <a:pt x="730" y="7752"/>
                    <a:pt x="857" y="7830"/>
                    <a:pt x="973" y="7832"/>
                  </a:cubicBezTo>
                  <a:cubicBezTo>
                    <a:pt x="1552" y="7849"/>
                    <a:pt x="2132" y="7858"/>
                    <a:pt x="2711" y="7858"/>
                  </a:cubicBezTo>
                  <a:cubicBezTo>
                    <a:pt x="4638" y="7858"/>
                    <a:pt x="6562" y="7761"/>
                    <a:pt x="8479" y="7555"/>
                  </a:cubicBezTo>
                  <a:cubicBezTo>
                    <a:pt x="9063" y="7493"/>
                    <a:pt x="10122" y="7571"/>
                    <a:pt x="10508" y="6997"/>
                  </a:cubicBezTo>
                  <a:cubicBezTo>
                    <a:pt x="10906" y="6408"/>
                    <a:pt x="10669" y="5112"/>
                    <a:pt x="10661" y="4461"/>
                  </a:cubicBezTo>
                  <a:cubicBezTo>
                    <a:pt x="10645" y="3219"/>
                    <a:pt x="11092" y="1215"/>
                    <a:pt x="9474" y="1024"/>
                  </a:cubicBezTo>
                  <a:cubicBezTo>
                    <a:pt x="8405" y="897"/>
                    <a:pt x="7309" y="853"/>
                    <a:pt x="6209" y="853"/>
                  </a:cubicBezTo>
                  <a:cubicBezTo>
                    <a:pt x="5418" y="853"/>
                    <a:pt x="4624" y="876"/>
                    <a:pt x="3838" y="907"/>
                  </a:cubicBezTo>
                  <a:cubicBezTo>
                    <a:pt x="3945" y="726"/>
                    <a:pt x="3852" y="464"/>
                    <a:pt x="3722" y="305"/>
                  </a:cubicBezTo>
                  <a:cubicBezTo>
                    <a:pt x="3540" y="79"/>
                    <a:pt x="3272" y="1"/>
                    <a:pt x="2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47;p41"/>
            <p:cNvSpPr/>
            <p:nvPr/>
          </p:nvSpPr>
          <p:spPr>
            <a:xfrm>
              <a:off x="6140150" y="2941607"/>
              <a:ext cx="143375" cy="122025"/>
            </a:xfrm>
            <a:custGeom>
              <a:avLst/>
              <a:gdLst/>
              <a:ahLst/>
              <a:cxnLst/>
              <a:rect l="l" t="t" r="r" b="b"/>
              <a:pathLst>
                <a:path w="5735" h="4881" extrusionOk="0">
                  <a:moveTo>
                    <a:pt x="3122" y="435"/>
                  </a:moveTo>
                  <a:cubicBezTo>
                    <a:pt x="3765" y="435"/>
                    <a:pt x="4404" y="762"/>
                    <a:pt x="4730" y="1358"/>
                  </a:cubicBezTo>
                  <a:cubicBezTo>
                    <a:pt x="5237" y="2289"/>
                    <a:pt x="4754" y="3553"/>
                    <a:pt x="3896" y="4098"/>
                  </a:cubicBezTo>
                  <a:cubicBezTo>
                    <a:pt x="3533" y="4327"/>
                    <a:pt x="3136" y="4437"/>
                    <a:pt x="2748" y="4437"/>
                  </a:cubicBezTo>
                  <a:cubicBezTo>
                    <a:pt x="2015" y="4437"/>
                    <a:pt x="1317" y="4044"/>
                    <a:pt x="952" y="3316"/>
                  </a:cubicBezTo>
                  <a:cubicBezTo>
                    <a:pt x="435" y="2279"/>
                    <a:pt x="1033" y="1152"/>
                    <a:pt x="1987" y="658"/>
                  </a:cubicBezTo>
                  <a:cubicBezTo>
                    <a:pt x="2020" y="686"/>
                    <a:pt x="2063" y="704"/>
                    <a:pt x="2110" y="704"/>
                  </a:cubicBezTo>
                  <a:cubicBezTo>
                    <a:pt x="2143" y="704"/>
                    <a:pt x="2179" y="695"/>
                    <a:pt x="2215" y="674"/>
                  </a:cubicBezTo>
                  <a:cubicBezTo>
                    <a:pt x="2494" y="512"/>
                    <a:pt x="2809" y="435"/>
                    <a:pt x="3122" y="435"/>
                  </a:cubicBezTo>
                  <a:close/>
                  <a:moveTo>
                    <a:pt x="3120" y="0"/>
                  </a:moveTo>
                  <a:cubicBezTo>
                    <a:pt x="2734" y="0"/>
                    <a:pt x="2347" y="100"/>
                    <a:pt x="2005" y="314"/>
                  </a:cubicBezTo>
                  <a:cubicBezTo>
                    <a:pt x="1979" y="328"/>
                    <a:pt x="1961" y="346"/>
                    <a:pt x="1947" y="367"/>
                  </a:cubicBezTo>
                  <a:cubicBezTo>
                    <a:pt x="768" y="746"/>
                    <a:pt x="1" y="1961"/>
                    <a:pt x="426" y="3235"/>
                  </a:cubicBezTo>
                  <a:cubicBezTo>
                    <a:pt x="774" y="4275"/>
                    <a:pt x="1726" y="4881"/>
                    <a:pt x="2732" y="4881"/>
                  </a:cubicBezTo>
                  <a:cubicBezTo>
                    <a:pt x="2778" y="4881"/>
                    <a:pt x="2823" y="4880"/>
                    <a:pt x="2869" y="4877"/>
                  </a:cubicBezTo>
                  <a:cubicBezTo>
                    <a:pt x="3180" y="4860"/>
                    <a:pt x="3494" y="4786"/>
                    <a:pt x="3794" y="4651"/>
                  </a:cubicBezTo>
                  <a:cubicBezTo>
                    <a:pt x="4991" y="4106"/>
                    <a:pt x="5734" y="2589"/>
                    <a:pt x="5201" y="1335"/>
                  </a:cubicBezTo>
                  <a:cubicBezTo>
                    <a:pt x="4843" y="499"/>
                    <a:pt x="3984" y="0"/>
                    <a:pt x="31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48;p41"/>
            <p:cNvSpPr/>
            <p:nvPr/>
          </p:nvSpPr>
          <p:spPr>
            <a:xfrm>
              <a:off x="6170075" y="2965157"/>
              <a:ext cx="76700" cy="71575"/>
            </a:xfrm>
            <a:custGeom>
              <a:avLst/>
              <a:gdLst/>
              <a:ahLst/>
              <a:cxnLst/>
              <a:rect l="l" t="t" r="r" b="b"/>
              <a:pathLst>
                <a:path w="3068" h="2863" extrusionOk="0">
                  <a:moveTo>
                    <a:pt x="1237" y="374"/>
                  </a:moveTo>
                  <a:cubicBezTo>
                    <a:pt x="1256" y="381"/>
                    <a:pt x="1276" y="386"/>
                    <a:pt x="1299" y="386"/>
                  </a:cubicBezTo>
                  <a:cubicBezTo>
                    <a:pt x="1304" y="386"/>
                    <a:pt x="1310" y="386"/>
                    <a:pt x="1316" y="385"/>
                  </a:cubicBezTo>
                  <a:cubicBezTo>
                    <a:pt x="1344" y="383"/>
                    <a:pt x="1372" y="382"/>
                    <a:pt x="1399" y="382"/>
                  </a:cubicBezTo>
                  <a:cubicBezTo>
                    <a:pt x="2536" y="382"/>
                    <a:pt x="3067" y="1939"/>
                    <a:pt x="1879" y="2399"/>
                  </a:cubicBezTo>
                  <a:cubicBezTo>
                    <a:pt x="1750" y="2449"/>
                    <a:pt x="1619" y="2473"/>
                    <a:pt x="1491" y="2473"/>
                  </a:cubicBezTo>
                  <a:cubicBezTo>
                    <a:pt x="1104" y="2473"/>
                    <a:pt x="748" y="2252"/>
                    <a:pt x="587" y="1854"/>
                  </a:cubicBezTo>
                  <a:cubicBezTo>
                    <a:pt x="342" y="1258"/>
                    <a:pt x="684" y="637"/>
                    <a:pt x="1237" y="374"/>
                  </a:cubicBezTo>
                  <a:close/>
                  <a:moveTo>
                    <a:pt x="1465" y="1"/>
                  </a:moveTo>
                  <a:cubicBezTo>
                    <a:pt x="1416" y="1"/>
                    <a:pt x="1366" y="3"/>
                    <a:pt x="1316" y="9"/>
                  </a:cubicBezTo>
                  <a:cubicBezTo>
                    <a:pt x="1201" y="21"/>
                    <a:pt x="1141" y="116"/>
                    <a:pt x="1136" y="208"/>
                  </a:cubicBezTo>
                  <a:cubicBezTo>
                    <a:pt x="462" y="367"/>
                    <a:pt x="0" y="991"/>
                    <a:pt x="138" y="1720"/>
                  </a:cubicBezTo>
                  <a:cubicBezTo>
                    <a:pt x="265" y="2388"/>
                    <a:pt x="835" y="2863"/>
                    <a:pt x="1486" y="2863"/>
                  </a:cubicBezTo>
                  <a:cubicBezTo>
                    <a:pt x="1583" y="2863"/>
                    <a:pt x="1681" y="2852"/>
                    <a:pt x="1780" y="2830"/>
                  </a:cubicBezTo>
                  <a:cubicBezTo>
                    <a:pt x="2456" y="2683"/>
                    <a:pt x="3018" y="2073"/>
                    <a:pt x="2955" y="1360"/>
                  </a:cubicBezTo>
                  <a:cubicBezTo>
                    <a:pt x="2888" y="613"/>
                    <a:pt x="2204" y="1"/>
                    <a:pt x="1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381" y="2237743"/>
            <a:ext cx="1520034" cy="1636441"/>
          </a:xfrm>
          <a:prstGeom prst="rect">
            <a:avLst/>
          </a:prstGeom>
        </p:spPr>
      </p:pic>
      <p:pic>
        <p:nvPicPr>
          <p:cNvPr id="71" name="Picture 7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97063" y="2237743"/>
            <a:ext cx="1765589" cy="1733065"/>
          </a:xfrm>
          <a:prstGeom prst="rect">
            <a:avLst/>
          </a:prstGeom>
        </p:spPr>
      </p:pic>
      <p:pic>
        <p:nvPicPr>
          <p:cNvPr id="72" name="Picture 7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79982" y="2354089"/>
            <a:ext cx="1682430" cy="1403747"/>
          </a:xfrm>
          <a:prstGeom prst="rect">
            <a:avLst/>
          </a:prstGeom>
        </p:spPr>
      </p:pic>
      <p:sp>
        <p:nvSpPr>
          <p:cNvPr id="73" name="Rectangle 72"/>
          <p:cNvSpPr/>
          <p:nvPr/>
        </p:nvSpPr>
        <p:spPr>
          <a:xfrm>
            <a:off x="61894" y="4199811"/>
            <a:ext cx="1479827" cy="44280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gốm</a:t>
            </a:r>
            <a:r>
              <a:rPr lang="en-US" sz="1800" b="1" dirty="0" smtClean="0">
                <a:solidFill>
                  <a:schemeClr val="tx1"/>
                </a:solidFill>
              </a:rPr>
              <a:t>, </a:t>
            </a:r>
            <a:r>
              <a:rPr lang="en-US" sz="1800" b="1" dirty="0" err="1" smtClean="0">
                <a:solidFill>
                  <a:schemeClr val="tx1"/>
                </a:solidFill>
              </a:rPr>
              <a:t>sứ</a:t>
            </a:r>
            <a:endParaRPr lang="en-US" sz="1800" b="1" dirty="0">
              <a:solidFill>
                <a:schemeClr val="tx1"/>
              </a:solidFill>
            </a:endParaRPr>
          </a:p>
        </p:txBody>
      </p:sp>
      <p:sp>
        <p:nvSpPr>
          <p:cNvPr id="82" name="Rectangle 81"/>
          <p:cNvSpPr/>
          <p:nvPr/>
        </p:nvSpPr>
        <p:spPr>
          <a:xfrm>
            <a:off x="1743595" y="4215801"/>
            <a:ext cx="1649701" cy="42681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Nhựa</a:t>
            </a:r>
            <a:endParaRPr lang="en-US" sz="1800" b="1" dirty="0">
              <a:solidFill>
                <a:schemeClr val="tx1"/>
              </a:solidFill>
            </a:endParaRPr>
          </a:p>
        </p:txBody>
      </p:sp>
      <p:sp>
        <p:nvSpPr>
          <p:cNvPr id="83" name="Rectangle 82"/>
          <p:cNvSpPr/>
          <p:nvPr/>
        </p:nvSpPr>
        <p:spPr>
          <a:xfrm>
            <a:off x="3639414" y="4221623"/>
            <a:ext cx="1531761" cy="42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Kim </a:t>
            </a:r>
            <a:r>
              <a:rPr lang="en-US" sz="1800" b="1" dirty="0" err="1" smtClean="0">
                <a:solidFill>
                  <a:schemeClr val="tx1"/>
                </a:solidFill>
              </a:rPr>
              <a:t>loại</a:t>
            </a:r>
            <a:endParaRPr lang="en-US" sz="1800" b="1" dirty="0">
              <a:solidFill>
                <a:schemeClr val="tx1"/>
              </a:solidFill>
            </a:endParaRPr>
          </a:p>
        </p:txBody>
      </p:sp>
      <p:sp>
        <p:nvSpPr>
          <p:cNvPr id="74" name="AutoShape 2" descr="C:\Users\TQT PC\Desktop\th%E1%BB%A7y tinh.webp"/>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5" name="Picture 7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5079" y="2352400"/>
            <a:ext cx="1850518" cy="1687055"/>
          </a:xfrm>
          <a:prstGeom prst="rect">
            <a:avLst/>
          </a:prstGeom>
        </p:spPr>
      </p:pic>
      <p:sp>
        <p:nvSpPr>
          <p:cNvPr id="84" name="Rectangle 83"/>
          <p:cNvSpPr/>
          <p:nvPr/>
        </p:nvSpPr>
        <p:spPr>
          <a:xfrm>
            <a:off x="7533762" y="4322767"/>
            <a:ext cx="1319584" cy="3618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Thủy</a:t>
            </a:r>
            <a:r>
              <a:rPr lang="en-US" sz="1800" b="1" dirty="0" smtClean="0">
                <a:solidFill>
                  <a:schemeClr val="tx1"/>
                </a:solidFill>
              </a:rPr>
              <a:t> </a:t>
            </a:r>
            <a:r>
              <a:rPr lang="en-US" sz="1800" b="1" dirty="0" err="1" smtClean="0">
                <a:solidFill>
                  <a:schemeClr val="tx1"/>
                </a:solidFill>
              </a:rPr>
              <a:t>tinh</a:t>
            </a:r>
            <a:endParaRPr lang="en-US" sz="1800" b="1" dirty="0">
              <a:solidFill>
                <a:schemeClr val="tx1"/>
              </a:solidFill>
            </a:endParaRPr>
          </a:p>
        </p:txBody>
      </p:sp>
      <p:pic>
        <p:nvPicPr>
          <p:cNvPr id="85" name="Picture 8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28313" y="2237743"/>
            <a:ext cx="1819497" cy="1819497"/>
          </a:xfrm>
          <a:prstGeom prst="rect">
            <a:avLst/>
          </a:prstGeom>
        </p:spPr>
      </p:pic>
      <p:sp>
        <p:nvSpPr>
          <p:cNvPr id="86" name="Rectangle 85"/>
          <p:cNvSpPr/>
          <p:nvPr/>
        </p:nvSpPr>
        <p:spPr>
          <a:xfrm>
            <a:off x="5411527" y="4265647"/>
            <a:ext cx="1531761" cy="4209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Cao </a:t>
            </a:r>
            <a:r>
              <a:rPr lang="en-US" sz="1800" b="1" dirty="0" err="1" smtClean="0">
                <a:solidFill>
                  <a:schemeClr val="tx1"/>
                </a:solidFill>
              </a:rPr>
              <a:t>su</a:t>
            </a:r>
            <a:endParaRPr lang="en-US" sz="1800" b="1" dirty="0">
              <a:solidFill>
                <a:schemeClr val="tx1"/>
              </a:solidFill>
            </a:endParaRPr>
          </a:p>
        </p:txBody>
      </p:sp>
    </p:spTree>
    <p:extLst>
      <p:ext uri="{BB962C8B-B14F-4D97-AF65-F5344CB8AC3E}">
        <p14:creationId xmlns:p14="http://schemas.microsoft.com/office/powerpoint/2010/main" val="30886674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59000"/>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0979" y="47888"/>
            <a:ext cx="9075420" cy="757965"/>
          </a:xfrm>
        </p:spPr>
        <p:txBody>
          <a:bodyPr>
            <a:normAutofit fontScale="90000"/>
          </a:bodyPr>
          <a:lstStyle/>
          <a:p>
            <a:r>
              <a:rPr lang="en-US" dirty="0" err="1">
                <a:latin typeface="+mn-lt"/>
              </a:rPr>
              <a:t>Câu</a:t>
            </a:r>
            <a:r>
              <a:rPr lang="en-US" dirty="0">
                <a:latin typeface="+mn-lt"/>
              </a:rPr>
              <a:t> 1: </a:t>
            </a:r>
            <a:r>
              <a:rPr lang="en-US" b="0" dirty="0" err="1">
                <a:latin typeface="+mn-lt"/>
              </a:rPr>
              <a:t>Quan</a:t>
            </a:r>
            <a:r>
              <a:rPr lang="en-US" b="0" dirty="0">
                <a:latin typeface="+mn-lt"/>
              </a:rPr>
              <a:t> </a:t>
            </a:r>
            <a:r>
              <a:rPr lang="en-US" b="0" dirty="0" err="1">
                <a:latin typeface="+mn-lt"/>
              </a:rPr>
              <a:t>sát</a:t>
            </a:r>
            <a:r>
              <a:rPr lang="en-US" b="0" dirty="0">
                <a:latin typeface="+mn-lt"/>
              </a:rPr>
              <a:t> </a:t>
            </a:r>
            <a:r>
              <a:rPr lang="en-US" b="0" dirty="0" err="1">
                <a:latin typeface="+mn-lt"/>
              </a:rPr>
              <a:t>hình</a:t>
            </a:r>
            <a:r>
              <a:rPr lang="en-US" b="0" dirty="0">
                <a:latin typeface="+mn-lt"/>
              </a:rPr>
              <a:t> </a:t>
            </a:r>
            <a:r>
              <a:rPr lang="en-US" b="0" dirty="0" err="1">
                <a:latin typeface="+mn-lt"/>
              </a:rPr>
              <a:t>ảnh</a:t>
            </a:r>
            <a:r>
              <a:rPr lang="en-US" b="0" dirty="0">
                <a:latin typeface="+mn-lt"/>
              </a:rPr>
              <a:t>, </a:t>
            </a:r>
            <a:r>
              <a:rPr lang="en-US" b="0" dirty="0" err="1">
                <a:latin typeface="+mn-lt"/>
              </a:rPr>
              <a:t>cho</a:t>
            </a:r>
            <a:r>
              <a:rPr lang="en-US" b="0" dirty="0">
                <a:latin typeface="+mn-lt"/>
              </a:rPr>
              <a:t> </a:t>
            </a:r>
            <a:r>
              <a:rPr lang="en-US" b="0" dirty="0" err="1">
                <a:latin typeface="+mn-lt"/>
              </a:rPr>
              <a:t>biết</a:t>
            </a:r>
            <a:r>
              <a:rPr lang="en-US" b="0" dirty="0">
                <a:latin typeface="+mn-lt"/>
              </a:rPr>
              <a:t> </a:t>
            </a:r>
            <a:r>
              <a:rPr lang="en-US" dirty="0" err="1">
                <a:solidFill>
                  <a:srgbClr val="FF0000"/>
                </a:solidFill>
                <a:latin typeface="+mn-lt"/>
              </a:rPr>
              <a:t>vật</a:t>
            </a:r>
            <a:r>
              <a:rPr lang="en-US" dirty="0">
                <a:solidFill>
                  <a:srgbClr val="FF0000"/>
                </a:solidFill>
                <a:latin typeface="+mn-lt"/>
              </a:rPr>
              <a:t> </a:t>
            </a:r>
            <a:r>
              <a:rPr lang="en-US" dirty="0" err="1">
                <a:solidFill>
                  <a:srgbClr val="FF0000"/>
                </a:solidFill>
                <a:latin typeface="+mn-lt"/>
              </a:rPr>
              <a:t>liệu</a:t>
            </a:r>
            <a:r>
              <a:rPr lang="en-US" dirty="0">
                <a:solidFill>
                  <a:srgbClr val="FF0000"/>
                </a:solidFill>
                <a:latin typeface="+mn-lt"/>
              </a:rPr>
              <a:t> </a:t>
            </a:r>
            <a:r>
              <a:rPr lang="en-US" dirty="0" err="1">
                <a:solidFill>
                  <a:srgbClr val="FF0000"/>
                </a:solidFill>
                <a:latin typeface="+mn-lt"/>
              </a:rPr>
              <a:t>làm</a:t>
            </a:r>
            <a:r>
              <a:rPr lang="en-US" dirty="0">
                <a:solidFill>
                  <a:srgbClr val="FF0000"/>
                </a:solidFill>
                <a:latin typeface="+mn-lt"/>
              </a:rPr>
              <a:t> </a:t>
            </a:r>
            <a:r>
              <a:rPr lang="en-US" dirty="0" err="1">
                <a:solidFill>
                  <a:srgbClr val="FF0000"/>
                </a:solidFill>
                <a:latin typeface="+mn-lt"/>
              </a:rPr>
              <a:t>ra</a:t>
            </a:r>
            <a:r>
              <a:rPr lang="en-US" dirty="0">
                <a:solidFill>
                  <a:srgbClr val="FF0000"/>
                </a:solidFill>
                <a:latin typeface="+mn-lt"/>
              </a:rPr>
              <a:t> </a:t>
            </a:r>
            <a:r>
              <a:rPr lang="en-US" dirty="0" err="1">
                <a:solidFill>
                  <a:srgbClr val="FF0000"/>
                </a:solidFill>
                <a:latin typeface="+mn-lt"/>
              </a:rPr>
              <a:t>chúng</a:t>
            </a:r>
            <a:r>
              <a:rPr lang="en-US" dirty="0">
                <a:solidFill>
                  <a:srgbClr val="FF0000"/>
                </a:solidFill>
                <a:latin typeface="+mn-lt"/>
              </a:rPr>
              <a:t> </a:t>
            </a:r>
            <a:r>
              <a:rPr lang="en-US" b="0" dirty="0" err="1">
                <a:latin typeface="+mn-lt"/>
              </a:rPr>
              <a:t>và</a:t>
            </a:r>
            <a:r>
              <a:rPr lang="en-US" b="0" dirty="0">
                <a:latin typeface="+mn-lt"/>
              </a:rPr>
              <a:t> </a:t>
            </a:r>
            <a:r>
              <a:rPr lang="en-US" b="0" dirty="0" err="1">
                <a:latin typeface="+mn-lt"/>
              </a:rPr>
              <a:t>xác</a:t>
            </a:r>
            <a:r>
              <a:rPr lang="en-US" b="0" dirty="0">
                <a:latin typeface="+mn-lt"/>
              </a:rPr>
              <a:t> </a:t>
            </a:r>
            <a:r>
              <a:rPr lang="en-US" b="0" dirty="0" err="1">
                <a:latin typeface="+mn-lt"/>
              </a:rPr>
              <a:t>định</a:t>
            </a:r>
            <a:r>
              <a:rPr lang="en-US" b="0" dirty="0">
                <a:latin typeface="+mn-lt"/>
              </a:rPr>
              <a:t> </a:t>
            </a:r>
            <a:r>
              <a:rPr lang="en-US" b="0" dirty="0" err="1">
                <a:latin typeface="+mn-lt"/>
              </a:rPr>
              <a:t>những</a:t>
            </a:r>
            <a:r>
              <a:rPr lang="en-US" b="0" dirty="0">
                <a:latin typeface="+mn-lt"/>
              </a:rPr>
              <a:t> </a:t>
            </a:r>
            <a:r>
              <a:rPr lang="en-US" dirty="0" err="1">
                <a:solidFill>
                  <a:srgbClr val="FF0000"/>
                </a:solidFill>
                <a:latin typeface="+mn-lt"/>
              </a:rPr>
              <a:t>vật</a:t>
            </a:r>
            <a:r>
              <a:rPr lang="en-US" dirty="0">
                <a:solidFill>
                  <a:srgbClr val="FF0000"/>
                </a:solidFill>
                <a:latin typeface="+mn-lt"/>
              </a:rPr>
              <a:t> </a:t>
            </a:r>
            <a:r>
              <a:rPr lang="en-US" dirty="0" err="1">
                <a:solidFill>
                  <a:srgbClr val="FF0000"/>
                </a:solidFill>
                <a:latin typeface="+mn-lt"/>
              </a:rPr>
              <a:t>liệu</a:t>
            </a:r>
            <a:r>
              <a:rPr lang="en-US" dirty="0">
                <a:solidFill>
                  <a:srgbClr val="FF0000"/>
                </a:solidFill>
                <a:latin typeface="+mn-lt"/>
              </a:rPr>
              <a:t> </a:t>
            </a:r>
            <a:r>
              <a:rPr lang="en-US" dirty="0" err="1">
                <a:solidFill>
                  <a:srgbClr val="FF0000"/>
                </a:solidFill>
                <a:latin typeface="+mn-lt"/>
              </a:rPr>
              <a:t>này</a:t>
            </a:r>
            <a:r>
              <a:rPr lang="en-US" dirty="0">
                <a:solidFill>
                  <a:srgbClr val="FF0000"/>
                </a:solidFill>
                <a:latin typeface="+mn-lt"/>
              </a:rPr>
              <a:t> </a:t>
            </a:r>
            <a:r>
              <a:rPr lang="en-US" dirty="0" err="1">
                <a:solidFill>
                  <a:srgbClr val="FF0000"/>
                </a:solidFill>
                <a:latin typeface="+mn-lt"/>
              </a:rPr>
              <a:t>có</a:t>
            </a:r>
            <a:r>
              <a:rPr lang="en-US" dirty="0">
                <a:solidFill>
                  <a:srgbClr val="FF0000"/>
                </a:solidFill>
                <a:latin typeface="+mn-lt"/>
              </a:rPr>
              <a:t> </a:t>
            </a:r>
            <a:r>
              <a:rPr lang="en-US" dirty="0" err="1">
                <a:solidFill>
                  <a:srgbClr val="FF0000"/>
                </a:solidFill>
                <a:latin typeface="+mn-lt"/>
              </a:rPr>
              <a:t>sẵn</a:t>
            </a:r>
            <a:r>
              <a:rPr lang="en-US" dirty="0">
                <a:solidFill>
                  <a:srgbClr val="FF0000"/>
                </a:solidFill>
                <a:latin typeface="+mn-lt"/>
              </a:rPr>
              <a:t> </a:t>
            </a:r>
            <a:r>
              <a:rPr lang="en-US" dirty="0" err="1">
                <a:solidFill>
                  <a:srgbClr val="FF0000"/>
                </a:solidFill>
                <a:latin typeface="+mn-lt"/>
              </a:rPr>
              <a:t>trong</a:t>
            </a:r>
            <a:r>
              <a:rPr lang="en-US" dirty="0">
                <a:solidFill>
                  <a:srgbClr val="FF0000"/>
                </a:solidFill>
                <a:latin typeface="+mn-lt"/>
              </a:rPr>
              <a:t> </a:t>
            </a:r>
            <a:r>
              <a:rPr lang="en-US" dirty="0" err="1">
                <a:solidFill>
                  <a:srgbClr val="FF0000"/>
                </a:solidFill>
                <a:latin typeface="+mn-lt"/>
              </a:rPr>
              <a:t>tự</a:t>
            </a:r>
            <a:r>
              <a:rPr lang="en-US" dirty="0">
                <a:solidFill>
                  <a:srgbClr val="FF0000"/>
                </a:solidFill>
                <a:latin typeface="+mn-lt"/>
              </a:rPr>
              <a:t> </a:t>
            </a:r>
            <a:r>
              <a:rPr lang="en-US" dirty="0" err="1">
                <a:solidFill>
                  <a:srgbClr val="FF0000"/>
                </a:solidFill>
                <a:latin typeface="+mn-lt"/>
              </a:rPr>
              <a:t>nhiên</a:t>
            </a:r>
            <a:r>
              <a:rPr lang="en-US" dirty="0">
                <a:solidFill>
                  <a:srgbClr val="FF0000"/>
                </a:solidFill>
                <a:latin typeface="+mn-lt"/>
              </a:rPr>
              <a:t> hay do con </a:t>
            </a:r>
            <a:r>
              <a:rPr lang="en-US" dirty="0" err="1">
                <a:solidFill>
                  <a:srgbClr val="FF0000"/>
                </a:solidFill>
                <a:latin typeface="+mn-lt"/>
              </a:rPr>
              <a:t>người</a:t>
            </a:r>
            <a:r>
              <a:rPr lang="en-US" dirty="0">
                <a:solidFill>
                  <a:srgbClr val="FF0000"/>
                </a:solidFill>
                <a:latin typeface="+mn-lt"/>
              </a:rPr>
              <a:t> </a:t>
            </a:r>
            <a:r>
              <a:rPr lang="en-US" dirty="0" err="1">
                <a:solidFill>
                  <a:srgbClr val="FF0000"/>
                </a:solidFill>
                <a:latin typeface="+mn-lt"/>
              </a:rPr>
              <a:t>làm</a:t>
            </a:r>
            <a:r>
              <a:rPr lang="en-US" dirty="0">
                <a:solidFill>
                  <a:srgbClr val="FF0000"/>
                </a:solidFill>
                <a:latin typeface="+mn-lt"/>
              </a:rPr>
              <a:t> </a:t>
            </a:r>
            <a:r>
              <a:rPr lang="en-US" dirty="0" err="1">
                <a:solidFill>
                  <a:srgbClr val="FF0000"/>
                </a:solidFill>
                <a:latin typeface="+mn-lt"/>
              </a:rPr>
              <a:t>ra</a:t>
            </a:r>
            <a:r>
              <a:rPr lang="en-US" b="0" dirty="0" err="1" smtClean="0">
                <a:latin typeface="+mn-lt"/>
              </a:rPr>
              <a:t>.</a:t>
            </a:r>
            <a:r>
              <a:rPr lang="en-US" b="0" dirty="0" smtClean="0">
                <a:latin typeface="+mn-lt"/>
              </a:rPr>
              <a:t> </a:t>
            </a:r>
            <a:r>
              <a:rPr lang="en-US" b="0" dirty="0" err="1" smtClean="0">
                <a:latin typeface="+mn-lt"/>
              </a:rPr>
              <a:t>Sau</a:t>
            </a:r>
            <a:r>
              <a:rPr lang="en-US" b="0" dirty="0" smtClean="0">
                <a:latin typeface="+mn-lt"/>
              </a:rPr>
              <a:t> </a:t>
            </a:r>
            <a:r>
              <a:rPr lang="en-US" b="0" dirty="0" err="1" smtClean="0">
                <a:latin typeface="+mn-lt"/>
              </a:rPr>
              <a:t>đó</a:t>
            </a:r>
            <a:r>
              <a:rPr lang="en-US" b="0" dirty="0" smtClean="0">
                <a:latin typeface="+mn-lt"/>
              </a:rPr>
              <a:t> </a:t>
            </a:r>
            <a:r>
              <a:rPr lang="en-US" b="0" dirty="0" err="1" smtClean="0">
                <a:latin typeface="+mn-lt"/>
              </a:rPr>
              <a:t>điền</a:t>
            </a:r>
            <a:r>
              <a:rPr lang="en-US" b="0" dirty="0" smtClean="0">
                <a:latin typeface="+mn-lt"/>
              </a:rPr>
              <a:t> </a:t>
            </a:r>
            <a:r>
              <a:rPr lang="en-US" b="0" dirty="0" err="1" smtClean="0">
                <a:latin typeface="+mn-lt"/>
              </a:rPr>
              <a:t>vào</a:t>
            </a:r>
            <a:r>
              <a:rPr lang="en-US" b="0" dirty="0" smtClean="0">
                <a:latin typeface="+mn-lt"/>
              </a:rPr>
              <a:t> </a:t>
            </a:r>
            <a:r>
              <a:rPr lang="en-US" b="0" dirty="0" err="1" smtClean="0">
                <a:latin typeface="+mn-lt"/>
              </a:rPr>
              <a:t>phiếu</a:t>
            </a:r>
            <a:r>
              <a:rPr lang="en-US" b="0" dirty="0" smtClean="0">
                <a:latin typeface="+mn-lt"/>
              </a:rPr>
              <a:t> </a:t>
            </a:r>
            <a:r>
              <a:rPr lang="en-US" b="0" dirty="0" err="1" smtClean="0">
                <a:latin typeface="+mn-lt"/>
              </a:rPr>
              <a:t>học</a:t>
            </a:r>
            <a:r>
              <a:rPr lang="en-US" b="0" dirty="0" smtClean="0">
                <a:latin typeface="+mn-lt"/>
              </a:rPr>
              <a:t> </a:t>
            </a:r>
            <a:r>
              <a:rPr lang="en-US" b="0" dirty="0" err="1" smtClean="0">
                <a:latin typeface="+mn-lt"/>
              </a:rPr>
              <a:t>tập</a:t>
            </a:r>
            <a:r>
              <a:rPr lang="en-US" b="0" dirty="0" smtClean="0">
                <a:latin typeface="+mn-lt"/>
              </a:rPr>
              <a:t> </a:t>
            </a:r>
            <a:r>
              <a:rPr lang="en-US" b="0" dirty="0" err="1" smtClean="0">
                <a:latin typeface="+mn-lt"/>
              </a:rPr>
              <a:t>số</a:t>
            </a:r>
            <a:r>
              <a:rPr lang="en-US" b="0" dirty="0" smtClean="0">
                <a:latin typeface="+mn-lt"/>
              </a:rPr>
              <a:t> 1 </a:t>
            </a:r>
            <a:r>
              <a:rPr lang="en-US" b="0" dirty="0" err="1" smtClean="0">
                <a:latin typeface="+mn-lt"/>
              </a:rPr>
              <a:t>sau</a:t>
            </a:r>
            <a:r>
              <a:rPr lang="en-US" b="0" dirty="0" smtClean="0">
                <a:latin typeface="+mn-lt"/>
              </a:rPr>
              <a:t> </a:t>
            </a:r>
            <a:r>
              <a:rPr lang="en-US" b="0" dirty="0" err="1" smtClean="0">
                <a:latin typeface="+mn-lt"/>
              </a:rPr>
              <a:t>đây</a:t>
            </a:r>
            <a:r>
              <a:rPr lang="en-US" b="0" dirty="0" smtClean="0">
                <a:latin typeface="+mn-lt"/>
              </a:rPr>
              <a:t>:</a:t>
            </a:r>
            <a:r>
              <a:rPr lang="en-US" b="0" dirty="0">
                <a:latin typeface="+mn-lt"/>
              </a:rPr>
              <a:t/>
            </a:r>
            <a:br>
              <a:rPr lang="en-US" b="0" dirty="0">
                <a:latin typeface="+mn-lt"/>
              </a:rPr>
            </a:br>
            <a:endParaRPr lang="en-US" b="0" dirty="0">
              <a:latin typeface="+mn-lt"/>
            </a:endParaRP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64685" y="1294161"/>
            <a:ext cx="1470074" cy="1470074"/>
          </a:xfr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10934" y="1306223"/>
            <a:ext cx="2297985" cy="1470073"/>
          </a:xfrm>
          <a:prstGeom prst="rect">
            <a:avLst/>
          </a:prstGeom>
        </p:spPr>
      </p:pic>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00719" y="1306223"/>
            <a:ext cx="1450062" cy="1520789"/>
          </a:xfrm>
          <a:prstGeom prst="rect">
            <a:avLst/>
          </a:prstGeom>
        </p:spPr>
      </p:pic>
      <p:pic>
        <p:nvPicPr>
          <p:cNvPr id="7" name="Picture 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7290" y="1306223"/>
            <a:ext cx="1549480" cy="1520789"/>
          </a:xfrm>
          <a:prstGeom prst="rect">
            <a:avLst/>
          </a:prstGeom>
        </p:spPr>
      </p:pic>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6365" y="3299420"/>
            <a:ext cx="1938894" cy="1454171"/>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697304" y="3187866"/>
            <a:ext cx="1572252" cy="1501825"/>
          </a:xfrm>
          <a:prstGeom prst="rect">
            <a:avLst/>
          </a:prstGeom>
        </p:spPr>
      </p:pic>
      <p:sp>
        <p:nvSpPr>
          <p:cNvPr id="3" name="Oval 2"/>
          <p:cNvSpPr/>
          <p:nvPr/>
        </p:nvSpPr>
        <p:spPr>
          <a:xfrm>
            <a:off x="828093" y="2846723"/>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1</a:t>
            </a:r>
          </a:p>
        </p:txBody>
      </p:sp>
      <p:sp>
        <p:nvSpPr>
          <p:cNvPr id="10" name="Oval 9"/>
          <p:cNvSpPr/>
          <p:nvPr/>
        </p:nvSpPr>
        <p:spPr>
          <a:xfrm>
            <a:off x="3188298" y="2938745"/>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2</a:t>
            </a:r>
          </a:p>
        </p:txBody>
      </p:sp>
      <p:sp>
        <p:nvSpPr>
          <p:cNvPr id="11" name="Oval 10"/>
          <p:cNvSpPr/>
          <p:nvPr/>
        </p:nvSpPr>
        <p:spPr>
          <a:xfrm>
            <a:off x="5654121" y="2903381"/>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3</a:t>
            </a:r>
          </a:p>
        </p:txBody>
      </p:sp>
      <p:sp>
        <p:nvSpPr>
          <p:cNvPr id="12" name="Oval 11"/>
          <p:cNvSpPr/>
          <p:nvPr/>
        </p:nvSpPr>
        <p:spPr>
          <a:xfrm>
            <a:off x="7795510" y="2873870"/>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dirty="0">
                <a:solidFill>
                  <a:srgbClr val="FF0000"/>
                </a:solidFill>
                <a:latin typeface="Arial" panose="020B0604020202020204" pitchFamily="34" charset="0"/>
                <a:cs typeface="Arial" panose="020B0604020202020204" pitchFamily="34" charset="0"/>
              </a:rPr>
              <a:t>4</a:t>
            </a:r>
          </a:p>
        </p:txBody>
      </p:sp>
      <p:sp>
        <p:nvSpPr>
          <p:cNvPr id="13" name="Oval 12"/>
          <p:cNvSpPr/>
          <p:nvPr/>
        </p:nvSpPr>
        <p:spPr>
          <a:xfrm>
            <a:off x="815437" y="4753591"/>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5</a:t>
            </a:r>
          </a:p>
        </p:txBody>
      </p:sp>
      <p:sp>
        <p:nvSpPr>
          <p:cNvPr id="14" name="Oval 13"/>
          <p:cNvSpPr/>
          <p:nvPr/>
        </p:nvSpPr>
        <p:spPr>
          <a:xfrm>
            <a:off x="4350588" y="4753591"/>
            <a:ext cx="343259" cy="324899"/>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a:solidFill>
                  <a:srgbClr val="FF0000"/>
                </a:solidFill>
                <a:latin typeface="Arial" panose="020B0604020202020204" pitchFamily="34" charset="0"/>
                <a:cs typeface="Arial" panose="020B0604020202020204" pitchFamily="34" charset="0"/>
              </a:rPr>
              <a:t>6</a:t>
            </a:r>
          </a:p>
        </p:txBody>
      </p:sp>
    </p:spTree>
    <p:extLst>
      <p:ext uri="{BB962C8B-B14F-4D97-AF65-F5344CB8AC3E}">
        <p14:creationId xmlns:p14="http://schemas.microsoft.com/office/powerpoint/2010/main" val="36819399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500" fill="hold"/>
                                        <p:tgtEl>
                                          <p:spTgt spid="5"/>
                                        </p:tgtEl>
                                        <p:attrNameLst>
                                          <p:attrName>ppt_x</p:attrName>
                                        </p:attrNameLst>
                                      </p:cBhvr>
                                      <p:tavLst>
                                        <p:tav tm="0">
                                          <p:val>
                                            <p:strVal val="#ppt_x"/>
                                          </p:val>
                                        </p:tav>
                                        <p:tav tm="100000">
                                          <p:val>
                                            <p:strVal val="#ppt_x"/>
                                          </p:val>
                                        </p:tav>
                                      </p:tavLst>
                                    </p:anim>
                                    <p:anim calcmode="lin" valueType="num">
                                      <p:cBhvr additive="base">
                                        <p:cTn id="18" dur="500" fill="hold"/>
                                        <p:tgtEl>
                                          <p:spTgt spid="5"/>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500" fill="hold"/>
                                        <p:tgtEl>
                                          <p:spTgt spid="6"/>
                                        </p:tgtEl>
                                        <p:attrNameLst>
                                          <p:attrName>ppt_x</p:attrName>
                                        </p:attrNameLst>
                                      </p:cBhvr>
                                      <p:tavLst>
                                        <p:tav tm="0">
                                          <p:val>
                                            <p:strVal val="#ppt_x"/>
                                          </p:val>
                                        </p:tav>
                                        <p:tav tm="100000">
                                          <p:val>
                                            <p:strVal val="#ppt_x"/>
                                          </p:val>
                                        </p:tav>
                                      </p:tavLst>
                                    </p:anim>
                                    <p:anim calcmode="lin" valueType="num">
                                      <p:cBhvr additive="base">
                                        <p:cTn id="28" dur="500" fill="hold"/>
                                        <p:tgtEl>
                                          <p:spTgt spid="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500" fill="hold"/>
                                        <p:tgtEl>
                                          <p:spTgt spid="11"/>
                                        </p:tgtEl>
                                        <p:attrNameLst>
                                          <p:attrName>ppt_x</p:attrName>
                                        </p:attrNameLst>
                                      </p:cBhvr>
                                      <p:tavLst>
                                        <p:tav tm="0">
                                          <p:val>
                                            <p:strVal val="#ppt_x"/>
                                          </p:val>
                                        </p:tav>
                                        <p:tav tm="100000">
                                          <p:val>
                                            <p:strVal val="#ppt_x"/>
                                          </p:val>
                                        </p:tav>
                                      </p:tavLst>
                                    </p:anim>
                                    <p:anim calcmode="lin" valueType="num">
                                      <p:cBhvr additive="base">
                                        <p:cTn id="32"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 calcmode="lin" valueType="num">
                                      <p:cBhvr additive="base">
                                        <p:cTn id="37" dur="500" fill="hold"/>
                                        <p:tgtEl>
                                          <p:spTgt spid="7"/>
                                        </p:tgtEl>
                                        <p:attrNameLst>
                                          <p:attrName>ppt_x</p:attrName>
                                        </p:attrNameLst>
                                      </p:cBhvr>
                                      <p:tavLst>
                                        <p:tav tm="0">
                                          <p:val>
                                            <p:strVal val="#ppt_x"/>
                                          </p:val>
                                        </p:tav>
                                        <p:tav tm="100000">
                                          <p:val>
                                            <p:strVal val="#ppt_x"/>
                                          </p:val>
                                        </p:tav>
                                      </p:tavLst>
                                    </p:anim>
                                    <p:anim calcmode="lin" valueType="num">
                                      <p:cBhvr additive="base">
                                        <p:cTn id="38" dur="500" fill="hold"/>
                                        <p:tgtEl>
                                          <p:spTgt spid="7"/>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 calcmode="lin" valueType="num">
                                      <p:cBhvr additive="base">
                                        <p:cTn id="41" dur="500" fill="hold"/>
                                        <p:tgtEl>
                                          <p:spTgt spid="12"/>
                                        </p:tgtEl>
                                        <p:attrNameLst>
                                          <p:attrName>ppt_x</p:attrName>
                                        </p:attrNameLst>
                                      </p:cBhvr>
                                      <p:tavLst>
                                        <p:tav tm="0">
                                          <p:val>
                                            <p:strVal val="#ppt_x"/>
                                          </p:val>
                                        </p:tav>
                                        <p:tav tm="100000">
                                          <p:val>
                                            <p:strVal val="#ppt_x"/>
                                          </p:val>
                                        </p:tav>
                                      </p:tavLst>
                                    </p:anim>
                                    <p:anim calcmode="lin" valueType="num">
                                      <p:cBhvr additive="base">
                                        <p:cTn id="4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anim calcmode="lin" valueType="num">
                                      <p:cBhvr additive="base">
                                        <p:cTn id="47" dur="500" fill="hold"/>
                                        <p:tgtEl>
                                          <p:spTgt spid="8"/>
                                        </p:tgtEl>
                                        <p:attrNameLst>
                                          <p:attrName>ppt_x</p:attrName>
                                        </p:attrNameLst>
                                      </p:cBhvr>
                                      <p:tavLst>
                                        <p:tav tm="0">
                                          <p:val>
                                            <p:strVal val="#ppt_x"/>
                                          </p:val>
                                        </p:tav>
                                        <p:tav tm="100000">
                                          <p:val>
                                            <p:strVal val="#ppt_x"/>
                                          </p:val>
                                        </p:tav>
                                      </p:tavLst>
                                    </p:anim>
                                    <p:anim calcmode="lin" valueType="num">
                                      <p:cBhvr additive="base">
                                        <p:cTn id="48" dur="500" fill="hold"/>
                                        <p:tgtEl>
                                          <p:spTgt spid="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13"/>
                                        </p:tgtEl>
                                        <p:attrNameLst>
                                          <p:attrName>style.visibility</p:attrName>
                                        </p:attrNameLst>
                                      </p:cBhvr>
                                      <p:to>
                                        <p:strVal val="visible"/>
                                      </p:to>
                                    </p:set>
                                    <p:anim calcmode="lin" valueType="num">
                                      <p:cBhvr additive="base">
                                        <p:cTn id="51" dur="500" fill="hold"/>
                                        <p:tgtEl>
                                          <p:spTgt spid="13"/>
                                        </p:tgtEl>
                                        <p:attrNameLst>
                                          <p:attrName>ppt_x</p:attrName>
                                        </p:attrNameLst>
                                      </p:cBhvr>
                                      <p:tavLst>
                                        <p:tav tm="0">
                                          <p:val>
                                            <p:strVal val="#ppt_x"/>
                                          </p:val>
                                        </p:tav>
                                        <p:tav tm="100000">
                                          <p:val>
                                            <p:strVal val="#ppt_x"/>
                                          </p:val>
                                        </p:tav>
                                      </p:tavLst>
                                    </p:anim>
                                    <p:anim calcmode="lin" valueType="num">
                                      <p:cBhvr additive="base">
                                        <p:cTn id="5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additive="base">
                                        <p:cTn id="57" dur="500" fill="hold"/>
                                        <p:tgtEl>
                                          <p:spTgt spid="14"/>
                                        </p:tgtEl>
                                        <p:attrNameLst>
                                          <p:attrName>ppt_x</p:attrName>
                                        </p:attrNameLst>
                                      </p:cBhvr>
                                      <p:tavLst>
                                        <p:tav tm="0">
                                          <p:val>
                                            <p:strVal val="#ppt_x"/>
                                          </p:val>
                                        </p:tav>
                                        <p:tav tm="100000">
                                          <p:val>
                                            <p:strVal val="#ppt_x"/>
                                          </p:val>
                                        </p:tav>
                                      </p:tavLst>
                                    </p:anim>
                                    <p:anim calcmode="lin" valueType="num">
                                      <p:cBhvr additive="base">
                                        <p:cTn id="58" dur="500" fill="hold"/>
                                        <p:tgtEl>
                                          <p:spTgt spid="14"/>
                                        </p:tgtEl>
                                        <p:attrNameLst>
                                          <p:attrName>ppt_y</p:attrName>
                                        </p:attrNameLst>
                                      </p:cBhvr>
                                      <p:tavLst>
                                        <p:tav tm="0">
                                          <p:val>
                                            <p:strVal val="1+#ppt_h/2"/>
                                          </p:val>
                                        </p:tav>
                                        <p:tav tm="100000">
                                          <p:val>
                                            <p:strVal val="#ppt_y"/>
                                          </p:val>
                                        </p:tav>
                                      </p:tavLst>
                                    </p:anim>
                                  </p:childTnLst>
                                </p:cTn>
                              </p:par>
                              <p:par>
                                <p:cTn id="59" presetID="2" presetClass="entr" presetSubtype="4" fill="hold" nodeType="with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0" grpId="0" animBg="1"/>
      <p:bldP spid="11" grpId="0" animBg="1"/>
      <p:bldP spid="12" grpId="0" animBg="1"/>
      <p:bldP spid="13" grpId="0" animBg="1"/>
      <p:bldP spid="1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1925" y="0"/>
            <a:ext cx="8915400" cy="394855"/>
          </a:xfrm>
        </p:spPr>
        <p:txBody>
          <a:bodyPr>
            <a:normAutofit fontScale="90000"/>
          </a:bodyPr>
          <a:lstStyle/>
          <a:p>
            <a:r>
              <a:rPr lang="vi-VN" dirty="0">
                <a:solidFill>
                  <a:schemeClr val="tx1"/>
                </a:solidFill>
                <a:latin typeface="Times New Roman" panose="02020603050405020304" pitchFamily="18" charset="0"/>
                <a:cs typeface="Times New Roman" panose="02020603050405020304" pitchFamily="18" charset="0"/>
              </a:rPr>
              <a:t>NHIỆM VỤ HỌC </a:t>
            </a:r>
            <a:r>
              <a:rPr lang="vi-VN" dirty="0" smtClean="0">
                <a:solidFill>
                  <a:schemeClr val="tx1"/>
                </a:solidFill>
                <a:latin typeface="Times New Roman" panose="02020603050405020304" pitchFamily="18" charset="0"/>
                <a:cs typeface="Times New Roman" panose="02020603050405020304" pitchFamily="18" charset="0"/>
              </a:rPr>
              <a:t>SINH</a:t>
            </a:r>
            <a:r>
              <a:rPr lang="en-US" dirty="0" smtClean="0">
                <a:solidFill>
                  <a:schemeClr val="tx1"/>
                </a:solidFill>
                <a:latin typeface="Times New Roman" panose="02020603050405020304" pitchFamily="18" charset="0"/>
                <a:cs typeface="Times New Roman" panose="02020603050405020304" pitchFamily="18" charset="0"/>
              </a:rPr>
              <a:t>:</a:t>
            </a:r>
            <a:r>
              <a:rPr lang="vi-VN" dirty="0" smtClean="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Thảo</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luận</a:t>
            </a:r>
            <a:r>
              <a:rPr lang="en-US" i="1" dirty="0">
                <a:solidFill>
                  <a:schemeClr val="tx1"/>
                </a:solidFill>
                <a:latin typeface="Times New Roman" panose="02020603050405020304" pitchFamily="18" charset="0"/>
                <a:cs typeface="Times New Roman" panose="02020603050405020304" pitchFamily="18" charset="0"/>
              </a:rPr>
              <a:t> </a:t>
            </a:r>
            <a:r>
              <a:rPr lang="en-US" i="1" dirty="0" err="1">
                <a:solidFill>
                  <a:schemeClr val="tx1"/>
                </a:solidFill>
                <a:latin typeface="Times New Roman" panose="02020603050405020304" pitchFamily="18" charset="0"/>
                <a:cs typeface="Times New Roman" panose="02020603050405020304" pitchFamily="18" charset="0"/>
              </a:rPr>
              <a:t>nhóm</a:t>
            </a:r>
            <a:r>
              <a:rPr lang="en-US" i="1" dirty="0">
                <a:solidFill>
                  <a:schemeClr val="tx1"/>
                </a:solidFill>
                <a:latin typeface="Times New Roman" panose="02020603050405020304" pitchFamily="18" charset="0"/>
                <a:cs typeface="Times New Roman" panose="02020603050405020304" pitchFamily="18" charset="0"/>
              </a:rPr>
              <a:t> </a:t>
            </a:r>
            <a:r>
              <a:rPr lang="en-US" i="1" dirty="0" err="1" smtClean="0">
                <a:solidFill>
                  <a:schemeClr val="tx1"/>
                </a:solidFill>
                <a:latin typeface="Times New Roman" panose="02020603050405020304" pitchFamily="18" charset="0"/>
                <a:cs typeface="Times New Roman" panose="02020603050405020304" pitchFamily="18" charset="0"/>
              </a:rPr>
              <a:t>cặp</a:t>
            </a:r>
            <a:r>
              <a:rPr lang="vi-VN" dirty="0" smtClean="0">
                <a:solidFill>
                  <a:schemeClr val="tx1"/>
                </a:solidFill>
                <a:latin typeface="Times New Roman" panose="02020603050405020304" pitchFamily="18" charset="0"/>
                <a:cs typeface="Times New Roman" panose="02020603050405020304" pitchFamily="18" charset="0"/>
              </a:rPr>
              <a:t>   </a:t>
            </a:r>
            <a:r>
              <a:rPr lang="vi-VN" dirty="0">
                <a:solidFill>
                  <a:schemeClr val="tx1"/>
                </a:solidFill>
                <a:latin typeface="Times New Roman" panose="02020603050405020304" pitchFamily="18" charset="0"/>
                <a:cs typeface="Times New Roman" panose="02020603050405020304" pitchFamily="18" charset="0"/>
              </a:rPr>
              <a:t>THỜI GIAN:  </a:t>
            </a:r>
            <a:r>
              <a:rPr lang="en-US" dirty="0" smtClean="0">
                <a:solidFill>
                  <a:schemeClr val="tx1"/>
                </a:solidFill>
                <a:latin typeface="Times New Roman" panose="02020603050405020304" pitchFamily="18" charset="0"/>
                <a:cs typeface="Times New Roman" panose="02020603050405020304" pitchFamily="18" charset="0"/>
              </a:rPr>
              <a:t>3</a:t>
            </a:r>
            <a:r>
              <a:rPr lang="en-US" altLang="vi-VN" dirty="0" smtClean="0">
                <a:solidFill>
                  <a:schemeClr val="tx1"/>
                </a:solidFill>
                <a:latin typeface="Times New Roman" panose="02020603050405020304" pitchFamily="18" charset="0"/>
                <a:cs typeface="Times New Roman" panose="02020603050405020304" pitchFamily="18" charset="0"/>
              </a:rPr>
              <a:t> </a:t>
            </a:r>
            <a:r>
              <a:rPr lang="vi-VN" dirty="0" smtClean="0">
                <a:solidFill>
                  <a:schemeClr val="tx1"/>
                </a:solidFill>
                <a:latin typeface="Times New Roman" panose="02020603050405020304" pitchFamily="18" charset="0"/>
                <a:cs typeface="Times New Roman" panose="02020603050405020304" pitchFamily="18" charset="0"/>
              </a:rPr>
              <a:t>PHÚT</a:t>
            </a:r>
            <a:r>
              <a:rPr lang="en-US" dirty="0" smtClean="0">
                <a:solidFill>
                  <a:schemeClr val="tx1"/>
                </a:solidFill>
                <a:latin typeface="Times New Roman" panose="02020603050405020304" pitchFamily="18" charset="0"/>
                <a:cs typeface="Times New Roman" panose="02020603050405020304" pitchFamily="18" charset="0"/>
              </a:rPr>
              <a:t/>
            </a:r>
            <a:br>
              <a:rPr lang="en-US" dirty="0" smtClean="0">
                <a:solidFill>
                  <a:schemeClr val="tx1"/>
                </a:solidFill>
                <a:latin typeface="Times New Roman" panose="02020603050405020304" pitchFamily="18" charset="0"/>
                <a:cs typeface="Times New Roman" panose="02020603050405020304" pitchFamily="18" charset="0"/>
              </a:rPr>
            </a:br>
            <a:endParaRPr lang="vi-VN" dirty="0">
              <a:solidFill>
                <a:schemeClr val="tx1"/>
              </a:solidFill>
              <a:latin typeface="Times New Roman" panose="02020603050405020304" pitchFamily="18" charset="0"/>
              <a:cs typeface="Times New Roman" panose="02020603050405020304" pitchFamily="18" charset="0"/>
            </a:endParaRPr>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2121575739"/>
              </p:ext>
            </p:extLst>
          </p:nvPr>
        </p:nvGraphicFramePr>
        <p:xfrm>
          <a:off x="176646" y="486862"/>
          <a:ext cx="8642406" cy="4594703"/>
        </p:xfrm>
        <a:graphic>
          <a:graphicData uri="http://schemas.openxmlformats.org/drawingml/2006/table">
            <a:tbl>
              <a:tblPr>
                <a:tableStyleId>{CD70A84F-D77C-40DD-989A-FBD51DE015EF}</a:tableStyleId>
              </a:tblPr>
              <a:tblGrid>
                <a:gridCol w="807661"/>
                <a:gridCol w="2268048"/>
                <a:gridCol w="2140527"/>
                <a:gridCol w="3426170"/>
              </a:tblGrid>
              <a:tr h="467590">
                <a:tc>
                  <a:txBody>
                    <a:bodyPr/>
                    <a:lstStyle/>
                    <a:p>
                      <a:pPr algn="ctr">
                        <a:lnSpc>
                          <a:spcPct val="115000"/>
                        </a:lnSpc>
                        <a:spcAft>
                          <a:spcPts val="0"/>
                        </a:spcAft>
                      </a:pPr>
                      <a:r>
                        <a:rPr lang="en-US" sz="2000" b="1" dirty="0" err="1" smtClean="0">
                          <a:effectLst/>
                          <a:latin typeface="Times New Roman" pitchFamily="18" charset="0"/>
                          <a:ea typeface="Calibri"/>
                          <a:cs typeface="Times New Roman" pitchFamily="18" charset="0"/>
                        </a:rPr>
                        <a:t>STT</a:t>
                      </a:r>
                      <a:endParaRPr lang="en-US" sz="20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nl-NL" sz="2000" b="1" dirty="0">
                          <a:effectLst/>
                          <a:latin typeface="Times New Roman" pitchFamily="18" charset="0"/>
                          <a:cs typeface="Times New Roman" pitchFamily="18" charset="0"/>
                        </a:rPr>
                        <a:t>Đồ vật</a:t>
                      </a:r>
                      <a:endParaRPr lang="en-US" sz="20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nl-NL" sz="2000" b="1" dirty="0">
                          <a:effectLst/>
                          <a:latin typeface="Times New Roman" pitchFamily="18" charset="0"/>
                          <a:cs typeface="Times New Roman" pitchFamily="18" charset="0"/>
                        </a:rPr>
                        <a:t>Vật liệu</a:t>
                      </a:r>
                      <a:endParaRPr lang="en-US" sz="2000" b="1" dirty="0">
                        <a:effectLst/>
                        <a:latin typeface="Times New Roman" pitchFamily="18" charset="0"/>
                        <a:ea typeface="Calibri"/>
                        <a:cs typeface="Times New Roman" pitchFamily="18" charset="0"/>
                      </a:endParaRPr>
                    </a:p>
                  </a:txBody>
                  <a:tcPr marL="68580" marR="68580" marT="0" marB="0" anchor="ctr"/>
                </a:tc>
                <a:tc>
                  <a:txBody>
                    <a:bodyPr/>
                    <a:lstStyle/>
                    <a:p>
                      <a:pPr algn="ctr">
                        <a:lnSpc>
                          <a:spcPct val="115000"/>
                        </a:lnSpc>
                        <a:spcAft>
                          <a:spcPts val="0"/>
                        </a:spcAft>
                      </a:pPr>
                      <a:r>
                        <a:rPr lang="en-US" sz="2000" b="1" dirty="0" err="1" smtClean="0">
                          <a:effectLst/>
                          <a:latin typeface="Times New Roman" pitchFamily="18" charset="0"/>
                          <a:ea typeface="Calibri"/>
                          <a:cs typeface="Times New Roman" pitchFamily="18" charset="0"/>
                        </a:rPr>
                        <a:t>Vật</a:t>
                      </a:r>
                      <a:r>
                        <a:rPr lang="en-US" sz="2000" b="1" baseline="0" dirty="0" smtClean="0">
                          <a:effectLst/>
                          <a:latin typeface="Times New Roman" pitchFamily="18" charset="0"/>
                          <a:ea typeface="Calibri"/>
                          <a:cs typeface="Times New Roman" pitchFamily="18" charset="0"/>
                        </a:rPr>
                        <a:t> </a:t>
                      </a:r>
                      <a:r>
                        <a:rPr lang="en-US" sz="2000" b="1" baseline="0" dirty="0" err="1" smtClean="0">
                          <a:effectLst/>
                          <a:latin typeface="Times New Roman" pitchFamily="18" charset="0"/>
                          <a:ea typeface="Calibri"/>
                          <a:cs typeface="Times New Roman" pitchFamily="18" charset="0"/>
                        </a:rPr>
                        <a:t>liệu</a:t>
                      </a:r>
                      <a:r>
                        <a:rPr lang="en-US" sz="2000" b="1" baseline="0" dirty="0" smtClean="0">
                          <a:effectLst/>
                          <a:latin typeface="Times New Roman" pitchFamily="18" charset="0"/>
                          <a:ea typeface="Calibri"/>
                          <a:cs typeface="Times New Roman" pitchFamily="18" charset="0"/>
                        </a:rPr>
                        <a:t> </a:t>
                      </a:r>
                      <a:r>
                        <a:rPr lang="en-US" sz="2000" b="1" baseline="0" dirty="0" err="1" smtClean="0">
                          <a:effectLst/>
                          <a:latin typeface="Times New Roman" pitchFamily="18" charset="0"/>
                          <a:ea typeface="Calibri"/>
                          <a:cs typeface="Times New Roman" pitchFamily="18" charset="0"/>
                        </a:rPr>
                        <a:t>trong</a:t>
                      </a:r>
                      <a:r>
                        <a:rPr lang="en-US" sz="2000" b="1" baseline="0" dirty="0" smtClean="0">
                          <a:effectLst/>
                          <a:latin typeface="Times New Roman" pitchFamily="18" charset="0"/>
                          <a:ea typeface="Calibri"/>
                          <a:cs typeface="Times New Roman" pitchFamily="18" charset="0"/>
                        </a:rPr>
                        <a:t> </a:t>
                      </a:r>
                      <a:r>
                        <a:rPr lang="en-US" sz="2000" b="1" baseline="0" dirty="0" err="1" smtClean="0">
                          <a:effectLst/>
                          <a:latin typeface="Times New Roman" pitchFamily="18" charset="0"/>
                          <a:ea typeface="Calibri"/>
                          <a:cs typeface="Times New Roman" pitchFamily="18" charset="0"/>
                        </a:rPr>
                        <a:t>tự</a:t>
                      </a:r>
                      <a:r>
                        <a:rPr lang="en-US" sz="2000" b="1" baseline="0" dirty="0" smtClean="0">
                          <a:effectLst/>
                          <a:latin typeface="Times New Roman" pitchFamily="18" charset="0"/>
                          <a:ea typeface="Calibri"/>
                          <a:cs typeface="Times New Roman" pitchFamily="18" charset="0"/>
                        </a:rPr>
                        <a:t> </a:t>
                      </a:r>
                      <a:r>
                        <a:rPr lang="en-US" sz="2000" b="1" baseline="0" dirty="0" err="1" smtClean="0">
                          <a:effectLst/>
                          <a:latin typeface="Times New Roman" pitchFamily="18" charset="0"/>
                          <a:ea typeface="Calibri"/>
                          <a:cs typeface="Times New Roman" pitchFamily="18" charset="0"/>
                        </a:rPr>
                        <a:t>nhiên</a:t>
                      </a:r>
                      <a:r>
                        <a:rPr lang="en-US" sz="2000" b="1" baseline="0" dirty="0" smtClean="0">
                          <a:effectLst/>
                          <a:latin typeface="Times New Roman" pitchFamily="18" charset="0"/>
                          <a:ea typeface="Calibri"/>
                          <a:cs typeface="Times New Roman" pitchFamily="18" charset="0"/>
                        </a:rPr>
                        <a:t> hay do con </a:t>
                      </a:r>
                      <a:r>
                        <a:rPr lang="en-US" sz="2000" b="1" baseline="0" dirty="0" err="1" smtClean="0">
                          <a:effectLst/>
                          <a:latin typeface="Times New Roman" pitchFamily="18" charset="0"/>
                          <a:ea typeface="Calibri"/>
                          <a:cs typeface="Times New Roman" pitchFamily="18" charset="0"/>
                        </a:rPr>
                        <a:t>người</a:t>
                      </a:r>
                      <a:r>
                        <a:rPr lang="en-US" sz="2000" b="1" baseline="0" dirty="0" smtClean="0">
                          <a:effectLst/>
                          <a:latin typeface="Times New Roman" pitchFamily="18" charset="0"/>
                          <a:ea typeface="Calibri"/>
                          <a:cs typeface="Times New Roman" pitchFamily="18" charset="0"/>
                        </a:rPr>
                        <a:t> </a:t>
                      </a:r>
                      <a:r>
                        <a:rPr lang="en-US" sz="2000" b="1" baseline="0" dirty="0" err="1" smtClean="0">
                          <a:effectLst/>
                          <a:latin typeface="Times New Roman" pitchFamily="18" charset="0"/>
                          <a:ea typeface="Calibri"/>
                          <a:cs typeface="Times New Roman" pitchFamily="18" charset="0"/>
                        </a:rPr>
                        <a:t>tạo</a:t>
                      </a:r>
                      <a:r>
                        <a:rPr lang="en-US" sz="2000" b="1" baseline="0" dirty="0" smtClean="0">
                          <a:effectLst/>
                          <a:latin typeface="Times New Roman" pitchFamily="18" charset="0"/>
                          <a:ea typeface="Calibri"/>
                          <a:cs typeface="Times New Roman" pitchFamily="18" charset="0"/>
                        </a:rPr>
                        <a:t> </a:t>
                      </a:r>
                      <a:r>
                        <a:rPr lang="en-US" sz="2000" b="1" baseline="0" dirty="0" err="1" smtClean="0">
                          <a:effectLst/>
                          <a:latin typeface="Times New Roman" pitchFamily="18" charset="0"/>
                          <a:ea typeface="Calibri"/>
                          <a:cs typeface="Times New Roman" pitchFamily="18" charset="0"/>
                        </a:rPr>
                        <a:t>ra</a:t>
                      </a:r>
                      <a:endParaRPr lang="en-US" sz="2000" b="1" dirty="0">
                        <a:effectLst/>
                        <a:latin typeface="Times New Roman" pitchFamily="18" charset="0"/>
                        <a:ea typeface="Calibri"/>
                        <a:cs typeface="Times New Roman" pitchFamily="18" charset="0"/>
                      </a:endParaRPr>
                    </a:p>
                  </a:txBody>
                  <a:tcPr marL="68580" marR="68580" marT="0" marB="0" anchor="ctr"/>
                </a:tc>
              </a:tr>
              <a:tr h="631912">
                <a:tc>
                  <a:txBody>
                    <a:bodyPr/>
                    <a:lstStyle/>
                    <a:p>
                      <a:pPr algn="just">
                        <a:lnSpc>
                          <a:spcPct val="115000"/>
                        </a:lnSpc>
                        <a:spcAft>
                          <a:spcPts val="0"/>
                        </a:spcAft>
                      </a:pPr>
                      <a:r>
                        <a:rPr lang="en-US" sz="1800" dirty="0" smtClean="0">
                          <a:effectLst/>
                          <a:latin typeface="Times New Roman" pitchFamily="18" charset="0"/>
                          <a:ea typeface="Calibri"/>
                          <a:cs typeface="Times New Roman" pitchFamily="18" charset="0"/>
                        </a:rPr>
                        <a:t>1</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nl-NL" sz="1800" dirty="0" smtClean="0">
                          <a:effectLst/>
                          <a:latin typeface="Times New Roman" pitchFamily="18" charset="0"/>
                          <a:cs typeface="Times New Roman" pitchFamily="18" charset="0"/>
                        </a:rPr>
                        <a:t>Lốp xe</a:t>
                      </a:r>
                      <a:endParaRPr lang="en-US" sz="1800" dirty="0" smtClean="0">
                        <a:effectLst/>
                        <a:latin typeface="Times New Roman" pitchFamily="18" charset="0"/>
                        <a:ea typeface="Calibri"/>
                        <a:cs typeface="Times New Roman" pitchFamily="18" charset="0"/>
                      </a:endParaRPr>
                    </a:p>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r>
              <a:tr h="567211">
                <a:tc>
                  <a:txBody>
                    <a:bodyPr/>
                    <a:lstStyle/>
                    <a:p>
                      <a:pPr algn="just">
                        <a:lnSpc>
                          <a:spcPct val="115000"/>
                        </a:lnSpc>
                        <a:spcAft>
                          <a:spcPts val="0"/>
                        </a:spcAft>
                      </a:pPr>
                      <a:r>
                        <a:rPr lang="en-US" sz="1800" dirty="0" smtClean="0">
                          <a:effectLst/>
                          <a:latin typeface="Times New Roman" pitchFamily="18" charset="0"/>
                          <a:ea typeface="Calibri"/>
                          <a:cs typeface="Times New Roman" pitchFamily="18" charset="0"/>
                        </a:rPr>
                        <a:t>2</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nl-NL" sz="1800" dirty="0" smtClean="0">
                          <a:effectLst/>
                          <a:latin typeface="Times New Roman" pitchFamily="18" charset="0"/>
                          <a:cs typeface="Times New Roman" pitchFamily="18" charset="0"/>
                        </a:rPr>
                        <a:t>Bàn</a:t>
                      </a:r>
                      <a:endParaRPr lang="en-US" sz="1800" dirty="0" smtClean="0">
                        <a:effectLst/>
                        <a:latin typeface="Times New Roman" pitchFamily="18" charset="0"/>
                        <a:ea typeface="Calibri"/>
                        <a:cs typeface="Times New Roman" pitchFamily="18" charset="0"/>
                      </a:endParaRPr>
                    </a:p>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r>
              <a:tr h="699626">
                <a:tc>
                  <a:txBody>
                    <a:bodyPr/>
                    <a:lstStyle/>
                    <a:p>
                      <a:pPr algn="just">
                        <a:lnSpc>
                          <a:spcPct val="115000"/>
                        </a:lnSpc>
                        <a:spcAft>
                          <a:spcPts val="0"/>
                        </a:spcAft>
                      </a:pPr>
                      <a:r>
                        <a:rPr lang="en-US" sz="1800" dirty="0" smtClean="0">
                          <a:effectLst/>
                          <a:latin typeface="Times New Roman" pitchFamily="18" charset="0"/>
                          <a:ea typeface="Calibri"/>
                          <a:cs typeface="Times New Roman" pitchFamily="18" charset="0"/>
                        </a:rPr>
                        <a:t>3</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nl-NL" sz="1800" dirty="0" smtClean="0">
                          <a:effectLst/>
                          <a:latin typeface="Times New Roman" pitchFamily="18" charset="0"/>
                          <a:cs typeface="Times New Roman" pitchFamily="18" charset="0"/>
                        </a:rPr>
                        <a:t>Cốc</a:t>
                      </a:r>
                      <a:endParaRPr lang="en-US" sz="1800" dirty="0" smtClean="0">
                        <a:effectLst/>
                        <a:latin typeface="Times New Roman" pitchFamily="18" charset="0"/>
                        <a:ea typeface="Calibri"/>
                        <a:cs typeface="Times New Roman" pitchFamily="18" charset="0"/>
                      </a:endParaRPr>
                    </a:p>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r>
              <a:tr h="702535">
                <a:tc>
                  <a:txBody>
                    <a:bodyPr/>
                    <a:lstStyle/>
                    <a:p>
                      <a:pPr algn="just">
                        <a:lnSpc>
                          <a:spcPct val="115000"/>
                        </a:lnSpc>
                        <a:spcAft>
                          <a:spcPts val="0"/>
                        </a:spcAft>
                      </a:pPr>
                      <a:r>
                        <a:rPr lang="en-US" sz="1800" dirty="0" smtClean="0">
                          <a:effectLst/>
                          <a:latin typeface="Times New Roman" pitchFamily="18" charset="0"/>
                          <a:ea typeface="Calibri"/>
                          <a:cs typeface="Times New Roman" pitchFamily="18" charset="0"/>
                        </a:rPr>
                        <a:t>4</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marL="0" marR="0" indent="0" algn="just" defTabSz="914400" rtl="0" eaLnBrk="1" fontAlgn="auto" latinLnBrk="0" hangingPunct="1">
                        <a:lnSpc>
                          <a:spcPct val="115000"/>
                        </a:lnSpc>
                        <a:spcBef>
                          <a:spcPts val="0"/>
                        </a:spcBef>
                        <a:spcAft>
                          <a:spcPts val="0"/>
                        </a:spcAft>
                        <a:buClr>
                          <a:srgbClr val="000000"/>
                        </a:buClr>
                        <a:buSzTx/>
                        <a:buFont typeface="Arial"/>
                        <a:buNone/>
                        <a:tabLst/>
                        <a:defRPr/>
                      </a:pPr>
                      <a:r>
                        <a:rPr lang="nl-NL" sz="1800" dirty="0" smtClean="0">
                          <a:effectLst/>
                          <a:latin typeface="Times New Roman" pitchFamily="18" charset="0"/>
                          <a:cs typeface="Times New Roman" pitchFamily="18" charset="0"/>
                        </a:rPr>
                        <a:t>Chậu</a:t>
                      </a:r>
                      <a:endParaRPr lang="en-US" sz="1800" dirty="0" smtClean="0">
                        <a:effectLst/>
                        <a:latin typeface="Times New Roman" pitchFamily="18" charset="0"/>
                        <a:ea typeface="Calibri"/>
                        <a:cs typeface="Times New Roman" pitchFamily="18" charset="0"/>
                      </a:endParaRPr>
                    </a:p>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r>
              <a:tr h="726226">
                <a:tc>
                  <a:txBody>
                    <a:bodyPr/>
                    <a:lstStyle/>
                    <a:p>
                      <a:pPr algn="just">
                        <a:lnSpc>
                          <a:spcPct val="115000"/>
                        </a:lnSpc>
                        <a:spcAft>
                          <a:spcPts val="0"/>
                        </a:spcAft>
                      </a:pPr>
                      <a:r>
                        <a:rPr lang="en-US" sz="1800" dirty="0" smtClean="0">
                          <a:effectLst/>
                          <a:latin typeface="Times New Roman" pitchFamily="18" charset="0"/>
                          <a:ea typeface="Calibri"/>
                          <a:cs typeface="Times New Roman" pitchFamily="18" charset="0"/>
                        </a:rPr>
                        <a:t>5</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en-US" sz="1800" dirty="0" err="1" smtClean="0">
                          <a:effectLst/>
                          <a:latin typeface="Times New Roman" pitchFamily="18" charset="0"/>
                          <a:ea typeface="Calibri"/>
                          <a:cs typeface="Times New Roman" pitchFamily="18" charset="0"/>
                        </a:rPr>
                        <a:t>Bát</a:t>
                      </a: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r>
              <a:tr h="555831">
                <a:tc>
                  <a:txBody>
                    <a:bodyPr/>
                    <a:lstStyle/>
                    <a:p>
                      <a:pPr algn="just">
                        <a:lnSpc>
                          <a:spcPct val="115000"/>
                        </a:lnSpc>
                        <a:spcAft>
                          <a:spcPts val="0"/>
                        </a:spcAft>
                      </a:pPr>
                      <a:r>
                        <a:rPr lang="en-US" sz="1800" dirty="0" smtClean="0">
                          <a:effectLst/>
                          <a:latin typeface="Times New Roman" pitchFamily="18" charset="0"/>
                          <a:ea typeface="Calibri"/>
                          <a:cs typeface="Times New Roman" pitchFamily="18" charset="0"/>
                        </a:rPr>
                        <a:t>6</a:t>
                      </a:r>
                      <a:endParaRPr lang="en-US" sz="1800" dirty="0">
                        <a:effectLst/>
                        <a:latin typeface="Times New Roman" pitchFamily="18" charset="0"/>
                        <a:ea typeface="Calibri"/>
                        <a:cs typeface="Times New Roman" pitchFamily="18" charset="0"/>
                      </a:endParaRPr>
                    </a:p>
                  </a:txBody>
                  <a:tcPr marL="68580" marR="68580" marT="0" marB="0"/>
                </a:tc>
                <a:tc>
                  <a:txBody>
                    <a:bodyPr/>
                    <a:lstStyle/>
                    <a:p>
                      <a:pPr algn="just">
                        <a:lnSpc>
                          <a:spcPct val="115000"/>
                        </a:lnSpc>
                        <a:spcAft>
                          <a:spcPts val="0"/>
                        </a:spcAft>
                      </a:pPr>
                      <a:r>
                        <a:rPr lang="nl-NL" sz="1800" dirty="0" smtClean="0">
                          <a:effectLst/>
                          <a:latin typeface="Times New Roman" pitchFamily="18" charset="0"/>
                          <a:cs typeface="Times New Roman" pitchFamily="18" charset="0"/>
                        </a:rPr>
                        <a:t>Thìa, dĩa</a:t>
                      </a:r>
                      <a:endParaRPr lang="en-US" sz="1800" dirty="0">
                        <a:effectLst/>
                        <a:latin typeface="Times New Roman" pitchFamily="18" charset="0"/>
                        <a:ea typeface="Calibri"/>
                        <a:cs typeface="Times New Roman" pitchFamily="18" charset="0"/>
                      </a:endParaRPr>
                    </a:p>
                  </a:txBody>
                  <a:tcPr marL="68580" marR="68580" marT="0" marB="0"/>
                </a:tc>
                <a:tc>
                  <a:txBody>
                    <a:bodyPr/>
                    <a:lstStyle/>
                    <a:p>
                      <a:endParaRPr lang="en-US" sz="1800" dirty="0">
                        <a:latin typeface="Times New Roman" pitchFamily="18" charset="0"/>
                        <a:cs typeface="Times New Roman" pitchFamily="18" charset="0"/>
                      </a:endParaRPr>
                    </a:p>
                  </a:txBody>
                  <a:tcPr marL="68580" marR="68580" marT="0" marB="0"/>
                </a:tc>
                <a:tc>
                  <a:txBody>
                    <a:bodyPr/>
                    <a:lstStyle/>
                    <a:p>
                      <a:pPr algn="just">
                        <a:lnSpc>
                          <a:spcPct val="115000"/>
                        </a:lnSpc>
                        <a:spcAft>
                          <a:spcPts val="0"/>
                        </a:spcAft>
                      </a:pPr>
                      <a:endParaRPr lang="en-US" sz="1800" dirty="0">
                        <a:effectLst/>
                        <a:latin typeface="Times New Roman" pitchFamily="18" charset="0"/>
                        <a:ea typeface="Calibri"/>
                        <a:cs typeface="Times New Roman" pitchFamily="18" charset="0"/>
                      </a:endParaRPr>
                    </a:p>
                  </a:txBody>
                  <a:tcPr marL="68580" marR="68580" marT="0" marB="0"/>
                </a:tc>
              </a:tr>
            </a:tbl>
          </a:graphicData>
        </a:graphic>
      </p:graphicFrame>
      <p:pic>
        <p:nvPicPr>
          <p:cNvPr id="6" name="Content Placeholder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116471" y="1004107"/>
            <a:ext cx="801275" cy="693455"/>
          </a:xfrm>
          <a:prstGeom prst="rect">
            <a:avLst/>
          </a:prstGeom>
          <a:noFill/>
          <a:ln>
            <a:noFill/>
          </a:ln>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7776" y="1754019"/>
            <a:ext cx="909970" cy="582129"/>
          </a:xfrm>
          <a:prstGeom prst="rect">
            <a:avLst/>
          </a:prstGeo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019992" y="3041604"/>
            <a:ext cx="897754" cy="635731"/>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007776" y="4511941"/>
            <a:ext cx="638906" cy="511567"/>
          </a:xfrm>
          <a:prstGeom prst="rect">
            <a:avLst/>
          </a:prstGeom>
        </p:spPr>
      </p:pic>
      <p:sp>
        <p:nvSpPr>
          <p:cNvPr id="12" name="Rectangle 11"/>
          <p:cNvSpPr/>
          <p:nvPr/>
        </p:nvSpPr>
        <p:spPr>
          <a:xfrm>
            <a:off x="3584864" y="1177470"/>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Cao </a:t>
            </a:r>
            <a:r>
              <a:rPr lang="en-US" sz="1800" b="1" dirty="0" err="1" smtClean="0">
                <a:solidFill>
                  <a:schemeClr val="tx1"/>
                </a:solidFill>
              </a:rPr>
              <a:t>su</a:t>
            </a:r>
            <a:endParaRPr lang="en-US" sz="1800" b="1" dirty="0">
              <a:solidFill>
                <a:schemeClr val="tx1"/>
              </a:solidFill>
            </a:endParaRPr>
          </a:p>
        </p:txBody>
      </p:sp>
      <p:sp>
        <p:nvSpPr>
          <p:cNvPr id="13" name="Rectangle 12"/>
          <p:cNvSpPr/>
          <p:nvPr/>
        </p:nvSpPr>
        <p:spPr>
          <a:xfrm>
            <a:off x="3584864" y="1834604"/>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Gỗ</a:t>
            </a:r>
            <a:endParaRPr lang="en-US" sz="1800" b="1" dirty="0">
              <a:solidFill>
                <a:schemeClr val="tx1"/>
              </a:solidFill>
            </a:endParaRPr>
          </a:p>
        </p:txBody>
      </p:sp>
      <p:sp>
        <p:nvSpPr>
          <p:cNvPr id="14" name="Rectangle 13"/>
          <p:cNvSpPr/>
          <p:nvPr/>
        </p:nvSpPr>
        <p:spPr>
          <a:xfrm>
            <a:off x="5621481" y="4476830"/>
            <a:ext cx="3075709"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15" name="Rectangle 14"/>
          <p:cNvSpPr/>
          <p:nvPr/>
        </p:nvSpPr>
        <p:spPr>
          <a:xfrm>
            <a:off x="5621481" y="3812018"/>
            <a:ext cx="3075709" cy="56942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16" name="Rectangle 15"/>
          <p:cNvSpPr/>
          <p:nvPr/>
        </p:nvSpPr>
        <p:spPr>
          <a:xfrm>
            <a:off x="5621480" y="3099424"/>
            <a:ext cx="3075709" cy="57791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17" name="Rectangle 16"/>
          <p:cNvSpPr/>
          <p:nvPr/>
        </p:nvSpPr>
        <p:spPr>
          <a:xfrm>
            <a:off x="5621481" y="2459562"/>
            <a:ext cx="3075709"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a:solidFill>
                  <a:schemeClr val="tx1"/>
                </a:solidFill>
              </a:rPr>
              <a:t>Vật</a:t>
            </a:r>
            <a:r>
              <a:rPr lang="en-US" sz="1800" b="1" dirty="0">
                <a:solidFill>
                  <a:schemeClr val="tx1"/>
                </a:solidFill>
              </a:rPr>
              <a:t> </a:t>
            </a:r>
            <a:r>
              <a:rPr lang="en-US" sz="1800" b="1" dirty="0" err="1">
                <a:solidFill>
                  <a:schemeClr val="tx1"/>
                </a:solidFill>
              </a:rPr>
              <a:t>liệu</a:t>
            </a:r>
            <a:r>
              <a:rPr lang="en-US" sz="1800" b="1" dirty="0">
                <a:solidFill>
                  <a:schemeClr val="tx1"/>
                </a:solidFill>
              </a:rPr>
              <a:t> con </a:t>
            </a:r>
            <a:r>
              <a:rPr lang="en-US" sz="1800" b="1" dirty="0" err="1">
                <a:solidFill>
                  <a:schemeClr val="tx1"/>
                </a:solidFill>
              </a:rPr>
              <a:t>người</a:t>
            </a:r>
            <a:r>
              <a:rPr lang="en-US" sz="1800" b="1" dirty="0">
                <a:solidFill>
                  <a:schemeClr val="tx1"/>
                </a:solidFill>
              </a:rPr>
              <a:t> </a:t>
            </a:r>
            <a:r>
              <a:rPr lang="en-US" sz="1800" b="1" dirty="0" err="1">
                <a:solidFill>
                  <a:schemeClr val="tx1"/>
                </a:solidFill>
              </a:rPr>
              <a:t>tạo</a:t>
            </a:r>
            <a:r>
              <a:rPr lang="en-US" sz="1800" b="1" dirty="0">
                <a:solidFill>
                  <a:schemeClr val="tx1"/>
                </a:solidFill>
              </a:rPr>
              <a:t> </a:t>
            </a:r>
            <a:r>
              <a:rPr lang="en-US" sz="1800" b="1" dirty="0" err="1">
                <a:solidFill>
                  <a:schemeClr val="tx1"/>
                </a:solidFill>
              </a:rPr>
              <a:t>ra</a:t>
            </a:r>
            <a:endParaRPr lang="en-US" sz="1800" b="1" dirty="0">
              <a:solidFill>
                <a:schemeClr val="tx1"/>
              </a:solidFill>
            </a:endParaRPr>
          </a:p>
        </p:txBody>
      </p:sp>
      <p:sp>
        <p:nvSpPr>
          <p:cNvPr id="18" name="Rectangle 17"/>
          <p:cNvSpPr/>
          <p:nvPr/>
        </p:nvSpPr>
        <p:spPr>
          <a:xfrm>
            <a:off x="5621481" y="1861933"/>
            <a:ext cx="3075709"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Vật</a:t>
            </a:r>
            <a:r>
              <a:rPr lang="en-US" sz="1800" b="1" dirty="0" smtClean="0">
                <a:solidFill>
                  <a:schemeClr val="tx1"/>
                </a:solidFill>
              </a:rPr>
              <a:t> </a:t>
            </a:r>
            <a:r>
              <a:rPr lang="en-US" sz="1800" b="1" dirty="0" err="1" smtClean="0">
                <a:solidFill>
                  <a:schemeClr val="tx1"/>
                </a:solidFill>
              </a:rPr>
              <a:t>liệu</a:t>
            </a:r>
            <a:r>
              <a:rPr lang="en-US" sz="1800" b="1" dirty="0" smtClean="0">
                <a:solidFill>
                  <a:schemeClr val="tx1"/>
                </a:solidFill>
              </a:rPr>
              <a:t> </a:t>
            </a:r>
            <a:r>
              <a:rPr lang="en-US" sz="1800" b="1" dirty="0" err="1" smtClean="0">
                <a:solidFill>
                  <a:schemeClr val="tx1"/>
                </a:solidFill>
              </a:rPr>
              <a:t>trong</a:t>
            </a:r>
            <a:r>
              <a:rPr lang="en-US" sz="1800" b="1" dirty="0" smtClean="0">
                <a:solidFill>
                  <a:schemeClr val="tx1"/>
                </a:solidFill>
              </a:rPr>
              <a:t> </a:t>
            </a:r>
            <a:r>
              <a:rPr lang="en-US" sz="1800" b="1" dirty="0" err="1" smtClean="0">
                <a:solidFill>
                  <a:schemeClr val="tx1"/>
                </a:solidFill>
              </a:rPr>
              <a:t>tự</a:t>
            </a:r>
            <a:r>
              <a:rPr lang="en-US" sz="1800" b="1" dirty="0" smtClean="0">
                <a:solidFill>
                  <a:schemeClr val="tx1"/>
                </a:solidFill>
              </a:rPr>
              <a:t> </a:t>
            </a:r>
            <a:r>
              <a:rPr lang="en-US" sz="1800" b="1" dirty="0" err="1" smtClean="0">
                <a:solidFill>
                  <a:schemeClr val="tx1"/>
                </a:solidFill>
              </a:rPr>
              <a:t>nhiên</a:t>
            </a:r>
            <a:endParaRPr lang="en-US" sz="1800" b="1" dirty="0">
              <a:solidFill>
                <a:schemeClr val="tx1"/>
              </a:solidFill>
            </a:endParaRPr>
          </a:p>
        </p:txBody>
      </p:sp>
      <p:sp>
        <p:nvSpPr>
          <p:cNvPr id="19" name="Rectangle 18"/>
          <p:cNvSpPr/>
          <p:nvPr/>
        </p:nvSpPr>
        <p:spPr>
          <a:xfrm>
            <a:off x="5621481" y="1177470"/>
            <a:ext cx="3075709"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Vật</a:t>
            </a:r>
            <a:r>
              <a:rPr lang="en-US" sz="1800" b="1" dirty="0" smtClean="0">
                <a:solidFill>
                  <a:schemeClr val="tx1"/>
                </a:solidFill>
              </a:rPr>
              <a:t> </a:t>
            </a:r>
            <a:r>
              <a:rPr lang="en-US" sz="1800" b="1" dirty="0" err="1" smtClean="0">
                <a:solidFill>
                  <a:schemeClr val="tx1"/>
                </a:solidFill>
              </a:rPr>
              <a:t>liệu</a:t>
            </a:r>
            <a:r>
              <a:rPr lang="en-US" sz="1800" b="1" dirty="0" smtClean="0">
                <a:solidFill>
                  <a:schemeClr val="tx1"/>
                </a:solidFill>
              </a:rPr>
              <a:t> con </a:t>
            </a:r>
            <a:r>
              <a:rPr lang="en-US" sz="1800" b="1" dirty="0" err="1" smtClean="0">
                <a:solidFill>
                  <a:schemeClr val="tx1"/>
                </a:solidFill>
              </a:rPr>
              <a:t>người</a:t>
            </a:r>
            <a:r>
              <a:rPr lang="en-US" sz="1800" b="1" dirty="0" smtClean="0">
                <a:solidFill>
                  <a:schemeClr val="tx1"/>
                </a:solidFill>
              </a:rPr>
              <a:t> </a:t>
            </a:r>
            <a:r>
              <a:rPr lang="en-US" sz="1800" b="1" dirty="0" err="1" smtClean="0">
                <a:solidFill>
                  <a:schemeClr val="tx1"/>
                </a:solidFill>
              </a:rPr>
              <a:t>tạo</a:t>
            </a:r>
            <a:r>
              <a:rPr lang="en-US" sz="1800" b="1" dirty="0" smtClean="0">
                <a:solidFill>
                  <a:schemeClr val="tx1"/>
                </a:solidFill>
              </a:rPr>
              <a:t> </a:t>
            </a:r>
            <a:r>
              <a:rPr lang="en-US" sz="1800" b="1" dirty="0" err="1" smtClean="0">
                <a:solidFill>
                  <a:schemeClr val="tx1"/>
                </a:solidFill>
              </a:rPr>
              <a:t>ra</a:t>
            </a:r>
            <a:endParaRPr lang="en-US" sz="1800" b="1" dirty="0">
              <a:solidFill>
                <a:schemeClr val="tx1"/>
              </a:solidFill>
            </a:endParaRPr>
          </a:p>
        </p:txBody>
      </p:sp>
      <p:sp>
        <p:nvSpPr>
          <p:cNvPr id="20" name="Rectangle 19"/>
          <p:cNvSpPr/>
          <p:nvPr/>
        </p:nvSpPr>
        <p:spPr>
          <a:xfrm>
            <a:off x="3584864" y="2459562"/>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Thủy</a:t>
            </a:r>
            <a:r>
              <a:rPr lang="en-US" sz="1800" b="1" dirty="0" smtClean="0">
                <a:solidFill>
                  <a:schemeClr val="tx1"/>
                </a:solidFill>
              </a:rPr>
              <a:t> </a:t>
            </a:r>
            <a:r>
              <a:rPr lang="en-US" sz="1800" b="1" dirty="0" err="1" smtClean="0">
                <a:solidFill>
                  <a:schemeClr val="tx1"/>
                </a:solidFill>
              </a:rPr>
              <a:t>tinh</a:t>
            </a:r>
            <a:endParaRPr lang="en-US" sz="1800" b="1" dirty="0">
              <a:solidFill>
                <a:schemeClr val="tx1"/>
              </a:solidFill>
            </a:endParaRPr>
          </a:p>
        </p:txBody>
      </p:sp>
      <p:sp>
        <p:nvSpPr>
          <p:cNvPr id="21" name="Rectangle 20"/>
          <p:cNvSpPr/>
          <p:nvPr/>
        </p:nvSpPr>
        <p:spPr>
          <a:xfrm>
            <a:off x="3584864" y="3099423"/>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Nhựa</a:t>
            </a:r>
            <a:endParaRPr lang="en-US" sz="1800" b="1" dirty="0">
              <a:solidFill>
                <a:schemeClr val="tx1"/>
              </a:solidFill>
            </a:endParaRPr>
          </a:p>
        </p:txBody>
      </p:sp>
      <p:sp>
        <p:nvSpPr>
          <p:cNvPr id="22" name="Rectangle 21"/>
          <p:cNvSpPr/>
          <p:nvPr/>
        </p:nvSpPr>
        <p:spPr>
          <a:xfrm>
            <a:off x="3584864" y="3797566"/>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err="1" smtClean="0">
                <a:solidFill>
                  <a:schemeClr val="tx1"/>
                </a:solidFill>
              </a:rPr>
              <a:t>Gốm</a:t>
            </a:r>
            <a:r>
              <a:rPr lang="en-US" sz="1800" b="1" dirty="0" smtClean="0">
                <a:solidFill>
                  <a:schemeClr val="tx1"/>
                </a:solidFill>
              </a:rPr>
              <a:t>, </a:t>
            </a:r>
            <a:r>
              <a:rPr lang="en-US" sz="1800" b="1" dirty="0" err="1" smtClean="0">
                <a:solidFill>
                  <a:schemeClr val="tx1"/>
                </a:solidFill>
              </a:rPr>
              <a:t>sứ</a:t>
            </a:r>
            <a:endParaRPr lang="en-US" sz="1800" b="1" dirty="0">
              <a:solidFill>
                <a:schemeClr val="tx1"/>
              </a:solidFill>
            </a:endParaRPr>
          </a:p>
        </p:txBody>
      </p:sp>
      <p:sp>
        <p:nvSpPr>
          <p:cNvPr id="23" name="Rectangle 22"/>
          <p:cNvSpPr/>
          <p:nvPr/>
        </p:nvSpPr>
        <p:spPr>
          <a:xfrm>
            <a:off x="3584864" y="4503416"/>
            <a:ext cx="1595004" cy="52009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b="1" dirty="0" smtClean="0">
                <a:solidFill>
                  <a:schemeClr val="tx1"/>
                </a:solidFill>
              </a:rPr>
              <a:t>Kim </a:t>
            </a:r>
            <a:r>
              <a:rPr lang="en-US" sz="1800" b="1" dirty="0" err="1" smtClean="0">
                <a:solidFill>
                  <a:schemeClr val="tx1"/>
                </a:solidFill>
              </a:rPr>
              <a:t>loại</a:t>
            </a:r>
            <a:endParaRPr lang="en-US" sz="1800" b="1" dirty="0">
              <a:solidFill>
                <a:schemeClr val="tx1"/>
              </a:solidFill>
            </a:endParaRPr>
          </a:p>
        </p:txBody>
      </p:sp>
      <p:pic>
        <p:nvPicPr>
          <p:cNvPr id="25" name="Picture 2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19992" y="2429371"/>
            <a:ext cx="737019" cy="580474"/>
          </a:xfrm>
          <a:prstGeom prst="rect">
            <a:avLst/>
          </a:prstGeom>
        </p:spPr>
      </p:pic>
      <p:pic>
        <p:nvPicPr>
          <p:cNvPr id="26" name="Picture 2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19992" y="3787350"/>
            <a:ext cx="825017" cy="618762"/>
          </a:xfrm>
          <a:prstGeom prst="rect">
            <a:avLst/>
          </a:prstGeom>
        </p:spPr>
      </p:pic>
    </p:spTree>
    <p:extLst>
      <p:ext uri="{BB962C8B-B14F-4D97-AF65-F5344CB8AC3E}">
        <p14:creationId xmlns:p14="http://schemas.microsoft.com/office/powerpoint/2010/main" val="420796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42" presetClass="entr" presetSubtype="0" fill="hold" nodeType="click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1000"/>
                                        <p:tgtEl>
                                          <p:spTgt spid="25"/>
                                        </p:tgtEl>
                                      </p:cBhvr>
                                    </p:animEffect>
                                    <p:anim calcmode="lin" valueType="num">
                                      <p:cBhvr>
                                        <p:cTn id="31" dur="1000" fill="hold"/>
                                        <p:tgtEl>
                                          <p:spTgt spid="25"/>
                                        </p:tgtEl>
                                        <p:attrNameLst>
                                          <p:attrName>ppt_x</p:attrName>
                                        </p:attrNameLst>
                                      </p:cBhvr>
                                      <p:tavLst>
                                        <p:tav tm="0">
                                          <p:val>
                                            <p:strVal val="#ppt_x"/>
                                          </p:val>
                                        </p:tav>
                                        <p:tav tm="100000">
                                          <p:val>
                                            <p:strVal val="#ppt_x"/>
                                          </p:val>
                                        </p:tav>
                                      </p:tavLst>
                                    </p:anim>
                                    <p:anim calcmode="lin" valueType="num">
                                      <p:cBhvr>
                                        <p:cTn id="32"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fade">
                                      <p:cBhvr>
                                        <p:cTn id="37" dur="1000"/>
                                        <p:tgtEl>
                                          <p:spTgt spid="9"/>
                                        </p:tgtEl>
                                      </p:cBhvr>
                                    </p:animEffect>
                                    <p:anim calcmode="lin" valueType="num">
                                      <p:cBhvr>
                                        <p:cTn id="38" dur="1000" fill="hold"/>
                                        <p:tgtEl>
                                          <p:spTgt spid="9"/>
                                        </p:tgtEl>
                                        <p:attrNameLst>
                                          <p:attrName>ppt_x</p:attrName>
                                        </p:attrNameLst>
                                      </p:cBhvr>
                                      <p:tavLst>
                                        <p:tav tm="0">
                                          <p:val>
                                            <p:strVal val="#ppt_x"/>
                                          </p:val>
                                        </p:tav>
                                        <p:tav tm="100000">
                                          <p:val>
                                            <p:strVal val="#ppt_x"/>
                                          </p:val>
                                        </p:tav>
                                      </p:tavLst>
                                    </p:anim>
                                    <p:anim calcmode="lin" valueType="num">
                                      <p:cBhvr>
                                        <p:cTn id="3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42" presetClass="entr" presetSubtype="0" fill="hold" nodeType="clickEffect">
                                  <p:stCondLst>
                                    <p:cond delay="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1000"/>
                                        <p:tgtEl>
                                          <p:spTgt spid="11"/>
                                        </p:tgtEl>
                                      </p:cBhvr>
                                    </p:animEffect>
                                    <p:anim calcmode="lin" valueType="num">
                                      <p:cBhvr>
                                        <p:cTn id="52" dur="1000" fill="hold"/>
                                        <p:tgtEl>
                                          <p:spTgt spid="11"/>
                                        </p:tgtEl>
                                        <p:attrNameLst>
                                          <p:attrName>ppt_x</p:attrName>
                                        </p:attrNameLst>
                                      </p:cBhvr>
                                      <p:tavLst>
                                        <p:tav tm="0">
                                          <p:val>
                                            <p:strVal val="#ppt_x"/>
                                          </p:val>
                                        </p:tav>
                                        <p:tav tm="100000">
                                          <p:val>
                                            <p:strVal val="#ppt_x"/>
                                          </p:val>
                                        </p:tav>
                                      </p:tavLst>
                                    </p:anim>
                                    <p:anim calcmode="lin" valueType="num">
                                      <p:cBhvr>
                                        <p:cTn id="5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2" presetClass="entr" presetSubtype="4" fill="hold" grpId="0" nodeType="click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down)">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4" fill="hold" grpId="0" nodeType="click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8"/>
                                        </p:tgtEl>
                                        <p:attrNameLst>
                                          <p:attrName>style.visibility</p:attrName>
                                        </p:attrNameLst>
                                      </p:cBhvr>
                                      <p:to>
                                        <p:strVal val="visible"/>
                                      </p:to>
                                    </p:set>
                                    <p:animEffect transition="in" filter="barn(inVertical)">
                                      <p:cBhvr>
                                        <p:cTn id="73" dur="500"/>
                                        <p:tgtEl>
                                          <p:spTgt spid="18"/>
                                        </p:tgtEl>
                                      </p:cBhvr>
                                    </p:animEffect>
                                  </p:childTnLst>
                                </p:cTn>
                              </p:par>
                            </p:childTnLst>
                          </p:cTn>
                        </p:par>
                      </p:childTnLst>
                    </p:cTn>
                  </p:par>
                  <p:par>
                    <p:cTn id="74" fill="hold">
                      <p:stCondLst>
                        <p:cond delay="indefinite"/>
                      </p:stCondLst>
                      <p:childTnLst>
                        <p:par>
                          <p:cTn id="75" fill="hold">
                            <p:stCondLst>
                              <p:cond delay="0"/>
                            </p:stCondLst>
                            <p:childTnLst>
                              <p:par>
                                <p:cTn id="76" presetID="21" presetClass="entr" presetSubtype="1" fill="hold" grpId="0" nodeType="clickEffect">
                                  <p:stCondLst>
                                    <p:cond delay="0"/>
                                  </p:stCondLst>
                                  <p:childTnLst>
                                    <p:set>
                                      <p:cBhvr>
                                        <p:cTn id="77" dur="1" fill="hold">
                                          <p:stCondLst>
                                            <p:cond delay="0"/>
                                          </p:stCondLst>
                                        </p:cTn>
                                        <p:tgtEl>
                                          <p:spTgt spid="20"/>
                                        </p:tgtEl>
                                        <p:attrNameLst>
                                          <p:attrName>style.visibility</p:attrName>
                                        </p:attrNameLst>
                                      </p:cBhvr>
                                      <p:to>
                                        <p:strVal val="visible"/>
                                      </p:to>
                                    </p:set>
                                    <p:animEffect transition="in" filter="wheel(1)">
                                      <p:cBhvr>
                                        <p:cTn id="78" dur="2000"/>
                                        <p:tgtEl>
                                          <p:spTgt spid="20"/>
                                        </p:tgtEl>
                                      </p:cBhvr>
                                    </p:animEffect>
                                  </p:childTnLst>
                                </p:cTn>
                              </p:par>
                            </p:childTnLst>
                          </p:cTn>
                        </p:par>
                      </p:childTnLst>
                    </p:cTn>
                  </p:par>
                  <p:par>
                    <p:cTn id="79" fill="hold">
                      <p:stCondLst>
                        <p:cond delay="indefinite"/>
                      </p:stCondLst>
                      <p:childTnLst>
                        <p:par>
                          <p:cTn id="80" fill="hold">
                            <p:stCondLst>
                              <p:cond delay="0"/>
                            </p:stCondLst>
                            <p:childTnLst>
                              <p:par>
                                <p:cTn id="81" presetID="21" presetClass="entr" presetSubtype="1" fill="hold" grpId="0" nodeType="clickEffect">
                                  <p:stCondLst>
                                    <p:cond delay="0"/>
                                  </p:stCondLst>
                                  <p:childTnLst>
                                    <p:set>
                                      <p:cBhvr>
                                        <p:cTn id="82" dur="1" fill="hold">
                                          <p:stCondLst>
                                            <p:cond delay="0"/>
                                          </p:stCondLst>
                                        </p:cTn>
                                        <p:tgtEl>
                                          <p:spTgt spid="17"/>
                                        </p:tgtEl>
                                        <p:attrNameLst>
                                          <p:attrName>style.visibility</p:attrName>
                                        </p:attrNameLst>
                                      </p:cBhvr>
                                      <p:to>
                                        <p:strVal val="visible"/>
                                      </p:to>
                                    </p:set>
                                    <p:animEffect transition="in" filter="wheel(1)">
                                      <p:cBhvr>
                                        <p:cTn id="83" dur="2000"/>
                                        <p:tgtEl>
                                          <p:spTgt spid="17"/>
                                        </p:tgtEl>
                                      </p:cBhvr>
                                    </p:animEffect>
                                  </p:childTnLst>
                                </p:cTn>
                              </p:par>
                            </p:childTnLst>
                          </p:cTn>
                        </p:par>
                      </p:childTnLst>
                    </p:cTn>
                  </p:par>
                  <p:par>
                    <p:cTn id="84" fill="hold">
                      <p:stCondLst>
                        <p:cond delay="indefinite"/>
                      </p:stCondLst>
                      <p:childTnLst>
                        <p:par>
                          <p:cTn id="85" fill="hold">
                            <p:stCondLst>
                              <p:cond delay="0"/>
                            </p:stCondLst>
                            <p:childTnLst>
                              <p:par>
                                <p:cTn id="86" presetID="2" presetClass="entr" presetSubtype="4" fill="hold" grpId="0" nodeType="clickEffect">
                                  <p:stCondLst>
                                    <p:cond delay="0"/>
                                  </p:stCondLst>
                                  <p:childTnLst>
                                    <p:set>
                                      <p:cBhvr>
                                        <p:cTn id="87" dur="1" fill="hold">
                                          <p:stCondLst>
                                            <p:cond delay="0"/>
                                          </p:stCondLst>
                                        </p:cTn>
                                        <p:tgtEl>
                                          <p:spTgt spid="21"/>
                                        </p:tgtEl>
                                        <p:attrNameLst>
                                          <p:attrName>style.visibility</p:attrName>
                                        </p:attrNameLst>
                                      </p:cBhvr>
                                      <p:to>
                                        <p:strVal val="visible"/>
                                      </p:to>
                                    </p:set>
                                    <p:anim calcmode="lin" valueType="num">
                                      <p:cBhvr additive="base">
                                        <p:cTn id="88" dur="500" fill="hold"/>
                                        <p:tgtEl>
                                          <p:spTgt spid="21"/>
                                        </p:tgtEl>
                                        <p:attrNameLst>
                                          <p:attrName>ppt_x</p:attrName>
                                        </p:attrNameLst>
                                      </p:cBhvr>
                                      <p:tavLst>
                                        <p:tav tm="0">
                                          <p:val>
                                            <p:strVal val="#ppt_x"/>
                                          </p:val>
                                        </p:tav>
                                        <p:tav tm="100000">
                                          <p:val>
                                            <p:strVal val="#ppt_x"/>
                                          </p:val>
                                        </p:tav>
                                      </p:tavLst>
                                    </p:anim>
                                    <p:anim calcmode="lin" valueType="num">
                                      <p:cBhvr additive="base">
                                        <p:cTn id="89"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2" presetClass="entr" presetSubtype="4" fill="hold" grpId="0" nodeType="clickEffect">
                                  <p:stCondLst>
                                    <p:cond delay="0"/>
                                  </p:stCondLst>
                                  <p:childTnLst>
                                    <p:set>
                                      <p:cBhvr>
                                        <p:cTn id="93" dur="1" fill="hold">
                                          <p:stCondLst>
                                            <p:cond delay="0"/>
                                          </p:stCondLst>
                                        </p:cTn>
                                        <p:tgtEl>
                                          <p:spTgt spid="16"/>
                                        </p:tgtEl>
                                        <p:attrNameLst>
                                          <p:attrName>style.visibility</p:attrName>
                                        </p:attrNameLst>
                                      </p:cBhvr>
                                      <p:to>
                                        <p:strVal val="visible"/>
                                      </p:to>
                                    </p:set>
                                    <p:anim calcmode="lin" valueType="num">
                                      <p:cBhvr additive="base">
                                        <p:cTn id="94" dur="500" fill="hold"/>
                                        <p:tgtEl>
                                          <p:spTgt spid="16"/>
                                        </p:tgtEl>
                                        <p:attrNameLst>
                                          <p:attrName>ppt_x</p:attrName>
                                        </p:attrNameLst>
                                      </p:cBhvr>
                                      <p:tavLst>
                                        <p:tav tm="0">
                                          <p:val>
                                            <p:strVal val="#ppt_x"/>
                                          </p:val>
                                        </p:tav>
                                        <p:tav tm="100000">
                                          <p:val>
                                            <p:strVal val="#ppt_x"/>
                                          </p:val>
                                        </p:tav>
                                      </p:tavLst>
                                    </p:anim>
                                    <p:anim calcmode="lin" valueType="num">
                                      <p:cBhvr additive="base">
                                        <p:cTn id="95"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6" fill="hold">
                      <p:stCondLst>
                        <p:cond delay="indefinite"/>
                      </p:stCondLst>
                      <p:childTnLst>
                        <p:par>
                          <p:cTn id="97" fill="hold">
                            <p:stCondLst>
                              <p:cond delay="0"/>
                            </p:stCondLst>
                            <p:childTnLst>
                              <p:par>
                                <p:cTn id="98" presetID="10" presetClass="entr" presetSubtype="0" fill="hold" grpId="0" nodeType="clickEffect">
                                  <p:stCondLst>
                                    <p:cond delay="0"/>
                                  </p:stCondLst>
                                  <p:childTnLst>
                                    <p:set>
                                      <p:cBhvr>
                                        <p:cTn id="99" dur="1" fill="hold">
                                          <p:stCondLst>
                                            <p:cond delay="0"/>
                                          </p:stCondLst>
                                        </p:cTn>
                                        <p:tgtEl>
                                          <p:spTgt spid="22"/>
                                        </p:tgtEl>
                                        <p:attrNameLst>
                                          <p:attrName>style.visibility</p:attrName>
                                        </p:attrNameLst>
                                      </p:cBhvr>
                                      <p:to>
                                        <p:strVal val="visible"/>
                                      </p:to>
                                    </p:set>
                                    <p:animEffect transition="in" filter="fade">
                                      <p:cBhvr>
                                        <p:cTn id="100" dur="500"/>
                                        <p:tgtEl>
                                          <p:spTgt spid="22"/>
                                        </p:tgtEl>
                                      </p:cBhvr>
                                    </p:animEffect>
                                  </p:childTnLst>
                                </p:cTn>
                              </p:par>
                            </p:childTnLst>
                          </p:cTn>
                        </p:par>
                      </p:childTnLst>
                    </p:cTn>
                  </p:par>
                  <p:par>
                    <p:cTn id="101" fill="hold">
                      <p:stCondLst>
                        <p:cond delay="indefinite"/>
                      </p:stCondLst>
                      <p:childTnLst>
                        <p:par>
                          <p:cTn id="102" fill="hold">
                            <p:stCondLst>
                              <p:cond delay="0"/>
                            </p:stCondLst>
                            <p:childTnLst>
                              <p:par>
                                <p:cTn id="103" presetID="10" presetClass="entr" presetSubtype="0" fill="hold" grpId="0" nodeType="clickEffect">
                                  <p:stCondLst>
                                    <p:cond delay="0"/>
                                  </p:stCondLst>
                                  <p:childTnLst>
                                    <p:set>
                                      <p:cBhvr>
                                        <p:cTn id="104" dur="1" fill="hold">
                                          <p:stCondLst>
                                            <p:cond delay="0"/>
                                          </p:stCondLst>
                                        </p:cTn>
                                        <p:tgtEl>
                                          <p:spTgt spid="15"/>
                                        </p:tgtEl>
                                        <p:attrNameLst>
                                          <p:attrName>style.visibility</p:attrName>
                                        </p:attrNameLst>
                                      </p:cBhvr>
                                      <p:to>
                                        <p:strVal val="visible"/>
                                      </p:to>
                                    </p:set>
                                    <p:animEffect transition="in" filter="fade">
                                      <p:cBhvr>
                                        <p:cTn id="105" dur="500"/>
                                        <p:tgtEl>
                                          <p:spTgt spid="15"/>
                                        </p:tgtEl>
                                      </p:cBhvr>
                                    </p:animEffect>
                                  </p:childTnLst>
                                </p:cTn>
                              </p:par>
                            </p:childTnLst>
                          </p:cTn>
                        </p:par>
                      </p:childTnLst>
                    </p:cTn>
                  </p:par>
                  <p:par>
                    <p:cTn id="106" fill="hold">
                      <p:stCondLst>
                        <p:cond delay="indefinite"/>
                      </p:stCondLst>
                      <p:childTnLst>
                        <p:par>
                          <p:cTn id="107" fill="hold">
                            <p:stCondLst>
                              <p:cond delay="0"/>
                            </p:stCondLst>
                            <p:childTnLst>
                              <p:par>
                                <p:cTn id="108" presetID="2" presetClass="entr" presetSubtype="4" fill="hold" grpId="0" nodeType="clickEffect">
                                  <p:stCondLst>
                                    <p:cond delay="0"/>
                                  </p:stCondLst>
                                  <p:childTnLst>
                                    <p:set>
                                      <p:cBhvr>
                                        <p:cTn id="109" dur="1" fill="hold">
                                          <p:stCondLst>
                                            <p:cond delay="0"/>
                                          </p:stCondLst>
                                        </p:cTn>
                                        <p:tgtEl>
                                          <p:spTgt spid="23"/>
                                        </p:tgtEl>
                                        <p:attrNameLst>
                                          <p:attrName>style.visibility</p:attrName>
                                        </p:attrNameLst>
                                      </p:cBhvr>
                                      <p:to>
                                        <p:strVal val="visible"/>
                                      </p:to>
                                    </p:set>
                                    <p:anim calcmode="lin" valueType="num">
                                      <p:cBhvr additive="base">
                                        <p:cTn id="110" dur="500" fill="hold"/>
                                        <p:tgtEl>
                                          <p:spTgt spid="23"/>
                                        </p:tgtEl>
                                        <p:attrNameLst>
                                          <p:attrName>ppt_x</p:attrName>
                                        </p:attrNameLst>
                                      </p:cBhvr>
                                      <p:tavLst>
                                        <p:tav tm="0">
                                          <p:val>
                                            <p:strVal val="#ppt_x"/>
                                          </p:val>
                                        </p:tav>
                                        <p:tav tm="100000">
                                          <p:val>
                                            <p:strVal val="#ppt_x"/>
                                          </p:val>
                                        </p:tav>
                                      </p:tavLst>
                                    </p:anim>
                                    <p:anim calcmode="lin" valueType="num">
                                      <p:cBhvr additive="base">
                                        <p:cTn id="111"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12" fill="hold">
                      <p:stCondLst>
                        <p:cond delay="indefinite"/>
                      </p:stCondLst>
                      <p:childTnLst>
                        <p:par>
                          <p:cTn id="113" fill="hold">
                            <p:stCondLst>
                              <p:cond delay="0"/>
                            </p:stCondLst>
                            <p:childTnLst>
                              <p:par>
                                <p:cTn id="114" presetID="2" presetClass="entr" presetSubtype="4" fill="hold" grpId="0" nodeType="clickEffect">
                                  <p:stCondLst>
                                    <p:cond delay="0"/>
                                  </p:stCondLst>
                                  <p:childTnLst>
                                    <p:set>
                                      <p:cBhvr>
                                        <p:cTn id="115" dur="1" fill="hold">
                                          <p:stCondLst>
                                            <p:cond delay="0"/>
                                          </p:stCondLst>
                                        </p:cTn>
                                        <p:tgtEl>
                                          <p:spTgt spid="14"/>
                                        </p:tgtEl>
                                        <p:attrNameLst>
                                          <p:attrName>style.visibility</p:attrName>
                                        </p:attrNameLst>
                                      </p:cBhvr>
                                      <p:to>
                                        <p:strVal val="visible"/>
                                      </p:to>
                                    </p:set>
                                    <p:anim calcmode="lin" valueType="num">
                                      <p:cBhvr additive="base">
                                        <p:cTn id="116" dur="500" fill="hold"/>
                                        <p:tgtEl>
                                          <p:spTgt spid="14"/>
                                        </p:tgtEl>
                                        <p:attrNameLst>
                                          <p:attrName>ppt_x</p:attrName>
                                        </p:attrNameLst>
                                      </p:cBhvr>
                                      <p:tavLst>
                                        <p:tav tm="0">
                                          <p:val>
                                            <p:strVal val="#ppt_x"/>
                                          </p:val>
                                        </p:tav>
                                        <p:tav tm="100000">
                                          <p:val>
                                            <p:strVal val="#ppt_x"/>
                                          </p:val>
                                        </p:tav>
                                      </p:tavLst>
                                    </p:anim>
                                    <p:anim calcmode="lin" valueType="num">
                                      <p:cBhvr additive="base">
                                        <p:cTn id="117"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txBox="1">
            <a:spLocks/>
          </p:cNvSpPr>
          <p:nvPr/>
        </p:nvSpPr>
        <p:spPr>
          <a:xfrm>
            <a:off x="342901" y="1273014"/>
            <a:ext cx="8697190" cy="3642877"/>
          </a:xfrm>
          <a:prstGeom prst="rect">
            <a:avLst/>
          </a:prstGeom>
          <a:solidFill>
            <a:schemeClr val="accent1">
              <a:lumMod val="40000"/>
              <a:lumOff val="6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2pPr>
            <a:lvl3pPr marL="1371600" marR="0" lvl="2"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3pPr>
            <a:lvl4pPr marL="1828800" marR="0" lvl="3"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4pPr>
            <a:lvl5pPr marL="2286000" marR="0" lvl="4"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5pPr>
            <a:lvl6pPr marL="2743200" marR="0" lvl="5"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6pPr>
            <a:lvl7pPr marL="3200400" marR="0" lvl="6"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7pPr>
            <a:lvl8pPr marL="3657600" marR="0" lvl="7"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8pPr>
            <a:lvl9pPr marL="4114800" marR="0" lvl="8"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9pPr>
          </a:lstStyle>
          <a:p>
            <a:pPr marL="342900" indent="-342900" algn="just">
              <a:lnSpc>
                <a:spcPct val="150000"/>
              </a:lnSpc>
              <a:buFont typeface="Arial" pitchFamily="34" charset="0"/>
              <a:buChar char="•"/>
            </a:pPr>
            <a:r>
              <a:rPr lang="en-US" sz="2400" b="1" u="sng" dirty="0" err="1" smtClean="0">
                <a:solidFill>
                  <a:schemeClr val="tx1"/>
                </a:solidFill>
                <a:latin typeface="+mj-lt"/>
              </a:rPr>
              <a:t>Kết</a:t>
            </a:r>
            <a:r>
              <a:rPr lang="en-US" sz="2400" b="1" u="sng" dirty="0" smtClean="0">
                <a:solidFill>
                  <a:schemeClr val="tx1"/>
                </a:solidFill>
                <a:latin typeface="+mj-lt"/>
              </a:rPr>
              <a:t> </a:t>
            </a:r>
            <a:r>
              <a:rPr lang="en-US" sz="2400" b="1" u="sng" dirty="0" err="1" smtClean="0">
                <a:solidFill>
                  <a:schemeClr val="tx1"/>
                </a:solidFill>
                <a:latin typeface="+mj-lt"/>
              </a:rPr>
              <a:t>luận</a:t>
            </a:r>
            <a:r>
              <a:rPr lang="en-US" sz="2400" b="1" u="sng" dirty="0" smtClean="0">
                <a:solidFill>
                  <a:schemeClr val="tx1"/>
                </a:solidFill>
                <a:latin typeface="+mj-lt"/>
              </a:rPr>
              <a:t>: </a:t>
            </a:r>
            <a:r>
              <a:rPr lang="en-US" sz="2400" dirty="0" smtClean="0">
                <a:solidFill>
                  <a:schemeClr val="tx1"/>
                </a:solidFill>
                <a:latin typeface="+mj-lt"/>
              </a:rPr>
              <a:t>Con </a:t>
            </a:r>
            <a:r>
              <a:rPr lang="en-US" sz="2400" dirty="0" err="1" smtClean="0">
                <a:solidFill>
                  <a:schemeClr val="tx1"/>
                </a:solidFill>
                <a:latin typeface="+mj-lt"/>
              </a:rPr>
              <a:t>người</a:t>
            </a:r>
            <a:r>
              <a:rPr lang="en-US" sz="2400" dirty="0" smtClean="0">
                <a:solidFill>
                  <a:schemeClr val="tx1"/>
                </a:solidFill>
                <a:latin typeface="+mj-lt"/>
              </a:rPr>
              <a:t> </a:t>
            </a:r>
            <a:r>
              <a:rPr lang="en-US" sz="2400" dirty="0" err="1" smtClean="0">
                <a:solidFill>
                  <a:schemeClr val="tx1"/>
                </a:solidFill>
                <a:latin typeface="+mj-lt"/>
              </a:rPr>
              <a:t>dùng</a:t>
            </a:r>
            <a:r>
              <a:rPr lang="en-US" sz="2400" dirty="0" smtClean="0">
                <a:solidFill>
                  <a:schemeClr val="tx1"/>
                </a:solidFill>
                <a:latin typeface="+mj-lt"/>
              </a:rPr>
              <a:t> </a:t>
            </a:r>
            <a:r>
              <a:rPr lang="en-US" sz="2400" dirty="0" err="1" smtClean="0">
                <a:solidFill>
                  <a:schemeClr val="tx1"/>
                </a:solidFill>
                <a:latin typeface="+mj-lt"/>
              </a:rPr>
              <a:t>vật</a:t>
            </a:r>
            <a:r>
              <a:rPr lang="en-US" sz="2400" dirty="0" smtClean="0">
                <a:solidFill>
                  <a:schemeClr val="tx1"/>
                </a:solidFill>
                <a:latin typeface="+mj-lt"/>
              </a:rPr>
              <a:t> </a:t>
            </a:r>
            <a:r>
              <a:rPr lang="en-US" sz="2400" dirty="0" err="1" smtClean="0">
                <a:solidFill>
                  <a:schemeClr val="tx1"/>
                </a:solidFill>
                <a:latin typeface="+mj-lt"/>
              </a:rPr>
              <a:t>liệu</a:t>
            </a:r>
            <a:r>
              <a:rPr lang="en-US" sz="2400" dirty="0" smtClean="0">
                <a:solidFill>
                  <a:schemeClr val="tx1"/>
                </a:solidFill>
                <a:latin typeface="+mj-lt"/>
              </a:rPr>
              <a:t> </a:t>
            </a:r>
            <a:r>
              <a:rPr lang="en-US" sz="2400" dirty="0" err="1" smtClean="0">
                <a:solidFill>
                  <a:schemeClr val="tx1"/>
                </a:solidFill>
                <a:latin typeface="+mj-lt"/>
              </a:rPr>
              <a:t>để</a:t>
            </a:r>
            <a:r>
              <a:rPr lang="en-US" sz="2400" dirty="0" smtClean="0">
                <a:solidFill>
                  <a:schemeClr val="tx1"/>
                </a:solidFill>
                <a:latin typeface="+mj-lt"/>
              </a:rPr>
              <a:t> </a:t>
            </a:r>
            <a:r>
              <a:rPr lang="en-US" sz="2400" dirty="0" err="1" smtClean="0">
                <a:solidFill>
                  <a:schemeClr val="tx1"/>
                </a:solidFill>
                <a:latin typeface="+mj-lt"/>
              </a:rPr>
              <a:t>tạo</a:t>
            </a:r>
            <a:r>
              <a:rPr lang="en-US" sz="2400" dirty="0" smtClean="0">
                <a:solidFill>
                  <a:schemeClr val="tx1"/>
                </a:solidFill>
                <a:latin typeface="+mj-lt"/>
              </a:rPr>
              <a:t> </a:t>
            </a:r>
            <a:r>
              <a:rPr lang="en-US" sz="2400" dirty="0" err="1" smtClean="0">
                <a:solidFill>
                  <a:schemeClr val="tx1"/>
                </a:solidFill>
                <a:latin typeface="+mj-lt"/>
              </a:rPr>
              <a:t>ra</a:t>
            </a:r>
            <a:r>
              <a:rPr lang="en-US" sz="2400" dirty="0" smtClean="0">
                <a:solidFill>
                  <a:schemeClr val="tx1"/>
                </a:solidFill>
                <a:latin typeface="+mj-lt"/>
              </a:rPr>
              <a:t> </a:t>
            </a:r>
            <a:r>
              <a:rPr lang="en-US" sz="2400" dirty="0" err="1" smtClean="0">
                <a:solidFill>
                  <a:schemeClr val="tx1"/>
                </a:solidFill>
                <a:latin typeface="+mj-lt"/>
              </a:rPr>
              <a:t>các</a:t>
            </a:r>
            <a:r>
              <a:rPr lang="en-US" sz="2400" dirty="0" smtClean="0">
                <a:solidFill>
                  <a:schemeClr val="tx1"/>
                </a:solidFill>
                <a:latin typeface="+mj-lt"/>
              </a:rPr>
              <a:t> </a:t>
            </a:r>
            <a:r>
              <a:rPr lang="en-US" sz="2400" dirty="0" err="1" smtClean="0">
                <a:solidFill>
                  <a:schemeClr val="tx1"/>
                </a:solidFill>
                <a:latin typeface="+mj-lt"/>
              </a:rPr>
              <a:t>đồ</a:t>
            </a:r>
            <a:r>
              <a:rPr lang="en-US" sz="2400" dirty="0" smtClean="0">
                <a:solidFill>
                  <a:schemeClr val="tx1"/>
                </a:solidFill>
                <a:latin typeface="+mj-lt"/>
              </a:rPr>
              <a:t> </a:t>
            </a:r>
            <a:r>
              <a:rPr lang="en-US" sz="2400" dirty="0" err="1" smtClean="0">
                <a:solidFill>
                  <a:schemeClr val="tx1"/>
                </a:solidFill>
                <a:latin typeface="+mj-lt"/>
              </a:rPr>
              <a:t>vật</a:t>
            </a:r>
            <a:r>
              <a:rPr lang="en-US" sz="2400" dirty="0" smtClean="0">
                <a:solidFill>
                  <a:schemeClr val="tx1"/>
                </a:solidFill>
                <a:latin typeface="+mj-lt"/>
              </a:rPr>
              <a:t>.</a:t>
            </a:r>
          </a:p>
          <a:p>
            <a:pPr marL="342900" indent="-342900" algn="just">
              <a:lnSpc>
                <a:spcPct val="150000"/>
              </a:lnSpc>
              <a:buFont typeface="Arial" pitchFamily="34" charset="0"/>
              <a:buChar char="•"/>
            </a:pPr>
            <a:r>
              <a:rPr lang="en-US" sz="2400" dirty="0" smtClean="0">
                <a:solidFill>
                  <a:schemeClr val="tx1"/>
                </a:solidFill>
                <a:latin typeface="+mj-lt"/>
              </a:rPr>
              <a:t> </a:t>
            </a:r>
            <a:r>
              <a:rPr lang="en-US" sz="2400" dirty="0" err="1" smtClean="0">
                <a:solidFill>
                  <a:schemeClr val="tx1"/>
                </a:solidFill>
                <a:latin typeface="+mj-lt"/>
              </a:rPr>
              <a:t>Vật</a:t>
            </a:r>
            <a:r>
              <a:rPr lang="en-US" sz="2400" dirty="0" smtClean="0">
                <a:solidFill>
                  <a:schemeClr val="tx1"/>
                </a:solidFill>
                <a:latin typeface="+mj-lt"/>
              </a:rPr>
              <a:t> </a:t>
            </a:r>
            <a:r>
              <a:rPr lang="en-US" sz="2400" dirty="0" err="1" smtClean="0">
                <a:solidFill>
                  <a:schemeClr val="tx1"/>
                </a:solidFill>
                <a:latin typeface="+mj-lt"/>
              </a:rPr>
              <a:t>liệu</a:t>
            </a:r>
            <a:r>
              <a:rPr lang="en-US" sz="2400" dirty="0" smtClean="0">
                <a:solidFill>
                  <a:schemeClr val="tx1"/>
                </a:solidFill>
                <a:latin typeface="+mj-lt"/>
              </a:rPr>
              <a:t> </a:t>
            </a:r>
            <a:r>
              <a:rPr lang="en-US" sz="2400" dirty="0" err="1" smtClean="0">
                <a:solidFill>
                  <a:schemeClr val="tx1"/>
                </a:solidFill>
                <a:latin typeface="+mj-lt"/>
              </a:rPr>
              <a:t>gồm</a:t>
            </a:r>
            <a:r>
              <a:rPr lang="en-US" sz="2400" dirty="0" smtClean="0">
                <a:solidFill>
                  <a:schemeClr val="tx1"/>
                </a:solidFill>
                <a:latin typeface="+mj-lt"/>
              </a:rPr>
              <a:t> </a:t>
            </a:r>
            <a:r>
              <a:rPr lang="en-US" sz="2400" dirty="0" err="1" smtClean="0">
                <a:solidFill>
                  <a:schemeClr val="tx1"/>
                </a:solidFill>
                <a:latin typeface="+mj-lt"/>
              </a:rPr>
              <a:t>có</a:t>
            </a:r>
            <a:r>
              <a:rPr lang="en-US" sz="2400" dirty="0" smtClean="0">
                <a:solidFill>
                  <a:schemeClr val="tx1"/>
                </a:solidFill>
                <a:latin typeface="+mj-lt"/>
              </a:rPr>
              <a:t>:</a:t>
            </a:r>
          </a:p>
          <a:p>
            <a:pPr marL="0" indent="0" algn="just">
              <a:lnSpc>
                <a:spcPct val="150000"/>
              </a:lnSpc>
            </a:pPr>
            <a:r>
              <a:rPr lang="en-US" sz="2400" dirty="0" smtClean="0">
                <a:solidFill>
                  <a:schemeClr val="tx1"/>
                </a:solidFill>
                <a:latin typeface="+mj-lt"/>
              </a:rPr>
              <a:t>+ </a:t>
            </a:r>
            <a:r>
              <a:rPr lang="en-US" sz="2400" dirty="0" err="1" smtClean="0">
                <a:solidFill>
                  <a:schemeClr val="tx1"/>
                </a:solidFill>
                <a:latin typeface="+mj-lt"/>
              </a:rPr>
              <a:t>Vật</a:t>
            </a:r>
            <a:r>
              <a:rPr lang="en-US" sz="2400" dirty="0" smtClean="0">
                <a:solidFill>
                  <a:schemeClr val="tx1"/>
                </a:solidFill>
                <a:latin typeface="+mj-lt"/>
              </a:rPr>
              <a:t> </a:t>
            </a:r>
            <a:r>
              <a:rPr lang="en-US" sz="2400" dirty="0" err="1" smtClean="0">
                <a:solidFill>
                  <a:schemeClr val="tx1"/>
                </a:solidFill>
                <a:latin typeface="+mj-lt"/>
              </a:rPr>
              <a:t>liệu</a:t>
            </a:r>
            <a:r>
              <a:rPr lang="en-US" sz="2400" dirty="0" smtClean="0">
                <a:solidFill>
                  <a:schemeClr val="tx1"/>
                </a:solidFill>
                <a:latin typeface="+mj-lt"/>
              </a:rPr>
              <a:t> </a:t>
            </a:r>
            <a:r>
              <a:rPr lang="en-US" sz="2400" dirty="0" err="1" smtClean="0">
                <a:solidFill>
                  <a:schemeClr val="tx1"/>
                </a:solidFill>
                <a:latin typeface="+mj-lt"/>
              </a:rPr>
              <a:t>tự</a:t>
            </a:r>
            <a:r>
              <a:rPr lang="en-US" sz="2400" dirty="0" smtClean="0">
                <a:solidFill>
                  <a:schemeClr val="tx1"/>
                </a:solidFill>
                <a:latin typeface="+mj-lt"/>
              </a:rPr>
              <a:t> </a:t>
            </a:r>
            <a:r>
              <a:rPr lang="en-US" sz="2400" dirty="0" err="1" smtClean="0">
                <a:solidFill>
                  <a:schemeClr val="tx1"/>
                </a:solidFill>
                <a:latin typeface="+mj-lt"/>
              </a:rPr>
              <a:t>nhiên</a:t>
            </a:r>
            <a:r>
              <a:rPr lang="en-US" sz="2400" dirty="0" smtClean="0">
                <a:solidFill>
                  <a:schemeClr val="tx1"/>
                </a:solidFill>
                <a:latin typeface="+mj-lt"/>
              </a:rPr>
              <a:t> </a:t>
            </a:r>
            <a:r>
              <a:rPr lang="en-US" sz="2400" dirty="0" err="1" smtClean="0">
                <a:solidFill>
                  <a:schemeClr val="tx1"/>
                </a:solidFill>
                <a:latin typeface="+mj-lt"/>
              </a:rPr>
              <a:t>như</a:t>
            </a:r>
            <a:r>
              <a:rPr lang="en-US" sz="2400" dirty="0" smtClean="0">
                <a:solidFill>
                  <a:schemeClr val="tx1"/>
                </a:solidFill>
                <a:latin typeface="+mj-lt"/>
              </a:rPr>
              <a:t> </a:t>
            </a:r>
            <a:r>
              <a:rPr lang="en-US" sz="2400" dirty="0" err="1" smtClean="0">
                <a:solidFill>
                  <a:schemeClr val="tx1"/>
                </a:solidFill>
                <a:latin typeface="+mj-lt"/>
              </a:rPr>
              <a:t>đá</a:t>
            </a:r>
            <a:r>
              <a:rPr lang="en-US" sz="2400" dirty="0" smtClean="0">
                <a:solidFill>
                  <a:schemeClr val="tx1"/>
                </a:solidFill>
                <a:latin typeface="+mj-lt"/>
              </a:rPr>
              <a:t>, </a:t>
            </a:r>
            <a:r>
              <a:rPr lang="en-US" sz="2400" dirty="0" err="1" smtClean="0">
                <a:solidFill>
                  <a:schemeClr val="tx1"/>
                </a:solidFill>
                <a:latin typeface="+mj-lt"/>
              </a:rPr>
              <a:t>gỗ</a:t>
            </a:r>
            <a:r>
              <a:rPr lang="en-US" sz="2400" dirty="0" smtClean="0">
                <a:solidFill>
                  <a:schemeClr val="tx1"/>
                </a:solidFill>
                <a:latin typeface="+mj-lt"/>
              </a:rPr>
              <a:t>, </a:t>
            </a:r>
            <a:r>
              <a:rPr lang="en-US" sz="2400" dirty="0" err="1" smtClean="0">
                <a:solidFill>
                  <a:schemeClr val="tx1"/>
                </a:solidFill>
                <a:latin typeface="+mj-lt"/>
              </a:rPr>
              <a:t>đất</a:t>
            </a:r>
            <a:r>
              <a:rPr lang="en-US" sz="2400" dirty="0" smtClean="0">
                <a:solidFill>
                  <a:schemeClr val="tx1"/>
                </a:solidFill>
                <a:latin typeface="+mj-lt"/>
              </a:rPr>
              <a:t>,…</a:t>
            </a:r>
          </a:p>
          <a:p>
            <a:pPr marL="0" indent="0" algn="just">
              <a:lnSpc>
                <a:spcPct val="150000"/>
              </a:lnSpc>
            </a:pPr>
            <a:r>
              <a:rPr lang="en-US" sz="2400" dirty="0" smtClean="0">
                <a:solidFill>
                  <a:schemeClr val="tx1"/>
                </a:solidFill>
                <a:latin typeface="+mj-lt"/>
              </a:rPr>
              <a:t>+ </a:t>
            </a:r>
            <a:r>
              <a:rPr lang="en-US" sz="2400" dirty="0" err="1" smtClean="0">
                <a:solidFill>
                  <a:schemeClr val="tx1"/>
                </a:solidFill>
                <a:latin typeface="+mj-lt"/>
              </a:rPr>
              <a:t>Vật</a:t>
            </a:r>
            <a:r>
              <a:rPr lang="en-US" sz="2400" dirty="0" smtClean="0">
                <a:solidFill>
                  <a:schemeClr val="tx1"/>
                </a:solidFill>
                <a:latin typeface="+mj-lt"/>
              </a:rPr>
              <a:t> </a:t>
            </a:r>
            <a:r>
              <a:rPr lang="en-US" sz="2400" dirty="0" err="1" smtClean="0">
                <a:solidFill>
                  <a:schemeClr val="tx1"/>
                </a:solidFill>
                <a:latin typeface="+mj-lt"/>
              </a:rPr>
              <a:t>liệu</a:t>
            </a:r>
            <a:r>
              <a:rPr lang="en-US" sz="2400" dirty="0" smtClean="0">
                <a:solidFill>
                  <a:schemeClr val="tx1"/>
                </a:solidFill>
                <a:latin typeface="+mj-lt"/>
              </a:rPr>
              <a:t> </a:t>
            </a:r>
            <a:r>
              <a:rPr lang="en-US" sz="2400" dirty="0" err="1" smtClean="0">
                <a:solidFill>
                  <a:schemeClr val="tx1"/>
                </a:solidFill>
                <a:latin typeface="+mj-lt"/>
              </a:rPr>
              <a:t>nhân</a:t>
            </a:r>
            <a:r>
              <a:rPr lang="en-US" sz="2400" dirty="0" smtClean="0">
                <a:solidFill>
                  <a:schemeClr val="tx1"/>
                </a:solidFill>
                <a:latin typeface="+mj-lt"/>
              </a:rPr>
              <a:t> </a:t>
            </a:r>
            <a:r>
              <a:rPr lang="en-US" sz="2400" dirty="0" err="1" smtClean="0">
                <a:solidFill>
                  <a:schemeClr val="tx1"/>
                </a:solidFill>
                <a:latin typeface="+mj-lt"/>
              </a:rPr>
              <a:t>tạo</a:t>
            </a:r>
            <a:r>
              <a:rPr lang="en-US" sz="2400" dirty="0" smtClean="0">
                <a:solidFill>
                  <a:schemeClr val="tx1"/>
                </a:solidFill>
                <a:latin typeface="+mj-lt"/>
              </a:rPr>
              <a:t>: Do con </a:t>
            </a:r>
            <a:r>
              <a:rPr lang="en-US" sz="2400" dirty="0" err="1" smtClean="0">
                <a:solidFill>
                  <a:schemeClr val="tx1"/>
                </a:solidFill>
                <a:latin typeface="+mj-lt"/>
              </a:rPr>
              <a:t>người</a:t>
            </a:r>
            <a:r>
              <a:rPr lang="en-US" sz="2400" dirty="0" smtClean="0">
                <a:solidFill>
                  <a:schemeClr val="tx1"/>
                </a:solidFill>
                <a:latin typeface="+mj-lt"/>
              </a:rPr>
              <a:t> </a:t>
            </a:r>
            <a:r>
              <a:rPr lang="en-US" sz="2400" dirty="0" err="1" smtClean="0">
                <a:solidFill>
                  <a:schemeClr val="tx1"/>
                </a:solidFill>
                <a:latin typeface="+mj-lt"/>
              </a:rPr>
              <a:t>chế</a:t>
            </a:r>
            <a:r>
              <a:rPr lang="en-US" sz="2400" dirty="0" smtClean="0">
                <a:solidFill>
                  <a:schemeClr val="tx1"/>
                </a:solidFill>
                <a:latin typeface="+mj-lt"/>
              </a:rPr>
              <a:t> </a:t>
            </a:r>
            <a:r>
              <a:rPr lang="en-US" sz="2400" dirty="0" err="1" smtClean="0">
                <a:solidFill>
                  <a:schemeClr val="tx1"/>
                </a:solidFill>
                <a:latin typeface="+mj-lt"/>
              </a:rPr>
              <a:t>tạo</a:t>
            </a:r>
            <a:r>
              <a:rPr lang="en-US" sz="2400" dirty="0" smtClean="0">
                <a:solidFill>
                  <a:schemeClr val="tx1"/>
                </a:solidFill>
                <a:latin typeface="+mj-lt"/>
              </a:rPr>
              <a:t> </a:t>
            </a:r>
            <a:r>
              <a:rPr lang="en-US" sz="2400" dirty="0" err="1" smtClean="0">
                <a:solidFill>
                  <a:schemeClr val="tx1"/>
                </a:solidFill>
                <a:latin typeface="+mj-lt"/>
              </a:rPr>
              <a:t>ra</a:t>
            </a:r>
            <a:r>
              <a:rPr lang="en-US" sz="2400" dirty="0" smtClean="0">
                <a:solidFill>
                  <a:schemeClr val="tx1"/>
                </a:solidFill>
                <a:latin typeface="+mj-lt"/>
              </a:rPr>
              <a:t> (</a:t>
            </a:r>
            <a:r>
              <a:rPr lang="en-US" sz="2400" dirty="0" err="1" smtClean="0">
                <a:solidFill>
                  <a:schemeClr val="tx1"/>
                </a:solidFill>
                <a:latin typeface="+mj-lt"/>
              </a:rPr>
              <a:t>không</a:t>
            </a:r>
            <a:r>
              <a:rPr lang="en-US" sz="2400" dirty="0" smtClean="0">
                <a:solidFill>
                  <a:schemeClr val="tx1"/>
                </a:solidFill>
                <a:latin typeface="+mj-lt"/>
              </a:rPr>
              <a:t> </a:t>
            </a:r>
            <a:r>
              <a:rPr lang="en-US" sz="2400" dirty="0" err="1" smtClean="0">
                <a:solidFill>
                  <a:schemeClr val="tx1"/>
                </a:solidFill>
                <a:latin typeface="+mj-lt"/>
              </a:rPr>
              <a:t>có</a:t>
            </a:r>
            <a:r>
              <a:rPr lang="en-US" sz="2400" dirty="0" smtClean="0">
                <a:solidFill>
                  <a:schemeClr val="tx1"/>
                </a:solidFill>
                <a:latin typeface="+mj-lt"/>
              </a:rPr>
              <a:t> </a:t>
            </a:r>
            <a:r>
              <a:rPr lang="en-US" sz="2400" dirty="0" err="1" smtClean="0">
                <a:solidFill>
                  <a:schemeClr val="tx1"/>
                </a:solidFill>
                <a:latin typeface="+mj-lt"/>
              </a:rPr>
              <a:t>trong</a:t>
            </a:r>
            <a:r>
              <a:rPr lang="en-US" sz="2400" dirty="0" smtClean="0">
                <a:solidFill>
                  <a:schemeClr val="tx1"/>
                </a:solidFill>
                <a:latin typeface="+mj-lt"/>
              </a:rPr>
              <a:t> </a:t>
            </a:r>
            <a:r>
              <a:rPr lang="en-US" sz="2400" dirty="0" err="1" smtClean="0">
                <a:solidFill>
                  <a:schemeClr val="tx1"/>
                </a:solidFill>
                <a:latin typeface="+mj-lt"/>
              </a:rPr>
              <a:t>tự</a:t>
            </a:r>
            <a:r>
              <a:rPr lang="en-US" sz="2400" dirty="0" smtClean="0">
                <a:solidFill>
                  <a:schemeClr val="tx1"/>
                </a:solidFill>
                <a:latin typeface="+mj-lt"/>
              </a:rPr>
              <a:t> </a:t>
            </a:r>
            <a:r>
              <a:rPr lang="en-US" sz="2400" dirty="0" err="1" smtClean="0">
                <a:solidFill>
                  <a:schemeClr val="tx1"/>
                </a:solidFill>
                <a:latin typeface="+mj-lt"/>
              </a:rPr>
              <a:t>nhiên</a:t>
            </a:r>
            <a:r>
              <a:rPr lang="en-US" sz="2400" dirty="0" smtClean="0">
                <a:solidFill>
                  <a:schemeClr val="tx1"/>
                </a:solidFill>
                <a:latin typeface="+mj-lt"/>
              </a:rPr>
              <a:t>) </a:t>
            </a:r>
            <a:r>
              <a:rPr lang="en-US" sz="2400" dirty="0" err="1" smtClean="0">
                <a:solidFill>
                  <a:schemeClr val="tx1"/>
                </a:solidFill>
                <a:latin typeface="+mj-lt"/>
              </a:rPr>
              <a:t>như</a:t>
            </a:r>
            <a:r>
              <a:rPr lang="en-US" sz="2400" dirty="0" smtClean="0">
                <a:solidFill>
                  <a:schemeClr val="tx1"/>
                </a:solidFill>
                <a:latin typeface="+mj-lt"/>
              </a:rPr>
              <a:t>: </a:t>
            </a:r>
            <a:r>
              <a:rPr lang="en-US" sz="2400" dirty="0" err="1" smtClean="0">
                <a:solidFill>
                  <a:schemeClr val="tx1"/>
                </a:solidFill>
                <a:latin typeface="+mj-lt"/>
              </a:rPr>
              <a:t>cao</a:t>
            </a:r>
            <a:r>
              <a:rPr lang="en-US" sz="2400" dirty="0" smtClean="0">
                <a:solidFill>
                  <a:schemeClr val="tx1"/>
                </a:solidFill>
                <a:latin typeface="+mj-lt"/>
              </a:rPr>
              <a:t> </a:t>
            </a:r>
            <a:r>
              <a:rPr lang="en-US" sz="2400" dirty="0" err="1" smtClean="0">
                <a:solidFill>
                  <a:schemeClr val="tx1"/>
                </a:solidFill>
                <a:latin typeface="+mj-lt"/>
              </a:rPr>
              <a:t>su</a:t>
            </a:r>
            <a:r>
              <a:rPr lang="en-US" sz="2400" dirty="0" smtClean="0">
                <a:solidFill>
                  <a:schemeClr val="tx1"/>
                </a:solidFill>
                <a:latin typeface="+mj-lt"/>
              </a:rPr>
              <a:t>, </a:t>
            </a:r>
            <a:r>
              <a:rPr lang="en-US" sz="2400" dirty="0" err="1" smtClean="0">
                <a:solidFill>
                  <a:schemeClr val="tx1"/>
                </a:solidFill>
                <a:latin typeface="+mj-lt"/>
              </a:rPr>
              <a:t>thủy</a:t>
            </a:r>
            <a:r>
              <a:rPr lang="en-US" sz="2400" dirty="0" smtClean="0">
                <a:solidFill>
                  <a:schemeClr val="tx1"/>
                </a:solidFill>
                <a:latin typeface="+mj-lt"/>
              </a:rPr>
              <a:t> </a:t>
            </a:r>
            <a:r>
              <a:rPr lang="en-US" sz="2400" dirty="0" err="1" smtClean="0">
                <a:solidFill>
                  <a:schemeClr val="tx1"/>
                </a:solidFill>
                <a:latin typeface="+mj-lt"/>
              </a:rPr>
              <a:t>tinh</a:t>
            </a:r>
            <a:r>
              <a:rPr lang="en-US" sz="2400" dirty="0" smtClean="0">
                <a:solidFill>
                  <a:schemeClr val="tx1"/>
                </a:solidFill>
                <a:latin typeface="+mj-lt"/>
              </a:rPr>
              <a:t>, </a:t>
            </a:r>
            <a:r>
              <a:rPr lang="en-US" sz="2400" dirty="0" err="1" smtClean="0">
                <a:solidFill>
                  <a:schemeClr val="tx1"/>
                </a:solidFill>
                <a:latin typeface="+mj-lt"/>
              </a:rPr>
              <a:t>nhựa</a:t>
            </a:r>
            <a:r>
              <a:rPr lang="en-US" sz="2400" dirty="0" smtClean="0">
                <a:solidFill>
                  <a:schemeClr val="tx1"/>
                </a:solidFill>
                <a:latin typeface="+mj-lt"/>
              </a:rPr>
              <a:t>, </a:t>
            </a:r>
            <a:r>
              <a:rPr lang="en-US" sz="2400" dirty="0" err="1" smtClean="0">
                <a:solidFill>
                  <a:schemeClr val="tx1"/>
                </a:solidFill>
                <a:latin typeface="+mj-lt"/>
              </a:rPr>
              <a:t>gốm</a:t>
            </a:r>
            <a:r>
              <a:rPr lang="en-US" sz="2400" dirty="0" smtClean="0">
                <a:solidFill>
                  <a:schemeClr val="tx1"/>
                </a:solidFill>
                <a:latin typeface="+mj-lt"/>
              </a:rPr>
              <a:t> </a:t>
            </a:r>
            <a:r>
              <a:rPr lang="en-US" sz="2400" dirty="0" err="1" smtClean="0">
                <a:solidFill>
                  <a:schemeClr val="tx1"/>
                </a:solidFill>
                <a:latin typeface="+mj-lt"/>
              </a:rPr>
              <a:t>sứ</a:t>
            </a:r>
            <a:r>
              <a:rPr lang="en-US" sz="2400" dirty="0" smtClean="0">
                <a:solidFill>
                  <a:schemeClr val="tx1"/>
                </a:solidFill>
                <a:latin typeface="+mj-lt"/>
              </a:rPr>
              <a:t>, </a:t>
            </a:r>
            <a:r>
              <a:rPr lang="en-US" sz="2400" dirty="0" err="1" smtClean="0">
                <a:solidFill>
                  <a:schemeClr val="tx1"/>
                </a:solidFill>
                <a:latin typeface="+mj-lt"/>
              </a:rPr>
              <a:t>kim</a:t>
            </a:r>
            <a:r>
              <a:rPr lang="en-US" sz="2400" dirty="0" smtClean="0">
                <a:solidFill>
                  <a:schemeClr val="tx1"/>
                </a:solidFill>
                <a:latin typeface="+mj-lt"/>
              </a:rPr>
              <a:t> </a:t>
            </a:r>
            <a:r>
              <a:rPr lang="en-US" sz="2400" dirty="0" err="1" smtClean="0">
                <a:solidFill>
                  <a:schemeClr val="tx1"/>
                </a:solidFill>
                <a:latin typeface="+mj-lt"/>
              </a:rPr>
              <a:t>loại</a:t>
            </a:r>
            <a:r>
              <a:rPr lang="en-US" sz="2400" dirty="0" smtClean="0">
                <a:solidFill>
                  <a:schemeClr val="tx1"/>
                </a:solidFill>
                <a:latin typeface="+mj-lt"/>
              </a:rPr>
              <a:t>,…</a:t>
            </a:r>
            <a:endParaRPr lang="en-US" sz="2400" b="1" dirty="0" smtClean="0">
              <a:solidFill>
                <a:schemeClr val="tx1"/>
              </a:solidFill>
              <a:latin typeface="+mj-lt"/>
            </a:endParaRPr>
          </a:p>
          <a:p>
            <a:pPr marL="0" indent="0" algn="just">
              <a:lnSpc>
                <a:spcPct val="150000"/>
              </a:lnSpc>
            </a:pPr>
            <a:r>
              <a:rPr lang="en-US" sz="2800" b="1" dirty="0" smtClean="0">
                <a:solidFill>
                  <a:schemeClr val="tx1"/>
                </a:solidFill>
                <a:latin typeface="+mj-lt"/>
              </a:rPr>
              <a:t>	</a:t>
            </a:r>
          </a:p>
          <a:p>
            <a:pPr marL="0" indent="0" algn="just">
              <a:lnSpc>
                <a:spcPct val="150000"/>
              </a:lnSpc>
            </a:pPr>
            <a:r>
              <a:rPr lang="en-US" sz="2800" b="1" dirty="0" smtClean="0">
                <a:solidFill>
                  <a:schemeClr val="tx1"/>
                </a:solidFill>
                <a:latin typeface="+mj-lt"/>
              </a:rPr>
              <a:t>	</a:t>
            </a:r>
            <a:endParaRPr lang="en-US" sz="2800" dirty="0">
              <a:solidFill>
                <a:schemeClr val="tx1"/>
              </a:solidFill>
              <a:latin typeface="+mj-lt"/>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221" y="908483"/>
            <a:ext cx="829006" cy="829006"/>
          </a:xfrm>
          <a:prstGeom prst="rect">
            <a:avLst/>
          </a:prstGeom>
        </p:spPr>
      </p:pic>
      <p:grpSp>
        <p:nvGrpSpPr>
          <p:cNvPr id="5" name="Google Shape;979;p41"/>
          <p:cNvGrpSpPr/>
          <p:nvPr/>
        </p:nvGrpSpPr>
        <p:grpSpPr>
          <a:xfrm>
            <a:off x="2154077" y="-16636"/>
            <a:ext cx="4699670" cy="1011247"/>
            <a:chOff x="7723236" y="1914197"/>
            <a:chExt cx="1034486" cy="222599"/>
          </a:xfrm>
        </p:grpSpPr>
        <p:sp>
          <p:nvSpPr>
            <p:cNvPr id="6"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5;p41"/>
            <p:cNvSpPr/>
            <p:nvPr/>
          </p:nvSpPr>
          <p:spPr>
            <a:xfrm>
              <a:off x="7723236" y="1914197"/>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 name="Google Shape;1019;p41"/>
          <p:cNvSpPr txBox="1">
            <a:spLocks noGrp="1"/>
          </p:cNvSpPr>
          <p:nvPr>
            <p:ph type="title"/>
          </p:nvPr>
        </p:nvSpPr>
        <p:spPr>
          <a:xfrm>
            <a:off x="2837285" y="5710"/>
            <a:ext cx="3370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n-lt"/>
              </a:rPr>
              <a:t>I. Vật liệu</a:t>
            </a:r>
            <a:endParaRPr sz="3600" dirty="0">
              <a:latin typeface="+mn-lt"/>
            </a:endParaRPr>
          </a:p>
        </p:txBody>
      </p:sp>
    </p:spTree>
    <p:extLst>
      <p:ext uri="{BB962C8B-B14F-4D97-AF65-F5344CB8AC3E}">
        <p14:creationId xmlns:p14="http://schemas.microsoft.com/office/powerpoint/2010/main" val="2175718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392382" y="1202600"/>
            <a:ext cx="6348845" cy="2954655"/>
          </a:xfrm>
          <a:prstGeom prst="rect">
            <a:avLst/>
          </a:prstGeom>
        </p:spPr>
        <p:txBody>
          <a:bodyPr wrap="square">
            <a:spAutoFit/>
          </a:bodyPr>
          <a:lstStyle/>
          <a:p>
            <a:pPr marL="0" indent="0">
              <a:lnSpc>
                <a:spcPct val="150000"/>
              </a:lnSpc>
              <a:buNone/>
            </a:pPr>
            <a:r>
              <a:rPr lang="en-US" sz="2800" b="1" dirty="0" err="1" smtClean="0">
                <a:solidFill>
                  <a:schemeClr val="tx1"/>
                </a:solidFill>
              </a:rPr>
              <a:t>Hoạt</a:t>
            </a:r>
            <a:r>
              <a:rPr lang="en-US" sz="2800" b="1" dirty="0" smtClean="0">
                <a:solidFill>
                  <a:schemeClr val="tx1"/>
                </a:solidFill>
              </a:rPr>
              <a:t> </a:t>
            </a:r>
            <a:r>
              <a:rPr lang="en-US" sz="2800" b="1" dirty="0" err="1" smtClean="0">
                <a:solidFill>
                  <a:schemeClr val="tx1"/>
                </a:solidFill>
              </a:rPr>
              <a:t>động</a:t>
            </a:r>
            <a:r>
              <a:rPr lang="en-US" sz="2800" b="1" dirty="0" smtClean="0">
                <a:solidFill>
                  <a:schemeClr val="tx1"/>
                </a:solidFill>
              </a:rPr>
              <a:t> </a:t>
            </a:r>
            <a:r>
              <a:rPr lang="en-US" sz="2800" b="1" dirty="0" err="1" smtClean="0">
                <a:solidFill>
                  <a:schemeClr val="tx1"/>
                </a:solidFill>
              </a:rPr>
              <a:t>cá</a:t>
            </a:r>
            <a:r>
              <a:rPr lang="en-US" sz="2800" b="1" dirty="0" smtClean="0">
                <a:solidFill>
                  <a:schemeClr val="tx1"/>
                </a:solidFill>
              </a:rPr>
              <a:t> </a:t>
            </a:r>
            <a:r>
              <a:rPr lang="en-US" sz="2800" b="1" dirty="0" err="1" smtClean="0">
                <a:solidFill>
                  <a:schemeClr val="tx1"/>
                </a:solidFill>
              </a:rPr>
              <a:t>nhân</a:t>
            </a:r>
            <a:r>
              <a:rPr lang="en-US" sz="2800" b="1" dirty="0" smtClean="0">
                <a:solidFill>
                  <a:schemeClr val="tx1"/>
                </a:solidFill>
              </a:rPr>
              <a:t> </a:t>
            </a:r>
            <a:r>
              <a:rPr lang="en-US" sz="2800" b="1" dirty="0" err="1" smtClean="0">
                <a:solidFill>
                  <a:schemeClr val="tx1"/>
                </a:solidFill>
              </a:rPr>
              <a:t>trả</a:t>
            </a:r>
            <a:r>
              <a:rPr lang="en-US" sz="2800" b="1" dirty="0" smtClean="0">
                <a:solidFill>
                  <a:schemeClr val="tx1"/>
                </a:solidFill>
              </a:rPr>
              <a:t> </a:t>
            </a:r>
            <a:r>
              <a:rPr lang="en-US" sz="2800" b="1" dirty="0" err="1" smtClean="0">
                <a:solidFill>
                  <a:schemeClr val="tx1"/>
                </a:solidFill>
              </a:rPr>
              <a:t>lời</a:t>
            </a:r>
            <a:r>
              <a:rPr lang="en-US" sz="2800" b="1" dirty="0" smtClean="0">
                <a:solidFill>
                  <a:schemeClr val="tx1"/>
                </a:solidFill>
              </a:rPr>
              <a:t> </a:t>
            </a:r>
            <a:r>
              <a:rPr lang="en-US" sz="2800" b="1" dirty="0" err="1" smtClean="0">
                <a:solidFill>
                  <a:schemeClr val="tx1"/>
                </a:solidFill>
              </a:rPr>
              <a:t>câu</a:t>
            </a:r>
            <a:r>
              <a:rPr lang="en-US" sz="2800" b="1" dirty="0" smtClean="0">
                <a:solidFill>
                  <a:schemeClr val="tx1"/>
                </a:solidFill>
              </a:rPr>
              <a:t> </a:t>
            </a:r>
            <a:r>
              <a:rPr lang="en-US" sz="2800" b="1" dirty="0" err="1" smtClean="0">
                <a:solidFill>
                  <a:schemeClr val="tx1"/>
                </a:solidFill>
              </a:rPr>
              <a:t>hỏi</a:t>
            </a:r>
            <a:r>
              <a:rPr lang="en-US" sz="2800" b="1" dirty="0" smtClean="0">
                <a:solidFill>
                  <a:schemeClr val="tx1"/>
                </a:solidFill>
              </a:rPr>
              <a:t>.</a:t>
            </a:r>
          </a:p>
          <a:p>
            <a:pPr marL="0" indent="0">
              <a:lnSpc>
                <a:spcPct val="150000"/>
              </a:lnSpc>
              <a:buNone/>
            </a:pPr>
            <a:r>
              <a:rPr lang="en-US" sz="2400" b="1" dirty="0" err="1" smtClean="0">
                <a:solidFill>
                  <a:schemeClr val="tx1"/>
                </a:solidFill>
              </a:rPr>
              <a:t>Câu</a:t>
            </a:r>
            <a:r>
              <a:rPr lang="en-US" sz="2400" b="1" dirty="0" smtClean="0">
                <a:solidFill>
                  <a:schemeClr val="tx1"/>
                </a:solidFill>
              </a:rPr>
              <a:t> </a:t>
            </a:r>
            <a:r>
              <a:rPr lang="en-US" sz="2400" b="1" dirty="0">
                <a:solidFill>
                  <a:schemeClr val="tx1"/>
                </a:solidFill>
              </a:rPr>
              <a:t>2:</a:t>
            </a:r>
            <a:r>
              <a:rPr lang="en-US" sz="2400" dirty="0">
                <a:solidFill>
                  <a:schemeClr val="tx1"/>
                </a:solidFill>
              </a:rPr>
              <a:t> </a:t>
            </a:r>
            <a:r>
              <a:rPr lang="en-US" sz="2400" dirty="0" err="1">
                <a:solidFill>
                  <a:schemeClr val="tx1"/>
                </a:solidFill>
              </a:rPr>
              <a:t>Lấy</a:t>
            </a:r>
            <a:r>
              <a:rPr lang="en-US" sz="2400" dirty="0">
                <a:solidFill>
                  <a:schemeClr val="tx1"/>
                </a:solidFill>
              </a:rPr>
              <a:t> 2 </a:t>
            </a:r>
            <a:r>
              <a:rPr lang="en-US" sz="2400" dirty="0" err="1">
                <a:solidFill>
                  <a:schemeClr val="tx1"/>
                </a:solidFill>
              </a:rPr>
              <a:t>ví</a:t>
            </a:r>
            <a:r>
              <a:rPr lang="en-US" sz="2400" dirty="0">
                <a:solidFill>
                  <a:schemeClr val="tx1"/>
                </a:solidFill>
              </a:rPr>
              <a:t> </a:t>
            </a:r>
            <a:r>
              <a:rPr lang="en-US" sz="2400" dirty="0" err="1">
                <a:solidFill>
                  <a:schemeClr val="tx1"/>
                </a:solidFill>
              </a:rPr>
              <a:t>dụ</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có</a:t>
            </a:r>
            <a:r>
              <a:rPr lang="en-US" sz="2400" dirty="0">
                <a:solidFill>
                  <a:schemeClr val="tx1"/>
                </a:solidFill>
              </a:rPr>
              <a:t> </a:t>
            </a:r>
            <a:r>
              <a:rPr lang="en-US" sz="2400" dirty="0" err="1">
                <a:solidFill>
                  <a:schemeClr val="tx1"/>
                </a:solidFill>
              </a:rPr>
              <a:t>thể</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bằng</a:t>
            </a:r>
            <a:r>
              <a:rPr lang="en-US" sz="2400" dirty="0">
                <a:solidFill>
                  <a:schemeClr val="tx1"/>
                </a:solidFill>
              </a:rPr>
              <a:t> </a:t>
            </a:r>
            <a:r>
              <a:rPr lang="en-US" sz="2400" dirty="0" err="1">
                <a:solidFill>
                  <a:schemeClr val="tx1"/>
                </a:solidFill>
              </a:rPr>
              <a:t>nhiều</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liệu</a:t>
            </a:r>
            <a:r>
              <a:rPr lang="en-US" sz="2400" dirty="0">
                <a:solidFill>
                  <a:schemeClr val="tx1"/>
                </a:solidFill>
              </a:rPr>
              <a:t>. </a:t>
            </a:r>
          </a:p>
          <a:p>
            <a:pPr marL="0" indent="0">
              <a:lnSpc>
                <a:spcPct val="150000"/>
              </a:lnSpc>
              <a:buNone/>
            </a:pPr>
            <a:r>
              <a:rPr lang="en-US" sz="2400" b="1" dirty="0" err="1" smtClean="0">
                <a:solidFill>
                  <a:schemeClr val="tx1"/>
                </a:solidFill>
              </a:rPr>
              <a:t>Câu</a:t>
            </a:r>
            <a:r>
              <a:rPr lang="en-US" sz="2400" b="1" dirty="0" smtClean="0">
                <a:solidFill>
                  <a:schemeClr val="tx1"/>
                </a:solidFill>
              </a:rPr>
              <a:t> </a:t>
            </a:r>
            <a:r>
              <a:rPr lang="en-US" sz="2400" b="1" dirty="0">
                <a:solidFill>
                  <a:schemeClr val="tx1"/>
                </a:solidFill>
              </a:rPr>
              <a:t>3:</a:t>
            </a:r>
            <a:r>
              <a:rPr lang="en-US" sz="2400" dirty="0">
                <a:solidFill>
                  <a:schemeClr val="tx1"/>
                </a:solidFill>
              </a:rPr>
              <a:t> </a:t>
            </a:r>
            <a:r>
              <a:rPr lang="en-US" sz="2400" dirty="0" err="1">
                <a:solidFill>
                  <a:schemeClr val="tx1"/>
                </a:solidFill>
              </a:rPr>
              <a:t>Lấy</a:t>
            </a:r>
            <a:r>
              <a:rPr lang="en-US" sz="2400" dirty="0">
                <a:solidFill>
                  <a:schemeClr val="tx1"/>
                </a:solidFill>
              </a:rPr>
              <a:t> 2 </a:t>
            </a:r>
            <a:r>
              <a:rPr lang="en-US" sz="2400" dirty="0" err="1">
                <a:solidFill>
                  <a:schemeClr val="tx1"/>
                </a:solidFill>
              </a:rPr>
              <a:t>ví</a:t>
            </a:r>
            <a:r>
              <a:rPr lang="en-US" sz="2400" dirty="0">
                <a:solidFill>
                  <a:schemeClr val="tx1"/>
                </a:solidFill>
              </a:rPr>
              <a:t> </a:t>
            </a:r>
            <a:r>
              <a:rPr lang="en-US" sz="2400" dirty="0" err="1">
                <a:solidFill>
                  <a:schemeClr val="tx1"/>
                </a:solidFill>
              </a:rPr>
              <a:t>dụ</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việc</a:t>
            </a:r>
            <a:r>
              <a:rPr lang="en-US" sz="2400" dirty="0">
                <a:solidFill>
                  <a:schemeClr val="tx1"/>
                </a:solidFill>
              </a:rPr>
              <a:t> </a:t>
            </a:r>
            <a:r>
              <a:rPr lang="en-US" sz="2400" dirty="0" err="1">
                <a:solidFill>
                  <a:schemeClr val="tx1"/>
                </a:solidFill>
              </a:rPr>
              <a:t>sử</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liệu</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ra</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nhiều</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khác</a:t>
            </a:r>
            <a:r>
              <a:rPr lang="en-US" sz="2400" dirty="0">
                <a:solidFill>
                  <a:schemeClr val="tx1"/>
                </a:solidFill>
              </a:rPr>
              <a:t> </a:t>
            </a:r>
            <a:r>
              <a:rPr lang="en-US" sz="2400" dirty="0" err="1">
                <a:solidFill>
                  <a:schemeClr val="tx1"/>
                </a:solidFill>
              </a:rPr>
              <a:t>nhau</a:t>
            </a:r>
            <a:r>
              <a:rPr lang="en-US" sz="2400" dirty="0">
                <a:solidFill>
                  <a:schemeClr val="tx1"/>
                </a:solidFill>
              </a:rPr>
              <a:t>. </a:t>
            </a:r>
          </a:p>
        </p:txBody>
      </p:sp>
      <p:grpSp>
        <p:nvGrpSpPr>
          <p:cNvPr id="6" name="Google Shape;979;p41"/>
          <p:cNvGrpSpPr/>
          <p:nvPr/>
        </p:nvGrpSpPr>
        <p:grpSpPr>
          <a:xfrm>
            <a:off x="2023759" y="130084"/>
            <a:ext cx="4699670" cy="1011247"/>
            <a:chOff x="7728915" y="1917859"/>
            <a:chExt cx="1034486" cy="222599"/>
          </a:xfrm>
        </p:grpSpPr>
        <p:sp>
          <p:nvSpPr>
            <p:cNvPr id="7"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6" name="Google Shape;1019;p41"/>
          <p:cNvSpPr txBox="1">
            <a:spLocks noGrp="1"/>
          </p:cNvSpPr>
          <p:nvPr>
            <p:ph type="title"/>
          </p:nvPr>
        </p:nvSpPr>
        <p:spPr>
          <a:xfrm>
            <a:off x="2681167" y="135794"/>
            <a:ext cx="3370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n-lt"/>
              </a:rPr>
              <a:t>I. Vật liệu</a:t>
            </a:r>
            <a:endParaRPr sz="3600" dirty="0">
              <a:latin typeface="+mn-lt"/>
            </a:endParaRPr>
          </a:p>
        </p:txBody>
      </p:sp>
    </p:spTree>
    <p:extLst>
      <p:ext uri="{BB962C8B-B14F-4D97-AF65-F5344CB8AC3E}">
        <p14:creationId xmlns:p14="http://schemas.microsoft.com/office/powerpoint/2010/main" val="29615959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859517" y="122538"/>
            <a:ext cx="1849407" cy="470139"/>
          </a:xfrm>
          <a:prstGeom prst="rect">
            <a:avLst/>
          </a:prstGeom>
        </p:spPr>
        <p:style>
          <a:lnRef idx="2">
            <a:schemeClr val="accent2"/>
          </a:lnRef>
          <a:fillRef idx="1">
            <a:schemeClr val="lt1"/>
          </a:fillRef>
          <a:effectRef idx="0">
            <a:schemeClr val="accent2"/>
          </a:effectRef>
          <a:fontRef idx="minor">
            <a:schemeClr val="dk1"/>
          </a:fontRef>
        </p:style>
        <p:txBody>
          <a:bodyPr lIns="68580" tIns="34290" rIns="68580" bIns="34290"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 </a:t>
            </a:r>
            <a:r>
              <a:rPr lang="en-US" sz="2400" b="1" dirty="0" err="1">
                <a:latin typeface="Tahoma" panose="020B0604030504040204" pitchFamily="34" charset="0"/>
                <a:ea typeface="Tahoma" panose="020B0604030504040204" pitchFamily="34" charset="0"/>
                <a:cs typeface="Tahoma" panose="020B0604030504040204" pitchFamily="34" charset="0"/>
              </a:rPr>
              <a:t>Vật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liệu</a:t>
            </a:r>
            <a:r>
              <a:rPr lang="en-US" sz="2400" b="1" dirty="0">
                <a:latin typeface="Tahoma" panose="020B0604030504040204" pitchFamily="34" charset="0"/>
                <a:ea typeface="Tahoma" panose="020B0604030504040204" pitchFamily="34" charset="0"/>
                <a:cs typeface="Tahoma" panose="020B0604030504040204" pitchFamily="34" charset="0"/>
              </a:rPr>
              <a:t> </a:t>
            </a:r>
          </a:p>
        </p:txBody>
      </p:sp>
      <p:sp>
        <p:nvSpPr>
          <p:cNvPr id="5" name="TextBox 4"/>
          <p:cNvSpPr txBox="1"/>
          <p:nvPr/>
        </p:nvSpPr>
        <p:spPr>
          <a:xfrm>
            <a:off x="456297" y="1064717"/>
            <a:ext cx="7703975" cy="484748"/>
          </a:xfrm>
          <a:prstGeom prst="rect">
            <a:avLst/>
          </a:prstGeom>
          <a:noFill/>
        </p:spPr>
        <p:txBody>
          <a:bodyPr wrap="square" lIns="68580" tIns="34290" rIns="68580" bIns="34290" rtlCol="0">
            <a:spAutoFit/>
          </a:bodyPr>
          <a:lstStyle/>
          <a:p>
            <a:pPr marL="0" indent="0">
              <a:lnSpc>
                <a:spcPct val="150000"/>
              </a:lnSpc>
              <a:buNone/>
            </a:pPr>
            <a:r>
              <a:rPr lang="en-US" sz="1800" b="1" dirty="0" err="1">
                <a:solidFill>
                  <a:schemeClr val="tx1"/>
                </a:solidFill>
              </a:rPr>
              <a:t>Câu</a:t>
            </a:r>
            <a:r>
              <a:rPr lang="en-US" sz="1800" b="1" dirty="0">
                <a:solidFill>
                  <a:schemeClr val="tx1"/>
                </a:solidFill>
              </a:rPr>
              <a:t> 2:</a:t>
            </a:r>
            <a:r>
              <a:rPr lang="en-US" sz="1800" dirty="0">
                <a:solidFill>
                  <a:schemeClr val="tx1"/>
                </a:solidFill>
              </a:rPr>
              <a:t> </a:t>
            </a:r>
            <a:r>
              <a:rPr lang="en-US" sz="1800" dirty="0" err="1">
                <a:solidFill>
                  <a:schemeClr val="tx1"/>
                </a:solidFill>
              </a:rPr>
              <a:t>Lấy</a:t>
            </a:r>
            <a:r>
              <a:rPr lang="en-US" sz="1800" dirty="0">
                <a:solidFill>
                  <a:schemeClr val="tx1"/>
                </a:solidFill>
              </a:rPr>
              <a:t> 2 </a:t>
            </a:r>
            <a:r>
              <a:rPr lang="en-US" sz="1800" dirty="0" err="1">
                <a:solidFill>
                  <a:schemeClr val="tx1"/>
                </a:solidFill>
              </a:rPr>
              <a:t>ví</a:t>
            </a:r>
            <a:r>
              <a:rPr lang="en-US" sz="1800" dirty="0">
                <a:solidFill>
                  <a:schemeClr val="tx1"/>
                </a:solidFill>
              </a:rPr>
              <a:t> </a:t>
            </a:r>
            <a:r>
              <a:rPr lang="en-US" sz="1800" dirty="0" err="1">
                <a:solidFill>
                  <a:schemeClr val="tx1"/>
                </a:solidFill>
              </a:rPr>
              <a:t>dụ</a:t>
            </a:r>
            <a:r>
              <a:rPr lang="en-US" sz="1800" dirty="0">
                <a:solidFill>
                  <a:schemeClr val="tx1"/>
                </a:solidFill>
              </a:rPr>
              <a:t> </a:t>
            </a:r>
            <a:r>
              <a:rPr lang="en-US" sz="1800" dirty="0" err="1">
                <a:solidFill>
                  <a:schemeClr val="tx1"/>
                </a:solidFill>
              </a:rPr>
              <a:t>về</a:t>
            </a:r>
            <a:r>
              <a:rPr lang="en-US" sz="1800" dirty="0">
                <a:solidFill>
                  <a:schemeClr val="tx1"/>
                </a:solidFill>
              </a:rPr>
              <a:t> </a:t>
            </a:r>
            <a:r>
              <a:rPr lang="en-US" sz="1800" dirty="0" err="1">
                <a:solidFill>
                  <a:schemeClr val="tx1"/>
                </a:solidFill>
              </a:rPr>
              <a:t>một</a:t>
            </a:r>
            <a:r>
              <a:rPr lang="en-US" sz="1800" dirty="0">
                <a:solidFill>
                  <a:schemeClr val="tx1"/>
                </a:solidFill>
              </a:rPr>
              <a:t> </a:t>
            </a:r>
            <a:r>
              <a:rPr lang="en-US" sz="1800" dirty="0" err="1">
                <a:solidFill>
                  <a:schemeClr val="tx1"/>
                </a:solidFill>
              </a:rPr>
              <a:t>vật</a:t>
            </a:r>
            <a:r>
              <a:rPr lang="en-US" sz="1800" dirty="0">
                <a:solidFill>
                  <a:schemeClr val="tx1"/>
                </a:solidFill>
              </a:rPr>
              <a:t> </a:t>
            </a:r>
            <a:r>
              <a:rPr lang="en-US" sz="1800" dirty="0" err="1">
                <a:solidFill>
                  <a:schemeClr val="tx1"/>
                </a:solidFill>
              </a:rPr>
              <a:t>dụng</a:t>
            </a:r>
            <a:r>
              <a:rPr lang="en-US" sz="1800" dirty="0">
                <a:solidFill>
                  <a:schemeClr val="tx1"/>
                </a:solidFill>
              </a:rPr>
              <a:t> </a:t>
            </a:r>
            <a:r>
              <a:rPr lang="en-US" sz="1800" dirty="0" err="1">
                <a:solidFill>
                  <a:schemeClr val="tx1"/>
                </a:solidFill>
              </a:rPr>
              <a:t>có</a:t>
            </a:r>
            <a:r>
              <a:rPr lang="en-US" sz="1800" dirty="0">
                <a:solidFill>
                  <a:schemeClr val="tx1"/>
                </a:solidFill>
              </a:rPr>
              <a:t> </a:t>
            </a:r>
            <a:r>
              <a:rPr lang="en-US" sz="1800" dirty="0" err="1">
                <a:solidFill>
                  <a:schemeClr val="tx1"/>
                </a:solidFill>
              </a:rPr>
              <a:t>thể</a:t>
            </a:r>
            <a:r>
              <a:rPr lang="en-US" sz="1800" dirty="0">
                <a:solidFill>
                  <a:schemeClr val="tx1"/>
                </a:solidFill>
              </a:rPr>
              <a:t> </a:t>
            </a:r>
            <a:r>
              <a:rPr lang="en-US" sz="1800" dirty="0" err="1">
                <a:solidFill>
                  <a:schemeClr val="tx1"/>
                </a:solidFill>
              </a:rPr>
              <a:t>làm</a:t>
            </a:r>
            <a:r>
              <a:rPr lang="en-US" sz="1800" dirty="0">
                <a:solidFill>
                  <a:schemeClr val="tx1"/>
                </a:solidFill>
              </a:rPr>
              <a:t> </a:t>
            </a:r>
            <a:r>
              <a:rPr lang="en-US" sz="1800" dirty="0" err="1">
                <a:solidFill>
                  <a:schemeClr val="tx1"/>
                </a:solidFill>
              </a:rPr>
              <a:t>bằng</a:t>
            </a:r>
            <a:r>
              <a:rPr lang="en-US" sz="1800" dirty="0">
                <a:solidFill>
                  <a:schemeClr val="tx1"/>
                </a:solidFill>
              </a:rPr>
              <a:t> </a:t>
            </a:r>
            <a:r>
              <a:rPr lang="en-US" sz="1800" dirty="0" err="1">
                <a:solidFill>
                  <a:schemeClr val="tx1"/>
                </a:solidFill>
              </a:rPr>
              <a:t>nhiều</a:t>
            </a:r>
            <a:r>
              <a:rPr lang="en-US" sz="1800" dirty="0">
                <a:solidFill>
                  <a:schemeClr val="tx1"/>
                </a:solidFill>
              </a:rPr>
              <a:t> </a:t>
            </a:r>
            <a:r>
              <a:rPr lang="en-US" sz="1800" dirty="0" err="1">
                <a:solidFill>
                  <a:schemeClr val="tx1"/>
                </a:solidFill>
              </a:rPr>
              <a:t>vật</a:t>
            </a:r>
            <a:r>
              <a:rPr lang="en-US" sz="1800" dirty="0">
                <a:solidFill>
                  <a:schemeClr val="tx1"/>
                </a:solidFill>
              </a:rPr>
              <a:t> </a:t>
            </a:r>
            <a:r>
              <a:rPr lang="en-US" sz="1800" dirty="0" err="1">
                <a:solidFill>
                  <a:schemeClr val="tx1"/>
                </a:solidFill>
              </a:rPr>
              <a:t>liệu</a:t>
            </a:r>
            <a:r>
              <a:rPr lang="en-US" sz="1800" dirty="0">
                <a:solidFill>
                  <a:schemeClr val="tx1"/>
                </a:solidFill>
              </a:rPr>
              <a:t>. </a:t>
            </a:r>
          </a:p>
        </p:txBody>
      </p:sp>
      <p:pic>
        <p:nvPicPr>
          <p:cNvPr id="6" name="Picture 5"/>
          <p:cNvPicPr>
            <a:picLocks noChangeAspect="1"/>
          </p:cNvPicPr>
          <p:nvPr/>
        </p:nvPicPr>
        <p:blipFill rotWithShape="1">
          <a:blip r:embed="rId2">
            <a:extLst>
              <a:ext uri="{28A0092B-C50C-407E-A947-70E740481C1C}">
                <a14:useLocalDpi xmlns:a14="http://schemas.microsoft.com/office/drawing/2010/main" val="0"/>
              </a:ext>
            </a:extLst>
          </a:blip>
          <a:srcRect l="17319" t="30528" r="17558" b="17822"/>
          <a:stretch/>
        </p:blipFill>
        <p:spPr>
          <a:xfrm>
            <a:off x="2339239" y="3335140"/>
            <a:ext cx="1496489" cy="1186871"/>
          </a:xfrm>
          <a:prstGeom prst="rect">
            <a:avLst/>
          </a:prstGeom>
        </p:spPr>
      </p:pic>
      <p:sp>
        <p:nvSpPr>
          <p:cNvPr id="7" name="TextBox 6"/>
          <p:cNvSpPr txBox="1"/>
          <p:nvPr/>
        </p:nvSpPr>
        <p:spPr>
          <a:xfrm>
            <a:off x="2822101" y="4479989"/>
            <a:ext cx="621107"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Sứ</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19309" t="22042" r="18712" b="16428"/>
          <a:stretch/>
        </p:blipFill>
        <p:spPr>
          <a:xfrm>
            <a:off x="2175008" y="1843628"/>
            <a:ext cx="1090338" cy="1082438"/>
          </a:xfrm>
          <a:prstGeom prst="rect">
            <a:avLst/>
          </a:prstGeom>
        </p:spPr>
      </p:pic>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20847" t="22252" r="26237" b="19768"/>
          <a:stretch/>
        </p:blipFill>
        <p:spPr>
          <a:xfrm>
            <a:off x="428047" y="3495454"/>
            <a:ext cx="1513918" cy="1103897"/>
          </a:xfrm>
          <a:prstGeom prst="rect">
            <a:avLst/>
          </a:prstGeom>
        </p:spPr>
      </p:pic>
      <p:pic>
        <p:nvPicPr>
          <p:cNvPr id="10" name="Picture 9"/>
          <p:cNvPicPr>
            <a:picLocks noChangeAspect="1"/>
          </p:cNvPicPr>
          <p:nvPr/>
        </p:nvPicPr>
        <p:blipFill rotWithShape="1">
          <a:blip r:embed="rId5">
            <a:extLst>
              <a:ext uri="{28A0092B-C50C-407E-A947-70E740481C1C}">
                <a14:useLocalDpi xmlns:a14="http://schemas.microsoft.com/office/drawing/2010/main" val="0"/>
              </a:ext>
            </a:extLst>
          </a:blip>
          <a:srcRect l="19310" t="33719" r="18711" b="26758"/>
          <a:stretch/>
        </p:blipFill>
        <p:spPr>
          <a:xfrm>
            <a:off x="456297" y="1827686"/>
            <a:ext cx="1457416" cy="929368"/>
          </a:xfrm>
          <a:prstGeom prst="rect">
            <a:avLst/>
          </a:prstGeom>
        </p:spPr>
      </p:pic>
      <p:sp>
        <p:nvSpPr>
          <p:cNvPr id="11" name="TextBox 10"/>
          <p:cNvSpPr txBox="1"/>
          <p:nvPr/>
        </p:nvSpPr>
        <p:spPr>
          <a:xfrm>
            <a:off x="611391" y="2889208"/>
            <a:ext cx="1195013"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Thuỷ</a:t>
            </a:r>
            <a:r>
              <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tinh</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sp>
        <p:nvSpPr>
          <p:cNvPr id="12" name="TextBox 11"/>
          <p:cNvSpPr txBox="1"/>
          <p:nvPr/>
        </p:nvSpPr>
        <p:spPr>
          <a:xfrm>
            <a:off x="1000864" y="4593732"/>
            <a:ext cx="621107"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Inox</a:t>
            </a:r>
            <a:r>
              <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rPr>
              <a:t> </a:t>
            </a:r>
          </a:p>
        </p:txBody>
      </p:sp>
      <p:sp>
        <p:nvSpPr>
          <p:cNvPr id="13" name="TextBox 12"/>
          <p:cNvSpPr txBox="1"/>
          <p:nvPr/>
        </p:nvSpPr>
        <p:spPr>
          <a:xfrm>
            <a:off x="2339239" y="2775564"/>
            <a:ext cx="761876"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Nhựa</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pic>
        <p:nvPicPr>
          <p:cNvPr id="15" name="Picture 14"/>
          <p:cNvPicPr>
            <a:picLocks noChangeAspect="1"/>
          </p:cNvPicPr>
          <p:nvPr/>
        </p:nvPicPr>
        <p:blipFill rotWithShape="1">
          <a:blip r:embed="rId6">
            <a:extLst>
              <a:ext uri="{28A0092B-C50C-407E-A947-70E740481C1C}">
                <a14:useLocalDpi xmlns:a14="http://schemas.microsoft.com/office/drawing/2010/main" val="0"/>
              </a:ext>
            </a:extLst>
          </a:blip>
          <a:srcRect l="11675" r="9728" b="3404"/>
          <a:stretch/>
        </p:blipFill>
        <p:spPr>
          <a:xfrm rot="824689">
            <a:off x="5483093" y="2419681"/>
            <a:ext cx="1950326" cy="2396984"/>
          </a:xfrm>
          <a:prstGeom prst="rect">
            <a:avLst/>
          </a:prstGeom>
        </p:spPr>
      </p:pic>
      <p:sp>
        <p:nvSpPr>
          <p:cNvPr id="16" name="TextBox 15"/>
          <p:cNvSpPr txBox="1"/>
          <p:nvPr/>
        </p:nvSpPr>
        <p:spPr>
          <a:xfrm>
            <a:off x="5330584" y="2119245"/>
            <a:ext cx="1195013" cy="346249"/>
          </a:xfrm>
          <a:prstGeom prst="rect">
            <a:avLst/>
          </a:prstGeom>
          <a:noFill/>
        </p:spPr>
        <p:txBody>
          <a:bodyPr wrap="square" lIns="68580" tIns="34290" rIns="68580" bIns="34290" rtlCol="0">
            <a:spAutoFit/>
          </a:bodyPr>
          <a:lstStyle/>
          <a:p>
            <a:pPr algn="ctr"/>
            <a:r>
              <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rPr>
              <a:t>Kim </a:t>
            </a: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loại</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6180015" y="4479989"/>
            <a:ext cx="1195013" cy="346249"/>
          </a:xfrm>
          <a:prstGeom prst="rect">
            <a:avLst/>
          </a:prstGeom>
          <a:noFill/>
        </p:spPr>
        <p:txBody>
          <a:bodyPr wrap="square" lIns="68580" tIns="34290" rIns="68580" bIns="34290" rtlCol="0">
            <a:spAutoFit/>
          </a:bodyPr>
          <a:lstStyle/>
          <a:p>
            <a:pPr algn="ct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Gỗ</a:t>
            </a:r>
            <a:r>
              <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1800" dirty="0" err="1">
                <a:solidFill>
                  <a:srgbClr val="1847A2"/>
                </a:solidFill>
                <a:latin typeface="Tahoma" panose="020B0604030504040204" pitchFamily="34" charset="0"/>
                <a:ea typeface="Tahoma" panose="020B0604030504040204" pitchFamily="34" charset="0"/>
                <a:cs typeface="Tahoma" panose="020B0604030504040204" pitchFamily="34" charset="0"/>
              </a:rPr>
              <a:t>nhựa</a:t>
            </a:r>
            <a:endParaRPr lang="en-US" sz="18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cxnSp>
        <p:nvCxnSpPr>
          <p:cNvPr id="23" name="Straight Arrow Connector 22"/>
          <p:cNvCxnSpPr/>
          <p:nvPr/>
        </p:nvCxnSpPr>
        <p:spPr>
          <a:xfrm>
            <a:off x="6075652" y="2395505"/>
            <a:ext cx="765209" cy="361549"/>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cxnSp>
        <p:nvCxnSpPr>
          <p:cNvPr id="24" name="Straight Arrow Connector 23"/>
          <p:cNvCxnSpPr/>
          <p:nvPr/>
        </p:nvCxnSpPr>
        <p:spPr>
          <a:xfrm flipH="1" flipV="1">
            <a:off x="5932547" y="3889521"/>
            <a:ext cx="908314" cy="519995"/>
          </a:xfrm>
          <a:prstGeom prst="straightConnector1">
            <a:avLst/>
          </a:prstGeom>
          <a:ln w="28575">
            <a:tailEnd type="triangle"/>
          </a:ln>
        </p:spPr>
        <p:style>
          <a:lnRef idx="1">
            <a:schemeClr val="accent2"/>
          </a:lnRef>
          <a:fillRef idx="0">
            <a:schemeClr val="accent2"/>
          </a:fillRef>
          <a:effectRef idx="0">
            <a:schemeClr val="accent2"/>
          </a:effectRef>
          <a:fontRef idx="minor">
            <a:schemeClr val="tx1"/>
          </a:fontRef>
        </p:style>
      </p:cxnSp>
      <p:grpSp>
        <p:nvGrpSpPr>
          <p:cNvPr id="60" name="Google Shape;979;p41"/>
          <p:cNvGrpSpPr/>
          <p:nvPr/>
        </p:nvGrpSpPr>
        <p:grpSpPr>
          <a:xfrm>
            <a:off x="2245050" y="-16466"/>
            <a:ext cx="4699670" cy="1011247"/>
            <a:chOff x="7723236" y="1914197"/>
            <a:chExt cx="1034486" cy="222599"/>
          </a:xfrm>
        </p:grpSpPr>
        <p:sp>
          <p:nvSpPr>
            <p:cNvPr id="61"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983;p41"/>
            <p:cNvSpPr/>
            <p:nvPr/>
          </p:nvSpPr>
          <p:spPr>
            <a:xfrm>
              <a:off x="7863566" y="1919028"/>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tx1"/>
                  </a:solidFill>
                </a:rPr>
                <a:t>I. </a:t>
              </a:r>
              <a:r>
                <a:rPr lang="en-US" sz="3600" b="1" dirty="0" err="1" smtClean="0">
                  <a:solidFill>
                    <a:schemeClr val="tx1"/>
                  </a:solidFill>
                </a:rPr>
                <a:t>Vật</a:t>
              </a:r>
              <a:r>
                <a:rPr lang="en-US" sz="3600" b="1" dirty="0" smtClean="0">
                  <a:solidFill>
                    <a:schemeClr val="tx1"/>
                  </a:solidFill>
                </a:rPr>
                <a:t> </a:t>
              </a:r>
              <a:r>
                <a:rPr lang="en-US" sz="3600" b="1" dirty="0" err="1" smtClean="0">
                  <a:solidFill>
                    <a:schemeClr val="tx1"/>
                  </a:solidFill>
                </a:rPr>
                <a:t>Liệu</a:t>
              </a:r>
              <a:endParaRPr sz="3600" b="1" dirty="0">
                <a:solidFill>
                  <a:schemeClr val="tx1"/>
                </a:solidFill>
              </a:endParaRPr>
            </a:p>
          </p:txBody>
        </p:sp>
        <p:sp>
          <p:nvSpPr>
            <p:cNvPr id="65"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985;p41"/>
            <p:cNvSpPr/>
            <p:nvPr/>
          </p:nvSpPr>
          <p:spPr>
            <a:xfrm>
              <a:off x="7723236" y="1914197"/>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126433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fade">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500"/>
                                        <p:tgtEl>
                                          <p:spTgt spid="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500"/>
                                        <p:tgtEl>
                                          <p:spTgt spid="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fade">
                                      <p:cBhvr>
                                        <p:cTn id="37" dur="500"/>
                                        <p:tgtEl>
                                          <p:spTgt spid="6"/>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23"/>
                                        </p:tgtEl>
                                        <p:attrNameLst>
                                          <p:attrName>style.visibility</p:attrName>
                                        </p:attrNameLst>
                                      </p:cBhvr>
                                      <p:to>
                                        <p:strVal val="visible"/>
                                      </p:to>
                                    </p:set>
                                    <p:animEffect transition="in" filter="fade">
                                      <p:cBhvr>
                                        <p:cTn id="50" dur="500"/>
                                        <p:tgtEl>
                                          <p:spTgt spid="2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6"/>
                                        </p:tgtEl>
                                        <p:attrNameLst>
                                          <p:attrName>style.visibility</p:attrName>
                                        </p:attrNameLst>
                                      </p:cBhvr>
                                      <p:to>
                                        <p:strVal val="visible"/>
                                      </p:to>
                                    </p:set>
                                    <p:animEffect transition="in" filter="fade">
                                      <p:cBhvr>
                                        <p:cTn id="53" dur="500"/>
                                        <p:tgtEl>
                                          <p:spTgt spid="16"/>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24"/>
                                        </p:tgtEl>
                                        <p:attrNameLst>
                                          <p:attrName>style.visibility</p:attrName>
                                        </p:attrNameLst>
                                      </p:cBhvr>
                                      <p:to>
                                        <p:strVal val="visible"/>
                                      </p:to>
                                    </p:set>
                                    <p:animEffect transition="in" filter="fade">
                                      <p:cBhvr>
                                        <p:cTn id="58" dur="500"/>
                                        <p:tgtEl>
                                          <p:spTgt spid="24"/>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animEffect transition="in" filter="fade">
                                      <p:cBhvr>
                                        <p:cTn id="6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11" grpId="0"/>
      <p:bldP spid="12" grpId="0"/>
      <p:bldP spid="13" grpId="0"/>
      <p:bldP spid="16"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59293" y="953785"/>
            <a:ext cx="8680797" cy="807913"/>
          </a:xfrm>
          <a:prstGeom prst="rect">
            <a:avLst/>
          </a:prstGeom>
          <a:noFill/>
        </p:spPr>
        <p:txBody>
          <a:bodyPr wrap="square" lIns="68580" tIns="34290" rIns="68580" bIns="34290" rtlCol="0">
            <a:spAutoFit/>
          </a:bodyPr>
          <a:lstStyle/>
          <a:p>
            <a:pPr marL="0" indent="0">
              <a:buNone/>
            </a:pPr>
            <a:r>
              <a:rPr lang="en-US" sz="2400" b="1" dirty="0" err="1">
                <a:solidFill>
                  <a:schemeClr val="tx1"/>
                </a:solidFill>
              </a:rPr>
              <a:t>Câu</a:t>
            </a:r>
            <a:r>
              <a:rPr lang="en-US" sz="2400" b="1" dirty="0">
                <a:solidFill>
                  <a:schemeClr val="tx1"/>
                </a:solidFill>
              </a:rPr>
              <a:t> 3:</a:t>
            </a:r>
            <a:r>
              <a:rPr lang="en-US" sz="2400" dirty="0">
                <a:solidFill>
                  <a:schemeClr val="tx1"/>
                </a:solidFill>
              </a:rPr>
              <a:t> </a:t>
            </a:r>
            <a:r>
              <a:rPr lang="en-US" sz="2400" dirty="0" err="1">
                <a:solidFill>
                  <a:schemeClr val="tx1"/>
                </a:solidFill>
              </a:rPr>
              <a:t>Lấy</a:t>
            </a:r>
            <a:r>
              <a:rPr lang="en-US" sz="2400" dirty="0">
                <a:solidFill>
                  <a:schemeClr val="tx1"/>
                </a:solidFill>
              </a:rPr>
              <a:t> 2 </a:t>
            </a:r>
            <a:r>
              <a:rPr lang="en-US" sz="2400" dirty="0" err="1">
                <a:solidFill>
                  <a:schemeClr val="tx1"/>
                </a:solidFill>
              </a:rPr>
              <a:t>ví</a:t>
            </a:r>
            <a:r>
              <a:rPr lang="en-US" sz="2400" dirty="0">
                <a:solidFill>
                  <a:schemeClr val="tx1"/>
                </a:solidFill>
              </a:rPr>
              <a:t> </a:t>
            </a:r>
            <a:r>
              <a:rPr lang="en-US" sz="2400" dirty="0" err="1">
                <a:solidFill>
                  <a:schemeClr val="tx1"/>
                </a:solidFill>
              </a:rPr>
              <a:t>dụ</a:t>
            </a:r>
            <a:r>
              <a:rPr lang="en-US" sz="2400" dirty="0">
                <a:solidFill>
                  <a:schemeClr val="tx1"/>
                </a:solidFill>
              </a:rPr>
              <a:t> </a:t>
            </a:r>
            <a:r>
              <a:rPr lang="en-US" sz="2400" dirty="0" err="1">
                <a:solidFill>
                  <a:schemeClr val="tx1"/>
                </a:solidFill>
              </a:rPr>
              <a:t>về</a:t>
            </a:r>
            <a:r>
              <a:rPr lang="en-US" sz="2400" dirty="0">
                <a:solidFill>
                  <a:schemeClr val="tx1"/>
                </a:solidFill>
              </a:rPr>
              <a:t> </a:t>
            </a:r>
            <a:r>
              <a:rPr lang="en-US" sz="2400" dirty="0" err="1">
                <a:solidFill>
                  <a:schemeClr val="tx1"/>
                </a:solidFill>
              </a:rPr>
              <a:t>việc</a:t>
            </a:r>
            <a:r>
              <a:rPr lang="en-US" sz="2400" dirty="0">
                <a:solidFill>
                  <a:schemeClr val="tx1"/>
                </a:solidFill>
              </a:rPr>
              <a:t> </a:t>
            </a:r>
            <a:r>
              <a:rPr lang="en-US" sz="2400" dirty="0" err="1">
                <a:solidFill>
                  <a:schemeClr val="tx1"/>
                </a:solidFill>
              </a:rPr>
              <a:t>sử</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một</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liệu</a:t>
            </a:r>
            <a:r>
              <a:rPr lang="en-US" sz="2400" dirty="0">
                <a:solidFill>
                  <a:schemeClr val="tx1"/>
                </a:solidFill>
              </a:rPr>
              <a:t> </a:t>
            </a:r>
            <a:r>
              <a:rPr lang="en-US" sz="2400" dirty="0" err="1">
                <a:solidFill>
                  <a:schemeClr val="tx1"/>
                </a:solidFill>
              </a:rPr>
              <a:t>làm</a:t>
            </a:r>
            <a:r>
              <a:rPr lang="en-US" sz="2400" dirty="0">
                <a:solidFill>
                  <a:schemeClr val="tx1"/>
                </a:solidFill>
              </a:rPr>
              <a:t> </a:t>
            </a:r>
            <a:r>
              <a:rPr lang="en-US" sz="2400" dirty="0" err="1">
                <a:solidFill>
                  <a:schemeClr val="tx1"/>
                </a:solidFill>
              </a:rPr>
              <a:t>ra</a:t>
            </a:r>
            <a:r>
              <a:rPr lang="en-US" sz="2400" dirty="0">
                <a:solidFill>
                  <a:schemeClr val="tx1"/>
                </a:solidFill>
              </a:rPr>
              <a:t> </a:t>
            </a:r>
            <a:r>
              <a:rPr lang="en-US" sz="2400" dirty="0" err="1">
                <a:solidFill>
                  <a:schemeClr val="tx1"/>
                </a:solidFill>
              </a:rPr>
              <a:t>được</a:t>
            </a:r>
            <a:r>
              <a:rPr lang="en-US" sz="2400" dirty="0">
                <a:solidFill>
                  <a:schemeClr val="tx1"/>
                </a:solidFill>
              </a:rPr>
              <a:t> </a:t>
            </a:r>
            <a:r>
              <a:rPr lang="en-US" sz="2400" dirty="0" err="1">
                <a:solidFill>
                  <a:schemeClr val="tx1"/>
                </a:solidFill>
              </a:rPr>
              <a:t>nhiều</a:t>
            </a:r>
            <a:r>
              <a:rPr lang="en-US" sz="2400" dirty="0">
                <a:solidFill>
                  <a:schemeClr val="tx1"/>
                </a:solidFill>
              </a:rPr>
              <a:t> </a:t>
            </a:r>
            <a:r>
              <a:rPr lang="en-US" sz="2400" dirty="0" err="1">
                <a:solidFill>
                  <a:schemeClr val="tx1"/>
                </a:solidFill>
              </a:rPr>
              <a:t>vật</a:t>
            </a:r>
            <a:r>
              <a:rPr lang="en-US" sz="2400" dirty="0">
                <a:solidFill>
                  <a:schemeClr val="tx1"/>
                </a:solidFill>
              </a:rPr>
              <a:t> </a:t>
            </a:r>
            <a:r>
              <a:rPr lang="en-US" sz="2400" dirty="0" err="1">
                <a:solidFill>
                  <a:schemeClr val="tx1"/>
                </a:solidFill>
              </a:rPr>
              <a:t>dụng</a:t>
            </a:r>
            <a:r>
              <a:rPr lang="en-US" sz="2400" dirty="0">
                <a:solidFill>
                  <a:schemeClr val="tx1"/>
                </a:solidFill>
              </a:rPr>
              <a:t> </a:t>
            </a:r>
            <a:r>
              <a:rPr lang="en-US" sz="2400" dirty="0" err="1">
                <a:solidFill>
                  <a:schemeClr val="tx1"/>
                </a:solidFill>
              </a:rPr>
              <a:t>khác</a:t>
            </a:r>
            <a:r>
              <a:rPr lang="en-US" sz="2400" dirty="0">
                <a:solidFill>
                  <a:schemeClr val="tx1"/>
                </a:solidFill>
              </a:rPr>
              <a:t> </a:t>
            </a:r>
            <a:r>
              <a:rPr lang="en-US" sz="2400" dirty="0" err="1">
                <a:solidFill>
                  <a:schemeClr val="tx1"/>
                </a:solidFill>
              </a:rPr>
              <a:t>nhau</a:t>
            </a:r>
            <a:r>
              <a:rPr lang="en-US" sz="2400" dirty="0">
                <a:solidFill>
                  <a:schemeClr val="tx1"/>
                </a:solidFill>
              </a:rPr>
              <a:t>. </a:t>
            </a: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8595" y="1795587"/>
            <a:ext cx="4011899" cy="2516912"/>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5033" y="1913860"/>
            <a:ext cx="3287880" cy="2275368"/>
          </a:xfrm>
          <a:prstGeom prst="rect">
            <a:avLst/>
          </a:prstGeom>
        </p:spPr>
      </p:pic>
      <p:grpSp>
        <p:nvGrpSpPr>
          <p:cNvPr id="8" name="Google Shape;979;p41"/>
          <p:cNvGrpSpPr/>
          <p:nvPr/>
        </p:nvGrpSpPr>
        <p:grpSpPr>
          <a:xfrm>
            <a:off x="2245050" y="-16466"/>
            <a:ext cx="4699670" cy="1011247"/>
            <a:chOff x="7723236" y="1914197"/>
            <a:chExt cx="1034486" cy="222599"/>
          </a:xfrm>
        </p:grpSpPr>
        <p:sp>
          <p:nvSpPr>
            <p:cNvPr id="9"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3;p41"/>
            <p:cNvSpPr/>
            <p:nvPr/>
          </p:nvSpPr>
          <p:spPr>
            <a:xfrm>
              <a:off x="7863566" y="1919028"/>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US" sz="3600" b="1" dirty="0" smtClean="0">
                  <a:solidFill>
                    <a:schemeClr val="tx1"/>
                  </a:solidFill>
                </a:rPr>
                <a:t>I. </a:t>
              </a:r>
              <a:r>
                <a:rPr lang="en-US" sz="3600" b="1" dirty="0" err="1" smtClean="0">
                  <a:solidFill>
                    <a:schemeClr val="tx1"/>
                  </a:solidFill>
                </a:rPr>
                <a:t>Vật</a:t>
              </a:r>
              <a:r>
                <a:rPr lang="en-US" sz="3600" b="1" dirty="0" smtClean="0">
                  <a:solidFill>
                    <a:schemeClr val="tx1"/>
                  </a:solidFill>
                </a:rPr>
                <a:t> </a:t>
              </a:r>
              <a:r>
                <a:rPr lang="en-US" sz="3600" b="1" dirty="0" err="1" smtClean="0">
                  <a:solidFill>
                    <a:schemeClr val="tx1"/>
                  </a:solidFill>
                </a:rPr>
                <a:t>Liệu</a:t>
              </a:r>
              <a:endParaRPr sz="3600" b="1" dirty="0">
                <a:solidFill>
                  <a:schemeClr val="tx1"/>
                </a:solidFill>
              </a:endParaRPr>
            </a:p>
          </p:txBody>
        </p:sp>
        <p:sp>
          <p:nvSpPr>
            <p:cNvPr id="13"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85;p41"/>
            <p:cNvSpPr/>
            <p:nvPr/>
          </p:nvSpPr>
          <p:spPr>
            <a:xfrm>
              <a:off x="7723236" y="1914197"/>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 name="Rectangle 1"/>
          <p:cNvSpPr/>
          <p:nvPr/>
        </p:nvSpPr>
        <p:spPr>
          <a:xfrm>
            <a:off x="1209914" y="4312499"/>
            <a:ext cx="2505761" cy="6548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err="1" smtClean="0">
                <a:solidFill>
                  <a:schemeClr val="tx1"/>
                </a:solidFill>
              </a:rPr>
              <a:t>Nhựa</a:t>
            </a:r>
            <a:endParaRPr lang="en-US" sz="2000" b="1" dirty="0">
              <a:solidFill>
                <a:schemeClr val="tx1"/>
              </a:solidFill>
            </a:endParaRPr>
          </a:p>
        </p:txBody>
      </p:sp>
      <p:sp>
        <p:nvSpPr>
          <p:cNvPr id="48" name="Rectangle 47"/>
          <p:cNvSpPr/>
          <p:nvPr/>
        </p:nvSpPr>
        <p:spPr>
          <a:xfrm>
            <a:off x="5563030" y="4312498"/>
            <a:ext cx="2505761" cy="654898"/>
          </a:xfrm>
          <a:prstGeom prst="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000" b="1" dirty="0" smtClean="0">
                <a:solidFill>
                  <a:schemeClr val="tx1"/>
                </a:solidFill>
              </a:rPr>
              <a:t>Kim </a:t>
            </a:r>
            <a:r>
              <a:rPr lang="en-US" sz="2000" b="1" dirty="0" err="1" smtClean="0">
                <a:solidFill>
                  <a:schemeClr val="tx1"/>
                </a:solidFill>
              </a:rPr>
              <a:t>loại</a:t>
            </a:r>
            <a:endParaRPr lang="en-US" sz="2000" b="1" dirty="0">
              <a:solidFill>
                <a:schemeClr val="tx1"/>
              </a:solidFill>
            </a:endParaRPr>
          </a:p>
        </p:txBody>
      </p:sp>
    </p:spTree>
    <p:extLst>
      <p:ext uri="{BB962C8B-B14F-4D97-AF65-F5344CB8AC3E}">
        <p14:creationId xmlns:p14="http://schemas.microsoft.com/office/powerpoint/2010/main" val="36084566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fade">
                                      <p:cBhvr>
                                        <p:cTn id="18" dur="1000"/>
                                        <p:tgtEl>
                                          <p:spTgt spid="2"/>
                                        </p:tgtEl>
                                      </p:cBhvr>
                                    </p:animEffect>
                                    <p:anim calcmode="lin" valueType="num">
                                      <p:cBhvr>
                                        <p:cTn id="19" dur="1000" fill="hold"/>
                                        <p:tgtEl>
                                          <p:spTgt spid="2"/>
                                        </p:tgtEl>
                                        <p:attrNameLst>
                                          <p:attrName>ppt_x</p:attrName>
                                        </p:attrNameLst>
                                      </p:cBhvr>
                                      <p:tavLst>
                                        <p:tav tm="0">
                                          <p:val>
                                            <p:strVal val="#ppt_x"/>
                                          </p:val>
                                        </p:tav>
                                        <p:tav tm="100000">
                                          <p:val>
                                            <p:strVal val="#ppt_x"/>
                                          </p:val>
                                        </p:tav>
                                      </p:tavLst>
                                    </p:anim>
                                    <p:anim calcmode="lin" valueType="num">
                                      <p:cBhvr>
                                        <p:cTn id="20"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00"/>
                                        <p:tgtEl>
                                          <p:spTgt spid="7"/>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wipe(down)">
                                      <p:cBhvr>
                                        <p:cTn id="3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animBg="1"/>
      <p:bldP spid="4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6497444" cy="764592"/>
          </a:xfrm>
        </p:spPr>
        <p:txBody>
          <a:bodyPr>
            <a:normAutofit fontScale="90000"/>
          </a:bodyPr>
          <a:lstStyle/>
          <a:p>
            <a:pPr algn="just"/>
            <a:r>
              <a:rPr lang="en-US" dirty="0" smtClean="0">
                <a:solidFill>
                  <a:schemeClr val="tx1"/>
                </a:solidFill>
                <a:latin typeface="+mn-lt"/>
              </a:rPr>
              <a:t>II. </a:t>
            </a:r>
            <a:r>
              <a:rPr lang="en-US" dirty="0" err="1" smtClean="0">
                <a:solidFill>
                  <a:schemeClr val="tx1"/>
                </a:solidFill>
                <a:latin typeface="+mn-lt"/>
              </a:rPr>
              <a:t>TÍNH</a:t>
            </a:r>
            <a:r>
              <a:rPr lang="en-US" dirty="0" smtClean="0">
                <a:solidFill>
                  <a:schemeClr val="tx1"/>
                </a:solidFill>
                <a:latin typeface="+mn-lt"/>
              </a:rPr>
              <a:t> </a:t>
            </a:r>
            <a:r>
              <a:rPr lang="en-US" dirty="0" err="1" smtClean="0">
                <a:solidFill>
                  <a:schemeClr val="tx1"/>
                </a:solidFill>
                <a:latin typeface="+mn-lt"/>
              </a:rPr>
              <a:t>CHẤT</a:t>
            </a:r>
            <a:r>
              <a:rPr lang="en-US" dirty="0" smtClean="0">
                <a:solidFill>
                  <a:schemeClr val="tx1"/>
                </a:solidFill>
                <a:latin typeface="+mn-lt"/>
              </a:rPr>
              <a:t> </a:t>
            </a:r>
            <a:r>
              <a:rPr lang="en-US" dirty="0" err="1" smtClean="0">
                <a:solidFill>
                  <a:schemeClr val="tx1"/>
                </a:solidFill>
                <a:latin typeface="+mn-lt"/>
              </a:rPr>
              <a:t>VÀ</a:t>
            </a:r>
            <a:r>
              <a:rPr lang="en-US" dirty="0" smtClean="0">
                <a:solidFill>
                  <a:schemeClr val="tx1"/>
                </a:solidFill>
                <a:latin typeface="+mn-lt"/>
              </a:rPr>
              <a:t> </a:t>
            </a:r>
            <a:r>
              <a:rPr lang="en-US" dirty="0" err="1" smtClean="0">
                <a:solidFill>
                  <a:schemeClr val="tx1"/>
                </a:solidFill>
                <a:latin typeface="+mn-lt"/>
              </a:rPr>
              <a:t>ỨNG</a:t>
            </a:r>
            <a:r>
              <a:rPr lang="en-US" dirty="0" smtClean="0">
                <a:solidFill>
                  <a:schemeClr val="tx1"/>
                </a:solidFill>
                <a:latin typeface="+mn-lt"/>
              </a:rPr>
              <a:t> </a:t>
            </a:r>
            <a:r>
              <a:rPr lang="en-US" dirty="0" err="1" smtClean="0">
                <a:solidFill>
                  <a:schemeClr val="tx1"/>
                </a:solidFill>
                <a:latin typeface="+mn-lt"/>
              </a:rPr>
              <a:t>DỤNG</a:t>
            </a:r>
            <a:r>
              <a:rPr lang="en-US" dirty="0" smtClean="0">
                <a:solidFill>
                  <a:schemeClr val="tx1"/>
                </a:solidFill>
                <a:latin typeface="+mn-lt"/>
              </a:rPr>
              <a:t> </a:t>
            </a:r>
            <a:r>
              <a:rPr lang="en-US" dirty="0" err="1" smtClean="0">
                <a:solidFill>
                  <a:schemeClr val="tx1"/>
                </a:solidFill>
                <a:latin typeface="+mn-lt"/>
              </a:rPr>
              <a:t>CỦA</a:t>
            </a:r>
            <a:r>
              <a:rPr lang="en-US" dirty="0" smtClean="0">
                <a:solidFill>
                  <a:schemeClr val="tx1"/>
                </a:solidFill>
                <a:latin typeface="+mn-lt"/>
              </a:rPr>
              <a:t> </a:t>
            </a:r>
            <a:r>
              <a:rPr lang="en-US" dirty="0" err="1" smtClean="0">
                <a:solidFill>
                  <a:schemeClr val="tx1"/>
                </a:solidFill>
                <a:latin typeface="+mn-lt"/>
              </a:rPr>
              <a:t>VẬT</a:t>
            </a:r>
            <a:r>
              <a:rPr lang="en-US" dirty="0" smtClean="0">
                <a:solidFill>
                  <a:schemeClr val="tx1"/>
                </a:solidFill>
                <a:latin typeface="+mn-lt"/>
              </a:rPr>
              <a:t> </a:t>
            </a:r>
            <a:r>
              <a:rPr lang="en-US" dirty="0" err="1" smtClean="0">
                <a:solidFill>
                  <a:schemeClr val="tx1"/>
                </a:solidFill>
                <a:latin typeface="+mn-lt"/>
              </a:rPr>
              <a:t>LIỆU</a:t>
            </a:r>
            <a:endParaRPr lang="en-US" dirty="0">
              <a:solidFill>
                <a:schemeClr val="tx1"/>
              </a:solidFill>
              <a:latin typeface="+mn-lt"/>
            </a:endParaRPr>
          </a:p>
        </p:txBody>
      </p:sp>
      <p:sp>
        <p:nvSpPr>
          <p:cNvPr id="3" name="Content Placeholder 2"/>
          <p:cNvSpPr>
            <a:spLocks noGrp="1"/>
          </p:cNvSpPr>
          <p:nvPr>
            <p:ph idx="1"/>
          </p:nvPr>
        </p:nvSpPr>
        <p:spPr>
          <a:xfrm>
            <a:off x="145473" y="692491"/>
            <a:ext cx="5900894" cy="4274364"/>
          </a:xfrm>
        </p:spPr>
        <p:txBody>
          <a:bodyPr>
            <a:noAutofit/>
          </a:bodyPr>
          <a:lstStyle/>
          <a:p>
            <a:pPr marL="0" indent="0" algn="just">
              <a:lnSpc>
                <a:spcPct val="150000"/>
              </a:lnSpc>
              <a:buNone/>
            </a:pPr>
            <a:r>
              <a:rPr lang="en-US" sz="2000" b="1" dirty="0">
                <a:solidFill>
                  <a:schemeClr val="tx1"/>
                </a:solidFill>
                <a:latin typeface="Times New Roman" pitchFamily="18" charset="0"/>
                <a:cs typeface="Times New Roman" pitchFamily="18" charset="0"/>
              </a:rPr>
              <a:t>1. </a:t>
            </a:r>
            <a:r>
              <a:rPr lang="en-US" sz="2000" b="1" dirty="0" err="1">
                <a:solidFill>
                  <a:schemeClr val="tx1"/>
                </a:solidFill>
                <a:latin typeface="Times New Roman" pitchFamily="18" charset="0"/>
                <a:cs typeface="Times New Roman" pitchFamily="18" charset="0"/>
              </a:rPr>
              <a:t>Tìm</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hiểu</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về</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khả</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năng</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dẫn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điện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của</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vật</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liệu</a:t>
            </a:r>
            <a:endParaRPr lang="en-US" sz="2000" b="1" dirty="0">
              <a:solidFill>
                <a:schemeClr val="tx1"/>
              </a:solidFill>
              <a:latin typeface="Times New Roman" pitchFamily="18" charset="0"/>
              <a:cs typeface="Times New Roman" pitchFamily="18" charset="0"/>
            </a:endParaRPr>
          </a:p>
          <a:p>
            <a:pPr marL="0" indent="0" algn="just">
              <a:lnSpc>
                <a:spcPct val="150000"/>
              </a:lnSpc>
              <a:buNone/>
            </a:pPr>
            <a:r>
              <a:rPr lang="en-US" sz="2000" b="1" dirty="0">
                <a:solidFill>
                  <a:schemeClr val="tx1"/>
                </a:solidFill>
                <a:latin typeface="Times New Roman" pitchFamily="18" charset="0"/>
                <a:cs typeface="Times New Roman" pitchFamily="18" charset="0"/>
              </a:rPr>
              <a:t>1.1. </a:t>
            </a:r>
            <a:r>
              <a:rPr lang="en-US" sz="2000" b="1" dirty="0" err="1">
                <a:solidFill>
                  <a:schemeClr val="tx1"/>
                </a:solidFill>
                <a:latin typeface="Times New Roman" pitchFamily="18" charset="0"/>
                <a:cs typeface="Times New Roman" pitchFamily="18" charset="0"/>
              </a:rPr>
              <a:t>Chuẩn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bị</a:t>
            </a:r>
            <a:endParaRPr lang="en-US" sz="2000" b="1" dirty="0">
              <a:solidFill>
                <a:schemeClr val="tx1"/>
              </a:solidFill>
              <a:latin typeface="Times New Roman" pitchFamily="18" charset="0"/>
              <a:cs typeface="Times New Roman" pitchFamily="18" charset="0"/>
            </a:endParaRPr>
          </a:p>
          <a:p>
            <a:pPr algn="just">
              <a:lnSpc>
                <a:spcPct val="150000"/>
              </a:lnSpc>
              <a:buFontTx/>
              <a:buChar char="-"/>
            </a:pPr>
            <a:r>
              <a:rPr lang="en-US" sz="2000" dirty="0" err="1">
                <a:solidFill>
                  <a:schemeClr val="tx1"/>
                </a:solidFill>
                <a:latin typeface="Times New Roman" pitchFamily="18" charset="0"/>
                <a:cs typeface="Times New Roman" pitchFamily="18" charset="0"/>
              </a:rPr>
              <a:t>Bộ</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cụ</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sơ</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đồ</a:t>
            </a:r>
            <a:endParaRPr lang="en-US" sz="2000" dirty="0">
              <a:solidFill>
                <a:schemeClr val="tx1"/>
              </a:solidFill>
              <a:latin typeface="Times New Roman" pitchFamily="18" charset="0"/>
              <a:cs typeface="Times New Roman" pitchFamily="18" charset="0"/>
            </a:endParaRPr>
          </a:p>
          <a:p>
            <a:pPr lvl="0" algn="just">
              <a:lnSpc>
                <a:spcPct val="150000"/>
              </a:lnSpc>
              <a:buFontTx/>
              <a:buChar char="-"/>
            </a:pPr>
            <a:r>
              <a:rPr lang="en-US" sz="2000" dirty="0" err="1">
                <a:solidFill>
                  <a:schemeClr val="tx1"/>
                </a:solidFill>
                <a:latin typeface="Times New Roman" pitchFamily="18" charset="0"/>
                <a:cs typeface="Times New Roman" pitchFamily="18" charset="0"/>
              </a:rPr>
              <a:t>Các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bằng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kim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loại</a:t>
            </a:r>
            <a:r>
              <a:rPr lang="en-US" sz="2000" dirty="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gỗ</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bút</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chì</a:t>
            </a:r>
            <a:r>
              <a:rPr lang="en-US" sz="2000" dirty="0" smtClean="0">
                <a:solidFill>
                  <a:schemeClr val="tx1"/>
                </a:solidFill>
                <a:latin typeface="Times New Roman" pitchFamily="18" charset="0"/>
                <a:cs typeface="Times New Roman" pitchFamily="18" charset="0"/>
              </a:rPr>
              <a:t>, …</a:t>
            </a:r>
            <a:endParaRPr lang="en-US" sz="2000" dirty="0">
              <a:solidFill>
                <a:schemeClr val="tx1"/>
              </a:solidFill>
              <a:latin typeface="Times New Roman" pitchFamily="18" charset="0"/>
              <a:cs typeface="Times New Roman" pitchFamily="18" charset="0"/>
            </a:endParaRPr>
          </a:p>
          <a:p>
            <a:pPr marL="0" indent="0" algn="just">
              <a:lnSpc>
                <a:spcPct val="150000"/>
              </a:lnSpc>
              <a:buNone/>
            </a:pPr>
            <a:r>
              <a:rPr lang="en-US" sz="2000" b="1" dirty="0">
                <a:solidFill>
                  <a:schemeClr val="tx1"/>
                </a:solidFill>
                <a:latin typeface="Times New Roman" pitchFamily="18" charset="0"/>
                <a:cs typeface="Times New Roman" pitchFamily="18" charset="0"/>
              </a:rPr>
              <a:t>1.2. </a:t>
            </a:r>
            <a:r>
              <a:rPr lang="en-US" sz="2000" b="1" dirty="0" err="1">
                <a:solidFill>
                  <a:schemeClr val="tx1"/>
                </a:solidFill>
                <a:latin typeface="Times New Roman" pitchFamily="18" charset="0"/>
                <a:cs typeface="Times New Roman" pitchFamily="18" charset="0"/>
              </a:rPr>
              <a:t>Tiến</a:t>
            </a:r>
            <a:r>
              <a:rPr lang="en-US" sz="2000" b="1" dirty="0">
                <a:solidFill>
                  <a:schemeClr val="tx1"/>
                </a:solidFill>
                <a:latin typeface="Times New Roman" pitchFamily="18" charset="0"/>
                <a:cs typeface="Times New Roman" pitchFamily="18" charset="0"/>
              </a:rPr>
              <a:t> </a:t>
            </a:r>
            <a:r>
              <a:rPr lang="en-US" sz="2000" b="1" dirty="0" err="1">
                <a:solidFill>
                  <a:schemeClr val="tx1"/>
                </a:solidFill>
                <a:latin typeface="Times New Roman" pitchFamily="18" charset="0"/>
                <a:cs typeface="Times New Roman" pitchFamily="18" charset="0"/>
              </a:rPr>
              <a:t>hành</a:t>
            </a:r>
            <a:endParaRPr lang="en-US" sz="2000" b="1" dirty="0">
              <a:solidFill>
                <a:schemeClr val="tx1"/>
              </a:solidFill>
              <a:latin typeface="Times New Roman" pitchFamily="18" charset="0"/>
              <a:cs typeface="Times New Roman" pitchFamily="18" charset="0"/>
            </a:endParaRPr>
          </a:p>
          <a:p>
            <a:pPr algn="just">
              <a:lnSpc>
                <a:spcPct val="150000"/>
              </a:lnSpc>
              <a:buFontTx/>
              <a:buChar char="-"/>
            </a:pPr>
            <a:r>
              <a:rPr lang="en-US" sz="2000" dirty="0" err="1">
                <a:solidFill>
                  <a:schemeClr val="tx1"/>
                </a:solidFill>
                <a:latin typeface="Times New Roman" pitchFamily="18" charset="0"/>
                <a:cs typeface="Times New Roman" pitchFamily="18" charset="0"/>
              </a:rPr>
              <a:t>Kiểm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tra</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dụng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cụ</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Kẹp</a:t>
            </a:r>
            <a:r>
              <a:rPr lang="en-US" sz="2000" dirty="0">
                <a:solidFill>
                  <a:schemeClr val="tx1"/>
                </a:solidFill>
                <a:latin typeface="Times New Roman" pitchFamily="18" charset="0"/>
                <a:cs typeface="Times New Roman" pitchFamily="18" charset="0"/>
              </a:rPr>
              <a:t> 2 </a:t>
            </a:r>
            <a:r>
              <a:rPr lang="en-US" sz="2000" dirty="0" err="1">
                <a:solidFill>
                  <a:schemeClr val="tx1"/>
                </a:solidFill>
                <a:latin typeface="Times New Roman" pitchFamily="18" charset="0"/>
                <a:cs typeface="Times New Roman" pitchFamily="18" charset="0"/>
              </a:rPr>
              <a:t>đầu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kẹp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trực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tiếp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nhau</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xem</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có</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không</a:t>
            </a:r>
            <a:r>
              <a:rPr lang="en-US" sz="2000" dirty="0">
                <a:solidFill>
                  <a:schemeClr val="tx1"/>
                </a:solidFill>
                <a:latin typeface="Times New Roman" pitchFamily="18" charset="0"/>
                <a:cs typeface="Times New Roman" pitchFamily="18" charset="0"/>
              </a:rPr>
              <a:t>.</a:t>
            </a:r>
          </a:p>
          <a:p>
            <a:pPr algn="just">
              <a:lnSpc>
                <a:spcPct val="150000"/>
              </a:lnSpc>
              <a:buFontTx/>
              <a:buChar char="-"/>
            </a:pPr>
            <a:r>
              <a:rPr lang="en-US" sz="2000" dirty="0" err="1">
                <a:solidFill>
                  <a:schemeClr val="tx1"/>
                </a:solidFill>
                <a:latin typeface="Times New Roman" pitchFamily="18" charset="0"/>
                <a:cs typeface="Times New Roman" pitchFamily="18" charset="0"/>
              </a:rPr>
              <a:t>Kẹp</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lần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lượt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từng</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đồ</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vật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vào</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hai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chiếc</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kẹp</a:t>
            </a:r>
            <a:r>
              <a:rPr lang="en-US" sz="2000" dirty="0" smtClean="0">
                <a:solidFill>
                  <a:schemeClr val="tx1"/>
                </a:solidFill>
                <a:latin typeface="Times New Roman" pitchFamily="18" charset="0"/>
                <a:cs typeface="Times New Roman" pitchFamily="18" charset="0"/>
              </a:rPr>
              <a:t>.</a:t>
            </a:r>
          </a:p>
          <a:p>
            <a:pPr algn="just">
              <a:lnSpc>
                <a:spcPct val="150000"/>
              </a:lnSpc>
              <a:buFontTx/>
              <a:buChar char="-"/>
            </a:pPr>
            <a:r>
              <a:rPr lang="en-US" sz="2000" dirty="0" err="1">
                <a:solidFill>
                  <a:schemeClr val="tx1"/>
                </a:solidFill>
                <a:latin typeface="Times New Roman" pitchFamily="18" charset="0"/>
                <a:cs typeface="Times New Roman" pitchFamily="18" charset="0"/>
              </a:rPr>
              <a:t>Quan</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sát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và</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ghi</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kết</a:t>
            </a:r>
            <a:r>
              <a:rPr lang="en-US" sz="2000" dirty="0">
                <a:solidFill>
                  <a:schemeClr val="tx1"/>
                </a:solidFill>
                <a:latin typeface="Times New Roman" pitchFamily="18" charset="0"/>
                <a:cs typeface="Times New Roman" pitchFamily="18" charset="0"/>
              </a:rPr>
              <a:t> </a:t>
            </a:r>
            <a:r>
              <a:rPr lang="en-US" sz="2000" dirty="0" err="1">
                <a:solidFill>
                  <a:schemeClr val="tx1"/>
                </a:solidFill>
                <a:latin typeface="Times New Roman" pitchFamily="18" charset="0"/>
                <a:cs typeface="Times New Roman" pitchFamily="18" charset="0"/>
              </a:rPr>
              <a:t>quả</a:t>
            </a:r>
            <a:r>
              <a:rPr lang="en-US" sz="2000" dirty="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vào</a:t>
            </a:r>
            <a:r>
              <a:rPr lang="en-US" sz="2000" dirty="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phiếu</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học</a:t>
            </a:r>
            <a:r>
              <a:rPr lang="en-US" sz="2000" dirty="0" smtClean="0">
                <a:solidFill>
                  <a:schemeClr val="tx1"/>
                </a:solidFill>
                <a:latin typeface="Times New Roman" pitchFamily="18" charset="0"/>
                <a:cs typeface="Times New Roman" pitchFamily="18" charset="0"/>
              </a:rPr>
              <a:t> </a:t>
            </a:r>
            <a:r>
              <a:rPr lang="en-US" sz="2000" dirty="0" err="1" smtClean="0">
                <a:solidFill>
                  <a:schemeClr val="tx1"/>
                </a:solidFill>
                <a:latin typeface="Times New Roman" pitchFamily="18" charset="0"/>
                <a:cs typeface="Times New Roman" pitchFamily="18" charset="0"/>
              </a:rPr>
              <a:t>tập</a:t>
            </a:r>
            <a:endParaRPr lang="en-US" sz="2000" dirty="0">
              <a:solidFill>
                <a:schemeClr val="tx1"/>
              </a:solidFill>
              <a:latin typeface="Times New Roman" pitchFamily="18" charset="0"/>
              <a:cs typeface="Times New Roman" pitchFamily="18" charset="0"/>
            </a:endParaRPr>
          </a:p>
          <a:p>
            <a:pPr algn="just">
              <a:lnSpc>
                <a:spcPct val="150000"/>
              </a:lnSpc>
              <a:buFontTx/>
              <a:buChar char="-"/>
            </a:pPr>
            <a:endParaRPr lang="en-US" sz="2000" dirty="0" smtClean="0">
              <a:solidFill>
                <a:schemeClr val="tx1"/>
              </a:solidFill>
              <a:latin typeface="Times New Roman" pitchFamily="18" charset="0"/>
              <a:cs typeface="Times New Roman" pitchFamily="18" charset="0"/>
            </a:endParaRPr>
          </a:p>
          <a:p>
            <a:pPr algn="just">
              <a:lnSpc>
                <a:spcPct val="150000"/>
              </a:lnSpc>
              <a:buFontTx/>
              <a:buChar char="-"/>
            </a:pPr>
            <a:endParaRPr lang="en-US" sz="2000" dirty="0">
              <a:solidFill>
                <a:schemeClr val="tx1"/>
              </a:solidFill>
              <a:latin typeface="+mj-lt"/>
            </a:endParaRPr>
          </a:p>
        </p:txBody>
      </p:sp>
      <p:pic>
        <p:nvPicPr>
          <p:cNvPr id="4" name="Picture 3"/>
          <p:cNvPicPr>
            <a:picLocks noChangeAspect="1"/>
          </p:cNvPicPr>
          <p:nvPr/>
        </p:nvPicPr>
        <p:blipFill>
          <a:blip r:embed="rId2"/>
          <a:stretch>
            <a:fillRect/>
          </a:stretch>
        </p:blipFill>
        <p:spPr>
          <a:xfrm>
            <a:off x="6113274" y="1702377"/>
            <a:ext cx="2817056" cy="1842938"/>
          </a:xfrm>
          <a:prstGeom prst="rect">
            <a:avLst/>
          </a:prstGeom>
        </p:spPr>
      </p:pic>
    </p:spTree>
    <p:extLst>
      <p:ext uri="{BB962C8B-B14F-4D97-AF65-F5344CB8AC3E}">
        <p14:creationId xmlns:p14="http://schemas.microsoft.com/office/powerpoint/2010/main" val="1299361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 calcmode="lin" valueType="num">
                                      <p:cBhvr additive="base">
                                        <p:cTn id="31"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additive="base">
                                        <p:cTn id="42"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 calcmode="lin" valueType="num">
                                      <p:cBhvr additive="base">
                                        <p:cTn id="48"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2" presetClass="entr" presetSubtype="4" fill="hold"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 calcmode="lin" valueType="num">
                                      <p:cBhvr additive="base">
                                        <p:cTn id="54"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5"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54355" y="90488"/>
            <a:ext cx="8589645" cy="438582"/>
          </a:xfrm>
          <a:prstGeom prst="rect">
            <a:avLst/>
          </a:prstGeom>
          <a:noFill/>
        </p:spPr>
        <p:txBody>
          <a:bodyPr wrap="square" lIns="68580" tIns="34290" rIns="68580" bIns="34290" rtlCol="0">
            <a:spAutoFit/>
          </a:bodyPr>
          <a:lstStyle/>
          <a:p>
            <a:r>
              <a:rPr lang="en-US" sz="2400" b="1" dirty="0" smtClean="0">
                <a:latin typeface="Times New Roman" panose="02020603050405020304" charset="0"/>
                <a:cs typeface="Times New Roman" panose="02020603050405020304" charset="0"/>
              </a:rPr>
              <a:t>1.Thí </a:t>
            </a:r>
            <a:r>
              <a:rPr lang="en-US" sz="2400" b="1" dirty="0" err="1" smtClean="0">
                <a:latin typeface="Times New Roman" panose="02020603050405020304" charset="0"/>
                <a:cs typeface="Times New Roman" panose="02020603050405020304" charset="0"/>
              </a:rPr>
              <a:t>nghiệm</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tìm</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hiểu</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khả</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năng</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dẫn</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điện</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của</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vật</a:t>
            </a:r>
            <a:r>
              <a:rPr lang="en-US" sz="2400" b="1" dirty="0" smtClean="0">
                <a:latin typeface="Times New Roman" panose="02020603050405020304" charset="0"/>
                <a:cs typeface="Times New Roman" panose="02020603050405020304" charset="0"/>
              </a:rPr>
              <a:t> </a:t>
            </a:r>
            <a:r>
              <a:rPr lang="en-US" sz="2400" b="1" dirty="0" err="1" smtClean="0">
                <a:latin typeface="Times New Roman" panose="02020603050405020304" charset="0"/>
                <a:cs typeface="Times New Roman" panose="02020603050405020304" charset="0"/>
              </a:rPr>
              <a:t>liệu</a:t>
            </a:r>
            <a:endParaRPr lang="en-US" sz="2400" b="1" dirty="0">
              <a:latin typeface="Times New Roman" panose="02020603050405020304" charset="0"/>
              <a:cs typeface="Times New Roman" panose="02020603050405020304" charset="0"/>
            </a:endParaRPr>
          </a:p>
        </p:txBody>
      </p:sp>
      <p:graphicFrame>
        <p:nvGraphicFramePr>
          <p:cNvPr id="5" name="Table 4"/>
          <p:cNvGraphicFramePr/>
          <p:nvPr>
            <p:extLst>
              <p:ext uri="{D42A27DB-BD31-4B8C-83A1-F6EECF244321}">
                <p14:modId xmlns:p14="http://schemas.microsoft.com/office/powerpoint/2010/main" val="4050348449"/>
              </p:ext>
            </p:extLst>
          </p:nvPr>
        </p:nvGraphicFramePr>
        <p:xfrm>
          <a:off x="351472" y="1184563"/>
          <a:ext cx="8509159" cy="3862259"/>
        </p:xfrm>
        <a:graphic>
          <a:graphicData uri="http://schemas.openxmlformats.org/drawingml/2006/table">
            <a:tbl>
              <a:tblPr firstRow="1" bandRow="1">
                <a:tableStyleId>{073A0DAA-6AF3-43AB-8588-CEC1D06C72B9}</a:tableStyleId>
              </a:tblPr>
              <a:tblGrid>
                <a:gridCol w="1555081"/>
                <a:gridCol w="3288902"/>
                <a:gridCol w="3665176"/>
              </a:tblGrid>
              <a:tr h="855535">
                <a:tc>
                  <a:txBody>
                    <a:bodyPr/>
                    <a:lstStyle/>
                    <a:p>
                      <a:pPr algn="ctr">
                        <a:buNone/>
                      </a:pPr>
                      <a:r>
                        <a:rPr lang="en-US" sz="1800" dirty="0" err="1"/>
                        <a:t>Vật</a:t>
                      </a:r>
                      <a:r>
                        <a:rPr lang="en-US" sz="1800" dirty="0"/>
                        <a:t> </a:t>
                      </a:r>
                      <a:r>
                        <a:rPr lang="en-US" sz="1800" dirty="0" err="1"/>
                        <a:t>liệu</a:t>
                      </a:r>
                      <a:endParaRPr lang="en-US" sz="1800"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Bóng</a:t>
                      </a:r>
                      <a:r>
                        <a:rPr lang="en-US" sz="1800" dirty="0"/>
                        <a:t> </a:t>
                      </a:r>
                      <a:r>
                        <a:rPr lang="en-US" sz="1800" dirty="0" err="1"/>
                        <a:t>đèn</a:t>
                      </a:r>
                      <a:r>
                        <a:rPr lang="en-US" sz="1800" dirty="0"/>
                        <a:t> </a:t>
                      </a:r>
                      <a:r>
                        <a:rPr lang="en-US" sz="1800" dirty="0" err="1"/>
                        <a:t>sáng</a:t>
                      </a:r>
                      <a:r>
                        <a:rPr lang="en-US" sz="1800" dirty="0"/>
                        <a:t> hay </a:t>
                      </a:r>
                      <a:endParaRPr lang="en-US" sz="1800" dirty="0" smtClean="0"/>
                    </a:p>
                    <a:p>
                      <a:pPr algn="ctr">
                        <a:buNone/>
                      </a:pPr>
                      <a:r>
                        <a:rPr lang="en-US" sz="1800" dirty="0" err="1" smtClean="0"/>
                        <a:t>không</a:t>
                      </a:r>
                      <a:r>
                        <a:rPr lang="en-US" sz="1800" dirty="0" smtClean="0"/>
                        <a:t> </a:t>
                      </a:r>
                      <a:r>
                        <a:rPr lang="en-US" sz="1800" dirty="0" err="1"/>
                        <a:t>sáng</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Vật</a:t>
                      </a:r>
                      <a:r>
                        <a:rPr lang="en-US" sz="1800" dirty="0"/>
                        <a:t> </a:t>
                      </a:r>
                      <a:r>
                        <a:rPr lang="en-US" sz="1800" dirty="0" err="1"/>
                        <a:t>liệu</a:t>
                      </a:r>
                      <a:r>
                        <a:rPr lang="en-US" sz="1800" dirty="0"/>
                        <a:t> </a:t>
                      </a:r>
                      <a:r>
                        <a:rPr lang="en-US" sz="1800" dirty="0" err="1"/>
                        <a:t>dẫn</a:t>
                      </a:r>
                      <a:r>
                        <a:rPr lang="en-US" sz="1800" dirty="0"/>
                        <a:t> </a:t>
                      </a:r>
                      <a:r>
                        <a:rPr lang="en-US" sz="1800" dirty="0" err="1"/>
                        <a:t>điện</a:t>
                      </a:r>
                      <a:r>
                        <a:rPr lang="en-US" sz="1800" dirty="0"/>
                        <a:t> hay </a:t>
                      </a:r>
                      <a:endParaRPr lang="en-US" sz="1800" dirty="0" smtClean="0"/>
                    </a:p>
                    <a:p>
                      <a:pPr algn="ctr">
                        <a:buNone/>
                      </a:pPr>
                      <a:r>
                        <a:rPr lang="en-US" sz="1800" dirty="0" err="1" smtClean="0"/>
                        <a:t>không</a:t>
                      </a:r>
                      <a:r>
                        <a:rPr lang="en-US" sz="1800" dirty="0" smtClean="0"/>
                        <a:t> </a:t>
                      </a:r>
                      <a:r>
                        <a:rPr lang="en-US" sz="1800" dirty="0" err="1"/>
                        <a:t>dẫn</a:t>
                      </a:r>
                      <a:r>
                        <a:rPr lang="en-US" sz="1800" dirty="0"/>
                        <a:t> </a:t>
                      </a:r>
                      <a:r>
                        <a:rPr lang="en-US" sz="1800" dirty="0" err="1"/>
                        <a:t>điện</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r>
              <a:tr h="751681">
                <a:tc>
                  <a:txBody>
                    <a:bodyPr/>
                    <a:lstStyle/>
                    <a:p>
                      <a:pPr>
                        <a:buNone/>
                      </a:pPr>
                      <a:r>
                        <a:rPr lang="en-US" sz="2100"/>
                        <a:t>Miếng gỗ</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tr>
              <a:tr h="751681">
                <a:tc>
                  <a:txBody>
                    <a:bodyPr/>
                    <a:lstStyle/>
                    <a:p>
                      <a:pPr>
                        <a:buNone/>
                      </a:pPr>
                      <a:r>
                        <a:rPr lang="en-US" sz="2100"/>
                        <a:t>Nhựa</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tr>
              <a:tr h="751681">
                <a:tc>
                  <a:txBody>
                    <a:bodyPr/>
                    <a:lstStyle/>
                    <a:p>
                      <a:pPr>
                        <a:buNone/>
                      </a:pPr>
                      <a:r>
                        <a:rPr lang="en-US" sz="2100"/>
                        <a:t>Giấy</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tr>
              <a:tr h="751681">
                <a:tc>
                  <a:txBody>
                    <a:bodyPr/>
                    <a:lstStyle/>
                    <a:p>
                      <a:pPr>
                        <a:buNone/>
                      </a:pPr>
                      <a:r>
                        <a:rPr lang="en-US" sz="2100"/>
                        <a:t>Thanh sắt</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tr>
            </a:tbl>
          </a:graphicData>
        </a:graphic>
      </p:graphicFrame>
      <p:sp>
        <p:nvSpPr>
          <p:cNvPr id="6" name="Text Box 5"/>
          <p:cNvSpPr txBox="1"/>
          <p:nvPr/>
        </p:nvSpPr>
        <p:spPr>
          <a:xfrm>
            <a:off x="565309" y="565785"/>
            <a:ext cx="8295323" cy="377026"/>
          </a:xfrm>
          <a:prstGeom prst="rect">
            <a:avLst/>
          </a:prstGeom>
          <a:noFill/>
        </p:spPr>
        <p:txBody>
          <a:bodyPr wrap="square" lIns="68580" tIns="34290" rIns="68580" bIns="34290" rtlCol="0">
            <a:spAutoFit/>
          </a:bodyPr>
          <a:lstStyle/>
          <a:p>
            <a:r>
              <a:rPr lang="en-US" sz="2000" b="1" dirty="0" err="1" smtClean="0">
                <a:latin typeface="Times New Roman" panose="02020603050405020304" charset="0"/>
                <a:cs typeface="Times New Roman" panose="02020603050405020304" charset="0"/>
              </a:rPr>
              <a:t>Quan</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sát</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hiện</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tượng</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khi</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thực</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hiện</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thí</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nghiệm</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và</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điền</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kết</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quả</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vào</a:t>
            </a:r>
            <a:r>
              <a:rPr lang="en-US" sz="2000" b="1" dirty="0" smtClean="0">
                <a:latin typeface="Times New Roman" panose="02020603050405020304" charset="0"/>
                <a:cs typeface="Times New Roman" panose="02020603050405020304" charset="0"/>
              </a:rPr>
              <a:t> </a:t>
            </a:r>
            <a:r>
              <a:rPr lang="en-US" sz="2000" b="1" dirty="0" err="1" smtClean="0">
                <a:latin typeface="Times New Roman" panose="02020603050405020304" charset="0"/>
                <a:cs typeface="Times New Roman" panose="02020603050405020304" charset="0"/>
              </a:rPr>
              <a:t>bảng</a:t>
            </a:r>
            <a:r>
              <a:rPr lang="en-US" sz="2000" b="1" dirty="0" smtClean="0">
                <a:latin typeface="Times New Roman" panose="02020603050405020304" charset="0"/>
                <a:cs typeface="Times New Roman" panose="02020603050405020304" charset="0"/>
              </a:rPr>
              <a:t>.</a:t>
            </a:r>
            <a:endParaRPr lang="en-US" sz="2000" b="1" dirty="0">
              <a:latin typeface="Times New Roman" panose="02020603050405020304" charset="0"/>
              <a:cs typeface="Times New Roman" panose="02020603050405020304" charset="0"/>
            </a:endParaRPr>
          </a:p>
        </p:txBody>
      </p:sp>
    </p:spTree>
    <p:extLst>
      <p:ext uri="{BB962C8B-B14F-4D97-AF65-F5344CB8AC3E}">
        <p14:creationId xmlns:p14="http://schemas.microsoft.com/office/powerpoint/2010/main" val="190129664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SỰ DẪN ĐIỆN - VẬT LIỆU DẪN ĐIỆN, VẬT LIỆU CÁCH ĐIỆN">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00722" y="112906"/>
            <a:ext cx="8799552" cy="4949748"/>
          </a:xfrm>
          <a:prstGeom prst="rect">
            <a:avLst/>
          </a:prstGeom>
        </p:spPr>
      </p:pic>
    </p:spTree>
    <p:extLst>
      <p:ext uri="{BB962C8B-B14F-4D97-AF65-F5344CB8AC3E}">
        <p14:creationId xmlns:p14="http://schemas.microsoft.com/office/powerpoint/2010/main" val="168595792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752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smtClean="0">
                <a:solidFill>
                  <a:srgbClr val="002060"/>
                </a:solidFill>
                <a:latin typeface="Times New Roman" pitchFamily="18" charset="0"/>
                <a:cs typeface="Times New Roman" pitchFamily="18" charset="0"/>
              </a:rPr>
              <a:t>Câu</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hỏi</a:t>
            </a:r>
            <a:r>
              <a:rPr lang="en-US" sz="3200" b="1" dirty="0" smtClean="0">
                <a:solidFill>
                  <a:srgbClr val="002060"/>
                </a:solidFill>
                <a:latin typeface="Times New Roman" pitchFamily="18" charset="0"/>
                <a:cs typeface="Times New Roman" pitchFamily="18" charset="0"/>
              </a:rPr>
              <a:t> </a:t>
            </a:r>
            <a:r>
              <a:rPr lang="en-US" sz="3200" b="1" dirty="0" err="1" smtClean="0">
                <a:solidFill>
                  <a:srgbClr val="002060"/>
                </a:solidFill>
                <a:latin typeface="Times New Roman" pitchFamily="18" charset="0"/>
                <a:cs typeface="Times New Roman" pitchFamily="18" charset="0"/>
              </a:rPr>
              <a:t>số</a:t>
            </a:r>
            <a:r>
              <a:rPr lang="en-US" sz="3200" b="1" dirty="0" smtClean="0">
                <a:solidFill>
                  <a:srgbClr val="002060"/>
                </a:solidFill>
                <a:latin typeface="Times New Roman" pitchFamily="18" charset="0"/>
                <a:cs typeface="Times New Roman" pitchFamily="18" charset="0"/>
              </a:rPr>
              <a:t> 1</a:t>
            </a:r>
            <a:r>
              <a:rPr lang="en-US" sz="4000" b="1" dirty="0" smtClean="0">
                <a:solidFill>
                  <a:srgbClr val="002060"/>
                </a:solidFill>
                <a:latin typeface="Times New Roman" pitchFamily="18" charset="0"/>
                <a:cs typeface="Times New Roman" pitchFamily="18" charset="0"/>
              </a:rPr>
              <a:t>.</a:t>
            </a:r>
            <a:r>
              <a:rPr lang="en-US" sz="2400" b="1" dirty="0" smtClean="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sau</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đây</a:t>
            </a:r>
            <a:r>
              <a:rPr lang="en-US" sz="2400" b="1" dirty="0" smtClean="0">
                <a:solidFill>
                  <a:srgbClr val="FF0000"/>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sống</a:t>
            </a:r>
            <a:r>
              <a:rPr lang="en-US" sz="2400" b="1" dirty="0" smtClean="0">
                <a:solidFill>
                  <a:schemeClr val="tx1"/>
                </a:solidFill>
                <a:latin typeface="Times New Roman" pitchFamily="18" charset="0"/>
                <a:cs typeface="Times New Roman" pitchFamily="18" charset="0"/>
              </a:rPr>
              <a:t>?</a:t>
            </a:r>
          </a:p>
          <a:p>
            <a:pPr algn="ctr"/>
            <a:endParaRPr lang="en-US" sz="1800" b="1" dirty="0" smtClean="0">
              <a:solidFill>
                <a:schemeClr val="tx1"/>
              </a:solidFill>
              <a:latin typeface="Times New Roman" pitchFamily="18" charset="0"/>
              <a:cs typeface="Times New Roman" pitchFamily="18" charset="0"/>
            </a:endParaRPr>
          </a:p>
          <a:p>
            <a:pPr marL="514350" indent="-514350" algn="ctr">
              <a:buAutoNum type="alphaUcPeriod"/>
              <a:defRPr/>
            </a:pPr>
            <a:r>
              <a:rPr lang="en-US" sz="1800" b="1" dirty="0" err="1" smtClean="0">
                <a:solidFill>
                  <a:schemeClr val="tx1"/>
                </a:solidFill>
                <a:latin typeface="Times New Roman" pitchFamily="18" charset="0"/>
                <a:cs typeface="Times New Roman" pitchFamily="18" charset="0"/>
              </a:rPr>
              <a:t>Cây</a:t>
            </a:r>
            <a:r>
              <a:rPr lang="en-US" sz="1800" b="1" dirty="0" smtClean="0">
                <a:solidFill>
                  <a:schemeClr val="tx1"/>
                </a:solidFill>
                <a:latin typeface="Times New Roman" pitchFamily="18" charset="0"/>
                <a:cs typeface="Times New Roman" pitchFamily="18" charset="0"/>
              </a:rPr>
              <a:t> </a:t>
            </a:r>
            <a:r>
              <a:rPr lang="en-US" sz="1800" b="1" dirty="0" err="1" smtClean="0">
                <a:solidFill>
                  <a:schemeClr val="tx1"/>
                </a:solidFill>
                <a:latin typeface="Times New Roman" pitchFamily="18" charset="0"/>
                <a:cs typeface="Times New Roman" pitchFamily="18" charset="0"/>
              </a:rPr>
              <a:t>cầu</a:t>
            </a:r>
            <a:r>
              <a:rPr lang="en-US" sz="1800" b="1" dirty="0" smtClean="0">
                <a:solidFill>
                  <a:schemeClr val="tx1"/>
                </a:solidFill>
                <a:latin typeface="Times New Roman" pitchFamily="18" charset="0"/>
                <a:cs typeface="Times New Roman" pitchFamily="18" charset="0"/>
              </a:rPr>
              <a:t>              B. </a:t>
            </a:r>
            <a:r>
              <a:rPr lang="en-US" sz="1800" b="1" dirty="0" err="1" smtClean="0">
                <a:solidFill>
                  <a:schemeClr val="tx1"/>
                </a:solidFill>
                <a:latin typeface="Times New Roman" pitchFamily="18" charset="0"/>
                <a:cs typeface="Times New Roman" pitchFamily="18" charset="0"/>
              </a:rPr>
              <a:t>Cây</a:t>
            </a:r>
            <a:r>
              <a:rPr lang="en-US" sz="1800" b="1" dirty="0" smtClean="0">
                <a:solidFill>
                  <a:schemeClr val="tx1"/>
                </a:solidFill>
                <a:latin typeface="Times New Roman" pitchFamily="18" charset="0"/>
                <a:cs typeface="Times New Roman" pitchFamily="18" charset="0"/>
              </a:rPr>
              <a:t> </a:t>
            </a:r>
            <a:r>
              <a:rPr lang="en-US" sz="1800" b="1" dirty="0" err="1" smtClean="0">
                <a:solidFill>
                  <a:schemeClr val="tx1"/>
                </a:solidFill>
                <a:latin typeface="Times New Roman" pitchFamily="18" charset="0"/>
                <a:cs typeface="Times New Roman" pitchFamily="18" charset="0"/>
              </a:rPr>
              <a:t>lúa</a:t>
            </a:r>
            <a:r>
              <a:rPr lang="en-US" sz="1800" b="1" dirty="0" smtClean="0">
                <a:solidFill>
                  <a:schemeClr val="tx1"/>
                </a:solidFill>
                <a:latin typeface="Times New Roman" pitchFamily="18" charset="0"/>
                <a:cs typeface="Times New Roman" pitchFamily="18" charset="0"/>
              </a:rPr>
              <a:t>              C. </a:t>
            </a:r>
            <a:r>
              <a:rPr lang="en-US" sz="1800" b="1" dirty="0" err="1" smtClean="0">
                <a:solidFill>
                  <a:schemeClr val="tx1"/>
                </a:solidFill>
                <a:latin typeface="Times New Roman" pitchFamily="18" charset="0"/>
                <a:cs typeface="Times New Roman" pitchFamily="18" charset="0"/>
              </a:rPr>
              <a:t>Cái</a:t>
            </a:r>
            <a:r>
              <a:rPr lang="en-US" sz="1800" b="1" dirty="0" smtClean="0">
                <a:solidFill>
                  <a:schemeClr val="tx1"/>
                </a:solidFill>
                <a:latin typeface="Times New Roman" pitchFamily="18" charset="0"/>
                <a:cs typeface="Times New Roman" pitchFamily="18" charset="0"/>
              </a:rPr>
              <a:t> </a:t>
            </a:r>
            <a:r>
              <a:rPr lang="en-US" sz="1800" b="1" dirty="0" err="1" smtClean="0">
                <a:solidFill>
                  <a:schemeClr val="tx1"/>
                </a:solidFill>
                <a:latin typeface="Times New Roman" pitchFamily="18" charset="0"/>
                <a:cs typeface="Times New Roman" pitchFamily="18" charset="0"/>
              </a:rPr>
              <a:t>bàn</a:t>
            </a:r>
            <a:r>
              <a:rPr lang="en-US" sz="1800" b="1" dirty="0" smtClean="0">
                <a:solidFill>
                  <a:schemeClr val="tx1"/>
                </a:solidFill>
                <a:latin typeface="Times New Roman" pitchFamily="18" charset="0"/>
                <a:cs typeface="Times New Roman" pitchFamily="18" charset="0"/>
              </a:rPr>
              <a:t>                 D. </a:t>
            </a:r>
            <a:r>
              <a:rPr lang="en-US" sz="1800" b="1" dirty="0" err="1" smtClean="0">
                <a:solidFill>
                  <a:schemeClr val="tx1"/>
                </a:solidFill>
                <a:latin typeface="Times New Roman" pitchFamily="18" charset="0"/>
                <a:cs typeface="Times New Roman" pitchFamily="18" charset="0"/>
              </a:rPr>
              <a:t>Ngôi</a:t>
            </a:r>
            <a:r>
              <a:rPr lang="en-US" sz="1800" b="1" dirty="0" smtClean="0">
                <a:solidFill>
                  <a:schemeClr val="tx1"/>
                </a:solidFill>
                <a:latin typeface="Times New Roman" pitchFamily="18" charset="0"/>
                <a:cs typeface="Times New Roman" pitchFamily="18" charset="0"/>
              </a:rPr>
              <a:t> </a:t>
            </a:r>
            <a:r>
              <a:rPr lang="en-US" sz="1800" b="1" dirty="0" err="1" smtClean="0">
                <a:solidFill>
                  <a:schemeClr val="tx1"/>
                </a:solidFill>
                <a:latin typeface="Times New Roman" pitchFamily="18" charset="0"/>
                <a:cs typeface="Times New Roman" pitchFamily="18" charset="0"/>
              </a:rPr>
              <a:t>nhà</a:t>
            </a:r>
            <a:r>
              <a:rPr lang="en-US" sz="1800" b="1" dirty="0" smtClean="0">
                <a:solidFill>
                  <a:schemeClr val="tx1"/>
                </a:solidFill>
                <a:latin typeface="Times New Roman" pitchFamily="18" charset="0"/>
                <a:cs typeface="Times New Roman" pitchFamily="18" charset="0"/>
              </a:rPr>
              <a:t>  </a:t>
            </a:r>
          </a:p>
          <a:p>
            <a:pPr lvl="0" algn="ctr">
              <a:defRPr/>
            </a:pPr>
            <a:endParaRPr lang="vi-VN" sz="3200" b="1" kern="1200" dirty="0">
              <a:solidFill>
                <a:schemeClr val="tx1"/>
              </a:solidFill>
              <a:latin typeface="Times New Roman" pitchFamily="18" charset="0"/>
              <a:cs typeface="Times New Roman" pitchFamily="18" charset="0"/>
            </a:endParaRPr>
          </a:p>
        </p:txBody>
      </p:sp>
      <p:sp>
        <p:nvSpPr>
          <p:cNvPr id="5" name="Rectangle 4"/>
          <p:cNvSpPr/>
          <p:nvPr/>
        </p:nvSpPr>
        <p:spPr>
          <a:xfrm>
            <a:off x="304800" y="2038350"/>
            <a:ext cx="8305800" cy="12954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spcBef>
                <a:spcPct val="50000"/>
              </a:spcBef>
            </a:pPr>
            <a:r>
              <a:rPr lang="en-US" sz="2000" b="1" dirty="0" err="1">
                <a:solidFill>
                  <a:srgbClr val="002060"/>
                </a:solidFill>
              </a:rPr>
              <a:t>Đáp</a:t>
            </a:r>
            <a:r>
              <a:rPr lang="en-US" sz="2000" b="1" dirty="0">
                <a:solidFill>
                  <a:srgbClr val="002060"/>
                </a:solidFill>
              </a:rPr>
              <a:t> </a:t>
            </a:r>
            <a:r>
              <a:rPr lang="en-US" sz="2000" b="1" dirty="0" err="1" smtClean="0">
                <a:solidFill>
                  <a:srgbClr val="002060"/>
                </a:solidFill>
              </a:rPr>
              <a:t>án</a:t>
            </a:r>
            <a:r>
              <a:rPr lang="en-US" sz="2000" b="1" dirty="0" smtClean="0">
                <a:solidFill>
                  <a:srgbClr val="002060"/>
                </a:solidFill>
              </a:rPr>
              <a:t>: B </a:t>
            </a:r>
            <a:endParaRPr lang="en-US" sz="2000" b="1" dirty="0">
              <a:solidFill>
                <a:srgbClr val="002060"/>
              </a:solidFill>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rgbClr val="FFFF00"/>
                </a:solidFill>
              </a:rPr>
              <a:t>Quay về</a:t>
            </a:r>
          </a:p>
        </p:txBody>
      </p:sp>
      <p:sp>
        <p:nvSpPr>
          <p:cNvPr id="3" name="Oval 2"/>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5" name="TextBox 14"/>
          <p:cNvSpPr txBox="1"/>
          <p:nvPr/>
        </p:nvSpPr>
        <p:spPr>
          <a:xfrm>
            <a:off x="793819" y="392941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2239292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5000"/>
                                        <p:tgtEl>
                                          <p:spTgt spid="13"/>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14"/>
                                        </p:tgtEl>
                                      </p:cBhvr>
                                    </p:cmd>
                                  </p:childTnLst>
                                </p:cTn>
                              </p:par>
                              <p:par>
                                <p:cTn id="18" presetID="53" presetClass="entr" presetSubtype="16" fill="hold" grpId="0" nodeType="withEffect">
                                  <p:stCondLst>
                                    <p:cond delay="0"/>
                                  </p:stCondLst>
                                  <p:childTnLst>
                                    <p:set>
                                      <p:cBhvr>
                                        <p:cTn id="19" dur="1" fill="hold">
                                          <p:stCondLst>
                                            <p:cond delay="0"/>
                                          </p:stCondLst>
                                        </p:cTn>
                                        <p:tgtEl>
                                          <p:spTgt spid="15"/>
                                        </p:tgtEl>
                                        <p:attrNameLst>
                                          <p:attrName>style.visibility</p:attrName>
                                        </p:attrNameLst>
                                      </p:cBhvr>
                                      <p:to>
                                        <p:strVal val="visible"/>
                                      </p:to>
                                    </p:set>
                                    <p:anim calcmode="lin" valueType="num">
                                      <p:cBhvr>
                                        <p:cTn id="20" dur="500" fill="hold"/>
                                        <p:tgtEl>
                                          <p:spTgt spid="15"/>
                                        </p:tgtEl>
                                        <p:attrNameLst>
                                          <p:attrName>ppt_w</p:attrName>
                                        </p:attrNameLst>
                                      </p:cBhvr>
                                      <p:tavLst>
                                        <p:tav tm="0">
                                          <p:val>
                                            <p:fltVal val="0"/>
                                          </p:val>
                                        </p:tav>
                                        <p:tav tm="100000">
                                          <p:val>
                                            <p:strVal val="#ppt_w"/>
                                          </p:val>
                                        </p:tav>
                                      </p:tavLst>
                                    </p:anim>
                                    <p:anim calcmode="lin" valueType="num">
                                      <p:cBhvr>
                                        <p:cTn id="21" dur="500" fill="hold"/>
                                        <p:tgtEl>
                                          <p:spTgt spid="15"/>
                                        </p:tgtEl>
                                        <p:attrNameLst>
                                          <p:attrName>ppt_h</p:attrName>
                                        </p:attrNameLst>
                                      </p:cBhvr>
                                      <p:tavLst>
                                        <p:tav tm="0">
                                          <p:val>
                                            <p:fltVal val="0"/>
                                          </p:val>
                                        </p:tav>
                                        <p:tav tm="100000">
                                          <p:val>
                                            <p:strVal val="#ppt_h"/>
                                          </p:val>
                                        </p:tav>
                                      </p:tavLst>
                                    </p:anim>
                                    <p:animEffect transition="in" filter="fade">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14"/>
                </p:tgtEl>
              </p:cMediaNode>
            </p:audio>
          </p:childTnLst>
        </p:cTn>
      </p:par>
    </p:tnLst>
    <p:bldLst>
      <p:bldP spid="4" grpId="0" animBg="1"/>
      <p:bldP spid="5" grpId="0" animBg="1"/>
      <p:bldP spid="6" grpId="0" animBg="1"/>
      <p:bldP spid="13" grpId="0" animBg="1"/>
      <p:bldP spid="15"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54355" y="90488"/>
            <a:ext cx="8589645" cy="438582"/>
          </a:xfrm>
          <a:prstGeom prst="rect">
            <a:avLst/>
          </a:prstGeom>
          <a:noFill/>
        </p:spPr>
        <p:txBody>
          <a:bodyPr wrap="square" lIns="68580" tIns="34290" rIns="68580" bIns="34290" rtlCol="0">
            <a:spAutoFit/>
          </a:bodyPr>
          <a:lstStyle/>
          <a:p>
            <a:r>
              <a:rPr lang="en-US" sz="2400" b="1" dirty="0">
                <a:latin typeface="Times New Roman" panose="02020603050405020304" charset="0"/>
                <a:cs typeface="Times New Roman" panose="02020603050405020304" charset="0"/>
              </a:rPr>
              <a:t>1.Thí </a:t>
            </a:r>
            <a:r>
              <a:rPr lang="en-US" sz="2400" b="1" dirty="0" err="1">
                <a:latin typeface="Times New Roman" panose="02020603050405020304" charset="0"/>
                <a:cs typeface="Times New Roman" panose="02020603050405020304" charset="0"/>
              </a:rPr>
              <a:t>nghiệm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tìm</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hiểu</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khả</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năng</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dẫn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điện</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của</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vật</a:t>
            </a:r>
            <a:r>
              <a:rPr lang="en-US" sz="2400" b="1" dirty="0">
                <a:latin typeface="Times New Roman" panose="02020603050405020304" charset="0"/>
                <a:cs typeface="Times New Roman" panose="02020603050405020304" charset="0"/>
              </a:rPr>
              <a:t> </a:t>
            </a:r>
            <a:r>
              <a:rPr lang="en-US" sz="2400" b="1" dirty="0" err="1">
                <a:latin typeface="Times New Roman" panose="02020603050405020304" charset="0"/>
                <a:cs typeface="Times New Roman" panose="02020603050405020304" charset="0"/>
              </a:rPr>
              <a:t>liệu</a:t>
            </a:r>
            <a:endParaRPr lang="en-US" sz="2400" b="1" dirty="0">
              <a:latin typeface="Times New Roman" panose="02020603050405020304" charset="0"/>
              <a:cs typeface="Times New Roman" panose="02020603050405020304" charset="0"/>
            </a:endParaRPr>
          </a:p>
        </p:txBody>
      </p:sp>
      <p:graphicFrame>
        <p:nvGraphicFramePr>
          <p:cNvPr id="5" name="Table 4"/>
          <p:cNvGraphicFramePr/>
          <p:nvPr>
            <p:extLst>
              <p:ext uri="{D42A27DB-BD31-4B8C-83A1-F6EECF244321}">
                <p14:modId xmlns:p14="http://schemas.microsoft.com/office/powerpoint/2010/main" val="2325761337"/>
              </p:ext>
            </p:extLst>
          </p:nvPr>
        </p:nvGraphicFramePr>
        <p:xfrm>
          <a:off x="351472" y="1184563"/>
          <a:ext cx="8509159" cy="3862259"/>
        </p:xfrm>
        <a:graphic>
          <a:graphicData uri="http://schemas.openxmlformats.org/drawingml/2006/table">
            <a:tbl>
              <a:tblPr firstRow="1" bandRow="1">
                <a:tableStyleId>{073A0DAA-6AF3-43AB-8588-CEC1D06C72B9}</a:tableStyleId>
              </a:tblPr>
              <a:tblGrid>
                <a:gridCol w="1555081"/>
                <a:gridCol w="3288902"/>
                <a:gridCol w="3665176"/>
              </a:tblGrid>
              <a:tr h="855535">
                <a:tc>
                  <a:txBody>
                    <a:bodyPr/>
                    <a:lstStyle/>
                    <a:p>
                      <a:pPr algn="ctr">
                        <a:buNone/>
                      </a:pPr>
                      <a:r>
                        <a:rPr lang="en-US" sz="1800" dirty="0" err="1"/>
                        <a:t>Vật</a:t>
                      </a:r>
                      <a:r>
                        <a:rPr lang="en-US" sz="1800" dirty="0"/>
                        <a:t> </a:t>
                      </a:r>
                      <a:r>
                        <a:rPr lang="en-US" sz="1800" dirty="0" err="1"/>
                        <a:t>liệu</a:t>
                      </a:r>
                      <a:endParaRPr lang="en-US" sz="1800"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Bóng</a:t>
                      </a:r>
                      <a:r>
                        <a:rPr lang="en-US" sz="1800" dirty="0"/>
                        <a:t> </a:t>
                      </a:r>
                      <a:r>
                        <a:rPr lang="en-US" sz="1800" dirty="0" err="1"/>
                        <a:t>đèn</a:t>
                      </a:r>
                      <a:r>
                        <a:rPr lang="en-US" sz="1800" dirty="0"/>
                        <a:t> </a:t>
                      </a:r>
                      <a:r>
                        <a:rPr lang="en-US" sz="1800" dirty="0" err="1"/>
                        <a:t>sáng</a:t>
                      </a:r>
                      <a:r>
                        <a:rPr lang="en-US" sz="1800" dirty="0"/>
                        <a:t> hay </a:t>
                      </a:r>
                      <a:endParaRPr lang="en-US" sz="1800" dirty="0" smtClean="0"/>
                    </a:p>
                    <a:p>
                      <a:pPr algn="ctr">
                        <a:buNone/>
                      </a:pPr>
                      <a:r>
                        <a:rPr lang="en-US" sz="1800" dirty="0" err="1" smtClean="0"/>
                        <a:t>không</a:t>
                      </a:r>
                      <a:r>
                        <a:rPr lang="en-US" sz="1800" dirty="0" smtClean="0"/>
                        <a:t> </a:t>
                      </a:r>
                      <a:r>
                        <a:rPr lang="en-US" sz="1800" dirty="0" err="1"/>
                        <a:t>sáng</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Vật</a:t>
                      </a:r>
                      <a:r>
                        <a:rPr lang="en-US" sz="1800" dirty="0"/>
                        <a:t> </a:t>
                      </a:r>
                      <a:r>
                        <a:rPr lang="en-US" sz="1800" dirty="0" err="1"/>
                        <a:t>liệu</a:t>
                      </a:r>
                      <a:r>
                        <a:rPr lang="en-US" sz="1800" dirty="0"/>
                        <a:t> </a:t>
                      </a:r>
                      <a:r>
                        <a:rPr lang="en-US" sz="1800" dirty="0" err="1"/>
                        <a:t>dẫn</a:t>
                      </a:r>
                      <a:r>
                        <a:rPr lang="en-US" sz="1800" dirty="0"/>
                        <a:t> </a:t>
                      </a:r>
                      <a:r>
                        <a:rPr lang="en-US" sz="1800" dirty="0" err="1"/>
                        <a:t>điện</a:t>
                      </a:r>
                      <a:r>
                        <a:rPr lang="en-US" sz="1800" dirty="0"/>
                        <a:t> hay </a:t>
                      </a:r>
                      <a:endParaRPr lang="en-US" sz="1800" dirty="0" smtClean="0"/>
                    </a:p>
                    <a:p>
                      <a:pPr algn="ctr">
                        <a:buNone/>
                      </a:pPr>
                      <a:r>
                        <a:rPr lang="en-US" sz="1800" dirty="0" err="1" smtClean="0"/>
                        <a:t>không</a:t>
                      </a:r>
                      <a:r>
                        <a:rPr lang="en-US" sz="1800" dirty="0" smtClean="0"/>
                        <a:t> </a:t>
                      </a:r>
                      <a:r>
                        <a:rPr lang="en-US" sz="1800" dirty="0" err="1"/>
                        <a:t>dẫn</a:t>
                      </a:r>
                      <a:r>
                        <a:rPr lang="en-US" sz="1800" dirty="0"/>
                        <a:t> </a:t>
                      </a:r>
                      <a:r>
                        <a:rPr lang="en-US" sz="1800" dirty="0" err="1"/>
                        <a:t>điện</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r>
              <a:tr h="751681">
                <a:tc>
                  <a:txBody>
                    <a:bodyPr/>
                    <a:lstStyle/>
                    <a:p>
                      <a:pPr>
                        <a:buNone/>
                      </a:pPr>
                      <a:r>
                        <a:rPr lang="en-US" sz="2100"/>
                        <a:t>Miếng gỗ</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tr>
              <a:tr h="751681">
                <a:tc>
                  <a:txBody>
                    <a:bodyPr/>
                    <a:lstStyle/>
                    <a:p>
                      <a:pPr>
                        <a:buNone/>
                      </a:pPr>
                      <a:r>
                        <a:rPr lang="en-US" sz="2100"/>
                        <a:t>Nhựa</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tr>
              <a:tr h="751681">
                <a:tc>
                  <a:txBody>
                    <a:bodyPr/>
                    <a:lstStyle/>
                    <a:p>
                      <a:pPr>
                        <a:buNone/>
                      </a:pPr>
                      <a:r>
                        <a:rPr lang="en-US" sz="2100"/>
                        <a:t>Giấy</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tr>
              <a:tr h="751681">
                <a:tc>
                  <a:txBody>
                    <a:bodyPr/>
                    <a:lstStyle/>
                    <a:p>
                      <a:pPr>
                        <a:buNone/>
                      </a:pPr>
                      <a:r>
                        <a:rPr lang="en-US" sz="2100"/>
                        <a:t>Thanh sắt</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buNone/>
                      </a:pPr>
                      <a:endParaRPr lang="en-US" sz="1100" dirty="0"/>
                    </a:p>
                  </a:txBody>
                  <a:tcPr marL="68580" marR="68580" marT="34290" marB="34290"/>
                </a:tc>
                <a:tc>
                  <a:txBody>
                    <a:bodyPr/>
                    <a:lstStyle/>
                    <a:p>
                      <a:pPr>
                        <a:buNone/>
                      </a:pPr>
                      <a:endParaRPr lang="en-US" sz="1100" dirty="0"/>
                    </a:p>
                  </a:txBody>
                  <a:tcPr marL="68580" marR="68580" marT="34290" marB="34290"/>
                </a:tc>
              </a:tr>
            </a:tbl>
          </a:graphicData>
        </a:graphic>
      </p:graphicFrame>
      <p:sp>
        <p:nvSpPr>
          <p:cNvPr id="6" name="Text Box 5"/>
          <p:cNvSpPr txBox="1"/>
          <p:nvPr/>
        </p:nvSpPr>
        <p:spPr>
          <a:xfrm>
            <a:off x="565309" y="565785"/>
            <a:ext cx="8295323" cy="377026"/>
          </a:xfrm>
          <a:prstGeom prst="rect">
            <a:avLst/>
          </a:prstGeom>
          <a:noFill/>
        </p:spPr>
        <p:txBody>
          <a:bodyPr wrap="square" lIns="68580" tIns="34290" rIns="68580" bIns="34290" rtlCol="0">
            <a:spAutoFit/>
          </a:bodyPr>
          <a:lstStyle/>
          <a:p>
            <a:r>
              <a:rPr lang="en-US" sz="2000" b="1" dirty="0" err="1">
                <a:latin typeface="Times New Roman" panose="02020603050405020304" charset="0"/>
                <a:cs typeface="Times New Roman" panose="02020603050405020304" charset="0"/>
              </a:rPr>
              <a:t>Quan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sát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hiện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tượng</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khi</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thực</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hiện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thí</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nghiệm</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và</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điền</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kết</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quả</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vào</a:t>
            </a:r>
            <a:r>
              <a:rPr lang="en-US" sz="2000" b="1" dirty="0">
                <a:latin typeface="Times New Roman" panose="02020603050405020304" charset="0"/>
                <a:cs typeface="Times New Roman" panose="02020603050405020304" charset="0"/>
              </a:rPr>
              <a:t> </a:t>
            </a:r>
            <a:r>
              <a:rPr lang="en-US" sz="2000" b="1" dirty="0" err="1">
                <a:latin typeface="Times New Roman" panose="02020603050405020304" charset="0"/>
                <a:cs typeface="Times New Roman" panose="02020603050405020304" charset="0"/>
              </a:rPr>
              <a:t>bảng</a:t>
            </a:r>
            <a:r>
              <a:rPr lang="en-US" sz="2000" b="1" dirty="0">
                <a:latin typeface="Times New Roman" panose="02020603050405020304" charset="0"/>
                <a:cs typeface="Times New Roman" panose="02020603050405020304" charset="0"/>
              </a:rPr>
              <a:t>.</a:t>
            </a:r>
          </a:p>
        </p:txBody>
      </p:sp>
      <p:sp>
        <p:nvSpPr>
          <p:cNvPr id="2" name="Rectangle 1"/>
          <p:cNvSpPr/>
          <p:nvPr/>
        </p:nvSpPr>
        <p:spPr>
          <a:xfrm>
            <a:off x="2725479" y="2285999"/>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Không</a:t>
            </a:r>
            <a:r>
              <a:rPr lang="en-US" sz="1600" b="1" dirty="0" smtClean="0"/>
              <a:t> </a:t>
            </a:r>
            <a:r>
              <a:rPr lang="en-US" sz="1600" b="1" dirty="0" err="1" smtClean="0"/>
              <a:t>sáng</a:t>
            </a:r>
            <a:endParaRPr lang="en-US" sz="1600" b="1" dirty="0"/>
          </a:p>
        </p:txBody>
      </p:sp>
      <p:sp>
        <p:nvSpPr>
          <p:cNvPr id="7" name="Rectangle 6"/>
          <p:cNvSpPr/>
          <p:nvPr/>
        </p:nvSpPr>
        <p:spPr>
          <a:xfrm>
            <a:off x="5893981" y="2300177"/>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Không</a:t>
            </a:r>
            <a:r>
              <a:rPr lang="en-US" sz="1600" b="1" dirty="0" smtClean="0"/>
              <a:t> </a:t>
            </a:r>
            <a:r>
              <a:rPr lang="en-US" sz="1600" b="1" dirty="0" err="1" smtClean="0"/>
              <a:t>dẫn</a:t>
            </a:r>
            <a:r>
              <a:rPr lang="en-US" sz="1600" b="1" dirty="0" smtClean="0"/>
              <a:t> </a:t>
            </a:r>
            <a:r>
              <a:rPr lang="en-US" sz="1600" b="1" dirty="0" err="1" smtClean="0"/>
              <a:t>điện</a:t>
            </a:r>
            <a:endParaRPr lang="en-US" sz="1600" b="1" dirty="0"/>
          </a:p>
        </p:txBody>
      </p:sp>
      <p:sp>
        <p:nvSpPr>
          <p:cNvPr id="8" name="Rectangle 7"/>
          <p:cNvSpPr/>
          <p:nvPr/>
        </p:nvSpPr>
        <p:spPr>
          <a:xfrm>
            <a:off x="2725479" y="3001926"/>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Không</a:t>
            </a:r>
            <a:r>
              <a:rPr lang="en-US" sz="1600" b="1" dirty="0" smtClean="0"/>
              <a:t> </a:t>
            </a:r>
            <a:r>
              <a:rPr lang="en-US" sz="1600" b="1" dirty="0" err="1" smtClean="0"/>
              <a:t>sáng</a:t>
            </a:r>
            <a:endParaRPr lang="en-US" sz="1600" b="1" dirty="0"/>
          </a:p>
        </p:txBody>
      </p:sp>
      <p:sp>
        <p:nvSpPr>
          <p:cNvPr id="9" name="Rectangle 8"/>
          <p:cNvSpPr/>
          <p:nvPr/>
        </p:nvSpPr>
        <p:spPr>
          <a:xfrm>
            <a:off x="5893981" y="3001926"/>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Không</a:t>
            </a:r>
            <a:r>
              <a:rPr lang="en-US" sz="1600" b="1" dirty="0" smtClean="0"/>
              <a:t> </a:t>
            </a:r>
            <a:r>
              <a:rPr lang="en-US" sz="1600" b="1" dirty="0" err="1" smtClean="0"/>
              <a:t>dẫn</a:t>
            </a:r>
            <a:r>
              <a:rPr lang="en-US" sz="1600" b="1" dirty="0" smtClean="0"/>
              <a:t> </a:t>
            </a:r>
            <a:r>
              <a:rPr lang="en-US" sz="1600" b="1" dirty="0" err="1" smtClean="0"/>
              <a:t>điện</a:t>
            </a:r>
            <a:endParaRPr lang="en-US" sz="1600" b="1" dirty="0"/>
          </a:p>
        </p:txBody>
      </p:sp>
      <p:sp>
        <p:nvSpPr>
          <p:cNvPr id="10" name="Rectangle 9"/>
          <p:cNvSpPr/>
          <p:nvPr/>
        </p:nvSpPr>
        <p:spPr>
          <a:xfrm>
            <a:off x="2725479" y="3778102"/>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Không</a:t>
            </a:r>
            <a:r>
              <a:rPr lang="en-US" sz="1600" b="1" dirty="0" smtClean="0"/>
              <a:t> </a:t>
            </a:r>
            <a:r>
              <a:rPr lang="en-US" sz="1600" b="1" dirty="0" err="1" smtClean="0"/>
              <a:t>sáng</a:t>
            </a:r>
            <a:endParaRPr lang="en-US" sz="1600" b="1" dirty="0"/>
          </a:p>
        </p:txBody>
      </p:sp>
      <p:sp>
        <p:nvSpPr>
          <p:cNvPr id="11" name="Rectangle 10"/>
          <p:cNvSpPr/>
          <p:nvPr/>
        </p:nvSpPr>
        <p:spPr>
          <a:xfrm>
            <a:off x="5893981" y="3717851"/>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Không</a:t>
            </a:r>
            <a:r>
              <a:rPr lang="en-US" sz="1600" b="1" dirty="0" smtClean="0"/>
              <a:t> </a:t>
            </a:r>
            <a:r>
              <a:rPr lang="en-US" sz="1600" b="1" dirty="0" err="1" smtClean="0"/>
              <a:t>dẫn</a:t>
            </a:r>
            <a:r>
              <a:rPr lang="en-US" sz="1600" b="1" dirty="0" smtClean="0"/>
              <a:t> </a:t>
            </a:r>
            <a:r>
              <a:rPr lang="en-US" sz="1600" b="1" dirty="0" err="1" smtClean="0"/>
              <a:t>điện</a:t>
            </a:r>
            <a:endParaRPr lang="en-US" sz="1600" b="1" dirty="0"/>
          </a:p>
        </p:txBody>
      </p:sp>
      <p:sp>
        <p:nvSpPr>
          <p:cNvPr id="12" name="Rectangle 11"/>
          <p:cNvSpPr/>
          <p:nvPr/>
        </p:nvSpPr>
        <p:spPr>
          <a:xfrm>
            <a:off x="2725479" y="4479850"/>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t>B</a:t>
            </a:r>
            <a:r>
              <a:rPr lang="en-US" sz="1600" b="1" dirty="0" err="1" smtClean="0"/>
              <a:t>óng</a:t>
            </a:r>
            <a:r>
              <a:rPr lang="en-US" sz="1600" b="1" dirty="0" smtClean="0"/>
              <a:t> </a:t>
            </a:r>
            <a:r>
              <a:rPr lang="en-US" sz="1600" b="1" dirty="0" err="1" smtClean="0"/>
              <a:t>đèn</a:t>
            </a:r>
            <a:r>
              <a:rPr lang="en-US" sz="1600" b="1" dirty="0" smtClean="0"/>
              <a:t> </a:t>
            </a:r>
            <a:r>
              <a:rPr lang="en-US" sz="1600" b="1" dirty="0" err="1" smtClean="0"/>
              <a:t>sáng</a:t>
            </a:r>
            <a:endParaRPr lang="en-US" sz="1600" b="1" dirty="0"/>
          </a:p>
        </p:txBody>
      </p:sp>
      <p:sp>
        <p:nvSpPr>
          <p:cNvPr id="13" name="Rectangle 12"/>
          <p:cNvSpPr/>
          <p:nvPr/>
        </p:nvSpPr>
        <p:spPr>
          <a:xfrm>
            <a:off x="5893981" y="4479851"/>
            <a:ext cx="1786270" cy="40403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err="1" smtClean="0"/>
              <a:t>Dẫn</a:t>
            </a:r>
            <a:r>
              <a:rPr lang="en-US" sz="1600" b="1" dirty="0" smtClean="0"/>
              <a:t> </a:t>
            </a:r>
            <a:r>
              <a:rPr lang="en-US" sz="1600" b="1" dirty="0" err="1" smtClean="0"/>
              <a:t>điện</a:t>
            </a:r>
            <a:endParaRPr lang="en-US" sz="1600" b="1" dirty="0"/>
          </a:p>
        </p:txBody>
      </p:sp>
    </p:spTree>
    <p:extLst>
      <p:ext uri="{BB962C8B-B14F-4D97-AF65-F5344CB8AC3E}">
        <p14:creationId xmlns:p14="http://schemas.microsoft.com/office/powerpoint/2010/main" val="42876165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down)">
                                      <p:cBhvr>
                                        <p:cTn id="22" dur="5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circle(in)">
                                      <p:cBhvr>
                                        <p:cTn id="27" dur="20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 calcmode="lin" valueType="num">
                                      <p:cBhvr additive="base">
                                        <p:cTn id="37" dur="500" fill="hold"/>
                                        <p:tgtEl>
                                          <p:spTgt spid="12"/>
                                        </p:tgtEl>
                                        <p:attrNameLst>
                                          <p:attrName>ppt_x</p:attrName>
                                        </p:attrNameLst>
                                      </p:cBhvr>
                                      <p:tavLst>
                                        <p:tav tm="0">
                                          <p:val>
                                            <p:strVal val="#ppt_x"/>
                                          </p:val>
                                        </p:tav>
                                        <p:tav tm="100000">
                                          <p:val>
                                            <p:strVal val="#ppt_x"/>
                                          </p:val>
                                        </p:tav>
                                      </p:tavLst>
                                    </p:anim>
                                    <p:anim calcmode="lin" valueType="num">
                                      <p:cBhvr additive="base">
                                        <p:cTn id="3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1000"/>
                                        <p:tgtEl>
                                          <p:spTgt spid="13"/>
                                        </p:tgtEl>
                                      </p:cBhvr>
                                    </p:animEffect>
                                    <p:anim calcmode="lin" valueType="num">
                                      <p:cBhvr>
                                        <p:cTn id="44" dur="1000" fill="hold"/>
                                        <p:tgtEl>
                                          <p:spTgt spid="13"/>
                                        </p:tgtEl>
                                        <p:attrNameLst>
                                          <p:attrName>ppt_x</p:attrName>
                                        </p:attrNameLst>
                                      </p:cBhvr>
                                      <p:tavLst>
                                        <p:tav tm="0">
                                          <p:val>
                                            <p:strVal val="#ppt_x"/>
                                          </p:val>
                                        </p:tav>
                                        <p:tav tm="100000">
                                          <p:val>
                                            <p:strVal val="#ppt_x"/>
                                          </p:val>
                                        </p:tav>
                                      </p:tavLst>
                                    </p:anim>
                                    <p:anim calcmode="lin" valueType="num">
                                      <p:cBhvr>
                                        <p:cTn id="45"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7" grpId="0" animBg="1"/>
      <p:bldP spid="8" grpId="0" animBg="1"/>
      <p:bldP spid="9" grpId="0" animBg="1"/>
      <p:bldP spid="10" grpId="0" animBg="1"/>
      <p:bldP spid="11" grpId="0" animBg="1"/>
      <p:bldP spid="12" grpId="0" animBg="1"/>
      <p:bldP spid="1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78419"/>
            <a:ext cx="9144000" cy="988741"/>
          </a:xfrm>
          <a:solidFill>
            <a:schemeClr val="accent3">
              <a:lumMod val="40000"/>
              <a:lumOff val="60000"/>
            </a:schemeClr>
          </a:solidFill>
        </p:spPr>
        <p:txBody>
          <a:bodyPr>
            <a:noAutofit/>
          </a:bodyPr>
          <a:lstStyle/>
          <a:p>
            <a:pPr algn="just"/>
            <a:r>
              <a:rPr lang="en-US" sz="2800" dirty="0" smtClean="0">
                <a:solidFill>
                  <a:schemeClr val="tx1"/>
                </a:solidFill>
                <a:latin typeface="+mn-lt"/>
              </a:rPr>
              <a:t>II. </a:t>
            </a:r>
            <a:r>
              <a:rPr lang="en-US" sz="2800" dirty="0" err="1" smtClean="0">
                <a:solidFill>
                  <a:schemeClr val="tx1"/>
                </a:solidFill>
                <a:latin typeface="+mn-lt"/>
              </a:rPr>
              <a:t>TÍNH</a:t>
            </a:r>
            <a:r>
              <a:rPr lang="en-US" sz="2800" dirty="0" smtClean="0">
                <a:solidFill>
                  <a:schemeClr val="tx1"/>
                </a:solidFill>
                <a:latin typeface="+mn-lt"/>
              </a:rPr>
              <a:t> </a:t>
            </a:r>
            <a:r>
              <a:rPr lang="en-US" sz="2800" dirty="0" err="1" smtClean="0">
                <a:solidFill>
                  <a:schemeClr val="tx1"/>
                </a:solidFill>
                <a:latin typeface="+mn-lt"/>
              </a:rPr>
              <a:t>CHẤT</a:t>
            </a:r>
            <a:r>
              <a:rPr lang="en-US" sz="2800" dirty="0" smtClean="0">
                <a:solidFill>
                  <a:schemeClr val="tx1"/>
                </a:solidFill>
                <a:latin typeface="+mn-lt"/>
              </a:rPr>
              <a:t> </a:t>
            </a:r>
            <a:r>
              <a:rPr lang="en-US" sz="2800" dirty="0" err="1" smtClean="0">
                <a:solidFill>
                  <a:schemeClr val="tx1"/>
                </a:solidFill>
                <a:latin typeface="+mn-lt"/>
              </a:rPr>
              <a:t>VÀ</a:t>
            </a:r>
            <a:r>
              <a:rPr lang="en-US" sz="2800" dirty="0" smtClean="0">
                <a:solidFill>
                  <a:schemeClr val="tx1"/>
                </a:solidFill>
                <a:latin typeface="+mn-lt"/>
              </a:rPr>
              <a:t> </a:t>
            </a:r>
            <a:r>
              <a:rPr lang="en-US" sz="2800" dirty="0" err="1" smtClean="0">
                <a:solidFill>
                  <a:schemeClr val="tx1"/>
                </a:solidFill>
                <a:latin typeface="+mn-lt"/>
              </a:rPr>
              <a:t>ỨNG</a:t>
            </a:r>
            <a:r>
              <a:rPr lang="en-US" sz="2800" dirty="0" smtClean="0">
                <a:solidFill>
                  <a:schemeClr val="tx1"/>
                </a:solidFill>
                <a:latin typeface="+mn-lt"/>
              </a:rPr>
              <a:t> </a:t>
            </a:r>
            <a:r>
              <a:rPr lang="en-US" sz="2800" dirty="0" err="1" smtClean="0">
                <a:solidFill>
                  <a:schemeClr val="tx1"/>
                </a:solidFill>
                <a:latin typeface="+mn-lt"/>
              </a:rPr>
              <a:t>DỤNG</a:t>
            </a:r>
            <a:r>
              <a:rPr lang="en-US" sz="2800" dirty="0" smtClean="0">
                <a:solidFill>
                  <a:schemeClr val="tx1"/>
                </a:solidFill>
                <a:latin typeface="+mn-lt"/>
              </a:rPr>
              <a:t> </a:t>
            </a:r>
            <a:r>
              <a:rPr lang="en-US" sz="2800" dirty="0" err="1" smtClean="0">
                <a:solidFill>
                  <a:schemeClr val="tx1"/>
                </a:solidFill>
                <a:latin typeface="+mn-lt"/>
              </a:rPr>
              <a:t>CỦA</a:t>
            </a:r>
            <a:r>
              <a:rPr lang="en-US" sz="2800" dirty="0" smtClean="0">
                <a:solidFill>
                  <a:schemeClr val="tx1"/>
                </a:solidFill>
                <a:latin typeface="+mn-lt"/>
              </a:rPr>
              <a:t> </a:t>
            </a:r>
            <a:r>
              <a:rPr lang="en-US" sz="2800" dirty="0" err="1" smtClean="0">
                <a:solidFill>
                  <a:schemeClr val="tx1"/>
                </a:solidFill>
                <a:latin typeface="+mn-lt"/>
              </a:rPr>
              <a:t>VẬT</a:t>
            </a:r>
            <a:r>
              <a:rPr lang="en-US" sz="2800" dirty="0" smtClean="0">
                <a:solidFill>
                  <a:schemeClr val="tx1"/>
                </a:solidFill>
                <a:latin typeface="+mn-lt"/>
              </a:rPr>
              <a:t> </a:t>
            </a:r>
            <a:r>
              <a:rPr lang="en-US" sz="2800" dirty="0" err="1" smtClean="0">
                <a:solidFill>
                  <a:schemeClr val="tx1"/>
                </a:solidFill>
                <a:latin typeface="+mn-lt"/>
              </a:rPr>
              <a:t>LIỆU</a:t>
            </a:r>
            <a:endParaRPr lang="en-US" sz="2800" dirty="0">
              <a:solidFill>
                <a:schemeClr val="tx1"/>
              </a:solidFill>
              <a:latin typeface="+mn-lt"/>
            </a:endParaRPr>
          </a:p>
        </p:txBody>
      </p:sp>
      <p:sp>
        <p:nvSpPr>
          <p:cNvPr id="4" name="Content Placeholder 2"/>
          <p:cNvSpPr txBox="1">
            <a:spLocks/>
          </p:cNvSpPr>
          <p:nvPr/>
        </p:nvSpPr>
        <p:spPr>
          <a:xfrm>
            <a:off x="579862" y="1671349"/>
            <a:ext cx="8184997" cy="2743200"/>
          </a:xfrm>
          <a:prstGeom prst="rect">
            <a:avLst/>
          </a:prstGeom>
          <a:solidFill>
            <a:schemeClr val="accent1">
              <a:lumMod val="40000"/>
              <a:lumOff val="6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2pPr>
            <a:lvl3pPr marL="1371600" marR="0" lvl="2"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3pPr>
            <a:lvl4pPr marL="1828800" marR="0" lvl="3"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4pPr>
            <a:lvl5pPr marL="2286000" marR="0" lvl="4"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5pPr>
            <a:lvl6pPr marL="2743200" marR="0" lvl="5"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6pPr>
            <a:lvl7pPr marL="3200400" marR="0" lvl="6"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7pPr>
            <a:lvl8pPr marL="3657600" marR="0" lvl="7"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8pPr>
            <a:lvl9pPr marL="4114800" marR="0" lvl="8"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9pPr>
          </a:lstStyle>
          <a:p>
            <a:pPr indent="-457200" algn="just">
              <a:lnSpc>
                <a:spcPct val="150000"/>
              </a:lnSpc>
              <a:buFontTx/>
              <a:buChar char="-"/>
            </a:pPr>
            <a:r>
              <a:rPr lang="en-US" sz="2800" dirty="0" smtClean="0">
                <a:solidFill>
                  <a:schemeClr val="tx1"/>
                </a:solidFill>
                <a:latin typeface="+mj-lt"/>
              </a:rPr>
              <a:t>Kim </a:t>
            </a:r>
            <a:r>
              <a:rPr lang="en-US" sz="2800" dirty="0" err="1" smtClean="0">
                <a:solidFill>
                  <a:schemeClr val="tx1"/>
                </a:solidFill>
                <a:latin typeface="+mj-lt"/>
              </a:rPr>
              <a:t>loại</a:t>
            </a:r>
            <a:r>
              <a:rPr lang="en-US" sz="2800" dirty="0" smtClean="0">
                <a:solidFill>
                  <a:schemeClr val="tx1"/>
                </a:solidFill>
                <a:latin typeface="+mj-lt"/>
              </a:rPr>
              <a:t> </a:t>
            </a:r>
            <a:r>
              <a:rPr lang="en-US" sz="2800" dirty="0" err="1" smtClean="0">
                <a:solidFill>
                  <a:schemeClr val="tx1"/>
                </a:solidFill>
                <a:latin typeface="+mj-lt"/>
              </a:rPr>
              <a:t>dẫn</a:t>
            </a:r>
            <a:r>
              <a:rPr lang="en-US" sz="2800" dirty="0" smtClean="0">
                <a:solidFill>
                  <a:schemeClr val="tx1"/>
                </a:solidFill>
                <a:latin typeface="+mj-lt"/>
              </a:rPr>
              <a:t> </a:t>
            </a:r>
            <a:r>
              <a:rPr lang="en-US" sz="2800" dirty="0" err="1" smtClean="0">
                <a:solidFill>
                  <a:schemeClr val="tx1"/>
                </a:solidFill>
                <a:latin typeface="+mj-lt"/>
              </a:rPr>
              <a:t>điện</a:t>
            </a:r>
            <a:r>
              <a:rPr lang="en-US" sz="2800" dirty="0" smtClean="0">
                <a:solidFill>
                  <a:schemeClr val="tx1"/>
                </a:solidFill>
                <a:latin typeface="+mj-lt"/>
              </a:rPr>
              <a:t> </a:t>
            </a:r>
            <a:r>
              <a:rPr lang="en-US" sz="2800" dirty="0" err="1" smtClean="0">
                <a:solidFill>
                  <a:schemeClr val="tx1"/>
                </a:solidFill>
                <a:latin typeface="+mj-lt"/>
              </a:rPr>
              <a:t>tốt</a:t>
            </a:r>
            <a:endParaRPr lang="en-US" sz="2800" dirty="0" smtClean="0">
              <a:solidFill>
                <a:schemeClr val="tx1"/>
              </a:solidFill>
              <a:latin typeface="+mj-lt"/>
            </a:endParaRPr>
          </a:p>
          <a:p>
            <a:pPr indent="-457200" algn="just">
              <a:lnSpc>
                <a:spcPct val="150000"/>
              </a:lnSpc>
              <a:buFontTx/>
              <a:buChar char="-"/>
            </a:pPr>
            <a:r>
              <a:rPr lang="en-US" sz="2800" dirty="0" err="1" smtClean="0">
                <a:solidFill>
                  <a:schemeClr val="tx1"/>
                </a:solidFill>
                <a:latin typeface="+mj-lt"/>
              </a:rPr>
              <a:t>Gỗ</a:t>
            </a:r>
            <a:r>
              <a:rPr lang="en-US" sz="2800" dirty="0" smtClean="0">
                <a:solidFill>
                  <a:schemeClr val="tx1"/>
                </a:solidFill>
                <a:latin typeface="+mj-lt"/>
              </a:rPr>
              <a:t>, </a:t>
            </a:r>
            <a:r>
              <a:rPr lang="en-US" sz="2800" dirty="0" err="1" smtClean="0">
                <a:solidFill>
                  <a:schemeClr val="tx1"/>
                </a:solidFill>
                <a:latin typeface="+mj-lt"/>
              </a:rPr>
              <a:t>nhựa</a:t>
            </a:r>
            <a:r>
              <a:rPr lang="en-US" sz="2800" dirty="0" smtClean="0">
                <a:solidFill>
                  <a:schemeClr val="tx1"/>
                </a:solidFill>
                <a:latin typeface="+mj-lt"/>
              </a:rPr>
              <a:t>, </a:t>
            </a:r>
            <a:r>
              <a:rPr lang="en-US" sz="2800" dirty="0" err="1" smtClean="0">
                <a:solidFill>
                  <a:schemeClr val="tx1"/>
                </a:solidFill>
                <a:latin typeface="+mj-lt"/>
              </a:rPr>
              <a:t>cao</a:t>
            </a:r>
            <a:r>
              <a:rPr lang="en-US" sz="2800" dirty="0" smtClean="0">
                <a:solidFill>
                  <a:schemeClr val="tx1"/>
                </a:solidFill>
                <a:latin typeface="+mj-lt"/>
              </a:rPr>
              <a:t> </a:t>
            </a:r>
            <a:r>
              <a:rPr lang="en-US" sz="2800" dirty="0" err="1" smtClean="0">
                <a:solidFill>
                  <a:schemeClr val="tx1"/>
                </a:solidFill>
                <a:latin typeface="+mj-lt"/>
              </a:rPr>
              <a:t>su</a:t>
            </a:r>
            <a:r>
              <a:rPr lang="en-US" sz="2800" dirty="0" smtClean="0">
                <a:solidFill>
                  <a:schemeClr val="tx1"/>
                </a:solidFill>
                <a:latin typeface="+mj-lt"/>
              </a:rPr>
              <a:t>, </a:t>
            </a:r>
            <a:r>
              <a:rPr lang="en-US" sz="2800" dirty="0" err="1" smtClean="0">
                <a:solidFill>
                  <a:schemeClr val="tx1"/>
                </a:solidFill>
                <a:latin typeface="+mj-lt"/>
              </a:rPr>
              <a:t>thủy</a:t>
            </a:r>
            <a:r>
              <a:rPr lang="en-US" sz="2800" dirty="0" smtClean="0">
                <a:solidFill>
                  <a:schemeClr val="tx1"/>
                </a:solidFill>
                <a:latin typeface="+mj-lt"/>
              </a:rPr>
              <a:t> </a:t>
            </a:r>
            <a:r>
              <a:rPr lang="en-US" sz="2800" dirty="0" err="1" smtClean="0">
                <a:solidFill>
                  <a:schemeClr val="tx1"/>
                </a:solidFill>
                <a:latin typeface="+mj-lt"/>
              </a:rPr>
              <a:t>tinh</a:t>
            </a:r>
            <a:r>
              <a:rPr lang="en-US" sz="2800" dirty="0" smtClean="0">
                <a:solidFill>
                  <a:schemeClr val="tx1"/>
                </a:solidFill>
                <a:latin typeface="+mj-lt"/>
              </a:rPr>
              <a:t>… </a:t>
            </a:r>
            <a:r>
              <a:rPr lang="en-US" sz="2800" dirty="0" err="1" smtClean="0">
                <a:solidFill>
                  <a:schemeClr val="tx1"/>
                </a:solidFill>
                <a:latin typeface="+mj-lt"/>
              </a:rPr>
              <a:t>không</a:t>
            </a:r>
            <a:r>
              <a:rPr lang="en-US" sz="2800" dirty="0" smtClean="0">
                <a:solidFill>
                  <a:schemeClr val="tx1"/>
                </a:solidFill>
                <a:latin typeface="+mj-lt"/>
              </a:rPr>
              <a:t> </a:t>
            </a:r>
            <a:r>
              <a:rPr lang="en-US" sz="2800" dirty="0" err="1" smtClean="0">
                <a:solidFill>
                  <a:schemeClr val="tx1"/>
                </a:solidFill>
                <a:latin typeface="+mj-lt"/>
              </a:rPr>
              <a:t>dẫn</a:t>
            </a:r>
            <a:r>
              <a:rPr lang="en-US" sz="2800" dirty="0" smtClean="0">
                <a:solidFill>
                  <a:schemeClr val="tx1"/>
                </a:solidFill>
                <a:latin typeface="+mj-lt"/>
              </a:rPr>
              <a:t> </a:t>
            </a:r>
            <a:r>
              <a:rPr lang="en-US" sz="2800" dirty="0" err="1" smtClean="0">
                <a:solidFill>
                  <a:schemeClr val="tx1"/>
                </a:solidFill>
                <a:latin typeface="+mj-lt"/>
              </a:rPr>
              <a:t>điện</a:t>
            </a:r>
            <a:r>
              <a:rPr lang="en-US" sz="2800" dirty="0" smtClean="0">
                <a:solidFill>
                  <a:schemeClr val="tx1"/>
                </a:solidFill>
                <a:latin typeface="+mj-lt"/>
              </a:rPr>
              <a:t>	</a:t>
            </a:r>
          </a:p>
          <a:p>
            <a:pPr marL="0" indent="0" algn="just">
              <a:lnSpc>
                <a:spcPct val="150000"/>
              </a:lnSpc>
            </a:pPr>
            <a:r>
              <a:rPr lang="en-US" sz="2800" dirty="0" smtClean="0">
                <a:solidFill>
                  <a:schemeClr val="tx1"/>
                </a:solidFill>
                <a:latin typeface="+mj-lt"/>
              </a:rPr>
              <a:t>	</a:t>
            </a:r>
            <a:endParaRPr lang="en-US" sz="2800" dirty="0">
              <a:solidFill>
                <a:schemeClr val="tx1"/>
              </a:solidFill>
              <a:latin typeface="+mj-lt"/>
            </a:endParaRPr>
          </a:p>
        </p:txBody>
      </p:sp>
      <p:sp>
        <p:nvSpPr>
          <p:cNvPr id="5" name="TextBox 4"/>
          <p:cNvSpPr txBox="1"/>
          <p:nvPr/>
        </p:nvSpPr>
        <p:spPr>
          <a:xfrm>
            <a:off x="289932" y="1271239"/>
            <a:ext cx="6021658" cy="400110"/>
          </a:xfrm>
          <a:prstGeom prst="rect">
            <a:avLst/>
          </a:prstGeom>
          <a:noFill/>
        </p:spPr>
        <p:txBody>
          <a:bodyPr wrap="square" rtlCol="0">
            <a:spAutoFit/>
          </a:bodyPr>
          <a:lstStyle/>
          <a:p>
            <a:r>
              <a:rPr lang="en-US" sz="2000" b="1" dirty="0" smtClean="0">
                <a:solidFill>
                  <a:schemeClr val="tx1"/>
                </a:solidFill>
              </a:rPr>
              <a:t>1. </a:t>
            </a:r>
            <a:r>
              <a:rPr lang="en-US" sz="2000" b="1" dirty="0" err="1" smtClean="0">
                <a:solidFill>
                  <a:schemeClr val="tx1"/>
                </a:solidFill>
              </a:rPr>
              <a:t>Tìm</a:t>
            </a:r>
            <a:r>
              <a:rPr lang="en-US" sz="2000" b="1" dirty="0" smtClean="0">
                <a:solidFill>
                  <a:schemeClr val="tx1"/>
                </a:solidFill>
              </a:rPr>
              <a:t> </a:t>
            </a:r>
            <a:r>
              <a:rPr lang="en-US" sz="2000" b="1" dirty="0" err="1" smtClean="0">
                <a:solidFill>
                  <a:schemeClr val="tx1"/>
                </a:solidFill>
              </a:rPr>
              <a:t>hiểu</a:t>
            </a:r>
            <a:r>
              <a:rPr lang="en-US" sz="2000" b="1" dirty="0" smtClean="0">
                <a:solidFill>
                  <a:schemeClr val="tx1"/>
                </a:solidFill>
              </a:rPr>
              <a:t> </a:t>
            </a:r>
            <a:r>
              <a:rPr lang="en-US" sz="2000" b="1" dirty="0" err="1" smtClean="0">
                <a:solidFill>
                  <a:schemeClr val="tx1"/>
                </a:solidFill>
              </a:rPr>
              <a:t>khả</a:t>
            </a:r>
            <a:r>
              <a:rPr lang="en-US" sz="2000" b="1" dirty="0" smtClean="0">
                <a:solidFill>
                  <a:schemeClr val="tx1"/>
                </a:solidFill>
              </a:rPr>
              <a:t> </a:t>
            </a:r>
            <a:r>
              <a:rPr lang="en-US" sz="2000" b="1" dirty="0" err="1" smtClean="0">
                <a:solidFill>
                  <a:schemeClr val="tx1"/>
                </a:solidFill>
              </a:rPr>
              <a:t>năng</a:t>
            </a:r>
            <a:r>
              <a:rPr lang="en-US" sz="2000" b="1" dirty="0" smtClean="0">
                <a:solidFill>
                  <a:schemeClr val="tx1"/>
                </a:solidFill>
              </a:rPr>
              <a:t> </a:t>
            </a:r>
            <a:r>
              <a:rPr lang="en-US" sz="2000" b="1" dirty="0" err="1" smtClean="0">
                <a:solidFill>
                  <a:schemeClr val="tx1"/>
                </a:solidFill>
              </a:rPr>
              <a:t>dẫn</a:t>
            </a:r>
            <a:r>
              <a:rPr lang="en-US" sz="2000" b="1" dirty="0" smtClean="0">
                <a:solidFill>
                  <a:schemeClr val="tx1"/>
                </a:solidFill>
              </a:rPr>
              <a:t> </a:t>
            </a:r>
            <a:r>
              <a:rPr lang="en-US" sz="2000" b="1" dirty="0" err="1" smtClean="0">
                <a:solidFill>
                  <a:schemeClr val="tx1"/>
                </a:solidFill>
              </a:rPr>
              <a:t>điện</a:t>
            </a:r>
            <a:r>
              <a:rPr lang="en-US" sz="2000" b="1" dirty="0" smtClean="0">
                <a:solidFill>
                  <a:schemeClr val="tx1"/>
                </a:solidFill>
              </a:rPr>
              <a:t> </a:t>
            </a:r>
            <a:r>
              <a:rPr lang="en-US" sz="2000" b="1" dirty="0" err="1" smtClean="0">
                <a:solidFill>
                  <a:schemeClr val="tx1"/>
                </a:solidFill>
              </a:rPr>
              <a:t>của</a:t>
            </a:r>
            <a:r>
              <a:rPr lang="en-US" sz="2000" b="1" dirty="0" smtClean="0">
                <a:solidFill>
                  <a:schemeClr val="tx1"/>
                </a:solidFill>
              </a:rPr>
              <a:t> </a:t>
            </a:r>
            <a:r>
              <a:rPr lang="en-US" sz="2000" b="1" dirty="0" err="1" smtClean="0">
                <a:solidFill>
                  <a:schemeClr val="tx1"/>
                </a:solidFill>
              </a:rPr>
              <a:t>vật</a:t>
            </a:r>
            <a:r>
              <a:rPr lang="en-US" sz="2000" b="1" dirty="0" smtClean="0">
                <a:solidFill>
                  <a:schemeClr val="tx1"/>
                </a:solidFill>
              </a:rPr>
              <a:t> </a:t>
            </a:r>
            <a:r>
              <a:rPr lang="en-US" sz="2000" b="1" dirty="0" err="1" smtClean="0">
                <a:solidFill>
                  <a:schemeClr val="tx1"/>
                </a:solidFill>
              </a:rPr>
              <a:t>liệu</a:t>
            </a:r>
            <a:endParaRPr lang="en-US" sz="2000" b="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5" y="1775428"/>
            <a:ext cx="915304" cy="915304"/>
          </a:xfrm>
          <a:prstGeom prst="rect">
            <a:avLst/>
          </a:prstGeom>
        </p:spPr>
      </p:pic>
    </p:spTree>
    <p:extLst>
      <p:ext uri="{BB962C8B-B14F-4D97-AF65-F5344CB8AC3E}">
        <p14:creationId xmlns:p14="http://schemas.microsoft.com/office/powerpoint/2010/main" val="85283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193" y="672860"/>
            <a:ext cx="6017949" cy="481823"/>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II. </a:t>
            </a:r>
            <a:r>
              <a:rPr lang="en-US" sz="2400" b="1" dirty="0" err="1">
                <a:latin typeface="Tahoma" panose="020B0604030504040204" pitchFamily="34" charset="0"/>
                <a:ea typeface="Tahoma" panose="020B0604030504040204" pitchFamily="34" charset="0"/>
                <a:cs typeface="Tahoma" panose="020B0604030504040204" pitchFamily="34" charset="0"/>
              </a:rPr>
              <a:t>Tính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chất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ứng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dụng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liệu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368302" y="4426591"/>
            <a:ext cx="8311487" cy="437684"/>
          </a:xfrm>
          <a:prstGeom prst="rect">
            <a:avLst/>
          </a:prstGeom>
          <a:noFill/>
        </p:spPr>
        <p:txBody>
          <a:bodyPr wrap="square" lIns="68580" tIns="34290" rIns="68580" bIns="34290" rtlCol="0">
            <a:spAutoFit/>
          </a:bodyPr>
          <a:lstStyle/>
          <a:p>
            <a:pPr algn="ctr">
              <a:lnSpc>
                <a:spcPct val="114000"/>
              </a:lnSpc>
            </a:pPr>
            <a:r>
              <a:rPr lang="en-US" sz="2100" dirty="0" err="1" smtClean="0">
                <a:latin typeface="Tahoma" panose="020B0604030504040204" pitchFamily="34" charset="0"/>
                <a:ea typeface="Tahoma" panose="020B0604030504040204" pitchFamily="34" charset="0"/>
                <a:cs typeface="Tahoma" panose="020B0604030504040204" pitchFamily="34" charset="0"/>
              </a:rPr>
              <a:t>Nhựa</a:t>
            </a:r>
            <a:r>
              <a:rPr lang="en-US" sz="2100" dirty="0" smtClean="0">
                <a:latin typeface="Tahoma" panose="020B0604030504040204" pitchFamily="34" charset="0"/>
                <a:ea typeface="Tahoma" panose="020B0604030504040204" pitchFamily="34" charset="0"/>
                <a:cs typeface="Tahoma" panose="020B0604030504040204" pitchFamily="34" charset="0"/>
              </a:rPr>
              <a:t>, </a:t>
            </a:r>
            <a:r>
              <a:rPr lang="en-US" sz="2100" dirty="0" err="1" smtClean="0">
                <a:latin typeface="Tahoma" panose="020B0604030504040204" pitchFamily="34" charset="0"/>
                <a:ea typeface="Tahoma" panose="020B0604030504040204" pitchFamily="34" charset="0"/>
                <a:cs typeface="Tahoma" panose="020B0604030504040204" pitchFamily="34" charset="0"/>
              </a:rPr>
              <a:t>cao</a:t>
            </a:r>
            <a:r>
              <a:rPr lang="en-US" sz="2100" dirty="0" smtClean="0">
                <a:latin typeface="Tahoma" panose="020B0604030504040204" pitchFamily="34" charset="0"/>
                <a:ea typeface="Tahoma" panose="020B0604030504040204" pitchFamily="34" charset="0"/>
                <a:cs typeface="Tahoma" panose="020B0604030504040204" pitchFamily="34" charset="0"/>
              </a:rPr>
              <a:t> </a:t>
            </a:r>
            <a:r>
              <a:rPr lang="en-US" sz="2100" dirty="0" err="1" smtClean="0">
                <a:latin typeface="Tahoma" panose="020B0604030504040204" pitchFamily="34" charset="0"/>
                <a:ea typeface="Tahoma" panose="020B0604030504040204" pitchFamily="34" charset="0"/>
                <a:cs typeface="Tahoma" panose="020B0604030504040204" pitchFamily="34" charset="0"/>
              </a:rPr>
              <a:t>su</a:t>
            </a:r>
            <a:r>
              <a:rPr lang="en-US" sz="2100" dirty="0" smtClean="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cách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điện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dùng</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làm</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vỏ</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dây</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điện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để</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tránh</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bị</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điện</a:t>
            </a:r>
            <a:r>
              <a:rPr lang="en-US" sz="2100" dirty="0">
                <a:latin typeface="Tahoma" panose="020B0604030504040204" pitchFamily="34" charset="0"/>
                <a:ea typeface="Tahoma" panose="020B0604030504040204" pitchFamily="34" charset="0"/>
                <a:cs typeface="Tahoma" panose="020B0604030504040204" pitchFamily="34" charset="0"/>
              </a:rPr>
              <a:t> </a:t>
            </a:r>
            <a:r>
              <a:rPr lang="en-US" sz="2100" dirty="0" err="1">
                <a:latin typeface="Tahoma" panose="020B0604030504040204" pitchFamily="34" charset="0"/>
                <a:ea typeface="Tahoma" panose="020B0604030504040204" pitchFamily="34" charset="0"/>
                <a:cs typeface="Tahoma" panose="020B0604030504040204" pitchFamily="34" charset="0"/>
              </a:rPr>
              <a:t>giật</a:t>
            </a:r>
            <a:endParaRPr lang="en-US" sz="21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stretch>
            <a:fillRect/>
          </a:stretch>
        </p:blipFill>
        <p:spPr>
          <a:xfrm>
            <a:off x="1587500" y="1330344"/>
            <a:ext cx="5873091" cy="2920586"/>
          </a:xfrm>
          <a:prstGeom prst="rect">
            <a:avLst/>
          </a:prstGeom>
        </p:spPr>
      </p:pic>
    </p:spTree>
    <p:extLst>
      <p:ext uri="{BB962C8B-B14F-4D97-AF65-F5344CB8AC3E}">
        <p14:creationId xmlns:p14="http://schemas.microsoft.com/office/powerpoint/2010/main" val="2593379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500" fill="hold"/>
                                        <p:tgtEl>
                                          <p:spTgt spid="17"/>
                                        </p:tgtEl>
                                        <p:attrNameLst>
                                          <p:attrName>ppt_x</p:attrName>
                                        </p:attrNameLst>
                                      </p:cBhvr>
                                      <p:tavLst>
                                        <p:tav tm="0">
                                          <p:val>
                                            <p:strVal val="#ppt_x"/>
                                          </p:val>
                                        </p:tav>
                                        <p:tav tm="100000">
                                          <p:val>
                                            <p:strVal val="#ppt_x"/>
                                          </p:val>
                                        </p:tav>
                                      </p:tavLst>
                                    </p:anim>
                                    <p:anim calcmode="lin" valueType="num">
                                      <p:cBhvr additive="base">
                                        <p:cTn id="13"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p:cNvPicPr>
            <a:picLocks noGrp="1" noChangeAspect="1"/>
          </p:cNvPicPr>
          <p:nvPr>
            <p:ph idx="1"/>
          </p:nvPr>
        </p:nvPicPr>
        <p:blipFill>
          <a:blip r:embed="rId2"/>
          <a:stretch>
            <a:fillRect/>
          </a:stretch>
        </p:blipFill>
        <p:spPr>
          <a:xfrm>
            <a:off x="5882426" y="1334513"/>
            <a:ext cx="3158544" cy="1886333"/>
          </a:xfrm>
          <a:prstGeom prst="rect">
            <a:avLst/>
          </a:prstGeom>
        </p:spPr>
      </p:pic>
      <p:sp>
        <p:nvSpPr>
          <p:cNvPr id="5" name="Content Placeholder 2"/>
          <p:cNvSpPr txBox="1"/>
          <p:nvPr/>
        </p:nvSpPr>
        <p:spPr>
          <a:xfrm>
            <a:off x="74347" y="592480"/>
            <a:ext cx="5634214" cy="4849861"/>
          </a:xfrm>
          <a:prstGeom prst="rect">
            <a:avLst/>
          </a:prstGeom>
        </p:spPr>
        <p:txBody>
          <a:bodyPr vert="horz" lIns="68580" tIns="34290" rIns="68580" bIns="34290" rtlCol="0">
            <a:normAutofit/>
          </a:bodyPr>
          <a:lstStyle>
            <a:lvl1pPr marL="342900" indent="-3429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2pPr>
            <a:lvl3pPr marL="11430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3pPr>
            <a:lvl4pPr marL="16002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4pPr>
            <a:lvl5pPr marL="2057400" indent="-228600" algn="l" defTabSz="457200" rtl="0" eaLnBrk="1" latinLnBrk="0" hangingPunct="1">
              <a:spcBef>
                <a:spcPts val="1000"/>
              </a:spcBef>
              <a:spcAft>
                <a:spcPts val="0"/>
              </a:spcAft>
              <a:buClr>
                <a:schemeClr val="accent1"/>
              </a:buClr>
              <a:buFont typeface="Wingdings 3" panose="05040102010807070707" charset="2"/>
              <a:buChar char=""/>
              <a:defRPr sz="2800" kern="1200">
                <a:solidFill>
                  <a:schemeClr val="tx1">
                    <a:lumMod val="75000"/>
                    <a:lumOff val="25000"/>
                  </a:schemeClr>
                </a:solidFill>
                <a:latin typeface="Arial" panose="020B0604020202020204" pitchFamily="34" charset="0"/>
                <a:ea typeface="+mn-ea"/>
                <a:cs typeface="Arial" panose="020B0604020202020204" pitchFamily="34" charset="0"/>
              </a:defRPr>
            </a:lvl5pPr>
            <a:lvl6pPr marL="25146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panose="05040102010807070707" charset="2"/>
              <a:buChar char=""/>
              <a:defRPr sz="1200" kern="1200">
                <a:solidFill>
                  <a:schemeClr val="tx1">
                    <a:lumMod val="75000"/>
                    <a:lumOff val="25000"/>
                  </a:schemeClr>
                </a:solidFill>
                <a:latin typeface="+mn-lt"/>
                <a:ea typeface="+mn-ea"/>
                <a:cs typeface="+mn-cs"/>
              </a:defRPr>
            </a:lvl9pPr>
          </a:lstStyle>
          <a:p>
            <a:pPr marL="0" indent="0" algn="just">
              <a:buNone/>
            </a:pPr>
            <a:r>
              <a:rPr lang="en-US" sz="2400" b="1" dirty="0">
                <a:solidFill>
                  <a:srgbClr val="FF0000"/>
                </a:solidFill>
              </a:rPr>
              <a:t>2.1. </a:t>
            </a:r>
            <a:r>
              <a:rPr lang="en-US" sz="2400" b="1" dirty="0" err="1">
                <a:solidFill>
                  <a:srgbClr val="FF0000"/>
                </a:solidFill>
              </a:rPr>
              <a:t>Chuẩn</a:t>
            </a:r>
            <a:r>
              <a:rPr lang="en-US" sz="2400" b="1" dirty="0">
                <a:solidFill>
                  <a:srgbClr val="FF0000"/>
                </a:solidFill>
              </a:rPr>
              <a:t> </a:t>
            </a:r>
            <a:r>
              <a:rPr lang="en-US" sz="2400" b="1" dirty="0" err="1">
                <a:solidFill>
                  <a:srgbClr val="FF0000"/>
                </a:solidFill>
              </a:rPr>
              <a:t>bị</a:t>
            </a:r>
            <a:endParaRPr lang="en-US" sz="2400" b="1" dirty="0">
              <a:solidFill>
                <a:srgbClr val="FF0000"/>
              </a:solidFill>
            </a:endParaRPr>
          </a:p>
          <a:p>
            <a:pPr marL="0" indent="0">
              <a:buNone/>
            </a:pPr>
            <a:r>
              <a:rPr lang="en-US" sz="2400" dirty="0"/>
              <a:t>- </a:t>
            </a:r>
            <a:r>
              <a:rPr lang="en-US" sz="2400" dirty="0" err="1"/>
              <a:t>Bát</a:t>
            </a:r>
            <a:r>
              <a:rPr lang="en-US" sz="2400" dirty="0"/>
              <a:t> </a:t>
            </a:r>
            <a:r>
              <a:rPr lang="en-US" sz="2400" dirty="0" err="1"/>
              <a:t>sứ</a:t>
            </a:r>
            <a:r>
              <a:rPr lang="en-US" sz="2400" dirty="0"/>
              <a:t>, </a:t>
            </a:r>
            <a:r>
              <a:rPr lang="en-US" sz="2400" dirty="0" err="1"/>
              <a:t>các</a:t>
            </a:r>
            <a:r>
              <a:rPr lang="en-US" sz="2400" dirty="0"/>
              <a:t> </a:t>
            </a:r>
            <a:r>
              <a:rPr lang="en-US" sz="2400" dirty="0" err="1"/>
              <a:t>thìa</a:t>
            </a:r>
            <a:r>
              <a:rPr lang="en-US" sz="2400" dirty="0"/>
              <a:t> </a:t>
            </a:r>
            <a:r>
              <a:rPr lang="en-US" sz="2400" dirty="0" err="1"/>
              <a:t>bằng</a:t>
            </a:r>
            <a:r>
              <a:rPr lang="en-US" sz="2400" dirty="0"/>
              <a:t> </a:t>
            </a:r>
            <a:r>
              <a:rPr lang="en-US" sz="2400" dirty="0" err="1"/>
              <a:t>kim</a:t>
            </a:r>
            <a:r>
              <a:rPr lang="en-US" sz="2400" dirty="0"/>
              <a:t> </a:t>
            </a:r>
            <a:r>
              <a:rPr lang="en-US" sz="2400" dirty="0" err="1"/>
              <a:t>loại</a:t>
            </a:r>
            <a:r>
              <a:rPr lang="en-US" sz="2400" dirty="0"/>
              <a:t>, </a:t>
            </a:r>
            <a:r>
              <a:rPr lang="en-US" sz="2400" dirty="0" err="1" smtClean="0"/>
              <a:t>gỗ</a:t>
            </a:r>
            <a:r>
              <a:rPr lang="en-US" sz="2400" dirty="0" smtClean="0"/>
              <a:t>, </a:t>
            </a:r>
            <a:r>
              <a:rPr lang="en-US" sz="2400" dirty="0" err="1"/>
              <a:t>nhựa</a:t>
            </a:r>
            <a:r>
              <a:rPr lang="en-US" sz="2400" dirty="0"/>
              <a:t>.</a:t>
            </a:r>
          </a:p>
          <a:p>
            <a:pPr marL="0" indent="0" algn="just">
              <a:buNone/>
            </a:pPr>
            <a:r>
              <a:rPr lang="en-US" sz="2400" b="1" dirty="0">
                <a:solidFill>
                  <a:srgbClr val="FF0000"/>
                </a:solidFill>
              </a:rPr>
              <a:t>2.2. </a:t>
            </a:r>
            <a:r>
              <a:rPr lang="en-US" sz="2400" b="1" dirty="0" err="1">
                <a:solidFill>
                  <a:srgbClr val="FF0000"/>
                </a:solidFill>
              </a:rPr>
              <a:t>Tiến</a:t>
            </a:r>
            <a:r>
              <a:rPr lang="en-US" sz="2400" b="1" dirty="0">
                <a:solidFill>
                  <a:srgbClr val="FF0000"/>
                </a:solidFill>
              </a:rPr>
              <a:t> </a:t>
            </a:r>
            <a:r>
              <a:rPr lang="en-US" sz="2400" b="1" dirty="0" err="1">
                <a:solidFill>
                  <a:srgbClr val="FF0000"/>
                </a:solidFill>
              </a:rPr>
              <a:t>hành</a:t>
            </a:r>
            <a:endParaRPr lang="en-US" sz="2400" b="1" dirty="0">
              <a:solidFill>
                <a:srgbClr val="FF0000"/>
              </a:solidFill>
            </a:endParaRPr>
          </a:p>
          <a:p>
            <a:pPr algn="just">
              <a:buFontTx/>
              <a:buChar char="-"/>
            </a:pPr>
            <a:r>
              <a:rPr lang="en-US" sz="2400" dirty="0" err="1"/>
              <a:t>Đổ</a:t>
            </a:r>
            <a:r>
              <a:rPr lang="en-US" sz="2400" dirty="0"/>
              <a:t> </a:t>
            </a:r>
            <a:r>
              <a:rPr lang="en-US" sz="2400" dirty="0" err="1"/>
              <a:t>nước</a:t>
            </a:r>
            <a:r>
              <a:rPr lang="en-US" sz="2400" dirty="0"/>
              <a:t> </a:t>
            </a:r>
            <a:r>
              <a:rPr lang="en-US" sz="2400" dirty="0" err="1"/>
              <a:t>nóng</a:t>
            </a:r>
            <a:r>
              <a:rPr lang="en-US" sz="2400" dirty="0"/>
              <a:t> </a:t>
            </a:r>
            <a:r>
              <a:rPr lang="en-US" sz="2400" dirty="0" err="1"/>
              <a:t>già</a:t>
            </a:r>
            <a:r>
              <a:rPr lang="en-US" sz="2400" dirty="0"/>
              <a:t> (</a:t>
            </a:r>
            <a:r>
              <a:rPr lang="en-US" sz="2400" dirty="0" err="1"/>
              <a:t>khoảng</a:t>
            </a:r>
            <a:r>
              <a:rPr lang="en-US" sz="2400" dirty="0"/>
              <a:t> 90</a:t>
            </a:r>
            <a:r>
              <a:rPr lang="en-US" sz="2400" baseline="30000" dirty="0"/>
              <a:t>o</a:t>
            </a:r>
            <a:r>
              <a:rPr lang="en-US" sz="2400" dirty="0"/>
              <a:t>C) </a:t>
            </a:r>
            <a:r>
              <a:rPr lang="en-US" sz="2400" dirty="0" err="1"/>
              <a:t>vào</a:t>
            </a:r>
            <a:r>
              <a:rPr lang="en-US" sz="2400" dirty="0"/>
              <a:t> 2/3 </a:t>
            </a:r>
            <a:r>
              <a:rPr lang="en-US" sz="2400" dirty="0" err="1"/>
              <a:t>bát</a:t>
            </a:r>
            <a:r>
              <a:rPr lang="en-US" sz="2400" dirty="0"/>
              <a:t> </a:t>
            </a:r>
            <a:r>
              <a:rPr lang="en-US" sz="2400" dirty="0" err="1"/>
              <a:t>và</a:t>
            </a:r>
            <a:r>
              <a:rPr lang="en-US" sz="2400" dirty="0"/>
              <a:t> </a:t>
            </a:r>
            <a:r>
              <a:rPr lang="en-US" sz="2400" dirty="0" err="1"/>
              <a:t>đặt</a:t>
            </a:r>
            <a:r>
              <a:rPr lang="en-US" sz="2400" dirty="0"/>
              <a:t> </a:t>
            </a:r>
            <a:r>
              <a:rPr lang="en-US" sz="2400" dirty="0" smtClean="0"/>
              <a:t>3 </a:t>
            </a:r>
            <a:r>
              <a:rPr lang="en-US" sz="2400" dirty="0" err="1"/>
              <a:t>chiếc</a:t>
            </a:r>
            <a:r>
              <a:rPr lang="en-US" sz="2400" dirty="0"/>
              <a:t> </a:t>
            </a:r>
            <a:r>
              <a:rPr lang="en-US" sz="2400" dirty="0" err="1"/>
              <a:t>thìa</a:t>
            </a:r>
            <a:r>
              <a:rPr lang="en-US" sz="2400" dirty="0"/>
              <a:t> </a:t>
            </a:r>
            <a:r>
              <a:rPr lang="en-US" sz="2400" dirty="0" err="1"/>
              <a:t>vào</a:t>
            </a:r>
            <a:r>
              <a:rPr lang="en-US" sz="2400" dirty="0"/>
              <a:t> </a:t>
            </a:r>
            <a:r>
              <a:rPr lang="en-US" sz="2400" dirty="0" err="1"/>
              <a:t>bát</a:t>
            </a:r>
            <a:r>
              <a:rPr lang="en-US" sz="2400" dirty="0"/>
              <a:t>. </a:t>
            </a:r>
            <a:r>
              <a:rPr lang="en-US" sz="2400" dirty="0" err="1"/>
              <a:t>Sau</a:t>
            </a:r>
            <a:r>
              <a:rPr lang="en-US" sz="2400" dirty="0"/>
              <a:t> </a:t>
            </a:r>
            <a:r>
              <a:rPr lang="en-US" sz="2400" dirty="0" err="1"/>
              <a:t>khoảng</a:t>
            </a:r>
            <a:r>
              <a:rPr lang="en-US" sz="2400" dirty="0"/>
              <a:t> 2 – 3 </a:t>
            </a:r>
            <a:r>
              <a:rPr lang="en-US" sz="2400" dirty="0" err="1"/>
              <a:t>phút</a:t>
            </a:r>
            <a:r>
              <a:rPr lang="en-US" sz="2400" dirty="0"/>
              <a:t>, </a:t>
            </a:r>
            <a:r>
              <a:rPr lang="en-US" sz="2400" dirty="0" err="1"/>
              <a:t>dùng</a:t>
            </a:r>
            <a:r>
              <a:rPr lang="en-US" sz="2400" dirty="0"/>
              <a:t> </a:t>
            </a:r>
            <a:r>
              <a:rPr lang="en-US" sz="2400" dirty="0" err="1"/>
              <a:t>tay</a:t>
            </a:r>
            <a:r>
              <a:rPr lang="en-US" sz="2400" dirty="0"/>
              <a:t> </a:t>
            </a:r>
            <a:r>
              <a:rPr lang="en-US" sz="2400" dirty="0" err="1"/>
              <a:t>cầm</a:t>
            </a:r>
            <a:r>
              <a:rPr lang="en-US" sz="2400" dirty="0"/>
              <a:t> </a:t>
            </a:r>
            <a:r>
              <a:rPr lang="en-US" sz="2400" dirty="0" err="1"/>
              <a:t>vào</a:t>
            </a:r>
            <a:r>
              <a:rPr lang="en-US" sz="2400" dirty="0"/>
              <a:t> </a:t>
            </a:r>
            <a:r>
              <a:rPr lang="en-US" sz="2400" dirty="0" err="1"/>
              <a:t>cán</a:t>
            </a:r>
            <a:r>
              <a:rPr lang="en-US" sz="2400" dirty="0"/>
              <a:t> </a:t>
            </a:r>
            <a:r>
              <a:rPr lang="en-US" sz="2400" dirty="0" err="1"/>
              <a:t>từng</a:t>
            </a:r>
            <a:r>
              <a:rPr lang="en-US" sz="2400" dirty="0"/>
              <a:t> </a:t>
            </a:r>
            <a:r>
              <a:rPr lang="en-US" sz="2400" dirty="0" err="1"/>
              <a:t>chiếc</a:t>
            </a:r>
            <a:r>
              <a:rPr lang="en-US" sz="2400" dirty="0"/>
              <a:t> </a:t>
            </a:r>
            <a:r>
              <a:rPr lang="en-US" sz="2400" dirty="0" err="1"/>
              <a:t>thìa</a:t>
            </a:r>
            <a:r>
              <a:rPr lang="en-US" sz="2400" dirty="0"/>
              <a:t>.</a:t>
            </a:r>
          </a:p>
          <a:p>
            <a:pPr algn="just">
              <a:buFontTx/>
              <a:buChar char="-"/>
            </a:pPr>
            <a:r>
              <a:rPr lang="en-US" sz="2400" dirty="0" err="1" smtClean="0"/>
              <a:t>Quan</a:t>
            </a:r>
            <a:r>
              <a:rPr lang="en-US" sz="2400" dirty="0" smtClean="0"/>
              <a:t> </a:t>
            </a:r>
            <a:r>
              <a:rPr lang="en-US" sz="2400" dirty="0" err="1"/>
              <a:t>sát</a:t>
            </a:r>
            <a:r>
              <a:rPr lang="en-US" sz="2400" dirty="0"/>
              <a:t> </a:t>
            </a:r>
            <a:r>
              <a:rPr lang="en-US" sz="2400" dirty="0" err="1"/>
              <a:t>và</a:t>
            </a:r>
            <a:r>
              <a:rPr lang="en-US" sz="2400" dirty="0"/>
              <a:t> </a:t>
            </a:r>
            <a:r>
              <a:rPr lang="en-US" sz="2400" dirty="0" err="1"/>
              <a:t>ghi</a:t>
            </a:r>
            <a:r>
              <a:rPr lang="en-US" sz="2400" dirty="0"/>
              <a:t> </a:t>
            </a:r>
            <a:r>
              <a:rPr lang="en-US" sz="2400" dirty="0" err="1"/>
              <a:t>kết</a:t>
            </a:r>
            <a:r>
              <a:rPr lang="en-US" sz="2400" dirty="0"/>
              <a:t> </a:t>
            </a:r>
            <a:r>
              <a:rPr lang="en-US" sz="2400" dirty="0" err="1"/>
              <a:t>quả</a:t>
            </a:r>
            <a:r>
              <a:rPr lang="en-US" sz="2400" dirty="0"/>
              <a:t> </a:t>
            </a:r>
            <a:r>
              <a:rPr lang="en-US" sz="2400" dirty="0" err="1" smtClean="0"/>
              <a:t>vào</a:t>
            </a:r>
            <a:r>
              <a:rPr lang="en-US" sz="2400" dirty="0" smtClean="0"/>
              <a:t> </a:t>
            </a:r>
            <a:r>
              <a:rPr lang="en-US" sz="2400" dirty="0" err="1" smtClean="0"/>
              <a:t>phiếu</a:t>
            </a:r>
            <a:r>
              <a:rPr lang="en-US" sz="2400" dirty="0" smtClean="0"/>
              <a:t> </a:t>
            </a:r>
            <a:r>
              <a:rPr lang="en-US" sz="2400" dirty="0" err="1" smtClean="0"/>
              <a:t>học</a:t>
            </a:r>
            <a:r>
              <a:rPr lang="en-US" sz="2400" dirty="0" smtClean="0"/>
              <a:t> </a:t>
            </a:r>
            <a:r>
              <a:rPr lang="en-US" sz="2400" dirty="0" err="1" smtClean="0"/>
              <a:t>tập</a:t>
            </a:r>
            <a:r>
              <a:rPr lang="en-US" sz="2400" dirty="0" smtClean="0"/>
              <a:t>.</a:t>
            </a:r>
            <a:endParaRPr lang="en-US" sz="2400" dirty="0"/>
          </a:p>
        </p:txBody>
      </p:sp>
      <p:sp>
        <p:nvSpPr>
          <p:cNvPr id="7" name="TextBox 6"/>
          <p:cNvSpPr txBox="1"/>
          <p:nvPr/>
        </p:nvSpPr>
        <p:spPr>
          <a:xfrm>
            <a:off x="74346" y="193183"/>
            <a:ext cx="6725699" cy="392415"/>
          </a:xfrm>
          <a:prstGeom prst="rect">
            <a:avLst/>
          </a:prstGeom>
          <a:noFill/>
        </p:spPr>
        <p:txBody>
          <a:bodyPr wrap="square" lIns="68580" tIns="34290" rIns="68580" bIns="34290" rtlCol="0">
            <a:spAutoFit/>
          </a:bodyPr>
          <a:lstStyle/>
          <a:p>
            <a:pPr algn="just"/>
            <a:r>
              <a:rPr lang="en-US" sz="2100" b="1">
                <a:solidFill>
                  <a:srgbClr val="FF0000"/>
                </a:solidFill>
                <a:latin typeface="Arial" panose="020B0604020202020204" pitchFamily="34" charset="0"/>
                <a:cs typeface="Arial" panose="020B0604020202020204" pitchFamily="34" charset="0"/>
              </a:rPr>
              <a:t>2. Tìm hiểu về khả năng dẫn nhiệt của vật liệu</a:t>
            </a:r>
          </a:p>
        </p:txBody>
      </p:sp>
    </p:spTree>
    <p:extLst>
      <p:ext uri="{BB962C8B-B14F-4D97-AF65-F5344CB8AC3E}">
        <p14:creationId xmlns:p14="http://schemas.microsoft.com/office/powerpoint/2010/main" val="399150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additive="base">
                                        <p:cTn id="31" dur="500" fill="hold"/>
                                        <p:tgtEl>
                                          <p:spTgt spid="4"/>
                                        </p:tgtEl>
                                        <p:attrNameLst>
                                          <p:attrName>ppt_x</p:attrName>
                                        </p:attrNameLst>
                                      </p:cBhvr>
                                      <p:tavLst>
                                        <p:tav tm="0">
                                          <p:val>
                                            <p:strVal val="#ppt_x"/>
                                          </p:val>
                                        </p:tav>
                                        <p:tav tm="100000">
                                          <p:val>
                                            <p:strVal val="#ppt_x"/>
                                          </p:val>
                                        </p:tav>
                                      </p:tavLst>
                                    </p:anim>
                                    <p:anim calcmode="lin" valueType="num">
                                      <p:cBhvr additive="base">
                                        <p:cTn id="3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54355" y="90488"/>
            <a:ext cx="8589645" cy="483870"/>
          </a:xfrm>
          <a:prstGeom prst="rect">
            <a:avLst/>
          </a:prstGeom>
          <a:noFill/>
        </p:spPr>
        <p:txBody>
          <a:bodyPr wrap="square" lIns="68580" tIns="34290" rIns="68580" bIns="34290" rtlCol="0">
            <a:spAutoFit/>
          </a:bodyPr>
          <a:lstStyle/>
          <a:p>
            <a:r>
              <a:rPr lang="en-US" sz="2700" b="1" dirty="0">
                <a:latin typeface="Times New Roman" panose="02020603050405020304" charset="0"/>
                <a:cs typeface="Times New Roman" panose="02020603050405020304" charset="0"/>
              </a:rPr>
              <a:t>2.Thí </a:t>
            </a:r>
            <a:r>
              <a:rPr lang="en-US" sz="2700" b="1" dirty="0" err="1">
                <a:latin typeface="Times New Roman" panose="02020603050405020304" charset="0"/>
                <a:cs typeface="Times New Roman" panose="02020603050405020304" charset="0"/>
              </a:rPr>
              <a:t>nghiệm</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tìm</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hiểu</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khả</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năng</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dẫn</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nhiệt</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của</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vật</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liệu</a:t>
            </a:r>
            <a:endParaRPr lang="en-US" sz="2700" b="1" dirty="0">
              <a:latin typeface="Times New Roman" panose="02020603050405020304" charset="0"/>
              <a:cs typeface="Times New Roman" panose="02020603050405020304" charset="0"/>
            </a:endParaRPr>
          </a:p>
        </p:txBody>
      </p:sp>
      <p:graphicFrame>
        <p:nvGraphicFramePr>
          <p:cNvPr id="5" name="Table 4"/>
          <p:cNvGraphicFramePr/>
          <p:nvPr>
            <p:extLst>
              <p:ext uri="{D42A27DB-BD31-4B8C-83A1-F6EECF244321}">
                <p14:modId xmlns:p14="http://schemas.microsoft.com/office/powerpoint/2010/main" val="4210316837"/>
              </p:ext>
            </p:extLst>
          </p:nvPr>
        </p:nvGraphicFramePr>
        <p:xfrm>
          <a:off x="351472" y="1290794"/>
          <a:ext cx="8760630" cy="3742660"/>
        </p:xfrm>
        <a:graphic>
          <a:graphicData uri="http://schemas.openxmlformats.org/drawingml/2006/table">
            <a:tbl>
              <a:tblPr firstRow="1" bandRow="1">
                <a:tableStyleId>{073A0DAA-6AF3-43AB-8588-CEC1D06C72B9}</a:tableStyleId>
              </a:tblPr>
              <a:tblGrid>
                <a:gridCol w="1902630"/>
                <a:gridCol w="3402419"/>
                <a:gridCol w="3455581"/>
              </a:tblGrid>
              <a:tr h="723545">
                <a:tc rowSpan="2">
                  <a:txBody>
                    <a:bodyPr/>
                    <a:lstStyle/>
                    <a:p>
                      <a:pPr algn="ctr">
                        <a:buNone/>
                      </a:pPr>
                      <a:r>
                        <a:rPr lang="en-US" sz="1800" dirty="0" err="1"/>
                        <a:t>Vật</a:t>
                      </a:r>
                      <a:r>
                        <a:rPr lang="en-US" sz="1800" dirty="0"/>
                        <a:t> </a:t>
                      </a:r>
                      <a:r>
                        <a:rPr lang="en-US" sz="1800" dirty="0" err="1"/>
                        <a:t>liệu</a:t>
                      </a:r>
                      <a:endParaRPr lang="en-US" sz="1800" dirty="0"/>
                    </a:p>
                    <a:p>
                      <a:pPr>
                        <a:buNone/>
                      </a:pPr>
                      <a:endParaRPr lang="en-US" sz="2100" b="1"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Chiếc</a:t>
                      </a:r>
                      <a:r>
                        <a:rPr lang="en-US" sz="1800" dirty="0"/>
                        <a:t> </a:t>
                      </a:r>
                      <a:r>
                        <a:rPr lang="en-US" sz="1800" dirty="0" err="1"/>
                        <a:t>thìa</a:t>
                      </a:r>
                      <a:r>
                        <a:rPr lang="en-US" sz="1800" dirty="0"/>
                        <a:t> </a:t>
                      </a:r>
                      <a:r>
                        <a:rPr lang="en-US" sz="1800" dirty="0" err="1"/>
                        <a:t>nóng</a:t>
                      </a:r>
                      <a:r>
                        <a:rPr lang="en-US" sz="1800" dirty="0"/>
                        <a:t> </a:t>
                      </a:r>
                      <a:r>
                        <a:rPr lang="en-US" sz="1800" dirty="0" err="1"/>
                        <a:t>hơn</a:t>
                      </a:r>
                      <a:r>
                        <a:rPr lang="en-US" sz="1800" dirty="0" smtClean="0"/>
                        <a:t>/ </a:t>
                      </a:r>
                      <a:r>
                        <a:rPr lang="en-US" sz="1800" dirty="0" err="1"/>
                        <a:t>không</a:t>
                      </a:r>
                      <a:r>
                        <a:rPr lang="en-US" sz="1800" dirty="0"/>
                        <a:t> </a:t>
                      </a:r>
                      <a:r>
                        <a:rPr lang="en-US" sz="1800" dirty="0" err="1"/>
                        <a:t>nhận</a:t>
                      </a:r>
                      <a:r>
                        <a:rPr lang="en-US" sz="1800" dirty="0"/>
                        <a:t> </a:t>
                      </a:r>
                      <a:r>
                        <a:rPr lang="en-US" sz="1800" dirty="0" err="1"/>
                        <a:t>thấy</a:t>
                      </a:r>
                      <a:r>
                        <a:rPr lang="en-US" sz="1800" dirty="0"/>
                        <a:t> </a:t>
                      </a:r>
                      <a:r>
                        <a:rPr lang="en-US" sz="1800" dirty="0" err="1"/>
                        <a:t>sự</a:t>
                      </a:r>
                      <a:r>
                        <a:rPr lang="en-US" sz="1800" dirty="0"/>
                        <a:t> </a:t>
                      </a:r>
                      <a:r>
                        <a:rPr lang="en-US" sz="1800" dirty="0" err="1"/>
                        <a:t>thay</a:t>
                      </a:r>
                      <a:r>
                        <a:rPr lang="en-US" sz="1800" dirty="0"/>
                        <a:t> </a:t>
                      </a:r>
                      <a:r>
                        <a:rPr lang="en-US" sz="1800" dirty="0" err="1"/>
                        <a:t>đổi</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c rowSpan="2">
                  <a:txBody>
                    <a:bodyPr/>
                    <a:lstStyle/>
                    <a:p>
                      <a:pPr algn="ctr">
                        <a:buNone/>
                      </a:pPr>
                      <a:r>
                        <a:rPr lang="en-US" sz="1800" dirty="0" err="1"/>
                        <a:t>Vật</a:t>
                      </a:r>
                      <a:r>
                        <a:rPr lang="en-US" sz="1800" dirty="0"/>
                        <a:t> </a:t>
                      </a:r>
                      <a:r>
                        <a:rPr lang="en-US" sz="1800" dirty="0" err="1"/>
                        <a:t>liệu</a:t>
                      </a:r>
                      <a:r>
                        <a:rPr lang="en-US" sz="1800" dirty="0"/>
                        <a:t> </a:t>
                      </a:r>
                      <a:r>
                        <a:rPr lang="en-US" sz="1800" dirty="0" err="1"/>
                        <a:t>dẫn</a:t>
                      </a:r>
                      <a:r>
                        <a:rPr lang="en-US" sz="1800" dirty="0"/>
                        <a:t> </a:t>
                      </a:r>
                      <a:r>
                        <a:rPr lang="en-US" sz="1800" dirty="0" err="1"/>
                        <a:t>nhiệt</a:t>
                      </a:r>
                      <a:r>
                        <a:rPr lang="en-US" sz="1800" dirty="0"/>
                        <a:t> </a:t>
                      </a:r>
                      <a:r>
                        <a:rPr lang="en-US" sz="1800" dirty="0" err="1"/>
                        <a:t>tốt</a:t>
                      </a:r>
                      <a:r>
                        <a:rPr lang="en-US" sz="1800" dirty="0"/>
                        <a:t> hay </a:t>
                      </a:r>
                      <a:r>
                        <a:rPr lang="en-US" sz="1800" dirty="0" err="1"/>
                        <a:t>không</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r>
              <a:tr h="708660">
                <a:tc vMerge="1">
                  <a:txBody>
                    <a:bodyPr/>
                    <a:lstStyle/>
                    <a:p>
                      <a:endParaRPr lang="en-US"/>
                    </a:p>
                  </a:txBody>
                  <a:tcPr/>
                </a:tc>
                <a:tc>
                  <a:txBody>
                    <a:bodyPr/>
                    <a:lstStyle/>
                    <a:p>
                      <a:pPr algn="ctr">
                        <a:buNone/>
                      </a:pPr>
                      <a:r>
                        <a:rPr lang="en-US" sz="2100" dirty="0" err="1"/>
                        <a:t>Khi</a:t>
                      </a:r>
                      <a:r>
                        <a:rPr lang="en-US" sz="2100" dirty="0"/>
                        <a:t> </a:t>
                      </a:r>
                      <a:r>
                        <a:rPr lang="en-US" sz="2100" dirty="0" err="1"/>
                        <a:t>nhúng</a:t>
                      </a:r>
                      <a:r>
                        <a:rPr lang="en-US" sz="2100" dirty="0"/>
                        <a:t> </a:t>
                      </a:r>
                      <a:r>
                        <a:rPr lang="en-US" sz="2100" dirty="0" err="1"/>
                        <a:t>vào</a:t>
                      </a:r>
                      <a:r>
                        <a:rPr lang="en-US" sz="2100" dirty="0"/>
                        <a:t> </a:t>
                      </a:r>
                      <a:r>
                        <a:rPr lang="en-US" sz="2100" dirty="0" err="1"/>
                        <a:t>nước</a:t>
                      </a:r>
                      <a:r>
                        <a:rPr lang="en-US" sz="2100" dirty="0"/>
                        <a:t> </a:t>
                      </a:r>
                      <a:r>
                        <a:rPr lang="en-US" sz="2100" dirty="0" err="1"/>
                        <a:t>nóng</a:t>
                      </a:r>
                      <a:r>
                        <a:rPr lang="en-US" sz="2100" dirty="0"/>
                        <a:t>?</a:t>
                      </a:r>
                      <a:endParaRPr lang="en-US" sz="2100" b="1" dirty="0">
                        <a:latin typeface="Times New Roman" panose="02020603050405020304" charset="0"/>
                        <a:cs typeface="Times New Roman" panose="02020603050405020304" charset="0"/>
                      </a:endParaRPr>
                    </a:p>
                  </a:txBody>
                  <a:tcPr marL="68580" marR="68580" marT="34290" marB="34290"/>
                </a:tc>
                <a:tc vMerge="1">
                  <a:txBody>
                    <a:bodyPr/>
                    <a:lstStyle/>
                    <a:p>
                      <a:endParaRPr lang="en-US"/>
                    </a:p>
                  </a:txBody>
                  <a:tcPr/>
                </a:tc>
              </a:tr>
              <a:tr h="765810">
                <a:tc>
                  <a:txBody>
                    <a:bodyPr/>
                    <a:lstStyle/>
                    <a:p>
                      <a:pPr>
                        <a:buNone/>
                      </a:pPr>
                      <a:r>
                        <a:rPr lang="en-US" sz="2100" dirty="0" err="1"/>
                        <a:t>Thìa</a:t>
                      </a:r>
                      <a:r>
                        <a:rPr lang="en-US" sz="2100" dirty="0"/>
                        <a:t> </a:t>
                      </a:r>
                      <a:r>
                        <a:rPr lang="en-US" sz="2100" dirty="0" err="1"/>
                        <a:t>kim</a:t>
                      </a:r>
                      <a:r>
                        <a:rPr lang="en-US" sz="2100" dirty="0"/>
                        <a:t> </a:t>
                      </a:r>
                      <a:r>
                        <a:rPr lang="en-US" sz="2100" dirty="0" err="1"/>
                        <a:t>loại</a:t>
                      </a:r>
                      <a:endParaRPr lang="en-US" sz="2100" b="1" dirty="0">
                        <a:latin typeface="Times New Roman" panose="02020603050405020304" charset="0"/>
                        <a:cs typeface="Times New Roman" panose="02020603050405020304" charset="0"/>
                      </a:endParaRPr>
                    </a:p>
                  </a:txBody>
                  <a:tcPr marL="68580" marR="68580" marT="34290" marB="34290"/>
                </a:tc>
                <a:tc>
                  <a:txBody>
                    <a:bodyPr/>
                    <a:lstStyle/>
                    <a:p>
                      <a:endParaRPr lang="en-US" dirty="0"/>
                    </a:p>
                  </a:txBody>
                  <a:tcPr marL="68580" marR="68580" marT="34290" marB="34290"/>
                </a:tc>
                <a:tc>
                  <a:txBody>
                    <a:bodyPr/>
                    <a:lstStyle/>
                    <a:p>
                      <a:endParaRPr lang="en-US"/>
                    </a:p>
                  </a:txBody>
                  <a:tcPr marL="68580" marR="68580" marT="34290" marB="34290"/>
                </a:tc>
              </a:tr>
              <a:tr h="765810">
                <a:tc>
                  <a:txBody>
                    <a:bodyPr/>
                    <a:lstStyle/>
                    <a:p>
                      <a:pPr>
                        <a:buNone/>
                      </a:pPr>
                      <a:r>
                        <a:rPr lang="en-US" sz="2100"/>
                        <a:t>Thìa nhựa</a:t>
                      </a:r>
                      <a:endParaRPr lang="en-US" sz="2100" b="1">
                        <a:latin typeface="Times New Roman" panose="02020603050405020304" charset="0"/>
                        <a:cs typeface="Times New Roman" panose="02020603050405020304" charset="0"/>
                      </a:endParaRPr>
                    </a:p>
                  </a:txBody>
                  <a:tcPr marL="68580" marR="68580" marT="34290" marB="34290"/>
                </a:tc>
                <a:tc>
                  <a:txBody>
                    <a:bodyPr/>
                    <a:lstStyle/>
                    <a:p>
                      <a:endParaRPr lang="en-US"/>
                    </a:p>
                  </a:txBody>
                  <a:tcPr marL="68580" marR="68580" marT="34290" marB="34290"/>
                </a:tc>
                <a:tc>
                  <a:txBody>
                    <a:bodyPr/>
                    <a:lstStyle/>
                    <a:p>
                      <a:endParaRPr lang="en-US" dirty="0"/>
                    </a:p>
                  </a:txBody>
                  <a:tcPr marL="68580" marR="68580" marT="34290" marB="34290"/>
                </a:tc>
              </a:tr>
              <a:tr h="778835">
                <a:tc>
                  <a:txBody>
                    <a:bodyPr/>
                    <a:lstStyle/>
                    <a:p>
                      <a:pPr>
                        <a:buNone/>
                      </a:pPr>
                      <a:r>
                        <a:rPr lang="en-US" sz="2100" dirty="0" err="1"/>
                        <a:t>Thìa</a:t>
                      </a:r>
                      <a:r>
                        <a:rPr lang="en-US" sz="2100" dirty="0"/>
                        <a:t> </a:t>
                      </a:r>
                      <a:r>
                        <a:rPr lang="en-US" sz="2100" dirty="0" err="1" smtClean="0"/>
                        <a:t>gỗ</a:t>
                      </a:r>
                      <a:endParaRPr lang="en-US" sz="2100" b="1" dirty="0">
                        <a:latin typeface="Times New Roman" panose="02020603050405020304" charset="0"/>
                        <a:cs typeface="Times New Roman" panose="02020603050405020304" charset="0"/>
                      </a:endParaRPr>
                    </a:p>
                  </a:txBody>
                  <a:tcPr marL="68580" marR="68580" marT="34290" marB="34290"/>
                </a:tc>
                <a:tc>
                  <a:txBody>
                    <a:bodyPr/>
                    <a:lstStyle/>
                    <a:p>
                      <a:endParaRPr lang="en-US"/>
                    </a:p>
                  </a:txBody>
                  <a:tcPr marL="68580" marR="68580" marT="34290" marB="34290"/>
                </a:tc>
                <a:tc>
                  <a:txBody>
                    <a:bodyPr/>
                    <a:lstStyle/>
                    <a:p>
                      <a:endParaRPr lang="en-US" dirty="0"/>
                    </a:p>
                  </a:txBody>
                  <a:tcPr marL="68580" marR="68580" marT="34290" marB="34290"/>
                </a:tc>
              </a:tr>
            </a:tbl>
          </a:graphicData>
        </a:graphic>
      </p:graphicFrame>
      <p:sp>
        <p:nvSpPr>
          <p:cNvPr id="6" name="Text Box 5"/>
          <p:cNvSpPr txBox="1"/>
          <p:nvPr/>
        </p:nvSpPr>
        <p:spPr>
          <a:xfrm>
            <a:off x="565309" y="565786"/>
            <a:ext cx="8295323" cy="714851"/>
          </a:xfrm>
          <a:prstGeom prst="rect">
            <a:avLst/>
          </a:prstGeom>
          <a:noFill/>
        </p:spPr>
        <p:txBody>
          <a:bodyPr wrap="square" lIns="68580" tIns="34290" rIns="68580" bIns="34290" rtlCol="0">
            <a:spAutoFit/>
          </a:bodyPr>
          <a:lstStyle/>
          <a:p>
            <a:r>
              <a:rPr lang="en-US" sz="2100" b="1" dirty="0" err="1" smtClean="0">
                <a:latin typeface="Times New Roman" panose="02020603050405020304" charset="0"/>
                <a:cs typeface="Times New Roman" panose="02020603050405020304" charset="0"/>
              </a:rPr>
              <a:t>Nhận</a:t>
            </a:r>
            <a:r>
              <a:rPr lang="en-US" sz="2100" b="1" dirty="0" smtClean="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xét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sự</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thay</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đổi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nhiệt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độ</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của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các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loại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thìa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Quan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sát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hiện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tượng</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khi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thực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hiện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thí</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nghiệm</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và</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điền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kết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quả</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vào</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bảng</a:t>
            </a:r>
            <a:r>
              <a:rPr lang="en-US" sz="2100" b="1" dirty="0">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126641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fade">
                                      <p:cBhvr>
                                        <p:cTn id="14" dur="1000"/>
                                        <p:tgtEl>
                                          <p:spTgt spid="6"/>
                                        </p:tgtEl>
                                      </p:cBhvr>
                                    </p:animEffect>
                                    <p:anim calcmode="lin" valueType="num">
                                      <p:cBhvr>
                                        <p:cTn id="15" dur="1000" fill="hold"/>
                                        <p:tgtEl>
                                          <p:spTgt spid="6"/>
                                        </p:tgtEl>
                                        <p:attrNameLst>
                                          <p:attrName>ppt_x</p:attrName>
                                        </p:attrNameLst>
                                      </p:cBhvr>
                                      <p:tavLst>
                                        <p:tav tm="0">
                                          <p:val>
                                            <p:strVal val="#ppt_x"/>
                                          </p:val>
                                        </p:tav>
                                        <p:tav tm="100000">
                                          <p:val>
                                            <p:strVal val="#ppt_x"/>
                                          </p:val>
                                        </p:tav>
                                      </p:tavLst>
                                    </p:anim>
                                    <p:anim calcmode="lin" valueType="num">
                                      <p:cBhvr>
                                        <p:cTn id="16"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554355" y="90488"/>
            <a:ext cx="8589645" cy="483870"/>
          </a:xfrm>
          <a:prstGeom prst="rect">
            <a:avLst/>
          </a:prstGeom>
          <a:noFill/>
        </p:spPr>
        <p:txBody>
          <a:bodyPr wrap="square" lIns="68580" tIns="34290" rIns="68580" bIns="34290" rtlCol="0">
            <a:spAutoFit/>
          </a:bodyPr>
          <a:lstStyle/>
          <a:p>
            <a:r>
              <a:rPr lang="en-US" sz="2700" b="1" dirty="0">
                <a:latin typeface="Times New Roman" panose="02020603050405020304" charset="0"/>
                <a:cs typeface="Times New Roman" panose="02020603050405020304" charset="0"/>
              </a:rPr>
              <a:t>2.Thí </a:t>
            </a:r>
            <a:r>
              <a:rPr lang="en-US" sz="2700" b="1" dirty="0" err="1">
                <a:latin typeface="Times New Roman" panose="02020603050405020304" charset="0"/>
                <a:cs typeface="Times New Roman" panose="02020603050405020304" charset="0"/>
              </a:rPr>
              <a:t>nghiệm</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tìm</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hiểu</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khả</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năng</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dẫn</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nhiệt</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của</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vật</a:t>
            </a:r>
            <a:r>
              <a:rPr lang="en-US" sz="2700" b="1" dirty="0">
                <a:latin typeface="Times New Roman" panose="02020603050405020304" charset="0"/>
                <a:cs typeface="Times New Roman" panose="02020603050405020304" charset="0"/>
              </a:rPr>
              <a:t> </a:t>
            </a:r>
            <a:r>
              <a:rPr lang="en-US" sz="2700" b="1" dirty="0" err="1">
                <a:latin typeface="Times New Roman" panose="02020603050405020304" charset="0"/>
                <a:cs typeface="Times New Roman" panose="02020603050405020304" charset="0"/>
              </a:rPr>
              <a:t>liệu</a:t>
            </a:r>
            <a:endParaRPr lang="en-US" sz="2700" b="1" dirty="0">
              <a:latin typeface="Times New Roman" panose="02020603050405020304" charset="0"/>
              <a:cs typeface="Times New Roman" panose="02020603050405020304" charset="0"/>
            </a:endParaRPr>
          </a:p>
        </p:txBody>
      </p:sp>
      <p:graphicFrame>
        <p:nvGraphicFramePr>
          <p:cNvPr id="5" name="Table 4"/>
          <p:cNvGraphicFramePr/>
          <p:nvPr>
            <p:extLst>
              <p:ext uri="{D42A27DB-BD31-4B8C-83A1-F6EECF244321}">
                <p14:modId xmlns:p14="http://schemas.microsoft.com/office/powerpoint/2010/main" val="3374386880"/>
              </p:ext>
            </p:extLst>
          </p:nvPr>
        </p:nvGraphicFramePr>
        <p:xfrm>
          <a:off x="351472" y="1290794"/>
          <a:ext cx="8718100" cy="3749039"/>
        </p:xfrm>
        <a:graphic>
          <a:graphicData uri="http://schemas.openxmlformats.org/drawingml/2006/table">
            <a:tbl>
              <a:tblPr firstRow="1" bandRow="1">
                <a:tableStyleId>{073A0DAA-6AF3-43AB-8588-CEC1D06C72B9}</a:tableStyleId>
              </a:tblPr>
              <a:tblGrid>
                <a:gridCol w="2019588"/>
                <a:gridCol w="3508745"/>
                <a:gridCol w="3189767"/>
              </a:tblGrid>
              <a:tr h="723545">
                <a:tc rowSpan="2">
                  <a:txBody>
                    <a:bodyPr/>
                    <a:lstStyle/>
                    <a:p>
                      <a:pPr algn="ctr">
                        <a:buNone/>
                      </a:pPr>
                      <a:r>
                        <a:rPr lang="en-US" sz="1800" dirty="0" err="1"/>
                        <a:t>Vật</a:t>
                      </a:r>
                      <a:r>
                        <a:rPr lang="en-US" sz="1800" dirty="0"/>
                        <a:t> </a:t>
                      </a:r>
                      <a:r>
                        <a:rPr lang="en-US" sz="1800" dirty="0" err="1"/>
                        <a:t>liệu</a:t>
                      </a:r>
                      <a:endParaRPr lang="en-US" sz="1800" dirty="0"/>
                    </a:p>
                    <a:p>
                      <a:pPr>
                        <a:buNone/>
                      </a:pPr>
                      <a:endParaRPr lang="en-US" sz="2100" b="1"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dirty="0" err="1"/>
                        <a:t>Chiếc</a:t>
                      </a:r>
                      <a:r>
                        <a:rPr lang="en-US" sz="1800" dirty="0"/>
                        <a:t> </a:t>
                      </a:r>
                      <a:r>
                        <a:rPr lang="en-US" sz="1800" dirty="0" err="1"/>
                        <a:t>thìa</a:t>
                      </a:r>
                      <a:r>
                        <a:rPr lang="en-US" sz="1800" dirty="0"/>
                        <a:t> </a:t>
                      </a:r>
                      <a:r>
                        <a:rPr lang="en-US" sz="1800" dirty="0" err="1"/>
                        <a:t>nóng</a:t>
                      </a:r>
                      <a:r>
                        <a:rPr lang="en-US" sz="1800" dirty="0"/>
                        <a:t> </a:t>
                      </a:r>
                      <a:r>
                        <a:rPr lang="en-US" sz="1800" dirty="0" err="1"/>
                        <a:t>hơn</a:t>
                      </a:r>
                      <a:r>
                        <a:rPr lang="en-US" sz="1800" dirty="0"/>
                        <a:t>/ </a:t>
                      </a:r>
                      <a:r>
                        <a:rPr lang="en-US" sz="1800" dirty="0" err="1"/>
                        <a:t>lạnh</a:t>
                      </a:r>
                      <a:r>
                        <a:rPr lang="en-US" sz="1800" dirty="0"/>
                        <a:t> </a:t>
                      </a:r>
                      <a:r>
                        <a:rPr lang="en-US" sz="1800" dirty="0" err="1"/>
                        <a:t>hơn</a:t>
                      </a:r>
                      <a:r>
                        <a:rPr lang="en-US" sz="1800" dirty="0"/>
                        <a:t>/ </a:t>
                      </a:r>
                      <a:r>
                        <a:rPr lang="en-US" sz="1800" dirty="0" err="1"/>
                        <a:t>không</a:t>
                      </a:r>
                      <a:r>
                        <a:rPr lang="en-US" sz="1800" dirty="0"/>
                        <a:t> </a:t>
                      </a:r>
                      <a:r>
                        <a:rPr lang="en-US" sz="1800" dirty="0" err="1"/>
                        <a:t>nhận</a:t>
                      </a:r>
                      <a:r>
                        <a:rPr lang="en-US" sz="1800" dirty="0"/>
                        <a:t> </a:t>
                      </a:r>
                      <a:r>
                        <a:rPr lang="en-US" sz="1800" dirty="0" err="1"/>
                        <a:t>thấy</a:t>
                      </a:r>
                      <a:r>
                        <a:rPr lang="en-US" sz="1800" dirty="0"/>
                        <a:t> </a:t>
                      </a:r>
                      <a:r>
                        <a:rPr lang="en-US" sz="1800" dirty="0" err="1"/>
                        <a:t>sự</a:t>
                      </a:r>
                      <a:r>
                        <a:rPr lang="en-US" sz="1800" dirty="0"/>
                        <a:t> </a:t>
                      </a:r>
                      <a:r>
                        <a:rPr lang="en-US" sz="1800" dirty="0" err="1"/>
                        <a:t>thay</a:t>
                      </a:r>
                      <a:r>
                        <a:rPr lang="en-US" sz="1800" dirty="0"/>
                        <a:t> </a:t>
                      </a:r>
                      <a:r>
                        <a:rPr lang="en-US" sz="1800" dirty="0" err="1"/>
                        <a:t>đổi</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c rowSpan="2">
                  <a:txBody>
                    <a:bodyPr/>
                    <a:lstStyle/>
                    <a:p>
                      <a:pPr algn="ctr">
                        <a:buNone/>
                      </a:pPr>
                      <a:r>
                        <a:rPr lang="en-US" sz="1800" dirty="0" err="1"/>
                        <a:t>Vật</a:t>
                      </a:r>
                      <a:r>
                        <a:rPr lang="en-US" sz="1800" dirty="0"/>
                        <a:t> </a:t>
                      </a:r>
                      <a:r>
                        <a:rPr lang="en-US" sz="1800" dirty="0" err="1"/>
                        <a:t>liệu</a:t>
                      </a:r>
                      <a:r>
                        <a:rPr lang="en-US" sz="1800" dirty="0"/>
                        <a:t> </a:t>
                      </a:r>
                      <a:r>
                        <a:rPr lang="en-US" sz="1800" dirty="0" err="1"/>
                        <a:t>dẫn</a:t>
                      </a:r>
                      <a:r>
                        <a:rPr lang="en-US" sz="1800" dirty="0"/>
                        <a:t> </a:t>
                      </a:r>
                      <a:r>
                        <a:rPr lang="en-US" sz="1800" dirty="0" err="1"/>
                        <a:t>nhiệt</a:t>
                      </a:r>
                      <a:r>
                        <a:rPr lang="en-US" sz="1800" dirty="0"/>
                        <a:t> </a:t>
                      </a:r>
                      <a:r>
                        <a:rPr lang="en-US" sz="1800" dirty="0" err="1"/>
                        <a:t>tốt</a:t>
                      </a:r>
                      <a:r>
                        <a:rPr lang="en-US" sz="1800" dirty="0"/>
                        <a:t> hay </a:t>
                      </a:r>
                      <a:r>
                        <a:rPr lang="en-US" sz="1800" dirty="0" err="1"/>
                        <a:t>không</a:t>
                      </a:r>
                      <a:r>
                        <a:rPr lang="en-US" sz="1800" dirty="0"/>
                        <a:t>?</a:t>
                      </a:r>
                      <a:endParaRPr lang="en-US" sz="1800" dirty="0">
                        <a:latin typeface="Times New Roman" panose="02020603050405020304" charset="0"/>
                        <a:cs typeface="Times New Roman" panose="02020603050405020304" charset="0"/>
                      </a:endParaRPr>
                    </a:p>
                  </a:txBody>
                  <a:tcPr marL="68580" marR="68580" marT="34290" marB="34290"/>
                </a:tc>
              </a:tr>
              <a:tr h="708660">
                <a:tc vMerge="1">
                  <a:txBody>
                    <a:bodyPr/>
                    <a:lstStyle/>
                    <a:p>
                      <a:endParaRPr lang="en-US"/>
                    </a:p>
                  </a:txBody>
                  <a:tcPr/>
                </a:tc>
                <a:tc>
                  <a:txBody>
                    <a:bodyPr/>
                    <a:lstStyle/>
                    <a:p>
                      <a:pPr algn="ctr">
                        <a:buNone/>
                      </a:pPr>
                      <a:r>
                        <a:rPr lang="en-US" sz="2100" dirty="0" err="1"/>
                        <a:t>Khi</a:t>
                      </a:r>
                      <a:r>
                        <a:rPr lang="en-US" sz="2100" dirty="0"/>
                        <a:t> </a:t>
                      </a:r>
                      <a:r>
                        <a:rPr lang="en-US" sz="2100" dirty="0" err="1"/>
                        <a:t>nhúng</a:t>
                      </a:r>
                      <a:r>
                        <a:rPr lang="en-US" sz="2100" dirty="0"/>
                        <a:t> </a:t>
                      </a:r>
                      <a:r>
                        <a:rPr lang="en-US" sz="2100" dirty="0" err="1"/>
                        <a:t>vào</a:t>
                      </a:r>
                      <a:r>
                        <a:rPr lang="en-US" sz="2100" dirty="0"/>
                        <a:t> </a:t>
                      </a:r>
                      <a:r>
                        <a:rPr lang="en-US" sz="2100" dirty="0" err="1"/>
                        <a:t>nước</a:t>
                      </a:r>
                      <a:r>
                        <a:rPr lang="en-US" sz="2100" dirty="0"/>
                        <a:t> </a:t>
                      </a:r>
                      <a:r>
                        <a:rPr lang="en-US" sz="2100" dirty="0" err="1"/>
                        <a:t>nóng</a:t>
                      </a:r>
                      <a:r>
                        <a:rPr lang="en-US" sz="2100" dirty="0"/>
                        <a:t>?</a:t>
                      </a:r>
                      <a:endParaRPr lang="en-US" sz="2100" b="1" dirty="0">
                        <a:latin typeface="Times New Roman" panose="02020603050405020304" charset="0"/>
                        <a:cs typeface="Times New Roman" panose="02020603050405020304" charset="0"/>
                      </a:endParaRPr>
                    </a:p>
                  </a:txBody>
                  <a:tcPr marL="68580" marR="68580" marT="34290" marB="34290"/>
                </a:tc>
                <a:tc vMerge="1">
                  <a:txBody>
                    <a:bodyPr/>
                    <a:lstStyle/>
                    <a:p>
                      <a:endParaRPr lang="en-US"/>
                    </a:p>
                  </a:txBody>
                  <a:tcPr/>
                </a:tc>
              </a:tr>
              <a:tr h="765810">
                <a:tc>
                  <a:txBody>
                    <a:bodyPr/>
                    <a:lstStyle/>
                    <a:p>
                      <a:pPr>
                        <a:buNone/>
                      </a:pPr>
                      <a:r>
                        <a:rPr lang="en-US" sz="2100" dirty="0" err="1"/>
                        <a:t>Thìa</a:t>
                      </a:r>
                      <a:r>
                        <a:rPr lang="en-US" sz="2100" dirty="0"/>
                        <a:t> </a:t>
                      </a:r>
                      <a:r>
                        <a:rPr lang="en-US" sz="2100" dirty="0" err="1"/>
                        <a:t>kim</a:t>
                      </a:r>
                      <a:r>
                        <a:rPr lang="en-US" sz="2100" dirty="0"/>
                        <a:t> </a:t>
                      </a:r>
                      <a:r>
                        <a:rPr lang="en-US" sz="2100" dirty="0" err="1"/>
                        <a:t>loại</a:t>
                      </a:r>
                      <a:endParaRPr lang="en-US" sz="2100" b="1"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b="1" dirty="0" err="1" smtClean="0"/>
                        <a:t>Nóng</a:t>
                      </a:r>
                      <a:r>
                        <a:rPr lang="en-US" sz="1800" b="1" baseline="0" dirty="0" smtClean="0"/>
                        <a:t> </a:t>
                      </a:r>
                      <a:r>
                        <a:rPr lang="en-US" sz="1800" b="1" baseline="0" dirty="0" err="1" smtClean="0"/>
                        <a:t>hơn</a:t>
                      </a:r>
                      <a:endParaRPr lang="en-US" sz="1800" b="1" dirty="0"/>
                    </a:p>
                  </a:txBody>
                  <a:tcPr marL="68580" marR="68580" marT="34290" marB="34290"/>
                </a:tc>
                <a:tc>
                  <a:txBody>
                    <a:bodyPr/>
                    <a:lstStyle/>
                    <a:p>
                      <a:pPr algn="ctr">
                        <a:buNone/>
                      </a:pPr>
                      <a:r>
                        <a:rPr lang="en-US" sz="1800" b="1" dirty="0" err="1" smtClean="0"/>
                        <a:t>Tốt</a:t>
                      </a:r>
                      <a:endParaRPr lang="en-US" sz="1800" b="1" dirty="0"/>
                    </a:p>
                  </a:txBody>
                  <a:tcPr marL="68580" marR="68580" marT="34290" marB="34290"/>
                </a:tc>
              </a:tr>
              <a:tr h="765810">
                <a:tc>
                  <a:txBody>
                    <a:bodyPr/>
                    <a:lstStyle/>
                    <a:p>
                      <a:pPr>
                        <a:buNone/>
                      </a:pPr>
                      <a:r>
                        <a:rPr lang="en-US" sz="2100"/>
                        <a:t>Thìa nhựa</a:t>
                      </a:r>
                      <a:endParaRPr lang="en-US" sz="2100" b="1">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b="1" dirty="0" err="1" smtClean="0"/>
                        <a:t>Hơi</a:t>
                      </a:r>
                      <a:r>
                        <a:rPr lang="en-US" sz="1800" b="1" baseline="0" dirty="0" smtClean="0"/>
                        <a:t> </a:t>
                      </a:r>
                      <a:r>
                        <a:rPr lang="en-US" sz="1800" b="1" baseline="0" dirty="0" err="1" smtClean="0"/>
                        <a:t>nóng</a:t>
                      </a:r>
                      <a:endParaRPr lang="en-US" sz="1800" b="1" dirty="0"/>
                    </a:p>
                  </a:txBody>
                  <a:tcPr marL="68580" marR="68580" marT="34290" marB="34290"/>
                </a:tc>
                <a:tc>
                  <a:txBody>
                    <a:bodyPr/>
                    <a:lstStyle/>
                    <a:p>
                      <a:pPr algn="ctr">
                        <a:buNone/>
                      </a:pPr>
                      <a:r>
                        <a:rPr lang="en-US" sz="1800" b="1" dirty="0" err="1" smtClean="0"/>
                        <a:t>Kém</a:t>
                      </a:r>
                      <a:endParaRPr lang="en-US" sz="1800" b="1" dirty="0"/>
                    </a:p>
                  </a:txBody>
                  <a:tcPr marL="68580" marR="68580" marT="34290" marB="34290"/>
                </a:tc>
              </a:tr>
              <a:tr h="617219">
                <a:tc>
                  <a:txBody>
                    <a:bodyPr/>
                    <a:lstStyle/>
                    <a:p>
                      <a:pPr>
                        <a:buNone/>
                      </a:pPr>
                      <a:r>
                        <a:rPr lang="en-US" sz="2100" dirty="0" err="1"/>
                        <a:t>Thìa</a:t>
                      </a:r>
                      <a:r>
                        <a:rPr lang="en-US" sz="2100" dirty="0"/>
                        <a:t> </a:t>
                      </a:r>
                      <a:r>
                        <a:rPr lang="en-US" sz="2100" dirty="0" err="1" smtClean="0"/>
                        <a:t>gỗ</a:t>
                      </a:r>
                      <a:endParaRPr lang="en-US" sz="2100" b="1" dirty="0">
                        <a:latin typeface="Times New Roman" panose="02020603050405020304" charset="0"/>
                        <a:cs typeface="Times New Roman" panose="02020603050405020304" charset="0"/>
                      </a:endParaRPr>
                    </a:p>
                  </a:txBody>
                  <a:tcPr marL="68580" marR="68580" marT="34290" marB="34290"/>
                </a:tc>
                <a:tc>
                  <a:txBody>
                    <a:bodyPr/>
                    <a:lstStyle/>
                    <a:p>
                      <a:pPr algn="ctr">
                        <a:buNone/>
                      </a:pPr>
                      <a:r>
                        <a:rPr lang="en-US" sz="1800" b="1" dirty="0" err="1" smtClean="0"/>
                        <a:t>Không</a:t>
                      </a:r>
                      <a:r>
                        <a:rPr lang="en-US" sz="1800" b="1" baseline="0" dirty="0" smtClean="0"/>
                        <a:t> </a:t>
                      </a:r>
                      <a:r>
                        <a:rPr lang="en-US" sz="1800" b="1" baseline="0" dirty="0" err="1" smtClean="0"/>
                        <a:t>nhận</a:t>
                      </a:r>
                      <a:r>
                        <a:rPr lang="en-US" sz="1800" b="1" baseline="0" dirty="0" smtClean="0"/>
                        <a:t> </a:t>
                      </a:r>
                      <a:r>
                        <a:rPr lang="en-US" sz="1800" b="1" baseline="0" dirty="0" err="1" smtClean="0"/>
                        <a:t>thấy</a:t>
                      </a:r>
                      <a:r>
                        <a:rPr lang="en-US" sz="1800" b="1" baseline="0" dirty="0" smtClean="0"/>
                        <a:t> </a:t>
                      </a:r>
                      <a:r>
                        <a:rPr lang="en-US" sz="1800" b="1" baseline="0" dirty="0" err="1" smtClean="0"/>
                        <a:t>sự</a:t>
                      </a:r>
                      <a:r>
                        <a:rPr lang="en-US" sz="1800" b="1" baseline="0" dirty="0" smtClean="0"/>
                        <a:t> </a:t>
                      </a:r>
                      <a:r>
                        <a:rPr lang="en-US" sz="1800" b="1" baseline="0" dirty="0" err="1" smtClean="0"/>
                        <a:t>thay</a:t>
                      </a:r>
                      <a:r>
                        <a:rPr lang="en-US" sz="1800" b="1" baseline="0" dirty="0" smtClean="0"/>
                        <a:t> </a:t>
                      </a:r>
                      <a:r>
                        <a:rPr lang="en-US" sz="1800" b="1" baseline="0" dirty="0" err="1" smtClean="0"/>
                        <a:t>đổi</a:t>
                      </a:r>
                      <a:endParaRPr lang="en-US" sz="1800" b="1" dirty="0"/>
                    </a:p>
                  </a:txBody>
                  <a:tcPr marL="68580" marR="68580" marT="34290" marB="34290"/>
                </a:tc>
                <a:tc>
                  <a:txBody>
                    <a:bodyPr/>
                    <a:lstStyle/>
                    <a:p>
                      <a:pPr algn="ctr">
                        <a:buNone/>
                      </a:pPr>
                      <a:r>
                        <a:rPr lang="en-US" sz="1800" b="1" dirty="0" err="1" smtClean="0"/>
                        <a:t>Không</a:t>
                      </a:r>
                      <a:r>
                        <a:rPr lang="en-US" sz="1800" b="1" baseline="0" dirty="0" smtClean="0"/>
                        <a:t> </a:t>
                      </a:r>
                      <a:r>
                        <a:rPr lang="en-US" sz="1800" b="1" baseline="0" dirty="0" err="1" smtClean="0"/>
                        <a:t>dẫn</a:t>
                      </a:r>
                      <a:r>
                        <a:rPr lang="en-US" sz="1800" b="1" baseline="0" dirty="0" smtClean="0"/>
                        <a:t> </a:t>
                      </a:r>
                      <a:r>
                        <a:rPr lang="en-US" sz="1800" b="1" baseline="0" dirty="0" err="1" smtClean="0"/>
                        <a:t>nhiệt</a:t>
                      </a:r>
                      <a:endParaRPr lang="en-US" sz="1800" b="1" dirty="0"/>
                    </a:p>
                  </a:txBody>
                  <a:tcPr marL="68580" marR="68580" marT="34290" marB="34290"/>
                </a:tc>
              </a:tr>
            </a:tbl>
          </a:graphicData>
        </a:graphic>
      </p:graphicFrame>
      <p:sp>
        <p:nvSpPr>
          <p:cNvPr id="6" name="Text Box 5"/>
          <p:cNvSpPr txBox="1"/>
          <p:nvPr/>
        </p:nvSpPr>
        <p:spPr>
          <a:xfrm>
            <a:off x="565309" y="565786"/>
            <a:ext cx="8295323" cy="714851"/>
          </a:xfrm>
          <a:prstGeom prst="rect">
            <a:avLst/>
          </a:prstGeom>
          <a:noFill/>
        </p:spPr>
        <p:txBody>
          <a:bodyPr wrap="square" lIns="68580" tIns="34290" rIns="68580" bIns="34290" rtlCol="0">
            <a:spAutoFit/>
          </a:bodyPr>
          <a:lstStyle/>
          <a:p>
            <a:r>
              <a:rPr lang="en-US" sz="2100" b="1" dirty="0" err="1" smtClean="0">
                <a:latin typeface="Times New Roman" panose="02020603050405020304" charset="0"/>
                <a:cs typeface="Times New Roman" panose="02020603050405020304" charset="0"/>
              </a:rPr>
              <a:t>Nhận</a:t>
            </a:r>
            <a:r>
              <a:rPr lang="en-US" sz="2100" b="1" dirty="0" smtClean="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xét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sự</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thay</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đổi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nhiệt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độ</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của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các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loại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thìa</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Quan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sát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hiện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tượng</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khi</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thực</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hiện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thí</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nghiệm</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và</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điền</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kết</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quả</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vào</a:t>
            </a:r>
            <a:r>
              <a:rPr lang="en-US" sz="2100" b="1" dirty="0">
                <a:latin typeface="Times New Roman" panose="02020603050405020304" charset="0"/>
                <a:cs typeface="Times New Roman" panose="02020603050405020304" charset="0"/>
              </a:rPr>
              <a:t> </a:t>
            </a:r>
            <a:r>
              <a:rPr lang="en-US" sz="2100" b="1" dirty="0" err="1">
                <a:latin typeface="Times New Roman" panose="02020603050405020304" charset="0"/>
                <a:cs typeface="Times New Roman" panose="02020603050405020304" charset="0"/>
              </a:rPr>
              <a:t>bảng</a:t>
            </a:r>
            <a:r>
              <a:rPr lang="en-US" sz="2100" b="1" dirty="0">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3295113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178419"/>
            <a:ext cx="9144000" cy="988741"/>
          </a:xfrm>
          <a:solidFill>
            <a:schemeClr val="accent3">
              <a:lumMod val="40000"/>
              <a:lumOff val="60000"/>
            </a:schemeClr>
          </a:solidFill>
        </p:spPr>
        <p:txBody>
          <a:bodyPr>
            <a:noAutofit/>
          </a:bodyPr>
          <a:lstStyle/>
          <a:p>
            <a:pPr algn="just"/>
            <a:r>
              <a:rPr lang="en-US" sz="2800" dirty="0" smtClean="0">
                <a:solidFill>
                  <a:schemeClr val="tx1"/>
                </a:solidFill>
                <a:latin typeface="+mn-lt"/>
              </a:rPr>
              <a:t>II. </a:t>
            </a:r>
            <a:r>
              <a:rPr lang="en-US" sz="2800" dirty="0" err="1" smtClean="0">
                <a:solidFill>
                  <a:schemeClr val="tx1"/>
                </a:solidFill>
                <a:latin typeface="+mn-lt"/>
              </a:rPr>
              <a:t>TÍNH</a:t>
            </a:r>
            <a:r>
              <a:rPr lang="en-US" sz="2800" dirty="0" smtClean="0">
                <a:solidFill>
                  <a:schemeClr val="tx1"/>
                </a:solidFill>
                <a:latin typeface="+mn-lt"/>
              </a:rPr>
              <a:t> </a:t>
            </a:r>
            <a:r>
              <a:rPr lang="en-US" sz="2800" dirty="0" err="1" smtClean="0">
                <a:solidFill>
                  <a:schemeClr val="tx1"/>
                </a:solidFill>
                <a:latin typeface="+mn-lt"/>
              </a:rPr>
              <a:t>CHẤT</a:t>
            </a:r>
            <a:r>
              <a:rPr lang="en-US" sz="2800" dirty="0" smtClean="0">
                <a:solidFill>
                  <a:schemeClr val="tx1"/>
                </a:solidFill>
                <a:latin typeface="+mn-lt"/>
              </a:rPr>
              <a:t> </a:t>
            </a:r>
            <a:r>
              <a:rPr lang="en-US" sz="2800" dirty="0" err="1" smtClean="0">
                <a:solidFill>
                  <a:schemeClr val="tx1"/>
                </a:solidFill>
                <a:latin typeface="+mn-lt"/>
              </a:rPr>
              <a:t>VÀ</a:t>
            </a:r>
            <a:r>
              <a:rPr lang="en-US" sz="2800" dirty="0" smtClean="0">
                <a:solidFill>
                  <a:schemeClr val="tx1"/>
                </a:solidFill>
                <a:latin typeface="+mn-lt"/>
              </a:rPr>
              <a:t> </a:t>
            </a:r>
            <a:r>
              <a:rPr lang="en-US" sz="2800" dirty="0" err="1" smtClean="0">
                <a:solidFill>
                  <a:schemeClr val="tx1"/>
                </a:solidFill>
                <a:latin typeface="+mn-lt"/>
              </a:rPr>
              <a:t>ỨNG</a:t>
            </a:r>
            <a:r>
              <a:rPr lang="en-US" sz="2800" dirty="0" smtClean="0">
                <a:solidFill>
                  <a:schemeClr val="tx1"/>
                </a:solidFill>
                <a:latin typeface="+mn-lt"/>
              </a:rPr>
              <a:t> </a:t>
            </a:r>
            <a:r>
              <a:rPr lang="en-US" sz="2800" dirty="0" err="1" smtClean="0">
                <a:solidFill>
                  <a:schemeClr val="tx1"/>
                </a:solidFill>
                <a:latin typeface="+mn-lt"/>
              </a:rPr>
              <a:t>DỤNG</a:t>
            </a:r>
            <a:r>
              <a:rPr lang="en-US" sz="2800" dirty="0" smtClean="0">
                <a:solidFill>
                  <a:schemeClr val="tx1"/>
                </a:solidFill>
                <a:latin typeface="+mn-lt"/>
              </a:rPr>
              <a:t> </a:t>
            </a:r>
            <a:r>
              <a:rPr lang="en-US" sz="2800" dirty="0" err="1" smtClean="0">
                <a:solidFill>
                  <a:schemeClr val="tx1"/>
                </a:solidFill>
                <a:latin typeface="+mn-lt"/>
              </a:rPr>
              <a:t>CỦA</a:t>
            </a:r>
            <a:r>
              <a:rPr lang="en-US" sz="2800" dirty="0" smtClean="0">
                <a:solidFill>
                  <a:schemeClr val="tx1"/>
                </a:solidFill>
                <a:latin typeface="+mn-lt"/>
              </a:rPr>
              <a:t> </a:t>
            </a:r>
            <a:r>
              <a:rPr lang="en-US" sz="2800" dirty="0" err="1" smtClean="0">
                <a:solidFill>
                  <a:schemeClr val="tx1"/>
                </a:solidFill>
                <a:latin typeface="+mn-lt"/>
              </a:rPr>
              <a:t>VẬT</a:t>
            </a:r>
            <a:r>
              <a:rPr lang="en-US" sz="2800" dirty="0" smtClean="0">
                <a:solidFill>
                  <a:schemeClr val="tx1"/>
                </a:solidFill>
                <a:latin typeface="+mn-lt"/>
              </a:rPr>
              <a:t> </a:t>
            </a:r>
            <a:r>
              <a:rPr lang="en-US" sz="2800" dirty="0" err="1" smtClean="0">
                <a:solidFill>
                  <a:schemeClr val="tx1"/>
                </a:solidFill>
                <a:latin typeface="+mn-lt"/>
              </a:rPr>
              <a:t>LIỆU</a:t>
            </a:r>
            <a:endParaRPr lang="en-US" sz="2800" dirty="0">
              <a:solidFill>
                <a:schemeClr val="tx1"/>
              </a:solidFill>
              <a:latin typeface="+mn-lt"/>
            </a:endParaRPr>
          </a:p>
        </p:txBody>
      </p:sp>
      <p:sp>
        <p:nvSpPr>
          <p:cNvPr id="4" name="Content Placeholder 2"/>
          <p:cNvSpPr txBox="1">
            <a:spLocks/>
          </p:cNvSpPr>
          <p:nvPr/>
        </p:nvSpPr>
        <p:spPr>
          <a:xfrm>
            <a:off x="579862" y="1671349"/>
            <a:ext cx="8184997" cy="2743200"/>
          </a:xfrm>
          <a:prstGeom prst="rect">
            <a:avLst/>
          </a:prstGeom>
          <a:solidFill>
            <a:schemeClr val="accent1">
              <a:lumMod val="40000"/>
              <a:lumOff val="60000"/>
            </a:schemeClr>
          </a:solid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dk2"/>
              </a:buClr>
              <a:buSzPts val="1400"/>
              <a:buFont typeface="Didact Gothic"/>
              <a:buNone/>
              <a:defRPr sz="1600" b="0" i="0" u="none" strike="noStrike" cap="none">
                <a:solidFill>
                  <a:schemeClr val="dk2"/>
                </a:solidFill>
                <a:latin typeface="Didact Gothic"/>
                <a:ea typeface="Didact Gothic"/>
                <a:cs typeface="Didact Gothic"/>
                <a:sym typeface="Didact Gothic"/>
              </a:defRPr>
            </a:lvl1pPr>
            <a:lvl2pPr marL="914400" marR="0" lvl="1"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2pPr>
            <a:lvl3pPr marL="1371600" marR="0" lvl="2"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3pPr>
            <a:lvl4pPr marL="1828800" marR="0" lvl="3"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4pPr>
            <a:lvl5pPr marL="2286000" marR="0" lvl="4"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5pPr>
            <a:lvl6pPr marL="2743200" marR="0" lvl="5"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6pPr>
            <a:lvl7pPr marL="3200400" marR="0" lvl="6"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7pPr>
            <a:lvl8pPr marL="3657600" marR="0" lvl="7"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8pPr>
            <a:lvl9pPr marL="4114800" marR="0" lvl="8" indent="-317500" algn="l" rtl="0">
              <a:lnSpc>
                <a:spcPct val="100000"/>
              </a:lnSpc>
              <a:spcBef>
                <a:spcPts val="0"/>
              </a:spcBef>
              <a:spcAft>
                <a:spcPts val="0"/>
              </a:spcAft>
              <a:buClr>
                <a:schemeClr val="dk2"/>
              </a:buClr>
              <a:buSzPts val="1400"/>
              <a:buFont typeface="Didact Gothic"/>
              <a:buNone/>
              <a:defRPr sz="1400" b="0" i="0" u="none" strike="noStrike" cap="none">
                <a:solidFill>
                  <a:schemeClr val="dk2"/>
                </a:solidFill>
                <a:latin typeface="Didact Gothic"/>
                <a:ea typeface="Didact Gothic"/>
                <a:cs typeface="Didact Gothic"/>
                <a:sym typeface="Didact Gothic"/>
              </a:defRPr>
            </a:lvl9pPr>
          </a:lstStyle>
          <a:p>
            <a:pPr indent="-457200" algn="just">
              <a:lnSpc>
                <a:spcPct val="150000"/>
              </a:lnSpc>
              <a:buFontTx/>
              <a:buChar char="-"/>
            </a:pPr>
            <a:r>
              <a:rPr lang="en-US" sz="2800" dirty="0" smtClean="0">
                <a:solidFill>
                  <a:schemeClr val="tx1"/>
                </a:solidFill>
                <a:latin typeface="+mj-lt"/>
              </a:rPr>
              <a:t>Kim </a:t>
            </a:r>
            <a:r>
              <a:rPr lang="en-US" sz="2800" dirty="0" err="1" smtClean="0">
                <a:solidFill>
                  <a:schemeClr val="tx1"/>
                </a:solidFill>
                <a:latin typeface="+mj-lt"/>
              </a:rPr>
              <a:t>loại</a:t>
            </a:r>
            <a:r>
              <a:rPr lang="en-US" sz="2800" dirty="0" smtClean="0">
                <a:solidFill>
                  <a:schemeClr val="tx1"/>
                </a:solidFill>
                <a:latin typeface="+mj-lt"/>
              </a:rPr>
              <a:t> </a:t>
            </a:r>
            <a:r>
              <a:rPr lang="en-US" sz="2800" dirty="0" err="1" smtClean="0">
                <a:solidFill>
                  <a:schemeClr val="tx1"/>
                </a:solidFill>
                <a:latin typeface="+mj-lt"/>
              </a:rPr>
              <a:t>dẫn</a:t>
            </a:r>
            <a:r>
              <a:rPr lang="en-US" sz="2800" dirty="0" smtClean="0">
                <a:solidFill>
                  <a:schemeClr val="tx1"/>
                </a:solidFill>
                <a:latin typeface="+mj-lt"/>
              </a:rPr>
              <a:t> </a:t>
            </a:r>
            <a:r>
              <a:rPr lang="en-US" sz="2800" dirty="0" err="1" smtClean="0">
                <a:solidFill>
                  <a:schemeClr val="tx1"/>
                </a:solidFill>
                <a:latin typeface="+mj-lt"/>
              </a:rPr>
              <a:t>nhiệt</a:t>
            </a:r>
            <a:r>
              <a:rPr lang="en-US" sz="2800" dirty="0" smtClean="0">
                <a:solidFill>
                  <a:schemeClr val="tx1"/>
                </a:solidFill>
                <a:latin typeface="+mj-lt"/>
              </a:rPr>
              <a:t> </a:t>
            </a:r>
            <a:r>
              <a:rPr lang="en-US" sz="2800" dirty="0" err="1" smtClean="0">
                <a:solidFill>
                  <a:schemeClr val="tx1"/>
                </a:solidFill>
                <a:latin typeface="+mj-lt"/>
              </a:rPr>
              <a:t>tốt</a:t>
            </a:r>
            <a:endParaRPr lang="en-US" sz="2800" dirty="0" smtClean="0">
              <a:solidFill>
                <a:schemeClr val="tx1"/>
              </a:solidFill>
              <a:latin typeface="+mj-lt"/>
            </a:endParaRPr>
          </a:p>
          <a:p>
            <a:pPr indent="-457200" algn="just">
              <a:lnSpc>
                <a:spcPct val="150000"/>
              </a:lnSpc>
              <a:buFontTx/>
              <a:buChar char="-"/>
            </a:pPr>
            <a:r>
              <a:rPr lang="en-US" sz="2800" dirty="0" err="1" smtClean="0">
                <a:solidFill>
                  <a:schemeClr val="tx1"/>
                </a:solidFill>
                <a:latin typeface="+mj-lt"/>
              </a:rPr>
              <a:t>Gỗ</a:t>
            </a:r>
            <a:r>
              <a:rPr lang="en-US" sz="2800" dirty="0" smtClean="0">
                <a:solidFill>
                  <a:schemeClr val="tx1"/>
                </a:solidFill>
                <a:latin typeface="+mj-lt"/>
              </a:rPr>
              <a:t>, </a:t>
            </a:r>
            <a:r>
              <a:rPr lang="en-US" sz="2800" dirty="0" err="1" smtClean="0">
                <a:solidFill>
                  <a:schemeClr val="tx1"/>
                </a:solidFill>
                <a:latin typeface="+mj-lt"/>
              </a:rPr>
              <a:t>nhựa</a:t>
            </a:r>
            <a:r>
              <a:rPr lang="en-US" sz="2800" dirty="0" smtClean="0">
                <a:solidFill>
                  <a:schemeClr val="tx1"/>
                </a:solidFill>
                <a:latin typeface="+mj-lt"/>
              </a:rPr>
              <a:t>, </a:t>
            </a:r>
            <a:r>
              <a:rPr lang="en-US" sz="2800" dirty="0" err="1" smtClean="0">
                <a:solidFill>
                  <a:schemeClr val="tx1"/>
                </a:solidFill>
                <a:latin typeface="+mj-lt"/>
              </a:rPr>
              <a:t>cao</a:t>
            </a:r>
            <a:r>
              <a:rPr lang="en-US" sz="2800" dirty="0" smtClean="0">
                <a:solidFill>
                  <a:schemeClr val="tx1"/>
                </a:solidFill>
                <a:latin typeface="+mj-lt"/>
              </a:rPr>
              <a:t> </a:t>
            </a:r>
            <a:r>
              <a:rPr lang="en-US" sz="2800" dirty="0" err="1" smtClean="0">
                <a:solidFill>
                  <a:schemeClr val="tx1"/>
                </a:solidFill>
                <a:latin typeface="+mj-lt"/>
              </a:rPr>
              <a:t>su</a:t>
            </a:r>
            <a:r>
              <a:rPr lang="en-US" sz="2800" dirty="0" smtClean="0">
                <a:solidFill>
                  <a:schemeClr val="tx1"/>
                </a:solidFill>
                <a:latin typeface="+mj-lt"/>
              </a:rPr>
              <a:t>, </a:t>
            </a:r>
            <a:r>
              <a:rPr lang="en-US" sz="2800" dirty="0" err="1" smtClean="0">
                <a:solidFill>
                  <a:schemeClr val="tx1"/>
                </a:solidFill>
                <a:latin typeface="+mj-lt"/>
              </a:rPr>
              <a:t>thủy</a:t>
            </a:r>
            <a:r>
              <a:rPr lang="en-US" sz="2800" dirty="0" smtClean="0">
                <a:solidFill>
                  <a:schemeClr val="tx1"/>
                </a:solidFill>
                <a:latin typeface="+mj-lt"/>
              </a:rPr>
              <a:t> </a:t>
            </a:r>
            <a:r>
              <a:rPr lang="en-US" sz="2800" dirty="0" err="1" smtClean="0">
                <a:solidFill>
                  <a:schemeClr val="tx1"/>
                </a:solidFill>
                <a:latin typeface="+mj-lt"/>
              </a:rPr>
              <a:t>tinh</a:t>
            </a:r>
            <a:r>
              <a:rPr lang="en-US" sz="2800" dirty="0" smtClean="0">
                <a:solidFill>
                  <a:schemeClr val="tx1"/>
                </a:solidFill>
                <a:latin typeface="+mj-lt"/>
              </a:rPr>
              <a:t>… </a:t>
            </a:r>
            <a:r>
              <a:rPr lang="en-US" sz="2800" dirty="0" smtClean="0">
                <a:solidFill>
                  <a:schemeClr val="tx1"/>
                </a:solidFill>
                <a:latin typeface="+mj-lt"/>
              </a:rPr>
              <a:t> </a:t>
            </a:r>
            <a:r>
              <a:rPr lang="en-US" sz="2800" dirty="0" err="1" smtClean="0">
                <a:solidFill>
                  <a:schemeClr val="tx1"/>
                </a:solidFill>
                <a:latin typeface="+mj-lt"/>
              </a:rPr>
              <a:t>dẫn</a:t>
            </a:r>
            <a:r>
              <a:rPr lang="en-US" sz="2800" dirty="0" smtClean="0">
                <a:solidFill>
                  <a:schemeClr val="tx1"/>
                </a:solidFill>
                <a:latin typeface="+mj-lt"/>
              </a:rPr>
              <a:t> </a:t>
            </a:r>
            <a:r>
              <a:rPr lang="en-US" sz="2800" dirty="0" err="1" smtClean="0">
                <a:solidFill>
                  <a:schemeClr val="tx1"/>
                </a:solidFill>
                <a:latin typeface="+mj-lt"/>
              </a:rPr>
              <a:t>nhiệt</a:t>
            </a:r>
            <a:r>
              <a:rPr lang="en-US" sz="2800" dirty="0" smtClean="0">
                <a:solidFill>
                  <a:schemeClr val="tx1"/>
                </a:solidFill>
                <a:latin typeface="+mj-lt"/>
              </a:rPr>
              <a:t> </a:t>
            </a:r>
            <a:r>
              <a:rPr lang="en-US" sz="2800" dirty="0" err="1" smtClean="0">
                <a:solidFill>
                  <a:schemeClr val="tx1"/>
                </a:solidFill>
                <a:latin typeface="+mj-lt"/>
              </a:rPr>
              <a:t>kém</a:t>
            </a:r>
            <a:r>
              <a:rPr lang="en-US" sz="2800" dirty="0" smtClean="0">
                <a:solidFill>
                  <a:schemeClr val="tx1"/>
                </a:solidFill>
                <a:latin typeface="+mj-lt"/>
              </a:rPr>
              <a:t> </a:t>
            </a:r>
            <a:r>
              <a:rPr lang="en-US" sz="2800" dirty="0" err="1" smtClean="0">
                <a:solidFill>
                  <a:schemeClr val="tx1"/>
                </a:solidFill>
                <a:latin typeface="+mj-lt"/>
              </a:rPr>
              <a:t>hoặc</a:t>
            </a:r>
            <a:r>
              <a:rPr lang="en-US" sz="2800" dirty="0" smtClean="0">
                <a:solidFill>
                  <a:schemeClr val="tx1"/>
                </a:solidFill>
                <a:latin typeface="+mj-lt"/>
              </a:rPr>
              <a:t> </a:t>
            </a:r>
            <a:r>
              <a:rPr lang="en-US" sz="2800" dirty="0" err="1" smtClean="0">
                <a:solidFill>
                  <a:schemeClr val="tx1"/>
                </a:solidFill>
                <a:latin typeface="+mj-lt"/>
              </a:rPr>
              <a:t>không</a:t>
            </a:r>
            <a:r>
              <a:rPr lang="en-US" sz="2800" dirty="0" smtClean="0">
                <a:solidFill>
                  <a:schemeClr val="tx1"/>
                </a:solidFill>
                <a:latin typeface="+mj-lt"/>
              </a:rPr>
              <a:t> </a:t>
            </a:r>
            <a:r>
              <a:rPr lang="en-US" sz="2800" dirty="0" err="1" smtClean="0">
                <a:solidFill>
                  <a:schemeClr val="tx1"/>
                </a:solidFill>
                <a:latin typeface="+mj-lt"/>
              </a:rPr>
              <a:t>dẫn</a:t>
            </a:r>
            <a:r>
              <a:rPr lang="en-US" sz="2800" dirty="0" smtClean="0">
                <a:solidFill>
                  <a:schemeClr val="tx1"/>
                </a:solidFill>
                <a:latin typeface="+mj-lt"/>
              </a:rPr>
              <a:t> </a:t>
            </a:r>
            <a:r>
              <a:rPr lang="en-US" sz="2800" dirty="0" err="1" smtClean="0">
                <a:solidFill>
                  <a:schemeClr val="tx1"/>
                </a:solidFill>
                <a:latin typeface="+mj-lt"/>
              </a:rPr>
              <a:t>nhiệt</a:t>
            </a:r>
            <a:r>
              <a:rPr lang="en-US" sz="2800" dirty="0" smtClean="0">
                <a:solidFill>
                  <a:schemeClr val="tx1"/>
                </a:solidFill>
                <a:latin typeface="+mj-lt"/>
              </a:rPr>
              <a:t>.</a:t>
            </a:r>
            <a:r>
              <a:rPr lang="en-US" sz="2800" dirty="0" smtClean="0">
                <a:solidFill>
                  <a:schemeClr val="tx1"/>
                </a:solidFill>
                <a:latin typeface="+mj-lt"/>
              </a:rPr>
              <a:t>	</a:t>
            </a:r>
          </a:p>
          <a:p>
            <a:pPr marL="0" indent="0" algn="just">
              <a:lnSpc>
                <a:spcPct val="150000"/>
              </a:lnSpc>
            </a:pPr>
            <a:r>
              <a:rPr lang="en-US" sz="2800" dirty="0" smtClean="0">
                <a:solidFill>
                  <a:schemeClr val="tx1"/>
                </a:solidFill>
                <a:latin typeface="+mj-lt"/>
              </a:rPr>
              <a:t>	</a:t>
            </a:r>
            <a:endParaRPr lang="en-US" sz="2800" dirty="0">
              <a:solidFill>
                <a:schemeClr val="tx1"/>
              </a:solidFill>
              <a:latin typeface="+mj-lt"/>
            </a:endParaRPr>
          </a:p>
        </p:txBody>
      </p:sp>
      <p:sp>
        <p:nvSpPr>
          <p:cNvPr id="5" name="TextBox 4"/>
          <p:cNvSpPr txBox="1"/>
          <p:nvPr/>
        </p:nvSpPr>
        <p:spPr>
          <a:xfrm>
            <a:off x="289932" y="1271239"/>
            <a:ext cx="6021658" cy="400110"/>
          </a:xfrm>
          <a:prstGeom prst="rect">
            <a:avLst/>
          </a:prstGeom>
          <a:noFill/>
        </p:spPr>
        <p:txBody>
          <a:bodyPr wrap="square" rtlCol="0">
            <a:spAutoFit/>
          </a:bodyPr>
          <a:lstStyle/>
          <a:p>
            <a:r>
              <a:rPr lang="en-US" sz="2000" b="1" dirty="0">
                <a:solidFill>
                  <a:schemeClr val="tx1"/>
                </a:solidFill>
              </a:rPr>
              <a:t>2</a:t>
            </a:r>
            <a:r>
              <a:rPr lang="en-US" sz="2000" b="1" dirty="0" smtClean="0">
                <a:solidFill>
                  <a:schemeClr val="tx1"/>
                </a:solidFill>
              </a:rPr>
              <a:t>. </a:t>
            </a:r>
            <a:r>
              <a:rPr lang="en-US" sz="2000" b="1" dirty="0" err="1" smtClean="0">
                <a:solidFill>
                  <a:schemeClr val="tx1"/>
                </a:solidFill>
              </a:rPr>
              <a:t>Tìm</a:t>
            </a:r>
            <a:r>
              <a:rPr lang="en-US" sz="2000" b="1" dirty="0" smtClean="0">
                <a:solidFill>
                  <a:schemeClr val="tx1"/>
                </a:solidFill>
              </a:rPr>
              <a:t> </a:t>
            </a:r>
            <a:r>
              <a:rPr lang="en-US" sz="2000" b="1" dirty="0" err="1" smtClean="0">
                <a:solidFill>
                  <a:schemeClr val="tx1"/>
                </a:solidFill>
              </a:rPr>
              <a:t>hiểu</a:t>
            </a:r>
            <a:r>
              <a:rPr lang="en-US" sz="2000" b="1" dirty="0" smtClean="0">
                <a:solidFill>
                  <a:schemeClr val="tx1"/>
                </a:solidFill>
              </a:rPr>
              <a:t> </a:t>
            </a:r>
            <a:r>
              <a:rPr lang="en-US" sz="2000" b="1" dirty="0" err="1" smtClean="0">
                <a:solidFill>
                  <a:schemeClr val="tx1"/>
                </a:solidFill>
              </a:rPr>
              <a:t>khả</a:t>
            </a:r>
            <a:r>
              <a:rPr lang="en-US" sz="2000" b="1" dirty="0" smtClean="0">
                <a:solidFill>
                  <a:schemeClr val="tx1"/>
                </a:solidFill>
              </a:rPr>
              <a:t> </a:t>
            </a:r>
            <a:r>
              <a:rPr lang="en-US" sz="2000" b="1" dirty="0" err="1" smtClean="0">
                <a:solidFill>
                  <a:schemeClr val="tx1"/>
                </a:solidFill>
              </a:rPr>
              <a:t>năng</a:t>
            </a:r>
            <a:r>
              <a:rPr lang="en-US" sz="2000" b="1" dirty="0" smtClean="0">
                <a:solidFill>
                  <a:schemeClr val="tx1"/>
                </a:solidFill>
              </a:rPr>
              <a:t> </a:t>
            </a:r>
            <a:r>
              <a:rPr lang="en-US" sz="2000" b="1" dirty="0" err="1" smtClean="0">
                <a:solidFill>
                  <a:schemeClr val="tx1"/>
                </a:solidFill>
              </a:rPr>
              <a:t>dẫn</a:t>
            </a:r>
            <a:r>
              <a:rPr lang="en-US" sz="2000" b="1" dirty="0" smtClean="0">
                <a:solidFill>
                  <a:schemeClr val="tx1"/>
                </a:solidFill>
              </a:rPr>
              <a:t> </a:t>
            </a:r>
            <a:r>
              <a:rPr lang="en-US" sz="2000" b="1" dirty="0" err="1" smtClean="0">
                <a:solidFill>
                  <a:schemeClr val="tx1"/>
                </a:solidFill>
              </a:rPr>
              <a:t>nhiệt</a:t>
            </a:r>
            <a:r>
              <a:rPr lang="en-US" sz="2000" b="1" dirty="0" smtClean="0">
                <a:solidFill>
                  <a:schemeClr val="tx1"/>
                </a:solidFill>
              </a:rPr>
              <a:t> </a:t>
            </a:r>
            <a:r>
              <a:rPr lang="en-US" sz="2000" b="1" dirty="0" err="1" smtClean="0">
                <a:solidFill>
                  <a:schemeClr val="tx1"/>
                </a:solidFill>
              </a:rPr>
              <a:t>của</a:t>
            </a:r>
            <a:r>
              <a:rPr lang="en-US" sz="2000" b="1" dirty="0" smtClean="0">
                <a:solidFill>
                  <a:schemeClr val="tx1"/>
                </a:solidFill>
              </a:rPr>
              <a:t> </a:t>
            </a:r>
            <a:r>
              <a:rPr lang="en-US" sz="2000" b="1" dirty="0" err="1" smtClean="0">
                <a:solidFill>
                  <a:schemeClr val="tx1"/>
                </a:solidFill>
              </a:rPr>
              <a:t>vật</a:t>
            </a:r>
            <a:r>
              <a:rPr lang="en-US" sz="2000" b="1" dirty="0" smtClean="0">
                <a:solidFill>
                  <a:schemeClr val="tx1"/>
                </a:solidFill>
              </a:rPr>
              <a:t> </a:t>
            </a:r>
            <a:r>
              <a:rPr lang="en-US" sz="2000" b="1" dirty="0" err="1" smtClean="0">
                <a:solidFill>
                  <a:schemeClr val="tx1"/>
                </a:solidFill>
              </a:rPr>
              <a:t>liệu</a:t>
            </a:r>
            <a:endParaRPr lang="en-US" sz="2000" b="1" dirty="0">
              <a:solidFill>
                <a:schemeClr val="tx1"/>
              </a:solidFill>
            </a:endParaRPr>
          </a:p>
        </p:txBody>
      </p:sp>
      <p:pic>
        <p:nvPicPr>
          <p:cNvPr id="6" name="Picture 5"/>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755" y="1775428"/>
            <a:ext cx="915304" cy="915304"/>
          </a:xfrm>
          <a:prstGeom prst="rect">
            <a:avLst/>
          </a:prstGeom>
        </p:spPr>
      </p:pic>
    </p:spTree>
    <p:extLst>
      <p:ext uri="{BB962C8B-B14F-4D97-AF65-F5344CB8AC3E}">
        <p14:creationId xmlns:p14="http://schemas.microsoft.com/office/powerpoint/2010/main" val="33868073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84193" y="672860"/>
            <a:ext cx="6017949" cy="481823"/>
          </a:xfrm>
          <a:prstGeom prst="rect">
            <a:avLst/>
          </a:prstGeom>
          <a:solidFill>
            <a:srgbClr val="596159"/>
          </a:solidFill>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400" b="1" dirty="0">
                <a:latin typeface="Tahoma" panose="020B0604030504040204" pitchFamily="34" charset="0"/>
                <a:ea typeface="Tahoma" panose="020B0604030504040204" pitchFamily="34" charset="0"/>
                <a:cs typeface="Tahoma" panose="020B0604030504040204" pitchFamily="34" charset="0"/>
              </a:rPr>
              <a:t>II. </a:t>
            </a:r>
            <a:r>
              <a:rPr lang="en-US" sz="2400" b="1" dirty="0" err="1">
                <a:latin typeface="Tahoma" panose="020B0604030504040204" pitchFamily="34" charset="0"/>
                <a:ea typeface="Tahoma" panose="020B0604030504040204" pitchFamily="34" charset="0"/>
                <a:cs typeface="Tahoma" panose="020B0604030504040204" pitchFamily="34" charset="0"/>
              </a:rPr>
              <a:t>Tính</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chất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và</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ứng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dụng</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của</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vật</a:t>
            </a:r>
            <a:r>
              <a:rPr lang="en-US" sz="2400" b="1" dirty="0">
                <a:latin typeface="Tahoma" panose="020B0604030504040204" pitchFamily="34" charset="0"/>
                <a:ea typeface="Tahoma" panose="020B0604030504040204" pitchFamily="34" charset="0"/>
                <a:cs typeface="Tahoma" panose="020B0604030504040204" pitchFamily="34" charset="0"/>
              </a:rPr>
              <a:t> </a:t>
            </a:r>
            <a:r>
              <a:rPr lang="en-US" sz="2400" b="1" dirty="0" err="1">
                <a:latin typeface="Tahoma" panose="020B0604030504040204" pitchFamily="34" charset="0"/>
                <a:ea typeface="Tahoma" panose="020B0604030504040204" pitchFamily="34" charset="0"/>
                <a:cs typeface="Tahoma" panose="020B0604030504040204" pitchFamily="34" charset="0"/>
              </a:rPr>
              <a:t>liệu</a:t>
            </a:r>
            <a:endParaRPr lang="en-US" sz="2400" b="1" dirty="0">
              <a:latin typeface="Tahoma" panose="020B0604030504040204" pitchFamily="34" charset="0"/>
              <a:ea typeface="Tahoma" panose="020B0604030504040204" pitchFamily="34" charset="0"/>
              <a:cs typeface="Tahoma" panose="020B0604030504040204" pitchFamily="34" charset="0"/>
            </a:endParaRPr>
          </a:p>
        </p:txBody>
      </p:sp>
      <p:sp>
        <p:nvSpPr>
          <p:cNvPr id="17" name="TextBox 16"/>
          <p:cNvSpPr txBox="1"/>
          <p:nvPr/>
        </p:nvSpPr>
        <p:spPr>
          <a:xfrm>
            <a:off x="508003" y="3956690"/>
            <a:ext cx="8311487" cy="911307"/>
          </a:xfrm>
          <a:prstGeom prst="rect">
            <a:avLst/>
          </a:prstGeom>
          <a:noFill/>
        </p:spPr>
        <p:txBody>
          <a:bodyPr wrap="square" lIns="68580" tIns="34290" rIns="68580" bIns="34290" rtlCol="0">
            <a:spAutoFit/>
          </a:bodyPr>
          <a:lstStyle/>
          <a:p>
            <a:pPr algn="ctr">
              <a:lnSpc>
                <a:spcPct val="114000"/>
              </a:lnSpc>
            </a:pPr>
            <a:r>
              <a:rPr lang="en-US" sz="2400" dirty="0" err="1" smtClean="0">
                <a:latin typeface="Tahoma" panose="020B0604030504040204" pitchFamily="34" charset="0"/>
                <a:ea typeface="Tahoma" panose="020B0604030504040204" pitchFamily="34" charset="0"/>
                <a:cs typeface="Tahoma" panose="020B0604030504040204" pitchFamily="34" charset="0"/>
              </a:rPr>
              <a:t>Đồ</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dùng</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nấu</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ăn</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được</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smtClean="0">
                <a:latin typeface="Tahoma" panose="020B0604030504040204" pitchFamily="34" charset="0"/>
                <a:ea typeface="Tahoma" panose="020B0604030504040204" pitchFamily="34" charset="0"/>
                <a:cs typeface="Tahoma" panose="020B0604030504040204" pitchFamily="34" charset="0"/>
              </a:rPr>
              <a:t>làm</a:t>
            </a:r>
            <a:r>
              <a:rPr lang="en-US" sz="2400" dirty="0" smtClean="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kim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loại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có</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quai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bằng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gỗ</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hoặc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nhựa</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tránh</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bị</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bỏng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khi</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cầm</a:t>
            </a:r>
            <a:endParaRPr lang="en-US" sz="2400" dirty="0">
              <a:latin typeface="Tahoma" panose="020B0604030504040204" pitchFamily="34" charset="0"/>
              <a:ea typeface="Tahoma" panose="020B0604030504040204" pitchFamily="34" charset="0"/>
              <a:cs typeface="Tahoma" panose="020B0604030504040204" pitchFamily="34" charset="0"/>
            </a:endParaRP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9109" y="1305545"/>
            <a:ext cx="2785164" cy="2157756"/>
          </a:xfrm>
          <a:prstGeom prst="rect">
            <a:avLst/>
          </a:prstGeo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2538" y="1593620"/>
            <a:ext cx="2818867" cy="2244733"/>
          </a:xfrm>
          <a:prstGeom prst="rect">
            <a:avLst/>
          </a:prstGeom>
        </p:spPr>
      </p:pic>
    </p:spTree>
    <p:extLst>
      <p:ext uri="{BB962C8B-B14F-4D97-AF65-F5344CB8AC3E}">
        <p14:creationId xmlns:p14="http://schemas.microsoft.com/office/powerpoint/2010/main" val="1328553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a:solidFill>
                  <a:srgbClr val="FF0000"/>
                </a:solidFill>
              </a:rPr>
              <a:t>TÍNH CHẤT CỦA MỘT SỐ VẬT LIỆU THÔNG DỤNG</a:t>
            </a:r>
            <a:br>
              <a:rPr lang="en-US">
                <a:solidFill>
                  <a:srgbClr val="FF0000"/>
                </a:solidFill>
              </a:rPr>
            </a:br>
            <a:endParaRPr lang="en-US">
              <a:solidFill>
                <a:srgbClr val="FF0000"/>
              </a:solidFill>
            </a:endParaRPr>
          </a:p>
        </p:txBody>
      </p:sp>
      <p:pic>
        <p:nvPicPr>
          <p:cNvPr id="6" name="Picture 5"/>
          <p:cNvPicPr>
            <a:picLocks noChangeAspect="1"/>
          </p:cNvPicPr>
          <p:nvPr/>
        </p:nvPicPr>
        <p:blipFill>
          <a:blip r:embed="rId2"/>
          <a:stretch>
            <a:fillRect/>
          </a:stretch>
        </p:blipFill>
        <p:spPr>
          <a:xfrm>
            <a:off x="138139" y="628650"/>
            <a:ext cx="8939186" cy="4201515"/>
          </a:xfrm>
          <a:prstGeom prst="rect">
            <a:avLst/>
          </a:prstGeom>
        </p:spPr>
      </p:pic>
    </p:spTree>
    <p:extLst>
      <p:ext uri="{BB962C8B-B14F-4D97-AF65-F5344CB8AC3E}">
        <p14:creationId xmlns:p14="http://schemas.microsoft.com/office/powerpoint/2010/main" val="421914289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066800" y="1154683"/>
            <a:ext cx="7813442" cy="911307"/>
          </a:xfrm>
          <a:prstGeom prst="rect">
            <a:avLst/>
          </a:prstGeom>
          <a:noFill/>
        </p:spPr>
        <p:txBody>
          <a:bodyPr wrap="square" lIns="68580" tIns="34290" rIns="68580" bIns="34290" rtlCol="0">
            <a:spAutoFit/>
          </a:bodyPr>
          <a:lstStyle/>
          <a:p>
            <a:pPr>
              <a:lnSpc>
                <a:spcPct val="114000"/>
              </a:lnSpc>
            </a:pPr>
            <a:r>
              <a:rPr lang="en-US" sz="2400" dirty="0" err="1">
                <a:latin typeface="Tahoma" panose="020B0604030504040204" pitchFamily="34" charset="0"/>
                <a:ea typeface="Tahoma" panose="020B0604030504040204" pitchFamily="34" charset="0"/>
                <a:cs typeface="Tahoma" panose="020B0604030504040204" pitchFamily="34" charset="0"/>
              </a:rPr>
              <a:t>Để</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làm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chiếc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ấm</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điện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đun</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nước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người</a:t>
            </a:r>
            <a:r>
              <a:rPr lang="en-US" sz="2400" dirty="0">
                <a:latin typeface="Tahoma" panose="020B0604030504040204" pitchFamily="34" charset="0"/>
                <a:ea typeface="Tahoma" panose="020B0604030504040204" pitchFamily="34" charset="0"/>
                <a:cs typeface="Tahoma" panose="020B0604030504040204" pitchFamily="34" charset="0"/>
              </a:rPr>
              <a:t> ta </a:t>
            </a:r>
            <a:r>
              <a:rPr lang="en-US" sz="2400" dirty="0" err="1">
                <a:latin typeface="Tahoma" panose="020B0604030504040204" pitchFamily="34" charset="0"/>
                <a:ea typeface="Tahoma" panose="020B0604030504040204" pitchFamily="34" charset="0"/>
                <a:cs typeface="Tahoma" panose="020B0604030504040204" pitchFamily="34" charset="0"/>
              </a:rPr>
              <a:t>sử</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dụng</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các</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vật</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liệu</a:t>
            </a:r>
            <a:r>
              <a:rPr lang="en-US" sz="2400" dirty="0">
                <a:latin typeface="Tahoma" panose="020B0604030504040204" pitchFamily="34" charset="0"/>
                <a:ea typeface="Tahoma" panose="020B0604030504040204" pitchFamily="34" charset="0"/>
                <a:cs typeface="Tahoma" panose="020B0604030504040204" pitchFamily="34" charset="0"/>
              </a:rPr>
              <a:t> </a:t>
            </a:r>
            <a:r>
              <a:rPr lang="en-US" sz="2400" dirty="0" err="1">
                <a:latin typeface="Tahoma" panose="020B0604030504040204" pitchFamily="34" charset="0"/>
                <a:ea typeface="Tahoma" panose="020B0604030504040204" pitchFamily="34" charset="0"/>
                <a:cs typeface="Tahoma" panose="020B0604030504040204" pitchFamily="34" charset="0"/>
              </a:rPr>
              <a:t>gì</a:t>
            </a:r>
            <a:r>
              <a:rPr lang="en-US" sz="2400" dirty="0">
                <a:latin typeface="Tahoma" panose="020B0604030504040204" pitchFamily="34" charset="0"/>
                <a:ea typeface="Tahoma" panose="020B0604030504040204" pitchFamily="34" charset="0"/>
                <a:cs typeface="Tahoma" panose="020B0604030504040204" pitchFamily="34" charset="0"/>
              </a:rPr>
              <a:t>?</a:t>
            </a:r>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10861" t="4645" r="7088" b="3435"/>
          <a:stretch/>
        </p:blipFill>
        <p:spPr>
          <a:xfrm>
            <a:off x="3446914" y="2115152"/>
            <a:ext cx="2425700" cy="2717399"/>
          </a:xfrm>
          <a:prstGeom prst="rect">
            <a:avLst/>
          </a:prstGeom>
        </p:spPr>
      </p:pic>
      <p:cxnSp>
        <p:nvCxnSpPr>
          <p:cNvPr id="10" name="Straight Arrow Connector 9"/>
          <p:cNvCxnSpPr/>
          <p:nvPr/>
        </p:nvCxnSpPr>
        <p:spPr>
          <a:xfrm flipV="1">
            <a:off x="2811646" y="2288540"/>
            <a:ext cx="1270535" cy="792451"/>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1" name="Straight Arrow Connector 10"/>
          <p:cNvCxnSpPr/>
          <p:nvPr/>
        </p:nvCxnSpPr>
        <p:spPr>
          <a:xfrm flipH="1">
            <a:off x="4656222" y="2288539"/>
            <a:ext cx="1768642" cy="792452"/>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2" name="Straight Arrow Connector 11"/>
          <p:cNvCxnSpPr/>
          <p:nvPr/>
        </p:nvCxnSpPr>
        <p:spPr>
          <a:xfrm>
            <a:off x="2811646" y="3116754"/>
            <a:ext cx="1209308" cy="440689"/>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cxnSp>
        <p:nvCxnSpPr>
          <p:cNvPr id="13" name="Straight Arrow Connector 12"/>
          <p:cNvCxnSpPr/>
          <p:nvPr/>
        </p:nvCxnSpPr>
        <p:spPr>
          <a:xfrm flipH="1">
            <a:off x="5197643" y="3473851"/>
            <a:ext cx="1349943" cy="636805"/>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22" name="TextBox 21"/>
          <p:cNvSpPr txBox="1"/>
          <p:nvPr/>
        </p:nvSpPr>
        <p:spPr>
          <a:xfrm>
            <a:off x="1801569" y="2856317"/>
            <a:ext cx="1195013" cy="392415"/>
          </a:xfrm>
          <a:prstGeom prst="rect">
            <a:avLst/>
          </a:prstGeom>
          <a:noFill/>
        </p:spPr>
        <p:txBody>
          <a:bodyPr wrap="square" lIns="68580" tIns="34290" rIns="68580" bIns="34290" rtlCol="0">
            <a:spAutoFit/>
          </a:bodyPr>
          <a:lstStyle/>
          <a:p>
            <a:pPr algn="ct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Nhựa</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p>
        </p:txBody>
      </p:sp>
      <p:sp>
        <p:nvSpPr>
          <p:cNvPr id="24" name="TextBox 23"/>
          <p:cNvSpPr txBox="1"/>
          <p:nvPr/>
        </p:nvSpPr>
        <p:spPr>
          <a:xfrm>
            <a:off x="6226209" y="2057970"/>
            <a:ext cx="1195013" cy="392415"/>
          </a:xfrm>
          <a:prstGeom prst="rect">
            <a:avLst/>
          </a:prstGeom>
          <a:noFill/>
        </p:spPr>
        <p:txBody>
          <a:bodyPr wrap="square" lIns="68580" tIns="34290" rIns="68580" bIns="34290" rtlCol="0">
            <a:spAutoFit/>
          </a:bodyPr>
          <a:lstStyle/>
          <a:p>
            <a:pPr algn="ctr"/>
            <a:r>
              <a:rPr lang="en-US" sz="2100" dirty="0" err="1" smtClean="0">
                <a:solidFill>
                  <a:srgbClr val="1847A2"/>
                </a:solidFill>
                <a:latin typeface="Tahoma" panose="020B0604030504040204" pitchFamily="34" charset="0"/>
                <a:ea typeface="Tahoma" panose="020B0604030504040204" pitchFamily="34" charset="0"/>
                <a:cs typeface="Tahoma" panose="020B0604030504040204" pitchFamily="34" charset="0"/>
              </a:rPr>
              <a:t>Inox</a:t>
            </a:r>
            <a:r>
              <a:rPr lang="en-US" sz="2100" dirty="0" smtClean="0">
                <a:solidFill>
                  <a:srgbClr val="1847A2"/>
                </a:solidFill>
                <a:latin typeface="Tahoma" panose="020B0604030504040204" pitchFamily="34" charset="0"/>
                <a:ea typeface="Tahoma" panose="020B0604030504040204" pitchFamily="34" charset="0"/>
                <a:cs typeface="Tahoma" panose="020B0604030504040204" pitchFamily="34" charset="0"/>
              </a:rPr>
              <a:t>  </a:t>
            </a:r>
            <a:endPar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endParaRPr>
          </a:p>
        </p:txBody>
      </p:sp>
      <p:sp>
        <p:nvSpPr>
          <p:cNvPr id="25" name="TextBox 24"/>
          <p:cNvSpPr txBox="1"/>
          <p:nvPr/>
        </p:nvSpPr>
        <p:spPr>
          <a:xfrm>
            <a:off x="6547586" y="3269226"/>
            <a:ext cx="2332656" cy="392415"/>
          </a:xfrm>
          <a:prstGeom prst="rect">
            <a:avLst/>
          </a:prstGeom>
          <a:noFill/>
        </p:spPr>
        <p:txBody>
          <a:bodyPr wrap="square" lIns="68580" tIns="34290" rIns="68580" bIns="34290" rtlCol="0">
            <a:spAutoFit/>
          </a:bodyPr>
          <a:lstStyle/>
          <a:p>
            <a:pPr algn="ct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Lõi</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đồng</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vỏ</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r>
              <a:rPr lang="en-US" sz="2100" dirty="0" err="1">
                <a:solidFill>
                  <a:srgbClr val="1847A2"/>
                </a:solidFill>
                <a:latin typeface="Tahoma" panose="020B0604030504040204" pitchFamily="34" charset="0"/>
                <a:ea typeface="Tahoma" panose="020B0604030504040204" pitchFamily="34" charset="0"/>
                <a:cs typeface="Tahoma" panose="020B0604030504040204" pitchFamily="34" charset="0"/>
              </a:rPr>
              <a:t>nhựa</a:t>
            </a:r>
            <a:r>
              <a:rPr lang="en-US" sz="2100" dirty="0">
                <a:solidFill>
                  <a:srgbClr val="1847A2"/>
                </a:solidFill>
                <a:latin typeface="Tahoma" panose="020B0604030504040204" pitchFamily="34" charset="0"/>
                <a:ea typeface="Tahoma" panose="020B0604030504040204" pitchFamily="34" charset="0"/>
                <a:cs typeface="Tahoma" panose="020B0604030504040204" pitchFamily="34" charset="0"/>
              </a:rPr>
              <a:t>  </a:t>
            </a:r>
          </a:p>
        </p:txBody>
      </p:sp>
      <p:pic>
        <p:nvPicPr>
          <p:cNvPr id="26" name="Picture 2" descr="Interrogation mark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794" y="1269832"/>
            <a:ext cx="681007" cy="6810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8418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ppt_x"/>
                                          </p:val>
                                        </p:tav>
                                        <p:tav tm="100000">
                                          <p:val>
                                            <p:strVal val="#ppt_x"/>
                                          </p:val>
                                        </p:tav>
                                      </p:tavLst>
                                    </p:anim>
                                    <p:anim calcmode="lin" valueType="num">
                                      <p:cBhvr additive="base">
                                        <p:cTn id="8" dur="500" fill="hold"/>
                                        <p:tgtEl>
                                          <p:spTgt spid="26"/>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ppt_x"/>
                                          </p:val>
                                        </p:tav>
                                        <p:tav tm="100000">
                                          <p:val>
                                            <p:strVal val="#ppt_x"/>
                                          </p:val>
                                        </p:tav>
                                      </p:tavLst>
                                    </p:anim>
                                    <p:anim calcmode="lin" valueType="num">
                                      <p:cBhvr additive="base">
                                        <p:cTn id="12" dur="500" fill="hold"/>
                                        <p:tgtEl>
                                          <p:spTgt spid="7"/>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4" fill="hold" nodeType="afterEffect">
                                  <p:stCondLst>
                                    <p:cond delay="0"/>
                                  </p:stCondLst>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fill="hold"/>
                                        <p:tgtEl>
                                          <p:spTgt spid="8"/>
                                        </p:tgtEl>
                                        <p:attrNameLst>
                                          <p:attrName>ppt_x</p:attrName>
                                        </p:attrNameLst>
                                      </p:cBhvr>
                                      <p:tavLst>
                                        <p:tav tm="0">
                                          <p:val>
                                            <p:strVal val="#ppt_x"/>
                                          </p:val>
                                        </p:tav>
                                        <p:tav tm="100000">
                                          <p:val>
                                            <p:strVal val="#ppt_x"/>
                                          </p:val>
                                        </p:tav>
                                      </p:tavLst>
                                    </p:anim>
                                    <p:anim calcmode="lin" valueType="num">
                                      <p:cBhvr additive="base">
                                        <p:cTn id="17"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fade">
                                      <p:cBhvr>
                                        <p:cTn id="22" dur="500"/>
                                        <p:tgtEl>
                                          <p:spTgt spid="22"/>
                                        </p:tgtEl>
                                      </p:cBhvr>
                                    </p:animEffect>
                                  </p:childTnLst>
                                </p:cTn>
                              </p:par>
                              <p:par>
                                <p:cTn id="23" presetID="10" presetClass="entr" presetSubtype="0"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fade">
                                      <p:cBhvr>
                                        <p:cTn id="25" dur="500"/>
                                        <p:tgtEl>
                                          <p:spTgt spid="10"/>
                                        </p:tgtEl>
                                      </p:cBhvr>
                                    </p:animEffect>
                                  </p:childTnLst>
                                </p:cTn>
                              </p:par>
                              <p:par>
                                <p:cTn id="26" presetID="10" presetClass="entr" presetSubtype="0" fill="hold" nodeType="withEffect">
                                  <p:stCondLst>
                                    <p:cond delay="0"/>
                                  </p:stCondLst>
                                  <p:childTnLst>
                                    <p:set>
                                      <p:cBhvr>
                                        <p:cTn id="27" dur="1" fill="hold">
                                          <p:stCondLst>
                                            <p:cond delay="0"/>
                                          </p:stCondLst>
                                        </p:cTn>
                                        <p:tgtEl>
                                          <p:spTgt spid="12"/>
                                        </p:tgtEl>
                                        <p:attrNameLst>
                                          <p:attrName>style.visibility</p:attrName>
                                        </p:attrNameLst>
                                      </p:cBhvr>
                                      <p:to>
                                        <p:strVal val="visible"/>
                                      </p:to>
                                    </p:set>
                                    <p:animEffect transition="in" filter="fade">
                                      <p:cBhvr>
                                        <p:cTn id="28" dur="500"/>
                                        <p:tgtEl>
                                          <p:spTgt spid="12"/>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par>
                                <p:cTn id="34" presetID="10" presetClass="entr" presetSubtype="0" fill="hold" nodeType="withEffect">
                                  <p:stCondLst>
                                    <p:cond delay="0"/>
                                  </p:stCondLst>
                                  <p:childTnLst>
                                    <p:set>
                                      <p:cBhvr>
                                        <p:cTn id="35" dur="1" fill="hold">
                                          <p:stCondLst>
                                            <p:cond delay="0"/>
                                          </p:stCondLst>
                                        </p:cTn>
                                        <p:tgtEl>
                                          <p:spTgt spid="11"/>
                                        </p:tgtEl>
                                        <p:attrNameLst>
                                          <p:attrName>style.visibility</p:attrName>
                                        </p:attrNameLst>
                                      </p:cBhvr>
                                      <p:to>
                                        <p:strVal val="visible"/>
                                      </p:to>
                                    </p:set>
                                    <p:animEffect transition="in" filter="fade">
                                      <p:cBhvr>
                                        <p:cTn id="36" dur="500"/>
                                        <p:tgtEl>
                                          <p:spTgt spid="1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fade">
                                      <p:cBhvr>
                                        <p:cTn id="41" dur="500"/>
                                        <p:tgtEl>
                                          <p:spTgt spid="25"/>
                                        </p:tgtEl>
                                      </p:cBhvr>
                                    </p:animEffect>
                                  </p:childTnLst>
                                </p:cTn>
                              </p:par>
                              <p:par>
                                <p:cTn id="42" presetID="10" presetClass="entr" presetSubtype="0" fill="hold"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2" grpId="0"/>
      <p:bldP spid="24" grpId="0"/>
      <p:bldP spid="2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752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a:ea typeface="+mn-ea"/>
                <a:cs typeface="+mn-cs"/>
              </a:rPr>
              <a:t>Câu</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a:ea typeface="+mn-ea"/>
                <a:cs typeface="+mn-cs"/>
              </a:rPr>
              <a:t>hỏi</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err="1">
                <a:ln>
                  <a:noFill/>
                </a:ln>
                <a:solidFill>
                  <a:srgbClr val="002060"/>
                </a:solidFill>
                <a:effectLst/>
                <a:uLnTx/>
                <a:uFillTx/>
                <a:latin typeface="Calibri"/>
                <a:ea typeface="+mn-ea"/>
                <a:cs typeface="+mn-cs"/>
              </a:rPr>
              <a:t>số</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smtClean="0">
                <a:ln>
                  <a:noFill/>
                </a:ln>
                <a:solidFill>
                  <a:srgbClr val="002060"/>
                </a:solidFill>
                <a:effectLst/>
                <a:uLnTx/>
                <a:uFillTx/>
                <a:latin typeface="Calibri"/>
                <a:ea typeface="+mn-ea"/>
                <a:cs typeface="+mn-cs"/>
              </a:rPr>
              <a:t>2</a:t>
            </a:r>
            <a:r>
              <a:rPr lang="en-US" sz="3200" kern="1200" dirty="0" smtClean="0">
                <a:solidFill>
                  <a:srgbClr val="002060"/>
                </a:solidFill>
                <a:latin typeface="Calibri"/>
              </a:rPr>
              <a:t>: </a:t>
            </a:r>
            <a:r>
              <a:rPr lang="en-US" sz="3200" kern="1200" dirty="0" err="1" smtClean="0">
                <a:solidFill>
                  <a:srgbClr val="002060"/>
                </a:solidFill>
                <a:latin typeface="Calibri"/>
              </a:rPr>
              <a:t>Thế</a:t>
            </a:r>
            <a:r>
              <a:rPr lang="en-US" sz="3200" kern="1200" dirty="0" smtClean="0">
                <a:solidFill>
                  <a:srgbClr val="002060"/>
                </a:solidFill>
                <a:latin typeface="Calibri"/>
              </a:rPr>
              <a:t> </a:t>
            </a:r>
            <a:r>
              <a:rPr lang="en-US" sz="3200" kern="1200" dirty="0" err="1" smtClean="0">
                <a:solidFill>
                  <a:srgbClr val="002060"/>
                </a:solidFill>
                <a:latin typeface="Calibri"/>
              </a:rPr>
              <a:t>nào</a:t>
            </a:r>
            <a:r>
              <a:rPr lang="en-US" sz="3200" kern="1200" dirty="0" smtClean="0">
                <a:solidFill>
                  <a:srgbClr val="002060"/>
                </a:solidFill>
                <a:latin typeface="Calibri"/>
              </a:rPr>
              <a:t> </a:t>
            </a:r>
            <a:r>
              <a:rPr lang="en-US" sz="3200" kern="1200" dirty="0" err="1" smtClean="0">
                <a:solidFill>
                  <a:srgbClr val="002060"/>
                </a:solidFill>
                <a:latin typeface="Calibri"/>
              </a:rPr>
              <a:t>là</a:t>
            </a:r>
            <a:r>
              <a:rPr lang="en-US" sz="3200" kern="1200" dirty="0" smtClean="0">
                <a:solidFill>
                  <a:srgbClr val="002060"/>
                </a:solidFill>
                <a:latin typeface="Calibri"/>
              </a:rPr>
              <a:t> </a:t>
            </a:r>
            <a:r>
              <a:rPr lang="en-US" sz="3200" kern="1200" dirty="0" err="1">
                <a:solidFill>
                  <a:srgbClr val="002060"/>
                </a:solidFill>
                <a:latin typeface="Calibri"/>
              </a:rPr>
              <a:t>v</a:t>
            </a:r>
            <a:r>
              <a:rPr lang="en-US" sz="3200" kern="1200" dirty="0" err="1" smtClean="0">
                <a:solidFill>
                  <a:srgbClr val="002060"/>
                </a:solidFill>
                <a:latin typeface="Calibri"/>
              </a:rPr>
              <a:t>ật</a:t>
            </a:r>
            <a:r>
              <a:rPr lang="en-US" sz="3200" kern="1200" dirty="0" smtClean="0">
                <a:solidFill>
                  <a:srgbClr val="002060"/>
                </a:solidFill>
                <a:latin typeface="Calibri"/>
              </a:rPr>
              <a:t> </a:t>
            </a:r>
            <a:r>
              <a:rPr lang="en-US" sz="3200" kern="1200" dirty="0" err="1" smtClean="0">
                <a:solidFill>
                  <a:srgbClr val="002060"/>
                </a:solidFill>
                <a:latin typeface="Calibri"/>
              </a:rPr>
              <a:t>thể</a:t>
            </a:r>
            <a:r>
              <a:rPr lang="en-US" sz="3200" kern="1200" dirty="0" smtClean="0">
                <a:solidFill>
                  <a:srgbClr val="002060"/>
                </a:solidFill>
                <a:latin typeface="Calibri"/>
              </a:rPr>
              <a:t> </a:t>
            </a:r>
            <a:r>
              <a:rPr lang="en-US" sz="3200" kern="1200" dirty="0" err="1" smtClean="0">
                <a:solidFill>
                  <a:srgbClr val="002060"/>
                </a:solidFill>
                <a:latin typeface="Calibri"/>
              </a:rPr>
              <a:t>tự</a:t>
            </a:r>
            <a:r>
              <a:rPr lang="en-US" sz="3200" kern="1200" dirty="0" smtClean="0">
                <a:solidFill>
                  <a:srgbClr val="002060"/>
                </a:solidFill>
                <a:latin typeface="Calibri"/>
              </a:rPr>
              <a:t> </a:t>
            </a:r>
            <a:r>
              <a:rPr lang="en-US" sz="3200" kern="1200" dirty="0" err="1" smtClean="0">
                <a:solidFill>
                  <a:srgbClr val="002060"/>
                </a:solidFill>
                <a:latin typeface="Calibri"/>
              </a:rPr>
              <a:t>nhiên</a:t>
            </a:r>
            <a:r>
              <a:rPr lang="en-US" sz="3200" kern="1200" dirty="0">
                <a:solidFill>
                  <a:srgbClr val="002060"/>
                </a:solidFill>
                <a:latin typeface="Calibri"/>
              </a:rPr>
              <a:t>?</a:t>
            </a:r>
            <a:r>
              <a:rPr lang="en-US" sz="3200" kern="1200" dirty="0" smtClean="0">
                <a:solidFill>
                  <a:srgbClr val="002060"/>
                </a:solidFill>
                <a:latin typeface="Calibri"/>
              </a:rPr>
              <a:t> </a:t>
            </a:r>
            <a:r>
              <a:rPr lang="en-US" sz="2000" noProof="0" dirty="0" smtClean="0">
                <a:solidFill>
                  <a:srgbClr val="002060"/>
                </a:solidFill>
                <a:latin typeface="Calibri"/>
              </a:rPr>
              <a:t>                    </a:t>
            </a:r>
          </a:p>
          <a:p>
            <a:pPr marL="457200" marR="0" lvl="0" indent="-457200" algn="just" defTabSz="914400" rtl="0" eaLnBrk="1" fontAlgn="auto" latinLnBrk="0" hangingPunct="1">
              <a:lnSpc>
                <a:spcPct val="100000"/>
              </a:lnSpc>
              <a:spcBef>
                <a:spcPts val="0"/>
              </a:spcBef>
              <a:spcAft>
                <a:spcPts val="0"/>
              </a:spcAft>
              <a:buClrTx/>
              <a:buSzTx/>
              <a:buFontTx/>
              <a:buAutoNum type="alphaUcPeriod"/>
              <a:tabLst/>
              <a:defRPr/>
            </a:pPr>
            <a:endParaRPr lang="en-US" sz="2000" noProof="0" dirty="0">
              <a:solidFill>
                <a:srgbClr val="002060"/>
              </a:solidFill>
              <a:latin typeface="Calibri"/>
            </a:endParaRPr>
          </a:p>
        </p:txBody>
      </p:sp>
      <p:sp>
        <p:nvSpPr>
          <p:cNvPr id="5" name="Rectangle 4"/>
          <p:cNvSpPr/>
          <p:nvPr/>
        </p:nvSpPr>
        <p:spPr>
          <a:xfrm>
            <a:off x="1056542" y="2148254"/>
            <a:ext cx="68961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err="1">
                <a:ln>
                  <a:noFill/>
                </a:ln>
                <a:solidFill>
                  <a:srgbClr val="002060"/>
                </a:solidFill>
                <a:effectLst/>
                <a:uLnTx/>
                <a:uFillTx/>
                <a:latin typeface="Calibri"/>
                <a:ea typeface="+mn-ea"/>
                <a:cs typeface="+mn-cs"/>
              </a:rPr>
              <a:t>Đáp</a:t>
            </a:r>
            <a:r>
              <a:rPr kumimoji="0" lang="en-US" sz="2000" b="0" i="0" u="none" strike="noStrike" kern="1200" cap="none" spc="0" normalizeH="0" baseline="0" noProof="0" dirty="0">
                <a:ln>
                  <a:noFill/>
                </a:ln>
                <a:solidFill>
                  <a:srgbClr val="002060"/>
                </a:solidFill>
                <a:effectLst/>
                <a:uLnTx/>
                <a:uFillTx/>
                <a:latin typeface="Calibri"/>
                <a:ea typeface="+mn-ea"/>
                <a:cs typeface="+mn-cs"/>
              </a:rPr>
              <a:t> </a:t>
            </a:r>
            <a:r>
              <a:rPr kumimoji="0" lang="en-US" sz="2000" b="0" i="0" u="none" strike="noStrike" kern="1200" cap="none" spc="0" normalizeH="0" baseline="0" noProof="0" dirty="0" err="1" smtClean="0">
                <a:ln>
                  <a:noFill/>
                </a:ln>
                <a:solidFill>
                  <a:srgbClr val="002060"/>
                </a:solidFill>
                <a:effectLst/>
                <a:uLnTx/>
                <a:uFillTx/>
                <a:latin typeface="Calibri"/>
                <a:ea typeface="+mn-ea"/>
                <a:cs typeface="+mn-cs"/>
              </a:rPr>
              <a:t>án</a:t>
            </a:r>
            <a:r>
              <a:rPr kumimoji="0" lang="en-US" sz="2000" b="0" i="0" u="none" strike="noStrike" kern="1200" cap="none" spc="0" normalizeH="0" baseline="0" noProof="0" dirty="0" smtClean="0">
                <a:ln>
                  <a:noFill/>
                </a:ln>
                <a:solidFill>
                  <a:srgbClr val="002060"/>
                </a:solidFill>
                <a:effectLst/>
                <a:uLnTx/>
                <a:uFillTx/>
                <a:latin typeface="Calibri"/>
                <a:ea typeface="+mn-ea"/>
                <a:cs typeface="+mn-cs"/>
              </a:rPr>
              <a:t>:</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Vật</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thể</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tự</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nhiên</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là</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vật</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lang="en-US" sz="2000" kern="1200" dirty="0">
                <a:solidFill>
                  <a:srgbClr val="002060"/>
                </a:solidFill>
                <a:latin typeface="Calibri"/>
              </a:rPr>
              <a:t>c</a:t>
            </a:r>
            <a:r>
              <a:rPr kumimoji="0" lang="en-US" sz="2000" b="0" i="0" u="none" strike="noStrike" kern="1200" cap="none" spc="0" normalizeH="0" noProof="0" dirty="0" smtClean="0">
                <a:ln>
                  <a:noFill/>
                </a:ln>
                <a:solidFill>
                  <a:srgbClr val="002060"/>
                </a:solidFill>
                <a:effectLst/>
                <a:uLnTx/>
                <a:uFillTx/>
                <a:latin typeface="Calibri"/>
                <a:ea typeface="+mn-ea"/>
                <a:cs typeface="+mn-cs"/>
              </a:rPr>
              <a:t>ó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sẵn</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trong</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tự</a:t>
            </a:r>
            <a:r>
              <a:rPr kumimoji="0" lang="en-US" sz="2000" b="0" i="0" u="none" strike="noStrike" kern="1200" cap="none" spc="0" normalizeH="0" noProof="0" dirty="0" smtClean="0">
                <a:ln>
                  <a:noFill/>
                </a:ln>
                <a:solidFill>
                  <a:srgbClr val="002060"/>
                </a:solidFill>
                <a:effectLst/>
                <a:uLnTx/>
                <a:uFillTx/>
                <a:latin typeface="Calibri"/>
                <a:ea typeface="+mn-ea"/>
                <a:cs typeface="+mn-cs"/>
              </a:rPr>
              <a:t> </a:t>
            </a:r>
            <a:r>
              <a:rPr kumimoji="0" lang="en-US" sz="2000" b="0" i="0" u="none" strike="noStrike" kern="1200" cap="none" spc="0" normalizeH="0" noProof="0" dirty="0" err="1" smtClean="0">
                <a:ln>
                  <a:noFill/>
                </a:ln>
                <a:solidFill>
                  <a:srgbClr val="002060"/>
                </a:solidFill>
                <a:effectLst/>
                <a:uLnTx/>
                <a:uFillTx/>
                <a:latin typeface="Calibri"/>
                <a:ea typeface="+mn-ea"/>
                <a:cs typeface="+mn-cs"/>
              </a:rPr>
              <a:t>nhiên</a:t>
            </a:r>
            <a:endParaRPr kumimoji="0" lang="en-US" sz="20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a:ea typeface="+mn-ea"/>
                <a:cs typeface="+mn-cs"/>
              </a:rPr>
              <a:t>Quay về</a:t>
            </a:r>
          </a:p>
        </p:txBody>
      </p:sp>
      <p:sp>
        <p:nvSpPr>
          <p:cNvPr id="7" name="Oval 6"/>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5228" y="5306225"/>
            <a:ext cx="609600" cy="609600"/>
          </a:xfrm>
          <a:prstGeom prst="rect">
            <a:avLst/>
          </a:prstGeom>
        </p:spPr>
      </p:pic>
      <p:sp>
        <p:nvSpPr>
          <p:cNvPr id="10" name="TextBox 9"/>
          <p:cNvSpPr txBox="1"/>
          <p:nvPr/>
        </p:nvSpPr>
        <p:spPr>
          <a:xfrm>
            <a:off x="793819" y="392941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1325286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848494" y="342902"/>
            <a:ext cx="7711841" cy="1290225"/>
          </a:xfrm>
          <a:prstGeom prst="rect">
            <a:avLst/>
          </a:prstGeom>
          <a:noFill/>
        </p:spPr>
        <p:txBody>
          <a:bodyPr wrap="square" lIns="68580" tIns="34290" rIns="68580" bIns="34290" rtlCol="0">
            <a:spAutoFit/>
          </a:bodyPr>
          <a:lstStyle/>
          <a:p>
            <a:pPr>
              <a:lnSpc>
                <a:spcPct val="114000"/>
              </a:lnSpc>
            </a:pPr>
            <a:r>
              <a:rPr lang="en-US" sz="2400" b="1" dirty="0" err="1">
                <a:latin typeface="Times New Roman" pitchFamily="18" charset="0"/>
                <a:ea typeface="Tahoma" panose="020B0604030504040204" pitchFamily="34" charset="0"/>
                <a:cs typeface="Times New Roman" pitchFamily="18" charset="0"/>
              </a:rPr>
              <a:t>Quan</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sát</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các</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đồ</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vật</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ea typeface="Tahoma" panose="020B0604030504040204" pitchFamily="34" charset="0"/>
                <a:cs typeface="Times New Roman" pitchFamily="18" charset="0"/>
              </a:rPr>
              <a:t>dưới</a:t>
            </a:r>
            <a:r>
              <a:rPr lang="en-US" sz="2400" b="1" dirty="0">
                <a:latin typeface="Times New Roman" pitchFamily="18" charset="0"/>
                <a:ea typeface="Tahoma" panose="020B0604030504040204" pitchFamily="34" charset="0"/>
                <a:cs typeface="Times New Roman" pitchFamily="18" charset="0"/>
              </a:rPr>
              <a:t> </a:t>
            </a:r>
            <a:r>
              <a:rPr lang="en-US" sz="2400" b="1" dirty="0" err="1">
                <a:latin typeface="Times New Roman" pitchFamily="18" charset="0"/>
                <a:cs typeface="Times New Roman" pitchFamily="18" charset="0"/>
                <a:sym typeface="+mn-ea"/>
              </a:rPr>
              <a:t>nêu</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vật</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liệu</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và</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tính</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chất</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của</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vật</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liệu</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tạo</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ra</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chúng</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Công</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dụng</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của</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nó</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là</a:t>
            </a:r>
            <a:r>
              <a:rPr lang="en-US" sz="2400" b="1" dirty="0">
                <a:latin typeface="Times New Roman" pitchFamily="18" charset="0"/>
                <a:cs typeface="Times New Roman" pitchFamily="18" charset="0"/>
                <a:sym typeface="+mn-ea"/>
              </a:rPr>
              <a:t> </a:t>
            </a:r>
            <a:r>
              <a:rPr lang="en-US" sz="2400" b="1" dirty="0" err="1">
                <a:latin typeface="Times New Roman" pitchFamily="18" charset="0"/>
                <a:cs typeface="Times New Roman" pitchFamily="18" charset="0"/>
                <a:sym typeface="+mn-ea"/>
              </a:rPr>
              <a:t>gì</a:t>
            </a:r>
            <a:r>
              <a:rPr lang="en-US" sz="2400" b="1" dirty="0">
                <a:latin typeface="Times New Roman" pitchFamily="18" charset="0"/>
                <a:cs typeface="Times New Roman" pitchFamily="18" charset="0"/>
                <a:sym typeface="+mn-ea"/>
              </a:rPr>
              <a:t>?</a:t>
            </a:r>
            <a:endParaRPr lang="en-US" sz="2400" b="1" dirty="0">
              <a:latin typeface="Times New Roman" pitchFamily="18" charset="0"/>
              <a:cs typeface="Times New Roman" pitchFamily="18" charset="0"/>
            </a:endParaRPr>
          </a:p>
          <a:p>
            <a:pPr>
              <a:lnSpc>
                <a:spcPct val="114000"/>
              </a:lnSpc>
            </a:pPr>
            <a:endParaRPr lang="en-US" sz="2400" b="1" dirty="0">
              <a:latin typeface="Times New Roman" pitchFamily="18" charset="0"/>
              <a:ea typeface="Tahoma" panose="020B0604030504040204" pitchFamily="34" charset="0"/>
              <a:cs typeface="Times New Roman" pitchFamily="18" charset="0"/>
            </a:endParaRPr>
          </a:p>
        </p:txBody>
      </p:sp>
      <p:pic>
        <p:nvPicPr>
          <p:cNvPr id="1026" name="Picture 2" descr="Interrogation mark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7633" y="611615"/>
            <a:ext cx="681007" cy="681008"/>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p:nvPr/>
        </p:nvPicPr>
        <p:blipFill>
          <a:blip r:embed="rId3" cstate="print">
            <a:extLst>
              <a:ext uri="{28A0092B-C50C-407E-A947-70E740481C1C}">
                <a14:useLocalDpi xmlns:a14="http://schemas.microsoft.com/office/drawing/2010/main" val="0"/>
              </a:ext>
            </a:extLst>
          </a:blip>
          <a:stretch>
            <a:fillRect/>
          </a:stretch>
        </p:blipFill>
        <p:spPr>
          <a:xfrm>
            <a:off x="4255951" y="1983354"/>
            <a:ext cx="1536740" cy="1381459"/>
          </a:xfrm>
          <a:prstGeom prst="rect">
            <a:avLst/>
          </a:prstGeom>
        </p:spPr>
      </p:pic>
      <p:pic>
        <p:nvPicPr>
          <p:cNvPr id="9" name="Picture 8"/>
          <p:cNvPicPr/>
          <p:nvPr/>
        </p:nvPicPr>
        <p:blipFill>
          <a:blip r:embed="rId4" cstate="print">
            <a:extLst>
              <a:ext uri="{28A0092B-C50C-407E-A947-70E740481C1C}">
                <a14:useLocalDpi xmlns:a14="http://schemas.microsoft.com/office/drawing/2010/main" val="0"/>
              </a:ext>
            </a:extLst>
          </a:blip>
          <a:stretch>
            <a:fillRect/>
          </a:stretch>
        </p:blipFill>
        <p:spPr>
          <a:xfrm>
            <a:off x="6460231" y="1890543"/>
            <a:ext cx="2100104" cy="1442670"/>
          </a:xfrm>
          <a:prstGeom prst="rect">
            <a:avLst/>
          </a:prstGeom>
        </p:spPr>
      </p:pic>
      <p:pic>
        <p:nvPicPr>
          <p:cNvPr id="10" name="Picture 9"/>
          <p:cNvPicPr/>
          <p:nvPr/>
        </p:nvPicPr>
        <p:blipFill>
          <a:blip r:embed="rId5" cstate="print">
            <a:extLst>
              <a:ext uri="{28A0092B-C50C-407E-A947-70E740481C1C}">
                <a14:useLocalDpi xmlns:a14="http://schemas.microsoft.com/office/drawing/2010/main" val="0"/>
              </a:ext>
            </a:extLst>
          </a:blip>
          <a:stretch>
            <a:fillRect/>
          </a:stretch>
        </p:blipFill>
        <p:spPr>
          <a:xfrm>
            <a:off x="658137" y="3630425"/>
            <a:ext cx="1576308" cy="1195845"/>
          </a:xfrm>
          <a:prstGeom prst="rect">
            <a:avLst/>
          </a:prstGeom>
        </p:spPr>
      </p:pic>
      <p:pic>
        <p:nvPicPr>
          <p:cNvPr id="11" name="Picture 10"/>
          <p:cNvPicPr/>
          <p:nvPr/>
        </p:nvPicPr>
        <p:blipFill rotWithShape="1">
          <a:blip r:embed="rId6" cstate="print">
            <a:extLst>
              <a:ext uri="{28A0092B-C50C-407E-A947-70E740481C1C}">
                <a14:useLocalDpi xmlns:a14="http://schemas.microsoft.com/office/drawing/2010/main" val="0"/>
              </a:ext>
            </a:extLst>
          </a:blip>
          <a:srcRect t="18699"/>
          <a:stretch/>
        </p:blipFill>
        <p:spPr>
          <a:xfrm>
            <a:off x="1727830" y="2065990"/>
            <a:ext cx="1347442" cy="1267223"/>
          </a:xfrm>
          <a:prstGeom prst="rect">
            <a:avLst/>
          </a:prstGeom>
        </p:spPr>
      </p:pic>
      <p:pic>
        <p:nvPicPr>
          <p:cNvPr id="12" name="Picture 11"/>
          <p:cNvPicPr/>
          <p:nvPr/>
        </p:nvPicPr>
        <p:blipFill>
          <a:blip r:embed="rId7" cstate="print">
            <a:extLst>
              <a:ext uri="{28A0092B-C50C-407E-A947-70E740481C1C}">
                <a14:useLocalDpi xmlns:a14="http://schemas.microsoft.com/office/drawing/2010/main" val="0"/>
              </a:ext>
            </a:extLst>
          </a:blip>
          <a:stretch>
            <a:fillRect/>
          </a:stretch>
        </p:blipFill>
        <p:spPr>
          <a:xfrm>
            <a:off x="3293168" y="3585391"/>
            <a:ext cx="1576308" cy="1207864"/>
          </a:xfrm>
          <a:prstGeom prst="rect">
            <a:avLst/>
          </a:prstGeom>
        </p:spPr>
      </p:pic>
      <p:pic>
        <p:nvPicPr>
          <p:cNvPr id="13" name="Picture 12"/>
          <p:cNvPicPr/>
          <p:nvPr/>
        </p:nvPicPr>
        <p:blipFill>
          <a:blip r:embed="rId8" cstate="print">
            <a:extLst>
              <a:ext uri="{28A0092B-C50C-407E-A947-70E740481C1C}">
                <a14:useLocalDpi xmlns:a14="http://schemas.microsoft.com/office/drawing/2010/main" val="0"/>
              </a:ext>
            </a:extLst>
          </a:blip>
          <a:stretch>
            <a:fillRect/>
          </a:stretch>
        </p:blipFill>
        <p:spPr>
          <a:xfrm>
            <a:off x="6137394" y="3585391"/>
            <a:ext cx="1576308" cy="1195845"/>
          </a:xfrm>
          <a:prstGeom prst="rect">
            <a:avLst/>
          </a:prstGeom>
        </p:spPr>
      </p:pic>
    </p:spTree>
    <p:extLst>
      <p:ext uri="{BB962C8B-B14F-4D97-AF65-F5344CB8AC3E}">
        <p14:creationId xmlns:p14="http://schemas.microsoft.com/office/powerpoint/2010/main" val="1002401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fade">
                                      <p:cBhvr>
                                        <p:cTn id="19" dur="500"/>
                                        <p:tgtEl>
                                          <p:spTgt spid="8"/>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fade">
                                      <p:cBhvr>
                                        <p:cTn id="23" dur="500"/>
                                        <p:tgtEl>
                                          <p:spTgt spid="9"/>
                                        </p:tgtEl>
                                      </p:cBhvr>
                                    </p:animEffect>
                                  </p:childTnLst>
                                </p:cTn>
                              </p:par>
                            </p:childTnLst>
                          </p:cTn>
                        </p:par>
                        <p:par>
                          <p:cTn id="24" fill="hold">
                            <p:stCondLst>
                              <p:cond delay="1500"/>
                            </p:stCondLst>
                            <p:childTnLst>
                              <p:par>
                                <p:cTn id="25" presetID="10" presetClass="entr" presetSubtype="0" fill="hold" nodeType="after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500"/>
                                        <p:tgtEl>
                                          <p:spTgt spid="10"/>
                                        </p:tgtEl>
                                      </p:cBhvr>
                                    </p:animEffect>
                                  </p:childTnLst>
                                </p:cTn>
                              </p:par>
                            </p:childTnLst>
                          </p:cTn>
                        </p:par>
                        <p:par>
                          <p:cTn id="28" fill="hold">
                            <p:stCondLst>
                              <p:cond delay="2000"/>
                            </p:stCondLst>
                            <p:childTnLst>
                              <p:par>
                                <p:cTn id="29" presetID="10" presetClass="entr" presetSubtype="0"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500"/>
                                        <p:tgtEl>
                                          <p:spTgt spid="12"/>
                                        </p:tgtEl>
                                      </p:cBhvr>
                                    </p:animEffect>
                                  </p:childTnLst>
                                </p:cTn>
                              </p:par>
                            </p:childTnLst>
                          </p:cTn>
                        </p:par>
                        <p:par>
                          <p:cTn id="32" fill="hold">
                            <p:stCondLst>
                              <p:cond delay="2500"/>
                            </p:stCondLst>
                            <p:childTnLst>
                              <p:par>
                                <p:cTn id="33" presetID="10" presetClass="entr" presetSubtype="0" fill="hold" nodeType="after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1368037589"/>
              </p:ext>
            </p:extLst>
          </p:nvPr>
        </p:nvGraphicFramePr>
        <p:xfrm>
          <a:off x="284194" y="138224"/>
          <a:ext cx="8710617" cy="4731488"/>
        </p:xfrm>
        <a:graphic>
          <a:graphicData uri="http://schemas.openxmlformats.org/drawingml/2006/table">
            <a:tbl>
              <a:tblPr firstRow="1" bandRow="1">
                <a:tableStyleId>{21E4AEA4-8DFA-4A89-87EB-49C32662AFE0}</a:tableStyleId>
              </a:tblPr>
              <a:tblGrid>
                <a:gridCol w="1188473">
                  <a:extLst>
                    <a:ext uri="{9D8B030D-6E8A-4147-A177-3AD203B41FA5}">
                      <a16:colId xmlns="" xmlns:a16="http://schemas.microsoft.com/office/drawing/2014/main" val="2252820480"/>
                    </a:ext>
                  </a:extLst>
                </a:gridCol>
                <a:gridCol w="1234440">
                  <a:extLst>
                    <a:ext uri="{9D8B030D-6E8A-4147-A177-3AD203B41FA5}">
                      <a16:colId xmlns="" xmlns:a16="http://schemas.microsoft.com/office/drawing/2014/main" val="612239183"/>
                    </a:ext>
                  </a:extLst>
                </a:gridCol>
                <a:gridCol w="4728410">
                  <a:extLst>
                    <a:ext uri="{9D8B030D-6E8A-4147-A177-3AD203B41FA5}">
                      <a16:colId xmlns="" xmlns:a16="http://schemas.microsoft.com/office/drawing/2014/main" val="881933501"/>
                    </a:ext>
                  </a:extLst>
                </a:gridCol>
                <a:gridCol w="1559294">
                  <a:extLst>
                    <a:ext uri="{9D8B030D-6E8A-4147-A177-3AD203B41FA5}">
                      <a16:colId xmlns="" xmlns:a16="http://schemas.microsoft.com/office/drawing/2014/main" val="1827405953"/>
                    </a:ext>
                  </a:extLst>
                </a:gridCol>
              </a:tblGrid>
              <a:tr h="669850">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Đồ</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vật</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Vật</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liệu</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Tính</a:t>
                      </a:r>
                      <a:r>
                        <a:rPr lang="en-US" sz="1800" baseline="0" dirty="0" smtClean="0">
                          <a:latin typeface="Tahoma" panose="020B0604030504040204" pitchFamily="34" charset="0"/>
                          <a:ea typeface="Tahoma" panose="020B0604030504040204" pitchFamily="34" charset="0"/>
                          <a:cs typeface="Tahoma" panose="020B0604030504040204" pitchFamily="34" charset="0"/>
                        </a:rPr>
                        <a:t> </a:t>
                      </a:r>
                      <a:r>
                        <a:rPr lang="en-US" sz="1800" baseline="0" dirty="0" err="1" smtClean="0">
                          <a:latin typeface="Tahoma" panose="020B0604030504040204" pitchFamily="34" charset="0"/>
                          <a:ea typeface="Tahoma" panose="020B0604030504040204" pitchFamily="34" charset="0"/>
                          <a:cs typeface="Tahoma" panose="020B0604030504040204" pitchFamily="34" charset="0"/>
                        </a:rPr>
                        <a:t>chất</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Công</a:t>
                      </a:r>
                      <a:r>
                        <a:rPr lang="en-US" sz="1800" baseline="0" dirty="0" smtClean="0">
                          <a:latin typeface="Tahoma" panose="020B0604030504040204" pitchFamily="34" charset="0"/>
                          <a:ea typeface="Tahoma" panose="020B0604030504040204" pitchFamily="34" charset="0"/>
                          <a:cs typeface="Tahoma" panose="020B0604030504040204" pitchFamily="34" charset="0"/>
                        </a:rPr>
                        <a:t> </a:t>
                      </a:r>
                      <a:r>
                        <a:rPr lang="en-US" sz="1800" baseline="0" dirty="0" err="1" smtClean="0">
                          <a:latin typeface="Tahoma" panose="020B0604030504040204" pitchFamily="34" charset="0"/>
                          <a:ea typeface="Tahoma" panose="020B0604030504040204" pitchFamily="34" charset="0"/>
                          <a:cs typeface="Tahoma" panose="020B0604030504040204" pitchFamily="34" charset="0"/>
                        </a:rPr>
                        <a:t>dụng</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802698112"/>
                  </a:ext>
                </a:extLst>
              </a:tr>
              <a:tr h="493486">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Chiếc</a:t>
                      </a:r>
                      <a:r>
                        <a:rPr lang="en-US" sz="1800" baseline="0" dirty="0" smtClean="0">
                          <a:latin typeface="Tahoma" panose="020B0604030504040204" pitchFamily="34" charset="0"/>
                          <a:ea typeface="Tahoma" panose="020B0604030504040204" pitchFamily="34" charset="0"/>
                          <a:cs typeface="Tahoma" panose="020B0604030504040204" pitchFamily="34" charset="0"/>
                        </a:rPr>
                        <a:t> </a:t>
                      </a:r>
                      <a:r>
                        <a:rPr lang="en-US" sz="1800" baseline="0" dirty="0" err="1" smtClean="0">
                          <a:latin typeface="Tahoma" panose="020B0604030504040204" pitchFamily="34" charset="0"/>
                          <a:ea typeface="Tahoma" panose="020B0604030504040204" pitchFamily="34" charset="0"/>
                          <a:cs typeface="Tahoma" panose="020B0604030504040204" pitchFamily="34" charset="0"/>
                        </a:rPr>
                        <a:t>ấm</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902305638"/>
                  </a:ext>
                </a:extLst>
              </a:tr>
              <a:tr h="617220">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Đồ</a:t>
                      </a:r>
                      <a:r>
                        <a:rPr lang="en-US" sz="1800" dirty="0" smtClean="0">
                          <a:latin typeface="Tahoma" panose="020B0604030504040204" pitchFamily="34" charset="0"/>
                          <a:ea typeface="Tahoma" panose="020B0604030504040204" pitchFamily="34" charset="0"/>
                          <a:cs typeface="Tahoma" panose="020B0604030504040204" pitchFamily="34" charset="0"/>
                        </a:rPr>
                        <a:t> </a:t>
                      </a:r>
                      <a:r>
                        <a:rPr lang="en-US" sz="1800" dirty="0" err="1" smtClean="0">
                          <a:latin typeface="Tahoma" panose="020B0604030504040204" pitchFamily="34" charset="0"/>
                          <a:ea typeface="Tahoma" panose="020B0604030504040204" pitchFamily="34" charset="0"/>
                          <a:cs typeface="Tahoma" panose="020B0604030504040204" pitchFamily="34" charset="0"/>
                        </a:rPr>
                        <a:t>chơi</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070642089"/>
                  </a:ext>
                </a:extLst>
              </a:tr>
              <a:tr h="835053">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Bình</a:t>
                      </a:r>
                      <a:r>
                        <a:rPr lang="en-US" sz="1800" baseline="0" dirty="0" smtClean="0">
                          <a:latin typeface="Tahoma" panose="020B0604030504040204" pitchFamily="34" charset="0"/>
                          <a:ea typeface="Tahoma" panose="020B0604030504040204" pitchFamily="34" charset="0"/>
                          <a:cs typeface="Tahoma" panose="020B0604030504040204" pitchFamily="34" charset="0"/>
                        </a:rPr>
                        <a:t> </a:t>
                      </a:r>
                      <a:r>
                        <a:rPr lang="en-US" sz="1800" baseline="0" dirty="0" err="1" smtClean="0">
                          <a:latin typeface="Tahoma" panose="020B0604030504040204" pitchFamily="34" charset="0"/>
                          <a:ea typeface="Tahoma" panose="020B0604030504040204" pitchFamily="34" charset="0"/>
                          <a:cs typeface="Tahoma" panose="020B0604030504040204" pitchFamily="34" charset="0"/>
                        </a:rPr>
                        <a:t>thí</a:t>
                      </a:r>
                      <a:r>
                        <a:rPr lang="en-US" sz="1800" baseline="0" dirty="0" smtClean="0">
                          <a:latin typeface="Tahoma" panose="020B0604030504040204" pitchFamily="34" charset="0"/>
                          <a:ea typeface="Tahoma" panose="020B0604030504040204" pitchFamily="34" charset="0"/>
                          <a:cs typeface="Tahoma" panose="020B0604030504040204" pitchFamily="34" charset="0"/>
                        </a:rPr>
                        <a:t> </a:t>
                      </a:r>
                      <a:r>
                        <a:rPr lang="en-US" sz="1800" baseline="0" dirty="0" err="1" smtClean="0">
                          <a:latin typeface="Tahoma" panose="020B0604030504040204" pitchFamily="34" charset="0"/>
                          <a:ea typeface="Tahoma" panose="020B0604030504040204" pitchFamily="34" charset="0"/>
                          <a:cs typeface="Tahoma" panose="020B0604030504040204" pitchFamily="34" charset="0"/>
                        </a:rPr>
                        <a:t>nghiệm</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73963257"/>
                  </a:ext>
                </a:extLst>
              </a:tr>
              <a:tr h="754911">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Găng</a:t>
                      </a:r>
                      <a:r>
                        <a:rPr lang="en-US" sz="1800" baseline="0" dirty="0" smtClean="0">
                          <a:latin typeface="Tahoma" panose="020B0604030504040204" pitchFamily="34" charset="0"/>
                          <a:ea typeface="Tahoma" panose="020B0604030504040204" pitchFamily="34" charset="0"/>
                          <a:cs typeface="Tahoma" panose="020B0604030504040204" pitchFamily="34" charset="0"/>
                        </a:rPr>
                        <a:t> </a:t>
                      </a:r>
                      <a:r>
                        <a:rPr lang="en-US" sz="1800" baseline="0" dirty="0" err="1" smtClean="0">
                          <a:latin typeface="Tahoma" panose="020B0604030504040204" pitchFamily="34" charset="0"/>
                          <a:ea typeface="Tahoma" panose="020B0604030504040204" pitchFamily="34" charset="0"/>
                          <a:cs typeface="Tahoma" panose="020B0604030504040204" pitchFamily="34" charset="0"/>
                        </a:rPr>
                        <a:t>tay</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2853625796"/>
                  </a:ext>
                </a:extLst>
              </a:tr>
              <a:tr h="637954">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Bàn</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sz="1800" dirty="0" smtClean="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1925419137"/>
                  </a:ext>
                </a:extLst>
              </a:tr>
              <a:tr h="723014">
                <a:tc>
                  <a:txBody>
                    <a:bodyPr/>
                    <a:lstStyle/>
                    <a:p>
                      <a:pPr algn="ctr"/>
                      <a:r>
                        <a:rPr lang="en-US" sz="1800" dirty="0" err="1" smtClean="0">
                          <a:latin typeface="Tahoma" panose="020B0604030504040204" pitchFamily="34" charset="0"/>
                          <a:ea typeface="Tahoma" panose="020B0604030504040204" pitchFamily="34" charset="0"/>
                          <a:cs typeface="Tahoma" panose="020B0604030504040204" pitchFamily="34" charset="0"/>
                        </a:rPr>
                        <a:t>Nồi</a:t>
                      </a: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1800" dirty="0">
                        <a:latin typeface="Tahoma" panose="020B0604030504040204" pitchFamily="34" charset="0"/>
                        <a:ea typeface="Tahoma" panose="020B0604030504040204" pitchFamily="34" charset="0"/>
                        <a:cs typeface="Tahoma" panose="020B0604030504040204" pitchFamily="34" charset="0"/>
                      </a:endParaRPr>
                    </a:p>
                  </a:txBody>
                  <a:tcPr marL="68580" marR="68580" marT="34290" marB="3429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 xmlns:a16="http://schemas.microsoft.com/office/drawing/2014/main" val="3610657167"/>
                  </a:ext>
                </a:extLst>
              </a:tr>
            </a:tbl>
          </a:graphicData>
        </a:graphic>
      </p:graphicFrame>
      <p:sp>
        <p:nvSpPr>
          <p:cNvPr id="2" name="Rectangle 1"/>
          <p:cNvSpPr/>
          <p:nvPr/>
        </p:nvSpPr>
        <p:spPr>
          <a:xfrm>
            <a:off x="1644503" y="956930"/>
            <a:ext cx="956930" cy="36150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Gốm</a:t>
            </a:r>
            <a:r>
              <a:rPr lang="en-US" b="1" dirty="0" smtClean="0">
                <a:solidFill>
                  <a:schemeClr val="tx1"/>
                </a:solidFill>
              </a:rPr>
              <a:t>, </a:t>
            </a:r>
            <a:r>
              <a:rPr lang="en-US" b="1" dirty="0" err="1" smtClean="0">
                <a:solidFill>
                  <a:schemeClr val="tx1"/>
                </a:solidFill>
              </a:rPr>
              <a:t>sứ</a:t>
            </a:r>
            <a:endParaRPr lang="en-US" b="1" dirty="0">
              <a:solidFill>
                <a:schemeClr val="tx1"/>
              </a:solidFill>
            </a:endParaRPr>
          </a:p>
        </p:txBody>
      </p:sp>
      <p:sp>
        <p:nvSpPr>
          <p:cNvPr id="3" name="Rectangle 2"/>
          <p:cNvSpPr/>
          <p:nvPr/>
        </p:nvSpPr>
        <p:spPr>
          <a:xfrm>
            <a:off x="1687033" y="1483247"/>
            <a:ext cx="871870" cy="40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Nhựa</a:t>
            </a:r>
            <a:endParaRPr lang="en-US" b="1" dirty="0">
              <a:solidFill>
                <a:schemeClr val="tx1"/>
              </a:solidFill>
            </a:endParaRPr>
          </a:p>
        </p:txBody>
      </p:sp>
      <p:sp>
        <p:nvSpPr>
          <p:cNvPr id="7" name="Rectangle 6"/>
          <p:cNvSpPr/>
          <p:nvPr/>
        </p:nvSpPr>
        <p:spPr>
          <a:xfrm>
            <a:off x="1555897" y="2183224"/>
            <a:ext cx="1091610" cy="4040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Thủy</a:t>
            </a:r>
            <a:r>
              <a:rPr lang="en-US" b="1" dirty="0" smtClean="0">
                <a:solidFill>
                  <a:schemeClr val="tx1"/>
                </a:solidFill>
              </a:rPr>
              <a:t> </a:t>
            </a:r>
            <a:r>
              <a:rPr lang="en-US" b="1" dirty="0" err="1" smtClean="0">
                <a:solidFill>
                  <a:schemeClr val="tx1"/>
                </a:solidFill>
              </a:rPr>
              <a:t>tinh</a:t>
            </a:r>
            <a:endParaRPr lang="en-US" b="1" dirty="0">
              <a:solidFill>
                <a:schemeClr val="tx1"/>
              </a:solidFill>
            </a:endParaRPr>
          </a:p>
        </p:txBody>
      </p:sp>
      <p:sp>
        <p:nvSpPr>
          <p:cNvPr id="8" name="Rectangle 7"/>
          <p:cNvSpPr/>
          <p:nvPr/>
        </p:nvSpPr>
        <p:spPr>
          <a:xfrm>
            <a:off x="1555897" y="2893832"/>
            <a:ext cx="1045536" cy="46428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Cao </a:t>
            </a:r>
            <a:r>
              <a:rPr lang="en-US" b="1" dirty="0" err="1" smtClean="0">
                <a:solidFill>
                  <a:schemeClr val="tx1"/>
                </a:solidFill>
              </a:rPr>
              <a:t>su</a:t>
            </a:r>
            <a:endParaRPr lang="en-US" b="1" dirty="0">
              <a:solidFill>
                <a:schemeClr val="tx1"/>
              </a:solidFill>
            </a:endParaRPr>
          </a:p>
        </p:txBody>
      </p:sp>
      <p:sp>
        <p:nvSpPr>
          <p:cNvPr id="9" name="Rectangle 8"/>
          <p:cNvSpPr/>
          <p:nvPr/>
        </p:nvSpPr>
        <p:spPr>
          <a:xfrm>
            <a:off x="1555897" y="3569003"/>
            <a:ext cx="1003006" cy="4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smtClean="0">
                <a:solidFill>
                  <a:schemeClr val="tx1"/>
                </a:solidFill>
              </a:rPr>
              <a:t>Gỗ</a:t>
            </a:r>
            <a:endParaRPr lang="en-US" b="1" dirty="0">
              <a:solidFill>
                <a:schemeClr val="tx1"/>
              </a:solidFill>
            </a:endParaRPr>
          </a:p>
        </p:txBody>
      </p:sp>
      <p:sp>
        <p:nvSpPr>
          <p:cNvPr id="10" name="Rectangle 9"/>
          <p:cNvSpPr/>
          <p:nvPr/>
        </p:nvSpPr>
        <p:spPr>
          <a:xfrm>
            <a:off x="1555897" y="4235313"/>
            <a:ext cx="1003006" cy="48200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smtClean="0">
                <a:solidFill>
                  <a:schemeClr val="tx1"/>
                </a:solidFill>
              </a:rPr>
              <a:t>Kim </a:t>
            </a:r>
            <a:r>
              <a:rPr lang="en-US" b="1" dirty="0" err="1" smtClean="0">
                <a:solidFill>
                  <a:schemeClr val="tx1"/>
                </a:solidFill>
              </a:rPr>
              <a:t>loại</a:t>
            </a:r>
            <a:endParaRPr lang="en-US" b="1" dirty="0">
              <a:solidFill>
                <a:schemeClr val="tx1"/>
              </a:solidFill>
            </a:endParaRPr>
          </a:p>
        </p:txBody>
      </p:sp>
      <p:sp>
        <p:nvSpPr>
          <p:cNvPr id="4" name="Rectangle 3"/>
          <p:cNvSpPr/>
          <p:nvPr/>
        </p:nvSpPr>
        <p:spPr>
          <a:xfrm>
            <a:off x="2908005" y="861237"/>
            <a:ext cx="4380614"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Cứng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không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thấm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nước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nhiệt</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kém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dirty="0"/>
          </a:p>
        </p:txBody>
      </p:sp>
      <p:sp>
        <p:nvSpPr>
          <p:cNvPr id="11" name="Rectangle 10"/>
          <p:cNvSpPr/>
          <p:nvPr/>
        </p:nvSpPr>
        <p:spPr>
          <a:xfrm>
            <a:off x="2908005" y="1376918"/>
            <a:ext cx="4476306" cy="552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Tương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đối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bền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nhẹ</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dễ</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sạch</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an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toàn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với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trẻ</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nhỏ</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sp>
        <p:nvSpPr>
          <p:cNvPr id="12" name="Rectangle 11"/>
          <p:cNvSpPr/>
          <p:nvPr/>
        </p:nvSpPr>
        <p:spPr>
          <a:xfrm>
            <a:off x="2955851" y="2034369"/>
            <a:ext cx="4428460" cy="58833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Cứng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chắc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trong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suốt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dễ</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vỡ</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dirty="0"/>
          </a:p>
        </p:txBody>
      </p:sp>
      <p:sp>
        <p:nvSpPr>
          <p:cNvPr id="13" name="Rectangle 12"/>
          <p:cNvSpPr/>
          <p:nvPr/>
        </p:nvSpPr>
        <p:spPr>
          <a:xfrm>
            <a:off x="2990407" y="2817631"/>
            <a:ext cx="4359349" cy="55289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Đàn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hồi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bền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dễ</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làm</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sạch</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dirty="0"/>
          </a:p>
        </p:txBody>
      </p:sp>
      <p:sp>
        <p:nvSpPr>
          <p:cNvPr id="14" name="Rectangle 13"/>
          <p:cNvSpPr/>
          <p:nvPr/>
        </p:nvSpPr>
        <p:spPr>
          <a:xfrm>
            <a:off x="2908005" y="3604437"/>
            <a:ext cx="4274287" cy="44656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Cứng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chắc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bền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có</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thể</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bị</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mối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mọt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b="1" dirty="0">
              <a:solidFill>
                <a:schemeClr val="tx1"/>
              </a:solidFill>
            </a:endParaRPr>
          </a:p>
        </p:txBody>
      </p:sp>
      <p:sp>
        <p:nvSpPr>
          <p:cNvPr id="15" name="Rectangle 14"/>
          <p:cNvSpPr/>
          <p:nvPr/>
        </p:nvSpPr>
        <p:spPr>
          <a:xfrm>
            <a:off x="2860160" y="4206951"/>
            <a:ext cx="4359348" cy="489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Cứng</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chắc</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bền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điện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dẫn</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nhiệt</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tốt</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a:t>
            </a:r>
          </a:p>
          <a:p>
            <a:pPr algn="ctr"/>
            <a:endParaRPr lang="en-US" b="1" dirty="0">
              <a:solidFill>
                <a:schemeClr val="tx1"/>
              </a:solidFill>
            </a:endParaRPr>
          </a:p>
        </p:txBody>
      </p:sp>
      <p:sp>
        <p:nvSpPr>
          <p:cNvPr id="16" name="Rectangle 15"/>
          <p:cNvSpPr/>
          <p:nvPr/>
        </p:nvSpPr>
        <p:spPr>
          <a:xfrm>
            <a:off x="7650125" y="925032"/>
            <a:ext cx="1212111" cy="38277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Pha</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trà</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
        <p:nvSpPr>
          <p:cNvPr id="17" name="Rectangle 16"/>
          <p:cNvSpPr/>
          <p:nvPr/>
        </p:nvSpPr>
        <p:spPr>
          <a:xfrm>
            <a:off x="7554432" y="1376918"/>
            <a:ext cx="1403498" cy="57415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Đồ</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chơi</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trẻ</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em</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
        <p:nvSpPr>
          <p:cNvPr id="18" name="Rectangle 17"/>
          <p:cNvSpPr/>
          <p:nvPr/>
        </p:nvSpPr>
        <p:spPr>
          <a:xfrm>
            <a:off x="7575697" y="2053859"/>
            <a:ext cx="1382233" cy="478465"/>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Đựng</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hoá</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chất</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
        <p:nvSpPr>
          <p:cNvPr id="19" name="Rectangle 18"/>
          <p:cNvSpPr/>
          <p:nvPr/>
        </p:nvSpPr>
        <p:spPr>
          <a:xfrm>
            <a:off x="7575697" y="2918640"/>
            <a:ext cx="1403498" cy="4146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Bảo</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vệ</a:t>
            </a:r>
            <a:r>
              <a:rPr lang="en-US"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tay</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b="1" dirty="0">
              <a:solidFill>
                <a:schemeClr val="tx1"/>
              </a:solidFill>
            </a:endParaRPr>
          </a:p>
        </p:txBody>
      </p:sp>
      <p:sp>
        <p:nvSpPr>
          <p:cNvPr id="20" name="Rectangle 19"/>
          <p:cNvSpPr/>
          <p:nvPr/>
        </p:nvSpPr>
        <p:spPr>
          <a:xfrm>
            <a:off x="7554432" y="3561906"/>
            <a:ext cx="1371600" cy="489098"/>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Để</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đựng</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đồ</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vật</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
        <p:nvSpPr>
          <p:cNvPr id="21" name="Rectangle 20"/>
          <p:cNvSpPr/>
          <p:nvPr/>
        </p:nvSpPr>
        <p:spPr>
          <a:xfrm>
            <a:off x="7511901" y="4206951"/>
            <a:ext cx="1350335" cy="42530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r>
              <a:rPr lang="en-US" b="1" dirty="0" err="1" smtClean="0">
                <a:solidFill>
                  <a:schemeClr val="tx1"/>
                </a:solidFill>
                <a:latin typeface="Tahoma" panose="020B0604030504040204" pitchFamily="34" charset="0"/>
                <a:ea typeface="Tahoma" panose="020B0604030504040204" pitchFamily="34" charset="0"/>
                <a:cs typeface="Tahoma" panose="020B0604030504040204" pitchFamily="34" charset="0"/>
              </a:rPr>
              <a:t>Nấu</a:t>
            </a:r>
            <a:r>
              <a:rPr lang="en-US" b="1" dirty="0" smtClean="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b="1" dirty="0" err="1">
                <a:solidFill>
                  <a:schemeClr val="tx1"/>
                </a:solidFill>
                <a:latin typeface="Tahoma" panose="020B0604030504040204" pitchFamily="34" charset="0"/>
                <a:ea typeface="Tahoma" panose="020B0604030504040204" pitchFamily="34" charset="0"/>
                <a:cs typeface="Tahoma" panose="020B0604030504040204" pitchFamily="34" charset="0"/>
              </a:rPr>
              <a:t>ăn</a:t>
            </a:r>
            <a:endParaRPr lang="en-US"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algn="ctr"/>
            <a:endParaRPr lang="en-US" dirty="0"/>
          </a:p>
        </p:txBody>
      </p:sp>
    </p:spTree>
    <p:extLst>
      <p:ext uri="{BB962C8B-B14F-4D97-AF65-F5344CB8AC3E}">
        <p14:creationId xmlns:p14="http://schemas.microsoft.com/office/powerpoint/2010/main" val="4037899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barn(inVertical)">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1000"/>
                                        <p:tgtEl>
                                          <p:spTgt spid="3"/>
                                        </p:tgtEl>
                                      </p:cBhvr>
                                    </p:animEffect>
                                    <p:anim calcmode="lin" valueType="num">
                                      <p:cBhvr>
                                        <p:cTn id="28" dur="1000" fill="hold"/>
                                        <p:tgtEl>
                                          <p:spTgt spid="3"/>
                                        </p:tgtEl>
                                        <p:attrNameLst>
                                          <p:attrName>ppt_x</p:attrName>
                                        </p:attrNameLst>
                                      </p:cBhvr>
                                      <p:tavLst>
                                        <p:tav tm="0">
                                          <p:val>
                                            <p:strVal val="#ppt_x"/>
                                          </p:val>
                                        </p:tav>
                                        <p:tav tm="100000">
                                          <p:val>
                                            <p:strVal val="#ppt_x"/>
                                          </p:val>
                                        </p:tav>
                                      </p:tavLst>
                                    </p:anim>
                                    <p:anim calcmode="lin" valueType="num">
                                      <p:cBhvr>
                                        <p:cTn id="2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fade">
                                      <p:cBhvr>
                                        <p:cTn id="34" dur="1000"/>
                                        <p:tgtEl>
                                          <p:spTgt spid="11"/>
                                        </p:tgtEl>
                                      </p:cBhvr>
                                    </p:animEffect>
                                    <p:anim calcmode="lin" valueType="num">
                                      <p:cBhvr>
                                        <p:cTn id="35" dur="1000" fill="hold"/>
                                        <p:tgtEl>
                                          <p:spTgt spid="11"/>
                                        </p:tgtEl>
                                        <p:attrNameLst>
                                          <p:attrName>ppt_x</p:attrName>
                                        </p:attrNameLst>
                                      </p:cBhvr>
                                      <p:tavLst>
                                        <p:tav tm="0">
                                          <p:val>
                                            <p:strVal val="#ppt_x"/>
                                          </p:val>
                                        </p:tav>
                                        <p:tav tm="100000">
                                          <p:val>
                                            <p:strVal val="#ppt_x"/>
                                          </p:val>
                                        </p:tav>
                                      </p:tavLst>
                                    </p:anim>
                                    <p:anim calcmode="lin" valueType="num">
                                      <p:cBhvr>
                                        <p:cTn id="3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grpId="0" nodeType="clickEffect">
                                  <p:stCondLst>
                                    <p:cond delay="0"/>
                                  </p:stCondLst>
                                  <p:childTnLst>
                                    <p:set>
                                      <p:cBhvr>
                                        <p:cTn id="40" dur="1" fill="hold">
                                          <p:stCondLst>
                                            <p:cond delay="0"/>
                                          </p:stCondLst>
                                        </p:cTn>
                                        <p:tgtEl>
                                          <p:spTgt spid="17"/>
                                        </p:tgtEl>
                                        <p:attrNameLst>
                                          <p:attrName>style.visibility</p:attrName>
                                        </p:attrNameLst>
                                      </p:cBhvr>
                                      <p:to>
                                        <p:strVal val="visible"/>
                                      </p:to>
                                    </p:set>
                                    <p:animEffect transition="in" filter="fade">
                                      <p:cBhvr>
                                        <p:cTn id="41" dur="1000"/>
                                        <p:tgtEl>
                                          <p:spTgt spid="17"/>
                                        </p:tgtEl>
                                      </p:cBhvr>
                                    </p:animEffect>
                                    <p:anim calcmode="lin" valueType="num">
                                      <p:cBhvr>
                                        <p:cTn id="42" dur="1000" fill="hold"/>
                                        <p:tgtEl>
                                          <p:spTgt spid="17"/>
                                        </p:tgtEl>
                                        <p:attrNameLst>
                                          <p:attrName>ppt_x</p:attrName>
                                        </p:attrNameLst>
                                      </p:cBhvr>
                                      <p:tavLst>
                                        <p:tav tm="0">
                                          <p:val>
                                            <p:strVal val="#ppt_x"/>
                                          </p:val>
                                        </p:tav>
                                        <p:tav tm="100000">
                                          <p:val>
                                            <p:strVal val="#ppt_x"/>
                                          </p:val>
                                        </p:tav>
                                      </p:tavLst>
                                    </p:anim>
                                    <p:anim calcmode="lin" valueType="num">
                                      <p:cBhvr>
                                        <p:cTn id="4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7"/>
                                        </p:tgtEl>
                                        <p:attrNameLst>
                                          <p:attrName>style.visibility</p:attrName>
                                        </p:attrNameLst>
                                      </p:cBhvr>
                                      <p:to>
                                        <p:strVal val="visible"/>
                                      </p:to>
                                    </p:set>
                                    <p:animEffect transition="in" filter="barn(inVertical)">
                                      <p:cBhvr>
                                        <p:cTn id="48" dur="500"/>
                                        <p:tgtEl>
                                          <p:spTgt spid="7"/>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barn(inVertical)">
                                      <p:cBhvr>
                                        <p:cTn id="53" dur="500"/>
                                        <p:tgtEl>
                                          <p:spTgt spid="12"/>
                                        </p:tgtEl>
                                      </p:cBhvr>
                                    </p:animEffect>
                                  </p:childTnLst>
                                </p:cTn>
                              </p:par>
                            </p:childTnLst>
                          </p:cTn>
                        </p:par>
                      </p:childTnLst>
                    </p:cTn>
                  </p:par>
                  <p:par>
                    <p:cTn id="54" fill="hold">
                      <p:stCondLst>
                        <p:cond delay="indefinite"/>
                      </p:stCondLst>
                      <p:childTnLst>
                        <p:par>
                          <p:cTn id="55" fill="hold">
                            <p:stCondLst>
                              <p:cond delay="0"/>
                            </p:stCondLst>
                            <p:childTnLst>
                              <p:par>
                                <p:cTn id="56" presetID="16" presetClass="entr" presetSubtype="21"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barn(inVertical)">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16" presetClass="entr" presetSubtype="21" fill="hold" grpId="0" nodeType="clickEffect">
                                  <p:stCondLst>
                                    <p:cond delay="0"/>
                                  </p:stCondLst>
                                  <p:childTnLst>
                                    <p:set>
                                      <p:cBhvr>
                                        <p:cTn id="62" dur="1" fill="hold">
                                          <p:stCondLst>
                                            <p:cond delay="0"/>
                                          </p:stCondLst>
                                        </p:cTn>
                                        <p:tgtEl>
                                          <p:spTgt spid="8"/>
                                        </p:tgtEl>
                                        <p:attrNameLst>
                                          <p:attrName>style.visibility</p:attrName>
                                        </p:attrNameLst>
                                      </p:cBhvr>
                                      <p:to>
                                        <p:strVal val="visible"/>
                                      </p:to>
                                    </p:set>
                                    <p:animEffect transition="in" filter="barn(inVertical)">
                                      <p:cBhvr>
                                        <p:cTn id="63" dur="500"/>
                                        <p:tgtEl>
                                          <p:spTgt spid="8"/>
                                        </p:tgtEl>
                                      </p:cBhvr>
                                    </p:animEffect>
                                  </p:childTnLst>
                                </p:cTn>
                              </p:par>
                            </p:childTnLst>
                          </p:cTn>
                        </p:par>
                      </p:childTnLst>
                    </p:cTn>
                  </p:par>
                  <p:par>
                    <p:cTn id="64" fill="hold">
                      <p:stCondLst>
                        <p:cond delay="indefinite"/>
                      </p:stCondLst>
                      <p:childTnLst>
                        <p:par>
                          <p:cTn id="65" fill="hold">
                            <p:stCondLst>
                              <p:cond delay="0"/>
                            </p:stCondLst>
                            <p:childTnLst>
                              <p:par>
                                <p:cTn id="66" presetID="16" presetClass="entr" presetSubtype="21" fill="hold" grpId="0" nodeType="clickEffect">
                                  <p:stCondLst>
                                    <p:cond delay="0"/>
                                  </p:stCondLst>
                                  <p:childTnLst>
                                    <p:set>
                                      <p:cBhvr>
                                        <p:cTn id="67" dur="1" fill="hold">
                                          <p:stCondLst>
                                            <p:cond delay="0"/>
                                          </p:stCondLst>
                                        </p:cTn>
                                        <p:tgtEl>
                                          <p:spTgt spid="13"/>
                                        </p:tgtEl>
                                        <p:attrNameLst>
                                          <p:attrName>style.visibility</p:attrName>
                                        </p:attrNameLst>
                                      </p:cBhvr>
                                      <p:to>
                                        <p:strVal val="visible"/>
                                      </p:to>
                                    </p:set>
                                    <p:animEffect transition="in" filter="barn(inVertical)">
                                      <p:cBhvr>
                                        <p:cTn id="68" dur="500"/>
                                        <p:tgtEl>
                                          <p:spTgt spid="13"/>
                                        </p:tgtEl>
                                      </p:cBhvr>
                                    </p:animEffect>
                                  </p:childTnLst>
                                </p:cTn>
                              </p:par>
                            </p:childTnLst>
                          </p:cTn>
                        </p:par>
                      </p:childTnLst>
                    </p:cTn>
                  </p:par>
                  <p:par>
                    <p:cTn id="69" fill="hold">
                      <p:stCondLst>
                        <p:cond delay="indefinite"/>
                      </p:stCondLst>
                      <p:childTnLst>
                        <p:par>
                          <p:cTn id="70" fill="hold">
                            <p:stCondLst>
                              <p:cond delay="0"/>
                            </p:stCondLst>
                            <p:childTnLst>
                              <p:par>
                                <p:cTn id="71" presetID="16" presetClass="entr" presetSubtype="21" fill="hold" grpId="0" nodeType="clickEffect">
                                  <p:stCondLst>
                                    <p:cond delay="0"/>
                                  </p:stCondLst>
                                  <p:childTnLst>
                                    <p:set>
                                      <p:cBhvr>
                                        <p:cTn id="72" dur="1" fill="hold">
                                          <p:stCondLst>
                                            <p:cond delay="0"/>
                                          </p:stCondLst>
                                        </p:cTn>
                                        <p:tgtEl>
                                          <p:spTgt spid="19"/>
                                        </p:tgtEl>
                                        <p:attrNameLst>
                                          <p:attrName>style.visibility</p:attrName>
                                        </p:attrNameLst>
                                      </p:cBhvr>
                                      <p:to>
                                        <p:strVal val="visible"/>
                                      </p:to>
                                    </p:set>
                                    <p:animEffect transition="in" filter="barn(inVertical)">
                                      <p:cBhvr>
                                        <p:cTn id="73" dur="500"/>
                                        <p:tgtEl>
                                          <p:spTgt spid="19"/>
                                        </p:tgtEl>
                                      </p:cBhvr>
                                    </p:animEffect>
                                  </p:childTnLst>
                                </p:cTn>
                              </p:par>
                            </p:childTnLst>
                          </p:cTn>
                        </p:par>
                      </p:childTnLst>
                    </p:cTn>
                  </p:par>
                  <p:par>
                    <p:cTn id="74" fill="hold">
                      <p:stCondLst>
                        <p:cond delay="indefinite"/>
                      </p:stCondLst>
                      <p:childTnLst>
                        <p:par>
                          <p:cTn id="75" fill="hold">
                            <p:stCondLst>
                              <p:cond delay="0"/>
                            </p:stCondLst>
                            <p:childTnLst>
                              <p:par>
                                <p:cTn id="76" presetID="16" presetClass="entr" presetSubtype="21" fill="hold" grpId="0" nodeType="clickEffect">
                                  <p:stCondLst>
                                    <p:cond delay="0"/>
                                  </p:stCondLst>
                                  <p:childTnLst>
                                    <p:set>
                                      <p:cBhvr>
                                        <p:cTn id="77" dur="1" fill="hold">
                                          <p:stCondLst>
                                            <p:cond delay="0"/>
                                          </p:stCondLst>
                                        </p:cTn>
                                        <p:tgtEl>
                                          <p:spTgt spid="9"/>
                                        </p:tgtEl>
                                        <p:attrNameLst>
                                          <p:attrName>style.visibility</p:attrName>
                                        </p:attrNameLst>
                                      </p:cBhvr>
                                      <p:to>
                                        <p:strVal val="visible"/>
                                      </p:to>
                                    </p:set>
                                    <p:animEffect transition="in" filter="barn(inVertical)">
                                      <p:cBhvr>
                                        <p:cTn id="78" dur="500"/>
                                        <p:tgtEl>
                                          <p:spTgt spid="9"/>
                                        </p:tgtEl>
                                      </p:cBhvr>
                                    </p:animEffect>
                                  </p:childTnLst>
                                </p:cTn>
                              </p:par>
                            </p:childTnLst>
                          </p:cTn>
                        </p:par>
                      </p:childTnLst>
                    </p:cTn>
                  </p:par>
                  <p:par>
                    <p:cTn id="79" fill="hold">
                      <p:stCondLst>
                        <p:cond delay="indefinite"/>
                      </p:stCondLst>
                      <p:childTnLst>
                        <p:par>
                          <p:cTn id="80" fill="hold">
                            <p:stCondLst>
                              <p:cond delay="0"/>
                            </p:stCondLst>
                            <p:childTnLst>
                              <p:par>
                                <p:cTn id="81" presetID="16" presetClass="entr" presetSubtype="21" fill="hold" grpId="0" nodeType="clickEffect">
                                  <p:stCondLst>
                                    <p:cond delay="0"/>
                                  </p:stCondLst>
                                  <p:childTnLst>
                                    <p:set>
                                      <p:cBhvr>
                                        <p:cTn id="82" dur="1" fill="hold">
                                          <p:stCondLst>
                                            <p:cond delay="0"/>
                                          </p:stCondLst>
                                        </p:cTn>
                                        <p:tgtEl>
                                          <p:spTgt spid="14"/>
                                        </p:tgtEl>
                                        <p:attrNameLst>
                                          <p:attrName>style.visibility</p:attrName>
                                        </p:attrNameLst>
                                      </p:cBhvr>
                                      <p:to>
                                        <p:strVal val="visible"/>
                                      </p:to>
                                    </p:set>
                                    <p:animEffect transition="in" filter="barn(inVertical)">
                                      <p:cBhvr>
                                        <p:cTn id="83" dur="500"/>
                                        <p:tgtEl>
                                          <p:spTgt spid="14"/>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grpId="0" nodeType="clickEffect">
                                  <p:stCondLst>
                                    <p:cond delay="0"/>
                                  </p:stCondLst>
                                  <p:childTnLst>
                                    <p:set>
                                      <p:cBhvr>
                                        <p:cTn id="87" dur="1" fill="hold">
                                          <p:stCondLst>
                                            <p:cond delay="0"/>
                                          </p:stCondLst>
                                        </p:cTn>
                                        <p:tgtEl>
                                          <p:spTgt spid="20"/>
                                        </p:tgtEl>
                                        <p:attrNameLst>
                                          <p:attrName>style.visibility</p:attrName>
                                        </p:attrNameLst>
                                      </p:cBhvr>
                                      <p:to>
                                        <p:strVal val="visible"/>
                                      </p:to>
                                    </p:set>
                                    <p:animEffect transition="in" filter="barn(inVertical)">
                                      <p:cBhvr>
                                        <p:cTn id="88" dur="500"/>
                                        <p:tgtEl>
                                          <p:spTgt spid="20"/>
                                        </p:tgtEl>
                                      </p:cBhvr>
                                    </p:animEffect>
                                  </p:childTnLst>
                                </p:cTn>
                              </p:par>
                            </p:childTnLst>
                          </p:cTn>
                        </p:par>
                      </p:childTnLst>
                    </p:cTn>
                  </p:par>
                  <p:par>
                    <p:cTn id="89" fill="hold">
                      <p:stCondLst>
                        <p:cond delay="indefinite"/>
                      </p:stCondLst>
                      <p:childTnLst>
                        <p:par>
                          <p:cTn id="90" fill="hold">
                            <p:stCondLst>
                              <p:cond delay="0"/>
                            </p:stCondLst>
                            <p:childTnLst>
                              <p:par>
                                <p:cTn id="91" presetID="16" presetClass="entr" presetSubtype="21" fill="hold" grpId="0" nodeType="clickEffect">
                                  <p:stCondLst>
                                    <p:cond delay="0"/>
                                  </p:stCondLst>
                                  <p:childTnLst>
                                    <p:set>
                                      <p:cBhvr>
                                        <p:cTn id="92" dur="1" fill="hold">
                                          <p:stCondLst>
                                            <p:cond delay="0"/>
                                          </p:stCondLst>
                                        </p:cTn>
                                        <p:tgtEl>
                                          <p:spTgt spid="10"/>
                                        </p:tgtEl>
                                        <p:attrNameLst>
                                          <p:attrName>style.visibility</p:attrName>
                                        </p:attrNameLst>
                                      </p:cBhvr>
                                      <p:to>
                                        <p:strVal val="visible"/>
                                      </p:to>
                                    </p:set>
                                    <p:animEffect transition="in" filter="barn(inVertical)">
                                      <p:cBhvr>
                                        <p:cTn id="93" dur="500"/>
                                        <p:tgtEl>
                                          <p:spTgt spid="10"/>
                                        </p:tgtEl>
                                      </p:cBhvr>
                                    </p:animEffect>
                                  </p:childTnLst>
                                </p:cTn>
                              </p:par>
                            </p:childTnLst>
                          </p:cTn>
                        </p:par>
                      </p:childTnLst>
                    </p:cTn>
                  </p:par>
                  <p:par>
                    <p:cTn id="94" fill="hold">
                      <p:stCondLst>
                        <p:cond delay="indefinite"/>
                      </p:stCondLst>
                      <p:childTnLst>
                        <p:par>
                          <p:cTn id="95" fill="hold">
                            <p:stCondLst>
                              <p:cond delay="0"/>
                            </p:stCondLst>
                            <p:childTnLst>
                              <p:par>
                                <p:cTn id="96" presetID="16" presetClass="entr" presetSubtype="21" fill="hold" grpId="0" nodeType="clickEffect">
                                  <p:stCondLst>
                                    <p:cond delay="0"/>
                                  </p:stCondLst>
                                  <p:childTnLst>
                                    <p:set>
                                      <p:cBhvr>
                                        <p:cTn id="97" dur="1" fill="hold">
                                          <p:stCondLst>
                                            <p:cond delay="0"/>
                                          </p:stCondLst>
                                        </p:cTn>
                                        <p:tgtEl>
                                          <p:spTgt spid="15"/>
                                        </p:tgtEl>
                                        <p:attrNameLst>
                                          <p:attrName>style.visibility</p:attrName>
                                        </p:attrNameLst>
                                      </p:cBhvr>
                                      <p:to>
                                        <p:strVal val="visible"/>
                                      </p:to>
                                    </p:set>
                                    <p:animEffect transition="in" filter="barn(inVertical)">
                                      <p:cBhvr>
                                        <p:cTn id="98" dur="500"/>
                                        <p:tgtEl>
                                          <p:spTgt spid="15"/>
                                        </p:tgtEl>
                                      </p:cBhvr>
                                    </p:animEffect>
                                  </p:childTnLst>
                                </p:cTn>
                              </p:par>
                            </p:childTnLst>
                          </p:cTn>
                        </p:par>
                      </p:childTnLst>
                    </p:cTn>
                  </p:par>
                  <p:par>
                    <p:cTn id="99" fill="hold">
                      <p:stCondLst>
                        <p:cond delay="indefinite"/>
                      </p:stCondLst>
                      <p:childTnLst>
                        <p:par>
                          <p:cTn id="100" fill="hold">
                            <p:stCondLst>
                              <p:cond delay="0"/>
                            </p:stCondLst>
                            <p:childTnLst>
                              <p:par>
                                <p:cTn id="101" presetID="16" presetClass="entr" presetSubtype="21" fill="hold" grpId="0" nodeType="clickEffect">
                                  <p:stCondLst>
                                    <p:cond delay="0"/>
                                  </p:stCondLst>
                                  <p:childTnLst>
                                    <p:set>
                                      <p:cBhvr>
                                        <p:cTn id="102" dur="1" fill="hold">
                                          <p:stCondLst>
                                            <p:cond delay="0"/>
                                          </p:stCondLst>
                                        </p:cTn>
                                        <p:tgtEl>
                                          <p:spTgt spid="21"/>
                                        </p:tgtEl>
                                        <p:attrNameLst>
                                          <p:attrName>style.visibility</p:attrName>
                                        </p:attrNameLst>
                                      </p:cBhvr>
                                      <p:to>
                                        <p:strVal val="visible"/>
                                      </p:to>
                                    </p:set>
                                    <p:animEffect transition="in" filter="barn(inVertical)">
                                      <p:cBhvr>
                                        <p:cTn id="10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7" grpId="0" animBg="1"/>
      <p:bldP spid="8" grpId="0" animBg="1"/>
      <p:bldP spid="9" grpId="0" animBg="1"/>
      <p:bldP spid="10" grpId="0" animBg="1"/>
      <p:bldP spid="4" grpId="0" animBg="1"/>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p:nvPr/>
        </p:nvSpPr>
        <p:spPr>
          <a:xfrm>
            <a:off x="338614" y="0"/>
            <a:ext cx="8704971" cy="1176338"/>
          </a:xfrm>
          <a:prstGeom prst="rect">
            <a:avLst/>
          </a:prstGeom>
          <a:noFill/>
        </p:spPr>
        <p:txBody>
          <a:bodyPr wrap="square" lIns="68580" tIns="34290" rIns="68580" bIns="34290" rtlCol="0" anchor="t">
            <a:spAutoFit/>
          </a:bodyPr>
          <a:lstStyle/>
          <a:p>
            <a:pPr algn="just"/>
            <a:r>
              <a:rPr lang="en-US" sz="2400" b="1" dirty="0" err="1">
                <a:latin typeface="Times New Roman" panose="02020603050405020304" charset="0"/>
                <a:cs typeface="Times New Roman" panose="02020603050405020304" charset="0"/>
                <a:sym typeface="+mn-ea"/>
              </a:rPr>
              <a:t>Câu</a:t>
            </a:r>
            <a:r>
              <a:rPr lang="en-US" sz="2400" b="1" dirty="0">
                <a:latin typeface="Times New Roman" panose="02020603050405020304" charset="0"/>
                <a:cs typeface="Times New Roman" panose="02020603050405020304" charset="0"/>
                <a:sym typeface="+mn-ea"/>
              </a:rPr>
              <a:t> 3. </a:t>
            </a:r>
            <a:r>
              <a:rPr lang="en-US" sz="2400" b="1" dirty="0" err="1">
                <a:latin typeface="Times New Roman" panose="02020603050405020304" charset="0"/>
                <a:cs typeface="Times New Roman" panose="02020603050405020304" charset="0"/>
                <a:sym typeface="+mn-ea"/>
              </a:rPr>
              <a:t>Hãy</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cho</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biết</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sử</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dụng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một</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số</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đồ</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dùng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trong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gia</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đình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sao</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cho</a:t>
            </a:r>
            <a:r>
              <a:rPr lang="en-US" sz="2400" b="1" dirty="0">
                <a:latin typeface="Times New Roman" panose="02020603050405020304" charset="0"/>
                <a:cs typeface="Times New Roman" panose="02020603050405020304" charset="0"/>
                <a:sym typeface="+mn-ea"/>
              </a:rPr>
              <a:t> an </a:t>
            </a:r>
            <a:r>
              <a:rPr lang="en-US" sz="2400" b="1" dirty="0" err="1">
                <a:latin typeface="Times New Roman" panose="02020603050405020304" charset="0"/>
                <a:cs typeface="Times New Roman" panose="02020603050405020304" charset="0"/>
                <a:sym typeface="+mn-ea"/>
              </a:rPr>
              <a:t>toàn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tránh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bị</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bỏng</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tránh</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bị</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điện</a:t>
            </a:r>
            <a:r>
              <a:rPr lang="en-US" sz="2400" b="1" dirty="0">
                <a:latin typeface="Times New Roman" panose="02020603050405020304" charset="0"/>
                <a:cs typeface="Times New Roman" panose="02020603050405020304" charset="0"/>
                <a:sym typeface="+mn-ea"/>
              </a:rPr>
              <a:t> </a:t>
            </a:r>
            <a:r>
              <a:rPr lang="en-US" sz="2400" b="1" dirty="0" err="1">
                <a:latin typeface="Times New Roman" panose="02020603050405020304" charset="0"/>
                <a:cs typeface="Times New Roman" panose="02020603050405020304" charset="0"/>
                <a:sym typeface="+mn-ea"/>
              </a:rPr>
              <a:t>giật</a:t>
            </a:r>
            <a:r>
              <a:rPr lang="en-US" sz="2400" b="1" dirty="0">
                <a:latin typeface="Times New Roman" panose="02020603050405020304" charset="0"/>
                <a:cs typeface="Times New Roman" panose="02020603050405020304" charset="0"/>
                <a:sym typeface="+mn-ea"/>
              </a:rPr>
              <a:t>,…).</a:t>
            </a:r>
            <a:endParaRPr lang="en-US" sz="2400" b="1" dirty="0">
              <a:latin typeface="Times New Roman" panose="02020603050405020304" charset="0"/>
              <a:cs typeface="Times New Roman" panose="02020603050405020304" charset="0"/>
            </a:endParaRPr>
          </a:p>
          <a:p>
            <a:endParaRPr lang="en-US" sz="2400" b="1" dirty="0">
              <a:latin typeface="Times New Roman" panose="02020603050405020304" charset="0"/>
              <a:cs typeface="Times New Roman" panose="02020603050405020304" charset="0"/>
            </a:endParaRPr>
          </a:p>
        </p:txBody>
      </p:sp>
      <p:sp>
        <p:nvSpPr>
          <p:cNvPr id="5" name="Text Box 4"/>
          <p:cNvSpPr txBox="1"/>
          <p:nvPr/>
        </p:nvSpPr>
        <p:spPr>
          <a:xfrm>
            <a:off x="338614" y="1176338"/>
            <a:ext cx="8682514" cy="1915001"/>
          </a:xfrm>
          <a:prstGeom prst="rect">
            <a:avLst/>
          </a:prstGeom>
          <a:noFill/>
        </p:spPr>
        <p:txBody>
          <a:bodyPr wrap="square" lIns="68580" tIns="34290" rIns="68580" bIns="34290" rtlCol="0" anchor="t">
            <a:spAutoFit/>
          </a:bodyPr>
          <a:lstStyle/>
          <a:p>
            <a:r>
              <a:rPr lang="en-US" dirty="0"/>
              <a: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Đối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với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những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đồ</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vật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bằng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kim</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loại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dẫn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điện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nhiệt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tốt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thì</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phải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cẩn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thận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khi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đun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nóng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không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đưa</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đến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gần</a:t>
            </a:r>
            <a:r>
              <a:rPr lang="en-US" sz="2400" b="1" dirty="0">
                <a:solidFill>
                  <a:srgbClr val="FF0000"/>
                </a:solidFill>
                <a:latin typeface="Times New Roman" panose="02020603050405020304" charset="0"/>
                <a:cs typeface="Times New Roman" panose="02020603050405020304" charset="0"/>
              </a:rPr>
              <a:t> hay </a:t>
            </a:r>
            <a:r>
              <a:rPr lang="en-US" sz="2400" b="1" dirty="0" err="1">
                <a:solidFill>
                  <a:srgbClr val="FF0000"/>
                </a:solidFill>
                <a:latin typeface="Times New Roman" panose="02020603050405020304" charset="0"/>
                <a:cs typeface="Times New Roman" panose="02020603050405020304" charset="0"/>
              </a:rPr>
              <a:t>tiếp</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xúc</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trực</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tiếp</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với</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nguồn</a:t>
            </a:r>
            <a:r>
              <a:rPr lang="en-US" sz="2400" b="1" dirty="0">
                <a:solidFill>
                  <a:srgbClr val="FF0000"/>
                </a:solidFill>
                <a:latin typeface="Times New Roman" panose="02020603050405020304" charset="0"/>
                <a:cs typeface="Times New Roman" panose="02020603050405020304" charset="0"/>
              </a:rPr>
              <a:t> </a:t>
            </a:r>
            <a:r>
              <a:rPr lang="en-US" sz="2400" b="1" dirty="0" err="1" smtClean="0">
                <a:solidFill>
                  <a:srgbClr val="FF0000"/>
                </a:solidFill>
                <a:latin typeface="Times New Roman" panose="02020603050405020304" charset="0"/>
                <a:cs typeface="Times New Roman" panose="02020603050405020304" charset="0"/>
              </a:rPr>
              <a:t>điện</a:t>
            </a:r>
            <a:r>
              <a:rPr lang="en-US" sz="2400" b="1" dirty="0">
                <a:solidFill>
                  <a:srgbClr val="FF0000"/>
                </a:solidFill>
                <a:latin typeface="Times New Roman" panose="02020603050405020304" charset="0"/>
                <a:cs typeface="Times New Roman" panose="02020603050405020304" charset="0"/>
              </a:rPr>
              <a:t>.</a:t>
            </a:r>
            <a:endParaRPr lang="en-US" sz="2400" b="1" dirty="0">
              <a:solidFill>
                <a:srgbClr val="FF0000"/>
              </a:solidFill>
              <a:latin typeface="Times New Roman" panose="02020603050405020304" charset="0"/>
              <a:cs typeface="Times New Roman" panose="02020603050405020304" charset="0"/>
            </a:endParaRPr>
          </a:p>
          <a:p>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Nên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dùng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các</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đồ</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vật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bảo</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hộ</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cách</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điện</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nhiệt</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để</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bảo</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vệ</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cơ</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thể</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trong</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quá</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trình</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nấu</a:t>
            </a:r>
            <a:r>
              <a:rPr lang="en-US" sz="2400" b="1" dirty="0">
                <a:solidFill>
                  <a:srgbClr val="FF0000"/>
                </a:solidFill>
                <a:latin typeface="Times New Roman" panose="02020603050405020304" charset="0"/>
                <a:cs typeface="Times New Roman" panose="02020603050405020304" charset="0"/>
              </a:rPr>
              <a:t> </a:t>
            </a:r>
            <a:r>
              <a:rPr lang="en-US" sz="2400" b="1" dirty="0" err="1">
                <a:solidFill>
                  <a:srgbClr val="FF0000"/>
                </a:solidFill>
                <a:latin typeface="Times New Roman" panose="02020603050405020304" charset="0"/>
                <a:cs typeface="Times New Roman" panose="02020603050405020304" charset="0"/>
              </a:rPr>
              <a:t>nướng</a:t>
            </a:r>
            <a:r>
              <a:rPr lang="en-US" sz="2400" b="1" dirty="0">
                <a:solidFill>
                  <a:srgbClr val="FF0000"/>
                </a:solidFill>
                <a:latin typeface="Times New Roman" panose="02020603050405020304" charset="0"/>
                <a:cs typeface="Times New Roman" panose="02020603050405020304" charset="0"/>
              </a:rPr>
              <a:t>.</a:t>
            </a:r>
          </a:p>
        </p:txBody>
      </p:sp>
    </p:spTree>
    <p:extLst>
      <p:ext uri="{BB962C8B-B14F-4D97-AF65-F5344CB8AC3E}">
        <p14:creationId xmlns:p14="http://schemas.microsoft.com/office/powerpoint/2010/main" val="41679840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additive="base">
                                        <p:cTn id="12" dur="500" fill="hold"/>
                                        <p:tgtEl>
                                          <p:spTgt spid="5"/>
                                        </p:tgtEl>
                                        <p:attrNameLst>
                                          <p:attrName>ppt_x</p:attrName>
                                        </p:attrNameLst>
                                      </p:cBhvr>
                                      <p:tavLst>
                                        <p:tav tm="0">
                                          <p:val>
                                            <p:strVal val="#ppt_x"/>
                                          </p:val>
                                        </p:tav>
                                        <p:tav tm="100000">
                                          <p:val>
                                            <p:strVal val="#ppt_x"/>
                                          </p:val>
                                        </p:tav>
                                      </p:tavLst>
                                    </p:anim>
                                    <p:anim calcmode="lin" valueType="num">
                                      <p:cBhvr additive="base">
                                        <p:cTn id="13"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pitchFamily="18" charset="0"/>
                <a:cs typeface="Times New Roman" pitchFamily="18" charset="0"/>
              </a:rPr>
              <a:t>CỦNG</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CỐ</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endParaRPr lang="en-US" sz="1600" dirty="0">
              <a:latin typeface="Times New Roman" pitchFamily="18" charset="0"/>
              <a:cs typeface="Times New Roman" pitchFamily="18" charset="0"/>
            </a:endParaRPr>
          </a:p>
        </p:txBody>
      </p:sp>
      <p:sp>
        <p:nvSpPr>
          <p:cNvPr id="5" name="Rectangle 4"/>
          <p:cNvSpPr/>
          <p:nvPr/>
        </p:nvSpPr>
        <p:spPr>
          <a:xfrm>
            <a:off x="3498112" y="648585"/>
            <a:ext cx="2254102" cy="616689"/>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dirty="0" err="1" smtClean="0">
                <a:solidFill>
                  <a:schemeClr val="bg1"/>
                </a:solidFill>
              </a:rPr>
              <a:t>Vật</a:t>
            </a:r>
            <a:r>
              <a:rPr lang="en-US" sz="1800" b="1" dirty="0" smtClean="0">
                <a:solidFill>
                  <a:schemeClr val="bg1"/>
                </a:solidFill>
              </a:rPr>
              <a:t> </a:t>
            </a:r>
            <a:r>
              <a:rPr lang="en-US" sz="1800" b="1" dirty="0" err="1" smtClean="0">
                <a:solidFill>
                  <a:schemeClr val="bg1"/>
                </a:solidFill>
              </a:rPr>
              <a:t>liệu</a:t>
            </a:r>
            <a:endParaRPr lang="en-US" sz="1800" b="1" dirty="0">
              <a:solidFill>
                <a:schemeClr val="bg1"/>
              </a:solidFill>
            </a:endParaRPr>
          </a:p>
        </p:txBody>
      </p:sp>
      <p:sp>
        <p:nvSpPr>
          <p:cNvPr id="6" name="Rectangle 5"/>
          <p:cNvSpPr/>
          <p:nvPr/>
        </p:nvSpPr>
        <p:spPr>
          <a:xfrm>
            <a:off x="574158" y="1711842"/>
            <a:ext cx="2764465" cy="6485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dirty="0" err="1" smtClean="0"/>
              <a:t>Vật</a:t>
            </a:r>
            <a:r>
              <a:rPr lang="en-US" sz="1800" b="1" dirty="0" smtClean="0"/>
              <a:t> </a:t>
            </a:r>
            <a:r>
              <a:rPr lang="en-US" sz="1800" b="1" dirty="0" err="1" smtClean="0"/>
              <a:t>liệu</a:t>
            </a:r>
            <a:r>
              <a:rPr lang="en-US" sz="1800" b="1" dirty="0" smtClean="0"/>
              <a:t> </a:t>
            </a:r>
            <a:r>
              <a:rPr lang="en-US" sz="1800" b="1" dirty="0" err="1" smtClean="0"/>
              <a:t>trong</a:t>
            </a:r>
            <a:r>
              <a:rPr lang="en-US" sz="1800" b="1" dirty="0" smtClean="0"/>
              <a:t> </a:t>
            </a:r>
            <a:r>
              <a:rPr lang="en-US" sz="1800" b="1" dirty="0" err="1" smtClean="0"/>
              <a:t>tự</a:t>
            </a:r>
            <a:r>
              <a:rPr lang="en-US" sz="1800" b="1" dirty="0" smtClean="0"/>
              <a:t> </a:t>
            </a:r>
            <a:r>
              <a:rPr lang="en-US" sz="1800" b="1" dirty="0" err="1" smtClean="0"/>
              <a:t>nhiên</a:t>
            </a:r>
            <a:endParaRPr lang="en-US" sz="1800" b="1" dirty="0"/>
          </a:p>
        </p:txBody>
      </p:sp>
      <p:sp>
        <p:nvSpPr>
          <p:cNvPr id="8" name="Rectangle 7"/>
          <p:cNvSpPr/>
          <p:nvPr/>
        </p:nvSpPr>
        <p:spPr>
          <a:xfrm>
            <a:off x="6071192" y="1786270"/>
            <a:ext cx="2541182" cy="648586"/>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1800" b="1" dirty="0" err="1" smtClean="0"/>
              <a:t>Vật</a:t>
            </a:r>
            <a:r>
              <a:rPr lang="en-US" sz="1800" b="1" dirty="0" smtClean="0"/>
              <a:t> </a:t>
            </a:r>
            <a:r>
              <a:rPr lang="en-US" sz="1800" b="1" dirty="0" err="1" smtClean="0"/>
              <a:t>liệu</a:t>
            </a:r>
            <a:r>
              <a:rPr lang="en-US" sz="1800" b="1" dirty="0" smtClean="0"/>
              <a:t> </a:t>
            </a:r>
            <a:r>
              <a:rPr lang="en-US" sz="1800" b="1" dirty="0" err="1" smtClean="0"/>
              <a:t>nhân</a:t>
            </a:r>
            <a:r>
              <a:rPr lang="en-US" sz="1800" b="1" dirty="0" smtClean="0"/>
              <a:t> </a:t>
            </a:r>
            <a:r>
              <a:rPr lang="en-US" sz="1800" b="1" dirty="0" err="1" smtClean="0"/>
              <a:t>tạo</a:t>
            </a:r>
            <a:endParaRPr lang="en-US" sz="1800" b="1" dirty="0"/>
          </a:p>
        </p:txBody>
      </p:sp>
      <p:cxnSp>
        <p:nvCxnSpPr>
          <p:cNvPr id="10" name="Straight Arrow Connector 9"/>
          <p:cNvCxnSpPr/>
          <p:nvPr/>
        </p:nvCxnSpPr>
        <p:spPr>
          <a:xfrm flipH="1">
            <a:off x="3019648" y="1265274"/>
            <a:ext cx="478464" cy="446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a:off x="5752214" y="1265274"/>
            <a:ext cx="871870" cy="446568"/>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95851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fill="hold"/>
                                        <p:tgtEl>
                                          <p:spTgt spid="6"/>
                                        </p:tgtEl>
                                        <p:attrNameLst>
                                          <p:attrName>ppt_x</p:attrName>
                                        </p:attrNameLst>
                                      </p:cBhvr>
                                      <p:tavLst>
                                        <p:tav tm="0">
                                          <p:val>
                                            <p:strVal val="#ppt_x"/>
                                          </p:val>
                                        </p:tav>
                                        <p:tav tm="100000">
                                          <p:val>
                                            <p:strVal val="#ppt_x"/>
                                          </p:val>
                                        </p:tav>
                                      </p:tavLst>
                                    </p:anim>
                                    <p:anim calcmode="lin" valueType="num">
                                      <p:cBhvr additive="base">
                                        <p:cTn id="14"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1000"/>
                                        <p:tgtEl>
                                          <p:spTgt spid="8"/>
                                        </p:tgtEl>
                                      </p:cBhvr>
                                    </p:animEffect>
                                    <p:anim calcmode="lin" valueType="num">
                                      <p:cBhvr>
                                        <p:cTn id="27" dur="1000" fill="hold"/>
                                        <p:tgtEl>
                                          <p:spTgt spid="8"/>
                                        </p:tgtEl>
                                        <p:attrNameLst>
                                          <p:attrName>ppt_x</p:attrName>
                                        </p:attrNameLst>
                                      </p:cBhvr>
                                      <p:tavLst>
                                        <p:tav tm="0">
                                          <p:val>
                                            <p:strVal val="#ppt_x"/>
                                          </p:val>
                                        </p:tav>
                                        <p:tav tm="100000">
                                          <p:val>
                                            <p:strVal val="#ppt_x"/>
                                          </p:val>
                                        </p:tav>
                                      </p:tavLst>
                                    </p:anim>
                                    <p:anim calcmode="lin" valueType="num">
                                      <p:cBhvr>
                                        <p:cTn id="2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211" y="240039"/>
            <a:ext cx="8372595" cy="560618"/>
          </a:xfrm>
        </p:spPr>
        <p:txBody>
          <a:bodyPr>
            <a:normAutofit/>
          </a:bodyPr>
          <a:lstStyle/>
          <a:p>
            <a:pPr algn="ctr"/>
            <a:r>
              <a:rPr lang="en-US">
                <a:solidFill>
                  <a:srgbClr val="FF0000"/>
                </a:solidFill>
              </a:rPr>
              <a:t>XỬ LÝ RÁC RÁC THẢI SINH HOẠT</a:t>
            </a:r>
          </a:p>
        </p:txBody>
      </p:sp>
      <p:grpSp>
        <p:nvGrpSpPr>
          <p:cNvPr id="8" name="Group 7"/>
          <p:cNvGrpSpPr/>
          <p:nvPr/>
        </p:nvGrpSpPr>
        <p:grpSpPr>
          <a:xfrm>
            <a:off x="2598313" y="847590"/>
            <a:ext cx="2085719" cy="3238151"/>
            <a:chOff x="742682" y="1696793"/>
            <a:chExt cx="1858851" cy="4317535"/>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2683" y="1696793"/>
              <a:ext cx="1858849" cy="131870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2683" y="3122715"/>
              <a:ext cx="1858850" cy="1320496"/>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2682" y="4550431"/>
              <a:ext cx="1858849" cy="1463897"/>
            </a:xfrm>
            <a:prstGeom prst="rect">
              <a:avLst/>
            </a:prstGeom>
          </p:spPr>
        </p:pic>
      </p:grpSp>
      <p:grpSp>
        <p:nvGrpSpPr>
          <p:cNvPr id="12" name="Group 11"/>
          <p:cNvGrpSpPr/>
          <p:nvPr/>
        </p:nvGrpSpPr>
        <p:grpSpPr>
          <a:xfrm>
            <a:off x="4902975" y="847590"/>
            <a:ext cx="1868092" cy="3238151"/>
            <a:chOff x="5087155" y="1413457"/>
            <a:chExt cx="2166969" cy="4317535"/>
          </a:xfrm>
        </p:grpSpPr>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87155" y="1413457"/>
              <a:ext cx="2166969" cy="1318702"/>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087156" y="2839380"/>
              <a:ext cx="2166968" cy="1320496"/>
            </a:xfrm>
            <a:prstGeom prst="rect">
              <a:avLst/>
            </a:prstGeom>
          </p:spPr>
        </p:pic>
        <p:pic>
          <p:nvPicPr>
            <p:cNvPr id="11" name="Picture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87155" y="4267095"/>
              <a:ext cx="2166969" cy="1463897"/>
            </a:xfrm>
            <a:prstGeom prst="rect">
              <a:avLst/>
            </a:prstGeom>
          </p:spPr>
        </p:pic>
      </p:grpSp>
      <p:grpSp>
        <p:nvGrpSpPr>
          <p:cNvPr id="16" name="Group 15"/>
          <p:cNvGrpSpPr/>
          <p:nvPr/>
        </p:nvGrpSpPr>
        <p:grpSpPr>
          <a:xfrm>
            <a:off x="6990010" y="847590"/>
            <a:ext cx="1857796" cy="3238151"/>
            <a:chOff x="8135157" y="1413457"/>
            <a:chExt cx="2245216" cy="4317535"/>
          </a:xfrm>
        </p:grpSpPr>
        <p:pic>
          <p:nvPicPr>
            <p:cNvPr id="13" name="Picture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35157" y="1413457"/>
              <a:ext cx="2245216" cy="1320889"/>
            </a:xfrm>
            <a:prstGeom prst="rect">
              <a:avLst/>
            </a:prstGeom>
          </p:spPr>
        </p:pic>
        <p:pic>
          <p:nvPicPr>
            <p:cNvPr id="14" name="Picture 13"/>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35157" y="2839379"/>
              <a:ext cx="2245216" cy="1320496"/>
            </a:xfrm>
            <a:prstGeom prst="rect">
              <a:avLst/>
            </a:prstGeom>
          </p:spPr>
        </p:pic>
        <p:pic>
          <p:nvPicPr>
            <p:cNvPr id="15" name="Picture 14"/>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35158" y="4264908"/>
              <a:ext cx="2245215" cy="1466084"/>
            </a:xfrm>
            <a:prstGeom prst="rect">
              <a:avLst/>
            </a:prstGeom>
          </p:spPr>
        </p:pic>
      </p:grpSp>
      <p:grpSp>
        <p:nvGrpSpPr>
          <p:cNvPr id="20" name="Group 19"/>
          <p:cNvGrpSpPr/>
          <p:nvPr/>
        </p:nvGrpSpPr>
        <p:grpSpPr>
          <a:xfrm>
            <a:off x="475211" y="847590"/>
            <a:ext cx="1852646" cy="3238151"/>
            <a:chOff x="504825" y="1413457"/>
            <a:chExt cx="2315648" cy="4317535"/>
          </a:xfrm>
        </p:grpSpPr>
        <p:pic>
          <p:nvPicPr>
            <p:cNvPr id="17" name="Picture 1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58084" y="1413457"/>
              <a:ext cx="2262389" cy="1300767"/>
            </a:xfrm>
            <a:prstGeom prst="rect">
              <a:avLst/>
            </a:prstGeom>
          </p:spPr>
        </p:pic>
        <p:pic>
          <p:nvPicPr>
            <p:cNvPr id="18" name="Picture 17"/>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58082" y="2839379"/>
              <a:ext cx="2262391" cy="1320087"/>
            </a:xfrm>
            <a:prstGeom prst="rect">
              <a:avLst/>
            </a:prstGeom>
          </p:spPr>
        </p:pic>
        <p:pic>
          <p:nvPicPr>
            <p:cNvPr id="19" name="Picture 1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04825" y="4264908"/>
              <a:ext cx="2315648" cy="1466084"/>
            </a:xfrm>
            <a:prstGeom prst="rect">
              <a:avLst/>
            </a:prstGeom>
          </p:spPr>
        </p:pic>
      </p:grpSp>
      <p:sp>
        <p:nvSpPr>
          <p:cNvPr id="22" name="Rectangle 21"/>
          <p:cNvSpPr/>
          <p:nvPr/>
        </p:nvSpPr>
        <p:spPr>
          <a:xfrm>
            <a:off x="4902976" y="4166550"/>
            <a:ext cx="1852646" cy="6067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a:solidFill>
                  <a:srgbClr val="FF0000"/>
                </a:solidFill>
                <a:latin typeface="Arial" panose="020B0604020202020204" pitchFamily="34" charset="0"/>
                <a:cs typeface="Arial" panose="020B0604020202020204" pitchFamily="34" charset="0"/>
              </a:rPr>
              <a:t>Chai lọ cũ</a:t>
            </a:r>
          </a:p>
        </p:txBody>
      </p:sp>
      <p:sp>
        <p:nvSpPr>
          <p:cNvPr id="23" name="Rectangle 22"/>
          <p:cNvSpPr/>
          <p:nvPr/>
        </p:nvSpPr>
        <p:spPr>
          <a:xfrm>
            <a:off x="2598314" y="4166550"/>
            <a:ext cx="2065125" cy="6067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a:solidFill>
                  <a:srgbClr val="FF0000"/>
                </a:solidFill>
                <a:latin typeface="Arial" panose="020B0604020202020204" pitchFamily="34" charset="0"/>
                <a:cs typeface="Arial" panose="020B0604020202020204" pitchFamily="34" charset="0"/>
              </a:rPr>
              <a:t>Giấy báo, sách vở, hộp cũ</a:t>
            </a:r>
          </a:p>
        </p:txBody>
      </p:sp>
      <p:sp>
        <p:nvSpPr>
          <p:cNvPr id="24" name="Rectangle 23"/>
          <p:cNvSpPr/>
          <p:nvPr/>
        </p:nvSpPr>
        <p:spPr>
          <a:xfrm>
            <a:off x="6995161" y="4164822"/>
            <a:ext cx="1852646" cy="6067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a:solidFill>
                  <a:srgbClr val="FF0000"/>
                </a:solidFill>
                <a:latin typeface="Arial" panose="020B0604020202020204" pitchFamily="34" charset="0"/>
                <a:cs typeface="Arial" panose="020B0604020202020204" pitchFamily="34" charset="0"/>
              </a:rPr>
              <a:t>Đồ điện cũ hỏng</a:t>
            </a:r>
          </a:p>
        </p:txBody>
      </p:sp>
      <p:sp>
        <p:nvSpPr>
          <p:cNvPr id="25" name="Rectangle 24"/>
          <p:cNvSpPr/>
          <p:nvPr/>
        </p:nvSpPr>
        <p:spPr>
          <a:xfrm>
            <a:off x="475211" y="4164822"/>
            <a:ext cx="1852646" cy="606799"/>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r>
              <a:rPr lang="en-US" sz="2100">
                <a:solidFill>
                  <a:srgbClr val="FF0000"/>
                </a:solidFill>
                <a:latin typeface="Arial" panose="020B0604020202020204" pitchFamily="34" charset="0"/>
                <a:cs typeface="Arial" panose="020B0604020202020204" pitchFamily="34" charset="0"/>
              </a:rPr>
              <a:t>Rau củ quả, thức ăn thừa</a:t>
            </a:r>
          </a:p>
        </p:txBody>
      </p:sp>
      <p:pic>
        <p:nvPicPr>
          <p:cNvPr id="3" name="Picture 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43642" y="0"/>
            <a:ext cx="663137" cy="663137"/>
          </a:xfrm>
          <a:prstGeom prst="rect">
            <a:avLst/>
          </a:prstGeom>
        </p:spPr>
      </p:pic>
    </p:spTree>
    <p:extLst>
      <p:ext uri="{BB962C8B-B14F-4D97-AF65-F5344CB8AC3E}">
        <p14:creationId xmlns:p14="http://schemas.microsoft.com/office/powerpoint/2010/main" val="24333866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5"/>
                                        </p:tgtEl>
                                        <p:attrNameLst>
                                          <p:attrName>style.visibility</p:attrName>
                                        </p:attrNameLst>
                                      </p:cBhvr>
                                      <p:to>
                                        <p:strVal val="visible"/>
                                      </p:to>
                                    </p:set>
                                    <p:anim calcmode="lin" valueType="num">
                                      <p:cBhvr additive="base">
                                        <p:cTn id="11" dur="500" fill="hold"/>
                                        <p:tgtEl>
                                          <p:spTgt spid="25"/>
                                        </p:tgtEl>
                                        <p:attrNameLst>
                                          <p:attrName>ppt_x</p:attrName>
                                        </p:attrNameLst>
                                      </p:cBhvr>
                                      <p:tavLst>
                                        <p:tav tm="0">
                                          <p:val>
                                            <p:strVal val="#ppt_x"/>
                                          </p:val>
                                        </p:tav>
                                        <p:tav tm="100000">
                                          <p:val>
                                            <p:strVal val="#ppt_x"/>
                                          </p:val>
                                        </p:tav>
                                      </p:tavLst>
                                    </p:anim>
                                    <p:anim calcmode="lin" valueType="num">
                                      <p:cBhvr additive="base">
                                        <p:cTn id="1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23"/>
                                        </p:tgtEl>
                                        <p:attrNameLst>
                                          <p:attrName>style.visibility</p:attrName>
                                        </p:attrNameLst>
                                      </p:cBhvr>
                                      <p:to>
                                        <p:strVal val="visible"/>
                                      </p:to>
                                    </p:set>
                                    <p:anim calcmode="lin" valueType="num">
                                      <p:cBhvr additive="base">
                                        <p:cTn id="21" dur="500" fill="hold"/>
                                        <p:tgtEl>
                                          <p:spTgt spid="23"/>
                                        </p:tgtEl>
                                        <p:attrNameLst>
                                          <p:attrName>ppt_x</p:attrName>
                                        </p:attrNameLst>
                                      </p:cBhvr>
                                      <p:tavLst>
                                        <p:tav tm="0">
                                          <p:val>
                                            <p:strVal val="#ppt_x"/>
                                          </p:val>
                                        </p:tav>
                                        <p:tav tm="100000">
                                          <p:val>
                                            <p:strVal val="#ppt_x"/>
                                          </p:val>
                                        </p:tav>
                                      </p:tavLst>
                                    </p:anim>
                                    <p:anim calcmode="lin" valueType="num">
                                      <p:cBhvr additive="base">
                                        <p:cTn id="2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anim calcmode="lin" valueType="num">
                                      <p:cBhvr additive="base">
                                        <p:cTn id="27" dur="500" fill="hold"/>
                                        <p:tgtEl>
                                          <p:spTgt spid="12"/>
                                        </p:tgtEl>
                                        <p:attrNameLst>
                                          <p:attrName>ppt_x</p:attrName>
                                        </p:attrNameLst>
                                      </p:cBhvr>
                                      <p:tavLst>
                                        <p:tav tm="0">
                                          <p:val>
                                            <p:strVal val="#ppt_x"/>
                                          </p:val>
                                        </p:tav>
                                        <p:tav tm="100000">
                                          <p:val>
                                            <p:strVal val="#ppt_x"/>
                                          </p:val>
                                        </p:tav>
                                      </p:tavLst>
                                    </p:anim>
                                    <p:anim calcmode="lin" valueType="num">
                                      <p:cBhvr additive="base">
                                        <p:cTn id="28" dur="500" fill="hold"/>
                                        <p:tgtEl>
                                          <p:spTgt spid="1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anim calcmode="lin" valueType="num">
                                      <p:cBhvr additive="base">
                                        <p:cTn id="31" dur="500" fill="hold"/>
                                        <p:tgtEl>
                                          <p:spTgt spid="22"/>
                                        </p:tgtEl>
                                        <p:attrNameLst>
                                          <p:attrName>ppt_x</p:attrName>
                                        </p:attrNameLst>
                                      </p:cBhvr>
                                      <p:tavLst>
                                        <p:tav tm="0">
                                          <p:val>
                                            <p:strVal val="#ppt_x"/>
                                          </p:val>
                                        </p:tav>
                                        <p:tav tm="100000">
                                          <p:val>
                                            <p:strVal val="#ppt_x"/>
                                          </p:val>
                                        </p:tav>
                                      </p:tavLst>
                                    </p:anim>
                                    <p:anim calcmode="lin" valueType="num">
                                      <p:cBhvr additive="base">
                                        <p:cTn id="3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 calcmode="lin" valueType="num">
                                      <p:cBhvr additive="base">
                                        <p:cTn id="41" dur="500" fill="hold"/>
                                        <p:tgtEl>
                                          <p:spTgt spid="24"/>
                                        </p:tgtEl>
                                        <p:attrNameLst>
                                          <p:attrName>ppt_x</p:attrName>
                                        </p:attrNameLst>
                                      </p:cBhvr>
                                      <p:tavLst>
                                        <p:tav tm="0">
                                          <p:val>
                                            <p:strVal val="#ppt_x"/>
                                          </p:val>
                                        </p:tav>
                                        <p:tav tm="100000">
                                          <p:val>
                                            <p:strVal val="#ppt_x"/>
                                          </p:val>
                                        </p:tav>
                                      </p:tavLst>
                                    </p:anim>
                                    <p:anim calcmode="lin" valueType="num">
                                      <p:cBhvr additive="base">
                                        <p:cTn id="4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3" grpId="0" animBg="1"/>
      <p:bldP spid="24" grpId="0" animBg="1"/>
      <p:bldP spid="2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solidFill>
                  <a:srgbClr val="FF0000"/>
                </a:solidFill>
              </a:rPr>
              <a:t>CHU TRÌNH 3R</a:t>
            </a:r>
          </a:p>
        </p:txBody>
      </p:sp>
      <p:sp>
        <p:nvSpPr>
          <p:cNvPr id="7" name="TextBox 6"/>
          <p:cNvSpPr txBox="1"/>
          <p:nvPr/>
        </p:nvSpPr>
        <p:spPr>
          <a:xfrm>
            <a:off x="4962361" y="2298880"/>
            <a:ext cx="4181639" cy="1246495"/>
          </a:xfrm>
          <a:prstGeom prst="rect">
            <a:avLst/>
          </a:prstGeom>
          <a:noFill/>
        </p:spPr>
        <p:txBody>
          <a:bodyPr wrap="square" lIns="68580" tIns="34290" rIns="68580" bIns="34290" rtlCol="0">
            <a:spAutoFit/>
          </a:bodyPr>
          <a:lstStyle/>
          <a:p>
            <a:r>
              <a:rPr lang="en-US" sz="2100" b="1">
                <a:latin typeface="Arial" panose="020B0604020202020204" pitchFamily="34" charset="0"/>
                <a:cs typeface="Arial" panose="020B0604020202020204" pitchFamily="34" charset="0"/>
              </a:rPr>
              <a:t>Reduce:</a:t>
            </a:r>
            <a:r>
              <a:rPr lang="en-US" sz="2100">
                <a:latin typeface="Arial" panose="020B0604020202020204" pitchFamily="34" charset="0"/>
                <a:cs typeface="Arial" panose="020B0604020202020204" pitchFamily="34" charset="0"/>
              </a:rPr>
              <a:t> Giảm thiểu việc sử dụng</a:t>
            </a:r>
          </a:p>
          <a:p>
            <a:r>
              <a:rPr lang="en-US" sz="2100" b="1">
                <a:latin typeface="Arial" panose="020B0604020202020204" pitchFamily="34" charset="0"/>
                <a:cs typeface="Arial" panose="020B0604020202020204" pitchFamily="34" charset="0"/>
              </a:rPr>
              <a:t>Reuse:</a:t>
            </a:r>
            <a:r>
              <a:rPr lang="en-US" sz="2100">
                <a:latin typeface="Arial" panose="020B0604020202020204" pitchFamily="34" charset="0"/>
                <a:cs typeface="Arial" panose="020B0604020202020204" pitchFamily="34" charset="0"/>
              </a:rPr>
              <a:t> Tái sử dụng</a:t>
            </a:r>
          </a:p>
          <a:p>
            <a:r>
              <a:rPr lang="en-US" sz="2100" b="1">
                <a:latin typeface="Arial" panose="020B0604020202020204" pitchFamily="34" charset="0"/>
                <a:cs typeface="Arial" panose="020B0604020202020204" pitchFamily="34" charset="0"/>
              </a:rPr>
              <a:t>Recycle:</a:t>
            </a:r>
            <a:r>
              <a:rPr lang="en-US" sz="2100">
                <a:latin typeface="Arial" panose="020B0604020202020204" pitchFamily="34" charset="0"/>
                <a:cs typeface="Arial" panose="020B0604020202020204" pitchFamily="34" charset="0"/>
              </a:rPr>
              <a:t> Tái chế</a:t>
            </a:r>
          </a:p>
          <a:p>
            <a:endParaRPr lang="en-US"/>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864" y="633606"/>
            <a:ext cx="4788498" cy="4509895"/>
          </a:xfrm>
          <a:prstGeom prst="rect">
            <a:avLst/>
          </a:prstGeom>
        </p:spPr>
      </p:pic>
    </p:spTree>
    <p:extLst>
      <p:ext uri="{BB962C8B-B14F-4D97-AF65-F5344CB8AC3E}">
        <p14:creationId xmlns:p14="http://schemas.microsoft.com/office/powerpoint/2010/main" val="315412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pic>
        <p:nvPicPr>
          <p:cNvPr id="109" name="Content Placeholder 108"/>
          <p:cNvPicPr>
            <a:picLocks noGrp="1"/>
          </p:cNvPicPr>
          <p:nvPr>
            <p:ph idx="1"/>
          </p:nvPr>
        </p:nvPicPr>
        <p:blipFill>
          <a:blip r:embed="rId2"/>
          <a:stretch>
            <a:fillRect/>
          </a:stretch>
        </p:blipFill>
        <p:spPr>
          <a:xfrm>
            <a:off x="82867" y="68580"/>
            <a:ext cx="8994458" cy="5008245"/>
          </a:xfrm>
          <a:prstGeom prst="rect">
            <a:avLst/>
          </a:prstGeom>
          <a:noFill/>
          <a:ln w="9525">
            <a:noFill/>
          </a:ln>
        </p:spPr>
      </p:pic>
    </p:spTree>
    <p:extLst>
      <p:ext uri="{BB962C8B-B14F-4D97-AF65-F5344CB8AC3E}">
        <p14:creationId xmlns:p14="http://schemas.microsoft.com/office/powerpoint/2010/main" val="138469351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913" y="290194"/>
            <a:ext cx="7729605" cy="560618"/>
          </a:xfrm>
        </p:spPr>
        <p:txBody>
          <a:bodyPr/>
          <a:lstStyle/>
          <a:p>
            <a:r>
              <a:rPr lang="en-US">
                <a:solidFill>
                  <a:srgbClr val="FF0000"/>
                </a:solidFill>
              </a:rPr>
              <a:t>HOÀN THÀNH PHIẾU HỌC TẬP SỐ 4</a:t>
            </a:r>
          </a:p>
        </p:txBody>
      </p:sp>
      <p:sp>
        <p:nvSpPr>
          <p:cNvPr id="3" name="Content Placeholder 2"/>
          <p:cNvSpPr>
            <a:spLocks noGrp="1"/>
          </p:cNvSpPr>
          <p:nvPr>
            <p:ph idx="1"/>
          </p:nvPr>
        </p:nvSpPr>
        <p:spPr>
          <a:xfrm>
            <a:off x="540913" y="928084"/>
            <a:ext cx="8536412" cy="3833879"/>
          </a:xfrm>
        </p:spPr>
        <p:txBody>
          <a:bodyPr/>
          <a:lstStyle/>
          <a:p>
            <a:pPr marL="0" indent="0">
              <a:buNone/>
            </a:pPr>
            <a:r>
              <a:rPr lang="en-US" b="1"/>
              <a:t>Câu 1:</a:t>
            </a:r>
            <a:r>
              <a:rPr lang="en-US"/>
              <a:t> Nêu được cách xử lý một số đồ dùng bỏ đi trong gia đình. </a:t>
            </a:r>
          </a:p>
          <a:p>
            <a:pPr>
              <a:buFont typeface="Arial" panose="020B0604020202020204" pitchFamily="34" charset="0"/>
              <a:buChar char="•"/>
            </a:pPr>
            <a:r>
              <a:rPr lang="en-US"/>
              <a:t>Chai nhựa, chai thuỷ tinh, túi nilon</a:t>
            </a:r>
          </a:p>
          <a:p>
            <a:pPr>
              <a:buFont typeface="Arial" panose="020B0604020202020204" pitchFamily="34" charset="0"/>
              <a:buChar char="•"/>
            </a:pPr>
            <a:r>
              <a:rPr lang="en-US"/>
              <a:t>Quần áo cũ</a:t>
            </a:r>
          </a:p>
          <a:p>
            <a:pPr>
              <a:buFont typeface="Arial" panose="020B0604020202020204" pitchFamily="34" charset="0"/>
              <a:buChar char="•"/>
            </a:pPr>
            <a:r>
              <a:rPr lang="en-US"/>
              <a:t>Đồ điện cũ hỏng</a:t>
            </a:r>
          </a:p>
          <a:p>
            <a:pPr>
              <a:buFont typeface="Arial" panose="020B0604020202020204" pitchFamily="34" charset="0"/>
              <a:buChar char="•"/>
            </a:pPr>
            <a:r>
              <a:rPr lang="en-US"/>
              <a:t>Pin điện hỏng</a:t>
            </a:r>
          </a:p>
          <a:p>
            <a:pPr>
              <a:buFont typeface="Arial" panose="020B0604020202020204" pitchFamily="34" charset="0"/>
              <a:buChar char="•"/>
            </a:pPr>
            <a:r>
              <a:rPr lang="en-US"/>
              <a:t>Đồ gỗ đã qua sử dụng</a:t>
            </a:r>
          </a:p>
          <a:p>
            <a:pPr>
              <a:buFont typeface="Arial" panose="020B0604020202020204" pitchFamily="34" charset="0"/>
              <a:buChar char="•"/>
            </a:pPr>
            <a:r>
              <a:rPr lang="en-US"/>
              <a:t>Giấy vụn</a:t>
            </a:r>
          </a:p>
          <a:p>
            <a:pPr marL="0" indent="0">
              <a:buNone/>
            </a:pPr>
            <a:r>
              <a:rPr lang="en-US" b="1"/>
              <a:t>Câu 2: </a:t>
            </a:r>
            <a:r>
              <a:rPr lang="en-US"/>
              <a:t>C</a:t>
            </a:r>
            <a:r>
              <a:rPr lang="vi-VN"/>
              <a:t>ách xử lí rác thải dễ phân hủy từ những thức ăn bỏ đi hàng ngày thành phân bón cho cây trồng.</a:t>
            </a:r>
            <a:endParaRPr lang="en-US"/>
          </a:p>
          <a:p>
            <a:pPr marL="0" indent="0">
              <a:buNone/>
            </a:pPr>
            <a:endParaRPr lang="en-US"/>
          </a:p>
        </p:txBody>
      </p:sp>
    </p:spTree>
    <p:extLst>
      <p:ext uri="{BB962C8B-B14F-4D97-AF65-F5344CB8AC3E}">
        <p14:creationId xmlns:p14="http://schemas.microsoft.com/office/powerpoint/2010/main" val="256410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3">
                                            <p:txEl>
                                              <p:pRg st="7" end="7"/>
                                            </p:txEl>
                                          </p:spTgt>
                                        </p:tgtEl>
                                        <p:attrNameLst>
                                          <p:attrName>style.visibility</p:attrName>
                                        </p:attrNameLst>
                                      </p:cBhvr>
                                      <p:to>
                                        <p:strVal val="visible"/>
                                      </p:to>
                                    </p:set>
                                    <p:anim calcmode="lin" valueType="num">
                                      <p:cBhvr additive="base">
                                        <p:cTn id="49" dur="500" fill="hold"/>
                                        <p:tgtEl>
                                          <p:spTgt spid="3">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3">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5192" y="975994"/>
            <a:ext cx="4271627" cy="560618"/>
          </a:xfrm>
        </p:spPr>
        <p:txBody>
          <a:bodyPr>
            <a:noAutofit/>
          </a:bodyPr>
          <a:lstStyle/>
          <a:p>
            <a:r>
              <a:rPr lang="en-US" sz="4000" dirty="0" err="1" smtClean="0">
                <a:solidFill>
                  <a:srgbClr val="FF0000"/>
                </a:solidFill>
              </a:rPr>
              <a:t>LUYỆN</a:t>
            </a:r>
            <a:r>
              <a:rPr lang="en-US" sz="4000" dirty="0" smtClean="0">
                <a:solidFill>
                  <a:srgbClr val="FF0000"/>
                </a:solidFill>
              </a:rPr>
              <a:t> </a:t>
            </a:r>
            <a:r>
              <a:rPr lang="en-US" sz="4000" dirty="0" err="1" smtClean="0">
                <a:solidFill>
                  <a:srgbClr val="FF0000"/>
                </a:solidFill>
              </a:rPr>
              <a:t>TẬP</a:t>
            </a:r>
            <a:endParaRPr lang="en-US" sz="4000" dirty="0">
              <a:solidFill>
                <a:srgbClr val="FF0000"/>
              </a:solidFill>
            </a:endParaRPr>
          </a:p>
        </p:txBody>
      </p:sp>
      <p:sp>
        <p:nvSpPr>
          <p:cNvPr id="3" name="Content Placeholder 2"/>
          <p:cNvSpPr>
            <a:spLocks noGrp="1"/>
          </p:cNvSpPr>
          <p:nvPr>
            <p:ph idx="1"/>
          </p:nvPr>
        </p:nvSpPr>
        <p:spPr>
          <a:xfrm>
            <a:off x="228600" y="1642862"/>
            <a:ext cx="8915400" cy="1004645"/>
          </a:xfrm>
        </p:spPr>
        <p:txBody>
          <a:bodyPr/>
          <a:lstStyle/>
          <a:p>
            <a:pPr marL="0" indent="0">
              <a:buNone/>
            </a:pPr>
            <a:r>
              <a:rPr lang="en-US" b="1" dirty="0"/>
              <a:t>- </a:t>
            </a:r>
            <a:r>
              <a:rPr lang="en-US" sz="2400" b="1" dirty="0" err="1">
                <a:solidFill>
                  <a:schemeClr val="tx1">
                    <a:lumMod val="60000"/>
                    <a:lumOff val="40000"/>
                  </a:schemeClr>
                </a:solidFill>
              </a:rPr>
              <a:t>Nhiệm</a:t>
            </a:r>
            <a:r>
              <a:rPr lang="en-US" sz="2400" b="1" dirty="0">
                <a:solidFill>
                  <a:schemeClr val="tx1">
                    <a:lumMod val="60000"/>
                    <a:lumOff val="40000"/>
                  </a:schemeClr>
                </a:solidFill>
              </a:rPr>
              <a:t> </a:t>
            </a:r>
            <a:r>
              <a:rPr lang="en-US" sz="2400" b="1" dirty="0" err="1">
                <a:solidFill>
                  <a:schemeClr val="tx1">
                    <a:lumMod val="60000"/>
                    <a:lumOff val="40000"/>
                  </a:schemeClr>
                </a:solidFill>
              </a:rPr>
              <a:t>vụ</a:t>
            </a:r>
            <a:r>
              <a:rPr lang="en-US" sz="2400" b="1" dirty="0">
                <a:solidFill>
                  <a:schemeClr val="tx1">
                    <a:lumMod val="60000"/>
                    <a:lumOff val="40000"/>
                  </a:schemeClr>
                </a:solidFill>
              </a:rPr>
              <a:t>: </a:t>
            </a:r>
            <a:r>
              <a:rPr lang="en-US" sz="2400" dirty="0" err="1">
                <a:solidFill>
                  <a:schemeClr val="tx1">
                    <a:lumMod val="60000"/>
                    <a:lumOff val="40000"/>
                  </a:schemeClr>
                </a:solidFill>
              </a:rPr>
              <a:t>Hệ</a:t>
            </a:r>
            <a:r>
              <a:rPr lang="en-US" sz="2400" dirty="0">
                <a:solidFill>
                  <a:schemeClr val="tx1">
                    <a:lumMod val="60000"/>
                    <a:lumOff val="40000"/>
                  </a:schemeClr>
                </a:solidFill>
              </a:rPr>
              <a:t> </a:t>
            </a:r>
            <a:r>
              <a:rPr lang="en-US" sz="2400" dirty="0" err="1">
                <a:solidFill>
                  <a:schemeClr val="tx1">
                    <a:lumMod val="60000"/>
                    <a:lumOff val="40000"/>
                  </a:schemeClr>
                </a:solidFill>
              </a:rPr>
              <a:t>thống</a:t>
            </a:r>
            <a:r>
              <a:rPr lang="en-US" sz="2400" dirty="0">
                <a:solidFill>
                  <a:schemeClr val="tx1">
                    <a:lumMod val="60000"/>
                    <a:lumOff val="40000"/>
                  </a:schemeClr>
                </a:solidFill>
              </a:rPr>
              <a:t> </a:t>
            </a:r>
            <a:r>
              <a:rPr lang="en-US" sz="2400" dirty="0" err="1">
                <a:solidFill>
                  <a:schemeClr val="tx1">
                    <a:lumMod val="60000"/>
                    <a:lumOff val="40000"/>
                  </a:schemeClr>
                </a:solidFill>
              </a:rPr>
              <a:t>được</a:t>
            </a:r>
            <a:r>
              <a:rPr lang="en-US" sz="2400" dirty="0">
                <a:solidFill>
                  <a:schemeClr val="tx1">
                    <a:lumMod val="60000"/>
                    <a:lumOff val="40000"/>
                  </a:schemeClr>
                </a:solidFill>
              </a:rPr>
              <a:t> </a:t>
            </a:r>
            <a:r>
              <a:rPr lang="en-US" sz="2400" dirty="0" err="1">
                <a:solidFill>
                  <a:schemeClr val="tx1">
                    <a:lumMod val="60000"/>
                    <a:lumOff val="40000"/>
                  </a:schemeClr>
                </a:solidFill>
              </a:rPr>
              <a:t>một</a:t>
            </a:r>
            <a:r>
              <a:rPr lang="en-US" sz="2400" dirty="0">
                <a:solidFill>
                  <a:schemeClr val="tx1">
                    <a:lumMod val="60000"/>
                    <a:lumOff val="40000"/>
                  </a:schemeClr>
                </a:solidFill>
              </a:rPr>
              <a:t> </a:t>
            </a:r>
            <a:r>
              <a:rPr lang="en-US" sz="2400" dirty="0" err="1">
                <a:solidFill>
                  <a:schemeClr val="tx1">
                    <a:lumMod val="60000"/>
                    <a:lumOff val="40000"/>
                  </a:schemeClr>
                </a:solidFill>
              </a:rPr>
              <a:t>số</a:t>
            </a:r>
            <a:r>
              <a:rPr lang="en-US" sz="2400" dirty="0">
                <a:solidFill>
                  <a:schemeClr val="tx1">
                    <a:lumMod val="60000"/>
                    <a:lumOff val="40000"/>
                  </a:schemeClr>
                </a:solidFill>
              </a:rPr>
              <a:t> </a:t>
            </a:r>
            <a:r>
              <a:rPr lang="en-US" sz="2400" dirty="0" err="1">
                <a:solidFill>
                  <a:schemeClr val="tx1">
                    <a:lumMod val="60000"/>
                    <a:lumOff val="40000"/>
                  </a:schemeClr>
                </a:solidFill>
              </a:rPr>
              <a:t>kiến</a:t>
            </a:r>
            <a:r>
              <a:rPr lang="en-US" sz="2400" dirty="0">
                <a:solidFill>
                  <a:schemeClr val="tx1">
                    <a:lumMod val="60000"/>
                    <a:lumOff val="40000"/>
                  </a:schemeClr>
                </a:solidFill>
              </a:rPr>
              <a:t> </a:t>
            </a:r>
            <a:r>
              <a:rPr lang="en-US" sz="2400" dirty="0" err="1">
                <a:solidFill>
                  <a:schemeClr val="tx1">
                    <a:lumMod val="60000"/>
                    <a:lumOff val="40000"/>
                  </a:schemeClr>
                </a:solidFill>
              </a:rPr>
              <a:t>thức</a:t>
            </a:r>
            <a:r>
              <a:rPr lang="en-US" sz="2400" dirty="0">
                <a:solidFill>
                  <a:schemeClr val="tx1">
                    <a:lumMod val="60000"/>
                    <a:lumOff val="40000"/>
                  </a:schemeClr>
                </a:solidFill>
              </a:rPr>
              <a:t> </a:t>
            </a:r>
            <a:r>
              <a:rPr lang="en-US" sz="2400" dirty="0" err="1">
                <a:solidFill>
                  <a:schemeClr val="tx1">
                    <a:lumMod val="60000"/>
                    <a:lumOff val="40000"/>
                  </a:schemeClr>
                </a:solidFill>
              </a:rPr>
              <a:t>về</a:t>
            </a:r>
            <a:r>
              <a:rPr lang="en-US" sz="2400" dirty="0">
                <a:solidFill>
                  <a:schemeClr val="tx1">
                    <a:lumMod val="60000"/>
                    <a:lumOff val="40000"/>
                  </a:schemeClr>
                </a:solidFill>
              </a:rPr>
              <a:t> </a:t>
            </a:r>
            <a:r>
              <a:rPr lang="en-US" sz="2400" dirty="0" err="1">
                <a:solidFill>
                  <a:schemeClr val="tx1">
                    <a:lumMod val="60000"/>
                    <a:lumOff val="40000"/>
                  </a:schemeClr>
                </a:solidFill>
              </a:rPr>
              <a:t>vật</a:t>
            </a:r>
            <a:r>
              <a:rPr lang="en-US" sz="2400" dirty="0">
                <a:solidFill>
                  <a:schemeClr val="tx1">
                    <a:lumMod val="60000"/>
                    <a:lumOff val="40000"/>
                  </a:schemeClr>
                </a:solidFill>
              </a:rPr>
              <a:t> </a:t>
            </a:r>
            <a:r>
              <a:rPr lang="en-US" sz="2400" dirty="0" err="1">
                <a:solidFill>
                  <a:schemeClr val="tx1">
                    <a:lumMod val="60000"/>
                    <a:lumOff val="40000"/>
                  </a:schemeClr>
                </a:solidFill>
              </a:rPr>
              <a:t>liệu</a:t>
            </a:r>
            <a:r>
              <a:rPr lang="en-US" sz="2400" dirty="0">
                <a:solidFill>
                  <a:schemeClr val="tx1">
                    <a:lumMod val="60000"/>
                    <a:lumOff val="40000"/>
                  </a:schemeClr>
                </a:solidFill>
              </a:rPr>
              <a:t>.</a:t>
            </a:r>
          </a:p>
          <a:p>
            <a:pPr marL="0" indent="0">
              <a:buNone/>
            </a:pPr>
            <a:r>
              <a:rPr lang="en-US" sz="2400" b="1" dirty="0">
                <a:solidFill>
                  <a:schemeClr val="tx1">
                    <a:lumMod val="60000"/>
                    <a:lumOff val="40000"/>
                  </a:schemeClr>
                </a:solidFill>
              </a:rPr>
              <a:t>- </a:t>
            </a:r>
            <a:r>
              <a:rPr lang="en-US" sz="2400" b="1" dirty="0" err="1">
                <a:solidFill>
                  <a:schemeClr val="tx1">
                    <a:lumMod val="60000"/>
                    <a:lumOff val="40000"/>
                  </a:schemeClr>
                </a:solidFill>
              </a:rPr>
              <a:t>Thực</a:t>
            </a:r>
            <a:r>
              <a:rPr lang="en-US" sz="2400" b="1" dirty="0">
                <a:solidFill>
                  <a:schemeClr val="tx1">
                    <a:lumMod val="60000"/>
                    <a:lumOff val="40000"/>
                  </a:schemeClr>
                </a:solidFill>
              </a:rPr>
              <a:t> </a:t>
            </a:r>
            <a:r>
              <a:rPr lang="en-US" sz="2400" b="1" dirty="0" err="1">
                <a:solidFill>
                  <a:schemeClr val="tx1">
                    <a:lumMod val="60000"/>
                    <a:lumOff val="40000"/>
                  </a:schemeClr>
                </a:solidFill>
              </a:rPr>
              <a:t>hiện</a:t>
            </a:r>
            <a:r>
              <a:rPr lang="vi-VN" sz="2400" b="1" dirty="0">
                <a:solidFill>
                  <a:schemeClr val="tx1">
                    <a:lumMod val="60000"/>
                    <a:lumOff val="40000"/>
                  </a:schemeClr>
                </a:solidFill>
              </a:rPr>
              <a:t>: </a:t>
            </a:r>
            <a:r>
              <a:rPr lang="en-US" sz="2400" dirty="0">
                <a:solidFill>
                  <a:schemeClr val="tx1">
                    <a:lumMod val="60000"/>
                    <a:lumOff val="40000"/>
                  </a:schemeClr>
                </a:solidFill>
              </a:rPr>
              <a:t>HS </a:t>
            </a:r>
            <a:r>
              <a:rPr lang="en-US" sz="2400" dirty="0" err="1">
                <a:solidFill>
                  <a:schemeClr val="tx1">
                    <a:lumMod val="60000"/>
                    <a:lumOff val="40000"/>
                  </a:schemeClr>
                </a:solidFill>
              </a:rPr>
              <a:t>tóm</a:t>
            </a:r>
            <a:r>
              <a:rPr lang="en-US" sz="2400" dirty="0">
                <a:solidFill>
                  <a:schemeClr val="tx1">
                    <a:lumMod val="60000"/>
                    <a:lumOff val="40000"/>
                  </a:schemeClr>
                </a:solidFill>
              </a:rPr>
              <a:t> </a:t>
            </a:r>
            <a:r>
              <a:rPr lang="en-US" sz="2400" dirty="0" err="1">
                <a:solidFill>
                  <a:schemeClr val="tx1">
                    <a:lumMod val="60000"/>
                    <a:lumOff val="40000"/>
                  </a:schemeClr>
                </a:solidFill>
              </a:rPr>
              <a:t>tắt</a:t>
            </a:r>
            <a:r>
              <a:rPr lang="en-US" sz="2400" dirty="0">
                <a:solidFill>
                  <a:schemeClr val="tx1">
                    <a:lumMod val="60000"/>
                    <a:lumOff val="40000"/>
                  </a:schemeClr>
                </a:solidFill>
              </a:rPr>
              <a:t> </a:t>
            </a:r>
            <a:r>
              <a:rPr lang="en-US" sz="2400" dirty="0" err="1">
                <a:solidFill>
                  <a:schemeClr val="tx1">
                    <a:lumMod val="60000"/>
                    <a:lumOff val="40000"/>
                  </a:schemeClr>
                </a:solidFill>
              </a:rPr>
              <a:t>nội</a:t>
            </a:r>
            <a:r>
              <a:rPr lang="en-US" sz="2400" dirty="0">
                <a:solidFill>
                  <a:schemeClr val="tx1">
                    <a:lumMod val="60000"/>
                    <a:lumOff val="40000"/>
                  </a:schemeClr>
                </a:solidFill>
              </a:rPr>
              <a:t> dung </a:t>
            </a:r>
            <a:r>
              <a:rPr lang="en-US" sz="2400" dirty="0" err="1">
                <a:solidFill>
                  <a:schemeClr val="tx1">
                    <a:lumMod val="60000"/>
                    <a:lumOff val="40000"/>
                  </a:schemeClr>
                </a:solidFill>
              </a:rPr>
              <a:t>bài</a:t>
            </a:r>
            <a:r>
              <a:rPr lang="en-US" sz="2400" dirty="0">
                <a:solidFill>
                  <a:schemeClr val="tx1">
                    <a:lumMod val="60000"/>
                    <a:lumOff val="40000"/>
                  </a:schemeClr>
                </a:solidFill>
              </a:rPr>
              <a:t> </a:t>
            </a:r>
            <a:r>
              <a:rPr lang="en-US" sz="2400" dirty="0" err="1">
                <a:solidFill>
                  <a:schemeClr val="tx1">
                    <a:lumMod val="60000"/>
                    <a:lumOff val="40000"/>
                  </a:schemeClr>
                </a:solidFill>
              </a:rPr>
              <a:t>học</a:t>
            </a:r>
            <a:r>
              <a:rPr lang="en-US" sz="2400" dirty="0">
                <a:solidFill>
                  <a:schemeClr val="tx1">
                    <a:lumMod val="60000"/>
                    <a:lumOff val="40000"/>
                  </a:schemeClr>
                </a:solidFill>
              </a:rPr>
              <a:t> </a:t>
            </a:r>
            <a:r>
              <a:rPr lang="en-US" sz="2400" dirty="0" err="1">
                <a:solidFill>
                  <a:schemeClr val="tx1">
                    <a:lumMod val="60000"/>
                    <a:lumOff val="40000"/>
                  </a:schemeClr>
                </a:solidFill>
              </a:rPr>
              <a:t>bằng</a:t>
            </a:r>
            <a:r>
              <a:rPr lang="en-US" sz="2400" dirty="0">
                <a:solidFill>
                  <a:schemeClr val="tx1">
                    <a:lumMod val="60000"/>
                    <a:lumOff val="40000"/>
                  </a:schemeClr>
                </a:solidFill>
              </a:rPr>
              <a:t> </a:t>
            </a:r>
            <a:r>
              <a:rPr lang="en-US" sz="2400" dirty="0" err="1">
                <a:solidFill>
                  <a:schemeClr val="tx1">
                    <a:lumMod val="60000"/>
                    <a:lumOff val="40000"/>
                  </a:schemeClr>
                </a:solidFill>
              </a:rPr>
              <a:t>sơ</a:t>
            </a:r>
            <a:r>
              <a:rPr lang="en-US" sz="2400" dirty="0">
                <a:solidFill>
                  <a:schemeClr val="tx1">
                    <a:lumMod val="60000"/>
                    <a:lumOff val="40000"/>
                  </a:schemeClr>
                </a:solidFill>
              </a:rPr>
              <a:t> </a:t>
            </a:r>
            <a:r>
              <a:rPr lang="en-US" sz="2400" dirty="0" err="1">
                <a:solidFill>
                  <a:schemeClr val="tx1">
                    <a:lumMod val="60000"/>
                    <a:lumOff val="40000"/>
                  </a:schemeClr>
                </a:solidFill>
              </a:rPr>
              <a:t>đồ</a:t>
            </a:r>
            <a:r>
              <a:rPr lang="en-US" sz="2400" dirty="0">
                <a:solidFill>
                  <a:schemeClr val="tx1">
                    <a:lumMod val="60000"/>
                    <a:lumOff val="40000"/>
                  </a:schemeClr>
                </a:solidFill>
              </a:rPr>
              <a:t> </a:t>
            </a:r>
            <a:r>
              <a:rPr lang="en-US" sz="2400" dirty="0" err="1">
                <a:solidFill>
                  <a:schemeClr val="tx1">
                    <a:lumMod val="60000"/>
                    <a:lumOff val="40000"/>
                  </a:schemeClr>
                </a:solidFill>
              </a:rPr>
              <a:t>tư</a:t>
            </a:r>
            <a:r>
              <a:rPr lang="en-US" sz="2400" dirty="0">
                <a:solidFill>
                  <a:schemeClr val="tx1">
                    <a:lumMod val="60000"/>
                    <a:lumOff val="40000"/>
                  </a:schemeClr>
                </a:solidFill>
              </a:rPr>
              <a:t> </a:t>
            </a:r>
            <a:r>
              <a:rPr lang="en-US" sz="2400" dirty="0" err="1">
                <a:solidFill>
                  <a:schemeClr val="tx1">
                    <a:lumMod val="60000"/>
                    <a:lumOff val="40000"/>
                  </a:schemeClr>
                </a:solidFill>
              </a:rPr>
              <a:t>duy</a:t>
            </a:r>
            <a:r>
              <a:rPr lang="en-US" sz="2400" dirty="0">
                <a:solidFill>
                  <a:schemeClr val="tx1">
                    <a:lumMod val="60000"/>
                    <a:lumOff val="40000"/>
                  </a:schemeClr>
                </a:solidFill>
              </a:rPr>
              <a:t> </a:t>
            </a:r>
            <a:r>
              <a:rPr lang="en-US" sz="2400" dirty="0" err="1">
                <a:solidFill>
                  <a:schemeClr val="tx1">
                    <a:lumMod val="60000"/>
                    <a:lumOff val="40000"/>
                  </a:schemeClr>
                </a:solidFill>
              </a:rPr>
              <a:t>vào</a:t>
            </a:r>
            <a:r>
              <a:rPr lang="en-US" sz="2400" dirty="0">
                <a:solidFill>
                  <a:schemeClr val="tx1">
                    <a:lumMod val="60000"/>
                    <a:lumOff val="40000"/>
                  </a:schemeClr>
                </a:solidFill>
              </a:rPr>
              <a:t> </a:t>
            </a:r>
            <a:r>
              <a:rPr lang="en-US" sz="2400" dirty="0" err="1">
                <a:solidFill>
                  <a:schemeClr val="tx1">
                    <a:lumMod val="60000"/>
                    <a:lumOff val="40000"/>
                  </a:schemeClr>
                </a:solidFill>
              </a:rPr>
              <a:t>vở</a:t>
            </a:r>
            <a:r>
              <a:rPr lang="en-US" sz="2400" dirty="0">
                <a:solidFill>
                  <a:schemeClr val="tx1">
                    <a:lumMod val="60000"/>
                    <a:lumOff val="40000"/>
                  </a:schemeClr>
                </a:solidFill>
              </a:rPr>
              <a:t>.</a:t>
            </a:r>
          </a:p>
          <a:p>
            <a:pPr marL="0" indent="0">
              <a:buNone/>
            </a:pPr>
            <a:endParaRPr lang="en-US" sz="2400" dirty="0">
              <a:solidFill>
                <a:schemeClr val="tx1">
                  <a:lumMod val="60000"/>
                  <a:lumOff val="40000"/>
                </a:schemeClr>
              </a:solidFill>
            </a:endParaRPr>
          </a:p>
        </p:txBody>
      </p:sp>
    </p:spTree>
    <p:extLst>
      <p:ext uri="{BB962C8B-B14F-4D97-AF65-F5344CB8AC3E}">
        <p14:creationId xmlns:p14="http://schemas.microsoft.com/office/powerpoint/2010/main" val="2173096381"/>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49" y="493035"/>
            <a:ext cx="8915400" cy="560618"/>
          </a:xfrm>
        </p:spPr>
        <p:txBody>
          <a:bodyPr>
            <a:noAutofit/>
          </a:bodyPr>
          <a:lstStyle/>
          <a:p>
            <a:r>
              <a:rPr lang="en-US" sz="4400" dirty="0" err="1">
                <a:solidFill>
                  <a:srgbClr val="FF0000"/>
                </a:solidFill>
                <a:latin typeface=".VnRevue" pitchFamily="34" charset="0"/>
              </a:rPr>
              <a:t>VẬN</a:t>
            </a:r>
            <a:r>
              <a:rPr lang="en-US" sz="4400" dirty="0">
                <a:solidFill>
                  <a:srgbClr val="FF0000"/>
                </a:solidFill>
                <a:latin typeface=".VnRevue" pitchFamily="34" charset="0"/>
              </a:rPr>
              <a:t> </a:t>
            </a:r>
            <a:r>
              <a:rPr lang="en-US" sz="4400" dirty="0" err="1">
                <a:solidFill>
                  <a:srgbClr val="FF0000"/>
                </a:solidFill>
                <a:latin typeface=".VnRevue" pitchFamily="34" charset="0"/>
              </a:rPr>
              <a:t>DỤNG</a:t>
            </a:r>
            <a:endParaRPr lang="en-US" sz="4400" dirty="0">
              <a:solidFill>
                <a:srgbClr val="FF0000"/>
              </a:solidFill>
              <a:latin typeface=".VnRevue" pitchFamily="34" charset="0"/>
            </a:endParaRPr>
          </a:p>
        </p:txBody>
      </p:sp>
      <p:sp>
        <p:nvSpPr>
          <p:cNvPr id="3" name="Content Placeholder 2"/>
          <p:cNvSpPr>
            <a:spLocks noGrp="1"/>
          </p:cNvSpPr>
          <p:nvPr>
            <p:ph idx="1"/>
          </p:nvPr>
        </p:nvSpPr>
        <p:spPr>
          <a:xfrm>
            <a:off x="268251" y="1254642"/>
            <a:ext cx="8915400" cy="3503206"/>
          </a:xfrm>
        </p:spPr>
        <p:txBody>
          <a:bodyPr/>
          <a:lstStyle/>
          <a:p>
            <a:pPr lvl="4"/>
            <a:endParaRPr lang="en-US" sz="2800" dirty="0"/>
          </a:p>
          <a:p>
            <a:pPr algn="just">
              <a:buFontTx/>
              <a:buChar char="-"/>
            </a:pPr>
            <a:r>
              <a:rPr lang="en-US" sz="2800" dirty="0" err="1">
                <a:solidFill>
                  <a:schemeClr val="tx1">
                    <a:lumMod val="60000"/>
                    <a:lumOff val="40000"/>
                  </a:schemeClr>
                </a:solidFill>
              </a:rPr>
              <a:t>Nhiệm</a:t>
            </a:r>
            <a:r>
              <a:rPr lang="en-US" sz="2800" dirty="0">
                <a:solidFill>
                  <a:schemeClr val="tx1">
                    <a:lumMod val="60000"/>
                    <a:lumOff val="40000"/>
                  </a:schemeClr>
                </a:solidFill>
              </a:rPr>
              <a:t> </a:t>
            </a:r>
            <a:r>
              <a:rPr lang="en-US" sz="2800" dirty="0" err="1">
                <a:solidFill>
                  <a:schemeClr val="tx1">
                    <a:lumMod val="60000"/>
                    <a:lumOff val="40000"/>
                  </a:schemeClr>
                </a:solidFill>
              </a:rPr>
              <a:t>vụ</a:t>
            </a:r>
            <a:r>
              <a:rPr lang="en-US" sz="2800" dirty="0">
                <a:solidFill>
                  <a:schemeClr val="tx1">
                    <a:lumMod val="60000"/>
                    <a:lumOff val="40000"/>
                  </a:schemeClr>
                </a:solidFill>
              </a:rPr>
              <a:t>: </a:t>
            </a:r>
            <a:r>
              <a:rPr lang="en-US" sz="2800" dirty="0" err="1">
                <a:solidFill>
                  <a:schemeClr val="tx1">
                    <a:lumMod val="60000"/>
                    <a:lumOff val="40000"/>
                  </a:schemeClr>
                </a:solidFill>
              </a:rPr>
              <a:t>Mỗi</a:t>
            </a:r>
            <a:r>
              <a:rPr lang="en-US" sz="2800" dirty="0">
                <a:solidFill>
                  <a:schemeClr val="tx1">
                    <a:lumMod val="60000"/>
                    <a:lumOff val="40000"/>
                  </a:schemeClr>
                </a:solidFill>
              </a:rPr>
              <a:t> </a:t>
            </a:r>
            <a:r>
              <a:rPr lang="en-US" sz="2800" dirty="0" err="1">
                <a:solidFill>
                  <a:schemeClr val="tx1">
                    <a:lumMod val="60000"/>
                    <a:lumOff val="40000"/>
                  </a:schemeClr>
                </a:solidFill>
              </a:rPr>
              <a:t>học</a:t>
            </a:r>
            <a:r>
              <a:rPr lang="en-US" sz="2800" dirty="0">
                <a:solidFill>
                  <a:schemeClr val="tx1">
                    <a:lumMod val="60000"/>
                    <a:lumOff val="40000"/>
                  </a:schemeClr>
                </a:solidFill>
              </a:rPr>
              <a:t> </a:t>
            </a:r>
            <a:r>
              <a:rPr lang="en-US" sz="2800" dirty="0" err="1">
                <a:solidFill>
                  <a:schemeClr val="tx1">
                    <a:lumMod val="60000"/>
                    <a:lumOff val="40000"/>
                  </a:schemeClr>
                </a:solidFill>
              </a:rPr>
              <a:t>sinh</a:t>
            </a:r>
            <a:r>
              <a:rPr lang="en-US" sz="2800" dirty="0">
                <a:solidFill>
                  <a:schemeClr val="tx1">
                    <a:lumMod val="60000"/>
                    <a:lumOff val="40000"/>
                  </a:schemeClr>
                </a:solidFill>
              </a:rPr>
              <a:t> </a:t>
            </a:r>
            <a:r>
              <a:rPr lang="en-US" sz="2800" dirty="0" err="1">
                <a:solidFill>
                  <a:schemeClr val="tx1">
                    <a:lumMod val="60000"/>
                    <a:lumOff val="40000"/>
                  </a:schemeClr>
                </a:solidFill>
              </a:rPr>
              <a:t>dùng</a:t>
            </a:r>
            <a:r>
              <a:rPr lang="en-US" sz="2800" dirty="0">
                <a:solidFill>
                  <a:schemeClr val="tx1">
                    <a:lumMod val="60000"/>
                    <a:lumOff val="40000"/>
                  </a:schemeClr>
                </a:solidFill>
              </a:rPr>
              <a:t> </a:t>
            </a:r>
            <a:r>
              <a:rPr lang="en-US" sz="2800" dirty="0" err="1">
                <a:solidFill>
                  <a:schemeClr val="tx1">
                    <a:lumMod val="60000"/>
                    <a:lumOff val="40000"/>
                  </a:schemeClr>
                </a:solidFill>
              </a:rPr>
              <a:t>rác</a:t>
            </a:r>
            <a:r>
              <a:rPr lang="en-US" sz="2800" dirty="0">
                <a:solidFill>
                  <a:schemeClr val="tx1">
                    <a:lumMod val="60000"/>
                    <a:lumOff val="40000"/>
                  </a:schemeClr>
                </a:solidFill>
              </a:rPr>
              <a:t> </a:t>
            </a:r>
            <a:r>
              <a:rPr lang="en-US" sz="2800" dirty="0" err="1">
                <a:solidFill>
                  <a:schemeClr val="tx1">
                    <a:lumMod val="60000"/>
                    <a:lumOff val="40000"/>
                  </a:schemeClr>
                </a:solidFill>
              </a:rPr>
              <a:t>thải</a:t>
            </a:r>
            <a:r>
              <a:rPr lang="en-US" sz="2800" dirty="0">
                <a:solidFill>
                  <a:schemeClr val="tx1">
                    <a:lumMod val="60000"/>
                    <a:lumOff val="40000"/>
                  </a:schemeClr>
                </a:solidFill>
              </a:rPr>
              <a:t> </a:t>
            </a:r>
            <a:r>
              <a:rPr lang="en-US" sz="2800" dirty="0" err="1">
                <a:solidFill>
                  <a:schemeClr val="tx1">
                    <a:lumMod val="60000"/>
                    <a:lumOff val="40000"/>
                  </a:schemeClr>
                </a:solidFill>
              </a:rPr>
              <a:t>đã</a:t>
            </a:r>
            <a:r>
              <a:rPr lang="en-US" sz="2800" dirty="0">
                <a:solidFill>
                  <a:schemeClr val="tx1">
                    <a:lumMod val="60000"/>
                    <a:lumOff val="40000"/>
                  </a:schemeClr>
                </a:solidFill>
              </a:rPr>
              <a:t> </a:t>
            </a:r>
            <a:r>
              <a:rPr lang="en-US" sz="2800" dirty="0" err="1">
                <a:solidFill>
                  <a:schemeClr val="tx1">
                    <a:lumMod val="60000"/>
                    <a:lumOff val="40000"/>
                  </a:schemeClr>
                </a:solidFill>
              </a:rPr>
              <a:t>thu</a:t>
            </a:r>
            <a:r>
              <a:rPr lang="en-US" sz="2800" dirty="0">
                <a:solidFill>
                  <a:schemeClr val="tx1">
                    <a:lumMod val="60000"/>
                    <a:lumOff val="40000"/>
                  </a:schemeClr>
                </a:solidFill>
              </a:rPr>
              <a:t> </a:t>
            </a:r>
            <a:r>
              <a:rPr lang="en-US" sz="2800" dirty="0" err="1">
                <a:solidFill>
                  <a:schemeClr val="tx1">
                    <a:lumMod val="60000"/>
                    <a:lumOff val="40000"/>
                  </a:schemeClr>
                </a:solidFill>
              </a:rPr>
              <a:t>gom</a:t>
            </a:r>
            <a:r>
              <a:rPr lang="en-US" sz="2800" dirty="0">
                <a:solidFill>
                  <a:schemeClr val="tx1">
                    <a:lumMod val="60000"/>
                    <a:lumOff val="40000"/>
                  </a:schemeClr>
                </a:solidFill>
              </a:rPr>
              <a:t> </a:t>
            </a:r>
            <a:r>
              <a:rPr lang="en-US" sz="2800" dirty="0" err="1">
                <a:solidFill>
                  <a:schemeClr val="tx1">
                    <a:lumMod val="60000"/>
                    <a:lumOff val="40000"/>
                  </a:schemeClr>
                </a:solidFill>
              </a:rPr>
              <a:t>và</a:t>
            </a:r>
            <a:r>
              <a:rPr lang="en-US" sz="2800" dirty="0">
                <a:solidFill>
                  <a:schemeClr val="tx1">
                    <a:lumMod val="60000"/>
                    <a:lumOff val="40000"/>
                  </a:schemeClr>
                </a:solidFill>
              </a:rPr>
              <a:t> </a:t>
            </a:r>
            <a:r>
              <a:rPr lang="en-US" sz="2800" dirty="0" err="1">
                <a:solidFill>
                  <a:schemeClr val="tx1">
                    <a:lumMod val="60000"/>
                    <a:lumOff val="40000"/>
                  </a:schemeClr>
                </a:solidFill>
              </a:rPr>
              <a:t>phân</a:t>
            </a:r>
            <a:r>
              <a:rPr lang="en-US" sz="2800" dirty="0">
                <a:solidFill>
                  <a:schemeClr val="tx1">
                    <a:lumMod val="60000"/>
                    <a:lumOff val="40000"/>
                  </a:schemeClr>
                </a:solidFill>
              </a:rPr>
              <a:t> </a:t>
            </a:r>
            <a:r>
              <a:rPr lang="en-US" sz="2800" dirty="0" err="1">
                <a:solidFill>
                  <a:schemeClr val="tx1">
                    <a:lumMod val="60000"/>
                    <a:lumOff val="40000"/>
                  </a:schemeClr>
                </a:solidFill>
              </a:rPr>
              <a:t>loại</a:t>
            </a:r>
            <a:r>
              <a:rPr lang="en-US" sz="2800" dirty="0">
                <a:solidFill>
                  <a:schemeClr val="tx1">
                    <a:lumMod val="60000"/>
                    <a:lumOff val="40000"/>
                  </a:schemeClr>
                </a:solidFill>
              </a:rPr>
              <a:t> </a:t>
            </a:r>
            <a:r>
              <a:rPr lang="en-US" sz="2800" dirty="0" err="1">
                <a:solidFill>
                  <a:schemeClr val="tx1">
                    <a:lumMod val="60000"/>
                    <a:lumOff val="40000"/>
                  </a:schemeClr>
                </a:solidFill>
              </a:rPr>
              <a:t>tái</a:t>
            </a:r>
            <a:r>
              <a:rPr lang="en-US" sz="2800" dirty="0">
                <a:solidFill>
                  <a:schemeClr val="tx1">
                    <a:lumMod val="60000"/>
                    <a:lumOff val="40000"/>
                  </a:schemeClr>
                </a:solidFill>
              </a:rPr>
              <a:t> </a:t>
            </a:r>
            <a:r>
              <a:rPr lang="en-US" sz="2800" dirty="0" err="1">
                <a:solidFill>
                  <a:schemeClr val="tx1">
                    <a:lumMod val="60000"/>
                    <a:lumOff val="40000"/>
                  </a:schemeClr>
                </a:solidFill>
              </a:rPr>
              <a:t>tạo</a:t>
            </a:r>
            <a:r>
              <a:rPr lang="en-US" sz="2800" dirty="0">
                <a:solidFill>
                  <a:schemeClr val="tx1">
                    <a:lumMod val="60000"/>
                    <a:lumOff val="40000"/>
                  </a:schemeClr>
                </a:solidFill>
              </a:rPr>
              <a:t> </a:t>
            </a:r>
            <a:r>
              <a:rPr lang="en-US" sz="2800" dirty="0" err="1">
                <a:solidFill>
                  <a:schemeClr val="tx1">
                    <a:lumMod val="60000"/>
                    <a:lumOff val="40000"/>
                  </a:schemeClr>
                </a:solidFill>
              </a:rPr>
              <a:t>ra</a:t>
            </a:r>
            <a:r>
              <a:rPr lang="en-US" sz="2800" dirty="0">
                <a:solidFill>
                  <a:schemeClr val="tx1">
                    <a:lumMod val="60000"/>
                    <a:lumOff val="40000"/>
                  </a:schemeClr>
                </a:solidFill>
              </a:rPr>
              <a:t> </a:t>
            </a:r>
            <a:r>
              <a:rPr lang="en-US" sz="2800" dirty="0" err="1">
                <a:solidFill>
                  <a:schemeClr val="tx1">
                    <a:lumMod val="60000"/>
                    <a:lumOff val="40000"/>
                  </a:schemeClr>
                </a:solidFill>
              </a:rPr>
              <a:t>một</a:t>
            </a:r>
            <a:r>
              <a:rPr lang="en-US" sz="2800" dirty="0">
                <a:solidFill>
                  <a:schemeClr val="tx1">
                    <a:lumMod val="60000"/>
                    <a:lumOff val="40000"/>
                  </a:schemeClr>
                </a:solidFill>
              </a:rPr>
              <a:t> </a:t>
            </a:r>
            <a:r>
              <a:rPr lang="en-US" sz="2800" dirty="0" err="1">
                <a:solidFill>
                  <a:schemeClr val="tx1">
                    <a:lumMod val="60000"/>
                    <a:lumOff val="40000"/>
                  </a:schemeClr>
                </a:solidFill>
              </a:rPr>
              <a:t>sản</a:t>
            </a:r>
            <a:r>
              <a:rPr lang="en-US" sz="2800" dirty="0">
                <a:solidFill>
                  <a:schemeClr val="tx1">
                    <a:lumMod val="60000"/>
                    <a:lumOff val="40000"/>
                  </a:schemeClr>
                </a:solidFill>
              </a:rPr>
              <a:t> </a:t>
            </a:r>
            <a:r>
              <a:rPr lang="en-US" sz="2800" dirty="0" err="1">
                <a:solidFill>
                  <a:schemeClr val="tx1">
                    <a:lumMod val="60000"/>
                    <a:lumOff val="40000"/>
                  </a:schemeClr>
                </a:solidFill>
              </a:rPr>
              <a:t>phẩm</a:t>
            </a:r>
            <a:r>
              <a:rPr lang="en-US" sz="2800" dirty="0">
                <a:solidFill>
                  <a:schemeClr val="tx1">
                    <a:lumMod val="60000"/>
                    <a:lumOff val="40000"/>
                  </a:schemeClr>
                </a:solidFill>
              </a:rPr>
              <a:t> </a:t>
            </a:r>
            <a:r>
              <a:rPr lang="en-US" sz="2800" dirty="0" err="1">
                <a:solidFill>
                  <a:schemeClr val="tx1">
                    <a:lumMod val="60000"/>
                    <a:lumOff val="40000"/>
                  </a:schemeClr>
                </a:solidFill>
              </a:rPr>
              <a:t>tái</a:t>
            </a:r>
            <a:r>
              <a:rPr lang="en-US" sz="2800" dirty="0">
                <a:solidFill>
                  <a:schemeClr val="tx1">
                    <a:lumMod val="60000"/>
                    <a:lumOff val="40000"/>
                  </a:schemeClr>
                </a:solidFill>
              </a:rPr>
              <a:t> </a:t>
            </a:r>
            <a:r>
              <a:rPr lang="en-US" sz="2800" dirty="0" err="1">
                <a:solidFill>
                  <a:schemeClr val="tx1">
                    <a:lumMod val="60000"/>
                    <a:lumOff val="40000"/>
                  </a:schemeClr>
                </a:solidFill>
              </a:rPr>
              <a:t>chế</a:t>
            </a:r>
            <a:r>
              <a:rPr lang="en-US" sz="2800" dirty="0">
                <a:solidFill>
                  <a:schemeClr val="tx1">
                    <a:lumMod val="60000"/>
                    <a:lumOff val="40000"/>
                  </a:schemeClr>
                </a:solidFill>
              </a:rPr>
              <a:t> </a:t>
            </a:r>
            <a:r>
              <a:rPr lang="en-US" sz="2800" dirty="0" err="1">
                <a:solidFill>
                  <a:schemeClr val="tx1">
                    <a:lumMod val="60000"/>
                    <a:lumOff val="40000"/>
                  </a:schemeClr>
                </a:solidFill>
              </a:rPr>
              <a:t>sử</a:t>
            </a:r>
            <a:r>
              <a:rPr lang="en-US" sz="2800" dirty="0">
                <a:solidFill>
                  <a:schemeClr val="tx1">
                    <a:lumMod val="60000"/>
                    <a:lumOff val="40000"/>
                  </a:schemeClr>
                </a:solidFill>
              </a:rPr>
              <a:t> </a:t>
            </a:r>
            <a:r>
              <a:rPr lang="en-US" sz="2800" dirty="0" err="1">
                <a:solidFill>
                  <a:schemeClr val="tx1">
                    <a:lumMod val="60000"/>
                    <a:lumOff val="40000"/>
                  </a:schemeClr>
                </a:solidFill>
              </a:rPr>
              <a:t>dụng</a:t>
            </a:r>
            <a:r>
              <a:rPr lang="en-US" sz="2800" dirty="0">
                <a:solidFill>
                  <a:schemeClr val="tx1">
                    <a:lumMod val="60000"/>
                    <a:lumOff val="40000"/>
                  </a:schemeClr>
                </a:solidFill>
              </a:rPr>
              <a:t> </a:t>
            </a:r>
            <a:r>
              <a:rPr lang="en-US" sz="2800" dirty="0" err="1">
                <a:solidFill>
                  <a:schemeClr val="tx1">
                    <a:lumMod val="60000"/>
                    <a:lumOff val="40000"/>
                  </a:schemeClr>
                </a:solidFill>
              </a:rPr>
              <a:t>được</a:t>
            </a:r>
            <a:r>
              <a:rPr lang="en-US" sz="2800" dirty="0">
                <a:solidFill>
                  <a:schemeClr val="tx1">
                    <a:lumMod val="60000"/>
                    <a:lumOff val="40000"/>
                  </a:schemeClr>
                </a:solidFill>
              </a:rPr>
              <a:t> </a:t>
            </a:r>
            <a:r>
              <a:rPr lang="en-US" sz="2800" dirty="0" err="1">
                <a:solidFill>
                  <a:schemeClr val="tx1">
                    <a:lumMod val="60000"/>
                    <a:lumOff val="40000"/>
                  </a:schemeClr>
                </a:solidFill>
              </a:rPr>
              <a:t>trong</a:t>
            </a:r>
            <a:r>
              <a:rPr lang="en-US" sz="2800" dirty="0">
                <a:solidFill>
                  <a:schemeClr val="tx1">
                    <a:lumMod val="60000"/>
                    <a:lumOff val="40000"/>
                  </a:schemeClr>
                </a:solidFill>
              </a:rPr>
              <a:t> </a:t>
            </a:r>
            <a:r>
              <a:rPr lang="en-US" sz="2800" dirty="0" err="1">
                <a:solidFill>
                  <a:schemeClr val="tx1">
                    <a:lumMod val="60000"/>
                    <a:lumOff val="40000"/>
                  </a:schemeClr>
                </a:solidFill>
              </a:rPr>
              <a:t>đời</a:t>
            </a:r>
            <a:r>
              <a:rPr lang="en-US" sz="2800" dirty="0">
                <a:solidFill>
                  <a:schemeClr val="tx1">
                    <a:lumMod val="60000"/>
                    <a:lumOff val="40000"/>
                  </a:schemeClr>
                </a:solidFill>
              </a:rPr>
              <a:t> </a:t>
            </a:r>
            <a:r>
              <a:rPr lang="en-US" sz="2800" dirty="0" err="1">
                <a:solidFill>
                  <a:schemeClr val="tx1">
                    <a:lumMod val="60000"/>
                    <a:lumOff val="40000"/>
                  </a:schemeClr>
                </a:solidFill>
              </a:rPr>
              <a:t>sống</a:t>
            </a:r>
            <a:r>
              <a:rPr lang="en-US" sz="2800" dirty="0">
                <a:solidFill>
                  <a:schemeClr val="tx1">
                    <a:lumMod val="60000"/>
                    <a:lumOff val="40000"/>
                  </a:schemeClr>
                </a:solidFill>
              </a:rPr>
              <a:t> </a:t>
            </a:r>
            <a:r>
              <a:rPr lang="en-US" sz="2800" dirty="0" err="1">
                <a:solidFill>
                  <a:schemeClr val="tx1">
                    <a:lumMod val="60000"/>
                    <a:lumOff val="40000"/>
                  </a:schemeClr>
                </a:solidFill>
              </a:rPr>
              <a:t>hàng</a:t>
            </a:r>
            <a:r>
              <a:rPr lang="en-US" sz="2800" dirty="0">
                <a:solidFill>
                  <a:schemeClr val="tx1">
                    <a:lumMod val="60000"/>
                    <a:lumOff val="40000"/>
                  </a:schemeClr>
                </a:solidFill>
              </a:rPr>
              <a:t> </a:t>
            </a:r>
            <a:r>
              <a:rPr lang="en-US" sz="2800" dirty="0" err="1">
                <a:solidFill>
                  <a:schemeClr val="tx1">
                    <a:lumMod val="60000"/>
                    <a:lumOff val="40000"/>
                  </a:schemeClr>
                </a:solidFill>
              </a:rPr>
              <a:t>ngày</a:t>
            </a:r>
            <a:r>
              <a:rPr lang="en-US" sz="2800" dirty="0">
                <a:solidFill>
                  <a:schemeClr val="tx1">
                    <a:lumMod val="60000"/>
                    <a:lumOff val="40000"/>
                  </a:schemeClr>
                </a:solidFill>
              </a:rPr>
              <a:t>.</a:t>
            </a:r>
          </a:p>
          <a:p>
            <a:pPr lvl="0" algn="just">
              <a:buFontTx/>
              <a:buChar char="-"/>
            </a:pPr>
            <a:r>
              <a:rPr lang="en-US" sz="2800" dirty="0" err="1">
                <a:solidFill>
                  <a:schemeClr val="tx1">
                    <a:lumMod val="60000"/>
                    <a:lumOff val="40000"/>
                  </a:schemeClr>
                </a:solidFill>
              </a:rPr>
              <a:t>Thực</a:t>
            </a:r>
            <a:r>
              <a:rPr lang="en-US" sz="2800" dirty="0">
                <a:solidFill>
                  <a:schemeClr val="tx1">
                    <a:lumMod val="60000"/>
                    <a:lumOff val="40000"/>
                  </a:schemeClr>
                </a:solidFill>
              </a:rPr>
              <a:t> </a:t>
            </a:r>
            <a:r>
              <a:rPr lang="en-US" sz="2800" dirty="0" err="1">
                <a:solidFill>
                  <a:schemeClr val="tx1">
                    <a:lumMod val="60000"/>
                    <a:lumOff val="40000"/>
                  </a:schemeClr>
                </a:solidFill>
              </a:rPr>
              <a:t>hiện</a:t>
            </a:r>
            <a:r>
              <a:rPr lang="en-US" sz="2800" dirty="0">
                <a:solidFill>
                  <a:schemeClr val="tx1">
                    <a:lumMod val="60000"/>
                    <a:lumOff val="40000"/>
                  </a:schemeClr>
                </a:solidFill>
              </a:rPr>
              <a:t>:</a:t>
            </a:r>
            <a:r>
              <a:rPr lang="vi-VN" sz="2800" dirty="0">
                <a:solidFill>
                  <a:schemeClr val="tx1">
                    <a:lumMod val="60000"/>
                    <a:lumOff val="40000"/>
                  </a:schemeClr>
                </a:solidFill>
              </a:rPr>
              <a:t> </a:t>
            </a:r>
            <a:r>
              <a:rPr lang="en-US" sz="2800" dirty="0">
                <a:solidFill>
                  <a:schemeClr val="tx1">
                    <a:lumMod val="60000"/>
                    <a:lumOff val="40000"/>
                  </a:schemeClr>
                </a:solidFill>
              </a:rPr>
              <a:t>H</a:t>
            </a:r>
            <a:r>
              <a:rPr lang="vi-VN" sz="2800" dirty="0">
                <a:solidFill>
                  <a:schemeClr val="tx1">
                    <a:lumMod val="60000"/>
                    <a:lumOff val="40000"/>
                  </a:schemeClr>
                </a:solidFill>
              </a:rPr>
              <a:t>ọc sinh thực hiện ngoài giờ học trên lớp và nộp </a:t>
            </a:r>
            <a:r>
              <a:rPr lang="en-US" sz="2800" dirty="0" err="1">
                <a:solidFill>
                  <a:schemeClr val="tx1">
                    <a:lumMod val="60000"/>
                    <a:lumOff val="40000"/>
                  </a:schemeClr>
                </a:solidFill>
              </a:rPr>
              <a:t>sản</a:t>
            </a:r>
            <a:r>
              <a:rPr lang="en-US" sz="2800" dirty="0">
                <a:solidFill>
                  <a:schemeClr val="tx1">
                    <a:lumMod val="60000"/>
                    <a:lumOff val="40000"/>
                  </a:schemeClr>
                </a:solidFill>
              </a:rPr>
              <a:t> </a:t>
            </a:r>
            <a:r>
              <a:rPr lang="en-US" sz="2800" dirty="0" err="1">
                <a:solidFill>
                  <a:schemeClr val="tx1">
                    <a:lumMod val="60000"/>
                    <a:lumOff val="40000"/>
                  </a:schemeClr>
                </a:solidFill>
              </a:rPr>
              <a:t>phẩm</a:t>
            </a:r>
            <a:r>
              <a:rPr lang="en-US" sz="2800" dirty="0">
                <a:solidFill>
                  <a:schemeClr val="tx1">
                    <a:lumMod val="60000"/>
                    <a:lumOff val="40000"/>
                  </a:schemeClr>
                </a:solidFill>
              </a:rPr>
              <a:t> </a:t>
            </a:r>
            <a:r>
              <a:rPr lang="en-US" sz="2800" dirty="0" err="1">
                <a:solidFill>
                  <a:schemeClr val="tx1">
                    <a:lumMod val="60000"/>
                    <a:lumOff val="40000"/>
                  </a:schemeClr>
                </a:solidFill>
              </a:rPr>
              <a:t>vào</a:t>
            </a:r>
            <a:r>
              <a:rPr lang="en-US" sz="2800" dirty="0">
                <a:solidFill>
                  <a:schemeClr val="tx1">
                    <a:lumMod val="60000"/>
                    <a:lumOff val="40000"/>
                  </a:schemeClr>
                </a:solidFill>
              </a:rPr>
              <a:t> </a:t>
            </a:r>
            <a:r>
              <a:rPr lang="en-US" sz="2800" dirty="0" err="1">
                <a:solidFill>
                  <a:schemeClr val="tx1">
                    <a:lumMod val="60000"/>
                    <a:lumOff val="40000"/>
                  </a:schemeClr>
                </a:solidFill>
              </a:rPr>
              <a:t>tiết</a:t>
            </a:r>
            <a:r>
              <a:rPr lang="en-US" sz="2800" dirty="0">
                <a:solidFill>
                  <a:schemeClr val="tx1">
                    <a:lumMod val="60000"/>
                    <a:lumOff val="40000"/>
                  </a:schemeClr>
                </a:solidFill>
              </a:rPr>
              <a:t> </a:t>
            </a:r>
            <a:r>
              <a:rPr lang="en-US" sz="2800" dirty="0" err="1">
                <a:solidFill>
                  <a:schemeClr val="tx1">
                    <a:lumMod val="60000"/>
                    <a:lumOff val="40000"/>
                  </a:schemeClr>
                </a:solidFill>
              </a:rPr>
              <a:t>sau</a:t>
            </a:r>
            <a:r>
              <a:rPr lang="en-US" sz="2800" dirty="0">
                <a:solidFill>
                  <a:schemeClr val="tx1">
                    <a:lumMod val="60000"/>
                    <a:lumOff val="40000"/>
                  </a:schemeClr>
                </a:solidFill>
              </a:rPr>
              <a:t>.</a:t>
            </a:r>
          </a:p>
          <a:p>
            <a:pPr algn="just">
              <a:buFontTx/>
              <a:buChar char="-"/>
            </a:pPr>
            <a:endParaRPr lang="en-US" sz="2800" dirty="0"/>
          </a:p>
        </p:txBody>
      </p:sp>
    </p:spTree>
    <p:extLst>
      <p:ext uri="{BB962C8B-B14F-4D97-AF65-F5344CB8AC3E}">
        <p14:creationId xmlns:p14="http://schemas.microsoft.com/office/powerpoint/2010/main" val="176583091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752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defRPr/>
            </a:pPr>
            <a:r>
              <a:rPr kumimoji="0" lang="en-US" sz="2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Câu</a:t>
            </a:r>
            <a:r>
              <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hỏi</a:t>
            </a:r>
            <a:r>
              <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err="1">
                <a:ln>
                  <a:noFill/>
                </a:ln>
                <a:solidFill>
                  <a:srgbClr val="002060"/>
                </a:solidFill>
                <a:effectLst/>
                <a:uLnTx/>
                <a:uFillTx/>
                <a:latin typeface="Times New Roman" pitchFamily="18" charset="0"/>
                <a:cs typeface="Times New Roman" pitchFamily="18" charset="0"/>
              </a:rPr>
              <a:t>số</a:t>
            </a:r>
            <a:r>
              <a:rPr kumimoji="0" lang="en-US" sz="2400" b="1" i="0" u="none" strike="noStrike" kern="1200" cap="none" spc="0" normalizeH="0" baseline="0" noProof="0" dirty="0">
                <a:ln>
                  <a:noFill/>
                </a:ln>
                <a:solidFill>
                  <a:srgbClr val="002060"/>
                </a:solidFill>
                <a:effectLst/>
                <a:uLnTx/>
                <a:uFillTx/>
                <a:latin typeface="Times New Roman" pitchFamily="18" charset="0"/>
                <a:cs typeface="Times New Roman" pitchFamily="18" charset="0"/>
              </a:rPr>
              <a:t> </a:t>
            </a:r>
            <a:r>
              <a:rPr kumimoji="0" lang="en-US" sz="2400" b="1" i="0" u="none" strike="noStrike" kern="1200" cap="none" spc="0" normalizeH="0" baseline="0" noProof="0" dirty="0" smtClean="0">
                <a:ln>
                  <a:noFill/>
                </a:ln>
                <a:solidFill>
                  <a:srgbClr val="002060"/>
                </a:solidFill>
                <a:effectLst/>
                <a:uLnTx/>
                <a:uFillTx/>
                <a:latin typeface="Times New Roman" pitchFamily="18" charset="0"/>
                <a:cs typeface="Times New Roman" pitchFamily="18" charset="0"/>
              </a:rPr>
              <a:t>3:</a:t>
            </a:r>
            <a:r>
              <a:rPr kumimoji="0" lang="en-US" sz="2400" b="1" i="0" u="none" strike="noStrike" kern="1200" cap="none" spc="0" normalizeH="0" noProof="0" dirty="0" smtClean="0">
                <a:ln>
                  <a:noFill/>
                </a:ln>
                <a:solidFill>
                  <a:srgbClr val="002060"/>
                </a:solidFill>
                <a:effectLst/>
                <a:uLnTx/>
                <a:uFillTx/>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nào</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sau</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đây</a:t>
            </a:r>
            <a:r>
              <a:rPr lang="en-US" sz="2400" b="1" dirty="0">
                <a:solidFill>
                  <a:srgbClr val="FF0000"/>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là</a:t>
            </a:r>
            <a:r>
              <a:rPr lang="en-US" sz="2400" b="1" dirty="0">
                <a:solidFill>
                  <a:schemeClr val="tx1"/>
                </a:solidFill>
                <a:latin typeface="Times New Roman" pitchFamily="18" charset="0"/>
                <a:cs typeface="Times New Roman" pitchFamily="18" charset="0"/>
              </a:rPr>
              <a:t> </a:t>
            </a:r>
            <a:r>
              <a:rPr lang="en-US" sz="2400" b="1" dirty="0" err="1">
                <a:solidFill>
                  <a:schemeClr val="tx1"/>
                </a:solidFill>
                <a:latin typeface="Times New Roman" pitchFamily="18" charset="0"/>
                <a:cs typeface="Times New Roman" pitchFamily="18" charset="0"/>
              </a:rPr>
              <a:t>vật</a:t>
            </a:r>
            <a:r>
              <a:rPr lang="en-US" sz="2400" b="1" dirty="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không</a:t>
            </a:r>
            <a:r>
              <a:rPr lang="en-US" sz="2400" b="1" dirty="0" smtClean="0">
                <a:solidFill>
                  <a:schemeClr val="tx1"/>
                </a:solidFill>
                <a:latin typeface="Times New Roman" pitchFamily="18" charset="0"/>
                <a:cs typeface="Times New Roman" pitchFamily="18" charset="0"/>
              </a:rPr>
              <a:t> </a:t>
            </a:r>
            <a:r>
              <a:rPr lang="en-US" sz="2400" b="1" dirty="0" err="1" smtClean="0">
                <a:solidFill>
                  <a:schemeClr val="tx1"/>
                </a:solidFill>
                <a:latin typeface="Times New Roman" pitchFamily="18" charset="0"/>
                <a:cs typeface="Times New Roman" pitchFamily="18" charset="0"/>
              </a:rPr>
              <a:t>sống</a:t>
            </a:r>
            <a:r>
              <a:rPr lang="en-US" sz="2400" b="1" dirty="0">
                <a:solidFill>
                  <a:schemeClr val="tx1"/>
                </a:solidFill>
                <a:latin typeface="Times New Roman" pitchFamily="18" charset="0"/>
                <a:cs typeface="Times New Roman" pitchFamily="18" charset="0"/>
              </a:rPr>
              <a:t>?</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noProof="0" dirty="0" smtClean="0">
                <a:ln>
                  <a:noFill/>
                </a:ln>
                <a:solidFill>
                  <a:srgbClr val="FF0000"/>
                </a:solidFill>
                <a:effectLst/>
                <a:uLnTx/>
                <a:uFillTx/>
                <a:latin typeface="Calibri"/>
              </a:rPr>
              <a:t>A. </a:t>
            </a:r>
            <a:r>
              <a:rPr lang="en-US" sz="2400" kern="1200" dirty="0" err="1" smtClean="0">
                <a:solidFill>
                  <a:srgbClr val="FF0000"/>
                </a:solidFill>
                <a:latin typeface="Calibri"/>
              </a:rPr>
              <a:t>Cây</a:t>
            </a:r>
            <a:r>
              <a:rPr lang="en-US" sz="2400" kern="1200" dirty="0" smtClean="0">
                <a:solidFill>
                  <a:srgbClr val="FF0000"/>
                </a:solidFill>
                <a:latin typeface="Calibri"/>
              </a:rPr>
              <a:t> cam</a:t>
            </a:r>
            <a:r>
              <a:rPr kumimoji="0" lang="en-US" sz="2400" b="0" i="0" u="none" strike="noStrike" kern="1200" cap="none" spc="0" normalizeH="0" noProof="0" dirty="0" smtClean="0">
                <a:ln>
                  <a:noFill/>
                </a:ln>
                <a:solidFill>
                  <a:srgbClr val="FF0000"/>
                </a:solidFill>
                <a:effectLst/>
                <a:uLnTx/>
                <a:uFillTx/>
                <a:latin typeface="Calibri"/>
              </a:rPr>
              <a:t>              B. </a:t>
            </a:r>
            <a:r>
              <a:rPr lang="en-US" sz="2400" kern="1200" dirty="0" err="1" smtClean="0">
                <a:solidFill>
                  <a:srgbClr val="FF0000"/>
                </a:solidFill>
                <a:latin typeface="Calibri"/>
              </a:rPr>
              <a:t>Cây</a:t>
            </a:r>
            <a:r>
              <a:rPr lang="en-US" sz="2400" kern="1200" dirty="0" smtClean="0">
                <a:solidFill>
                  <a:srgbClr val="FF0000"/>
                </a:solidFill>
                <a:latin typeface="Calibri"/>
              </a:rPr>
              <a:t> </a:t>
            </a:r>
            <a:r>
              <a:rPr lang="en-US" sz="2400" kern="1200" dirty="0" err="1" smtClean="0">
                <a:solidFill>
                  <a:srgbClr val="FF0000"/>
                </a:solidFill>
                <a:latin typeface="Calibri"/>
              </a:rPr>
              <a:t>đào</a:t>
            </a:r>
            <a:r>
              <a:rPr kumimoji="0" lang="en-US" sz="2400" b="0" i="0" u="none" strike="noStrike" kern="1200" cap="none" spc="0" normalizeH="0" noProof="0" dirty="0" smtClean="0">
                <a:ln>
                  <a:noFill/>
                </a:ln>
                <a:solidFill>
                  <a:srgbClr val="FF0000"/>
                </a:solidFill>
                <a:effectLst/>
                <a:uLnTx/>
                <a:uFillTx/>
                <a:latin typeface="Calibri"/>
              </a:rPr>
              <a:t>           </a:t>
            </a:r>
            <a:r>
              <a:rPr lang="en-US" sz="2400" noProof="0" dirty="0" smtClean="0">
                <a:solidFill>
                  <a:srgbClr val="FF0000"/>
                </a:solidFill>
                <a:latin typeface="Calibri"/>
              </a:rPr>
              <a:t>C. </a:t>
            </a:r>
            <a:r>
              <a:rPr lang="en-US" sz="2400" dirty="0" err="1" smtClean="0">
                <a:solidFill>
                  <a:srgbClr val="FF0000"/>
                </a:solidFill>
                <a:latin typeface="Calibri"/>
              </a:rPr>
              <a:t>Cây</a:t>
            </a:r>
            <a:r>
              <a:rPr lang="en-US" sz="2400" dirty="0" smtClean="0">
                <a:solidFill>
                  <a:srgbClr val="FF0000"/>
                </a:solidFill>
                <a:latin typeface="Calibri"/>
              </a:rPr>
              <a:t> </a:t>
            </a:r>
            <a:r>
              <a:rPr lang="en-US" sz="2400" dirty="0" err="1" smtClean="0">
                <a:solidFill>
                  <a:srgbClr val="FF0000"/>
                </a:solidFill>
                <a:latin typeface="Calibri"/>
              </a:rPr>
              <a:t>cột</a:t>
            </a:r>
            <a:r>
              <a:rPr lang="en-US" sz="2400" dirty="0" smtClean="0">
                <a:solidFill>
                  <a:srgbClr val="FF0000"/>
                </a:solidFill>
                <a:latin typeface="Calibri"/>
              </a:rPr>
              <a:t> </a:t>
            </a:r>
            <a:r>
              <a:rPr lang="en-US" sz="2400" dirty="0" err="1" smtClean="0">
                <a:solidFill>
                  <a:srgbClr val="FF0000"/>
                </a:solidFill>
                <a:latin typeface="Calibri"/>
              </a:rPr>
              <a:t>điện</a:t>
            </a:r>
            <a:r>
              <a:rPr lang="en-US" sz="2400" dirty="0" smtClean="0">
                <a:solidFill>
                  <a:srgbClr val="FF0000"/>
                </a:solidFill>
                <a:latin typeface="Calibri"/>
              </a:rPr>
              <a:t>            D. </a:t>
            </a:r>
            <a:r>
              <a:rPr lang="en-US" sz="2400" dirty="0" err="1" smtClean="0">
                <a:solidFill>
                  <a:srgbClr val="FF0000"/>
                </a:solidFill>
                <a:latin typeface="Calibri"/>
              </a:rPr>
              <a:t>Cây</a:t>
            </a:r>
            <a:r>
              <a:rPr lang="en-US" sz="2400" dirty="0" smtClean="0">
                <a:solidFill>
                  <a:srgbClr val="FF0000"/>
                </a:solidFill>
                <a:latin typeface="Calibri"/>
              </a:rPr>
              <a:t> </a:t>
            </a:r>
            <a:r>
              <a:rPr lang="en-US" sz="2400" dirty="0" err="1" smtClean="0">
                <a:solidFill>
                  <a:srgbClr val="FF0000"/>
                </a:solidFill>
                <a:latin typeface="Calibri"/>
              </a:rPr>
              <a:t>lúa</a:t>
            </a:r>
            <a:r>
              <a:rPr lang="en-US" sz="2400" dirty="0" smtClean="0">
                <a:solidFill>
                  <a:srgbClr val="FF0000"/>
                </a:solidFill>
                <a:latin typeface="Calibri"/>
              </a:rPr>
              <a:t>   </a:t>
            </a:r>
            <a:endParaRPr kumimoji="0" lang="en-US" sz="2400" b="0" i="0" u="none" strike="noStrike" kern="1200" cap="none" spc="0" normalizeH="0" baseline="0" noProof="0" dirty="0">
              <a:ln>
                <a:noFill/>
              </a:ln>
              <a:solidFill>
                <a:srgbClr val="FF0000"/>
              </a:solidFill>
              <a:effectLst/>
              <a:uLnTx/>
              <a:uFillTx/>
              <a:latin typeface="Calibri"/>
            </a:endParaRPr>
          </a:p>
        </p:txBody>
      </p:sp>
      <p:sp>
        <p:nvSpPr>
          <p:cNvPr id="5" name="Rectangle 4"/>
          <p:cNvSpPr/>
          <p:nvPr/>
        </p:nvSpPr>
        <p:spPr>
          <a:xfrm>
            <a:off x="1110343" y="2419350"/>
            <a:ext cx="6896100"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a:ea typeface="+mn-ea"/>
                <a:cs typeface="+mn-cs"/>
              </a:rPr>
              <a:t>Đáp</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err="1" smtClean="0">
                <a:ln>
                  <a:noFill/>
                </a:ln>
                <a:solidFill>
                  <a:srgbClr val="002060"/>
                </a:solidFill>
                <a:effectLst/>
                <a:uLnTx/>
                <a:uFillTx/>
                <a:latin typeface="Calibri"/>
                <a:ea typeface="+mn-ea"/>
                <a:cs typeface="+mn-cs"/>
              </a:rPr>
              <a:t>án</a:t>
            </a:r>
            <a:r>
              <a:rPr kumimoji="0" lang="en-US" sz="3200" b="0" i="0" u="none" strike="noStrike" kern="1200" cap="none" spc="0" normalizeH="0" baseline="0" noProof="0" dirty="0" smtClean="0">
                <a:ln>
                  <a:noFill/>
                </a:ln>
                <a:solidFill>
                  <a:srgbClr val="002060"/>
                </a:solidFill>
                <a:effectLst/>
                <a:uLnTx/>
                <a:uFillTx/>
                <a:latin typeface="Calibri"/>
                <a:ea typeface="+mn-ea"/>
                <a:cs typeface="+mn-cs"/>
              </a:rPr>
              <a:t>: </a:t>
            </a:r>
            <a:r>
              <a:rPr kumimoji="0" lang="en-US" sz="3200" b="0" i="0" u="none" strike="noStrike" kern="1200" cap="none" spc="0" normalizeH="0" baseline="0" noProof="0" dirty="0" smtClean="0">
                <a:ln>
                  <a:noFill/>
                </a:ln>
                <a:solidFill>
                  <a:srgbClr val="FF0000"/>
                </a:solidFill>
                <a:effectLst/>
                <a:uLnTx/>
                <a:uFillTx/>
                <a:latin typeface="Calibri"/>
                <a:ea typeface="+mn-ea"/>
                <a:cs typeface="+mn-cs"/>
              </a:rPr>
              <a:t>C</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a:ea typeface="+mn-ea"/>
                <a:cs typeface="+mn-cs"/>
              </a:rPr>
              <a:t>Quay về</a:t>
            </a:r>
          </a:p>
        </p:txBody>
      </p:sp>
      <p:sp>
        <p:nvSpPr>
          <p:cNvPr id="7" name="Oval 6"/>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80060"/>
            <a:ext cx="609600" cy="609600"/>
          </a:xfrm>
          <a:prstGeom prst="rect">
            <a:avLst/>
          </a:prstGeom>
        </p:spPr>
      </p:pic>
      <p:sp>
        <p:nvSpPr>
          <p:cNvPr id="10" name="TextBox 9"/>
          <p:cNvSpPr txBox="1"/>
          <p:nvPr/>
        </p:nvSpPr>
        <p:spPr>
          <a:xfrm>
            <a:off x="793819" y="392941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997875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09550"/>
            <a:ext cx="8458200" cy="17526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002060"/>
                </a:solidFill>
                <a:effectLst/>
                <a:uLnTx/>
                <a:uFillTx/>
                <a:latin typeface="Calibri"/>
              </a:rPr>
              <a:t>Câu</a:t>
            </a:r>
            <a:r>
              <a:rPr kumimoji="0" lang="en-US" sz="3600" b="0" i="0" u="none" strike="noStrike" kern="1200" cap="none" spc="0" normalizeH="0" baseline="0" noProof="0" dirty="0">
                <a:ln>
                  <a:noFill/>
                </a:ln>
                <a:solidFill>
                  <a:srgbClr val="002060"/>
                </a:solidFill>
                <a:effectLst/>
                <a:uLnTx/>
                <a:uFillTx/>
                <a:latin typeface="Calibri"/>
              </a:rPr>
              <a:t> </a:t>
            </a:r>
            <a:r>
              <a:rPr kumimoji="0" lang="en-US" sz="3600" b="0" i="0" u="none" strike="noStrike" kern="1200" cap="none" spc="0" normalizeH="0" baseline="0" noProof="0" dirty="0" err="1">
                <a:ln>
                  <a:noFill/>
                </a:ln>
                <a:solidFill>
                  <a:srgbClr val="002060"/>
                </a:solidFill>
                <a:effectLst/>
                <a:uLnTx/>
                <a:uFillTx/>
                <a:latin typeface="Calibri"/>
              </a:rPr>
              <a:t>hỏi</a:t>
            </a:r>
            <a:r>
              <a:rPr kumimoji="0" lang="en-US" sz="3600" b="0" i="0" u="none" strike="noStrike" kern="1200" cap="none" spc="0" normalizeH="0" baseline="0" noProof="0" dirty="0">
                <a:ln>
                  <a:noFill/>
                </a:ln>
                <a:solidFill>
                  <a:srgbClr val="002060"/>
                </a:solidFill>
                <a:effectLst/>
                <a:uLnTx/>
                <a:uFillTx/>
                <a:latin typeface="Calibri"/>
              </a:rPr>
              <a:t> </a:t>
            </a:r>
            <a:r>
              <a:rPr kumimoji="0" lang="en-US" sz="3600" b="0" i="0" u="none" strike="noStrike" kern="1200" cap="none" spc="0" normalizeH="0" baseline="0" noProof="0" dirty="0" err="1">
                <a:ln>
                  <a:noFill/>
                </a:ln>
                <a:solidFill>
                  <a:srgbClr val="002060"/>
                </a:solidFill>
                <a:effectLst/>
                <a:uLnTx/>
                <a:uFillTx/>
                <a:latin typeface="Calibri"/>
              </a:rPr>
              <a:t>số</a:t>
            </a:r>
            <a:r>
              <a:rPr kumimoji="0" lang="en-US" sz="3600" b="0" i="0" u="none" strike="noStrike" kern="1200" cap="none" spc="0" normalizeH="0" baseline="0" noProof="0" dirty="0">
                <a:ln>
                  <a:noFill/>
                </a:ln>
                <a:solidFill>
                  <a:srgbClr val="002060"/>
                </a:solidFill>
                <a:effectLst/>
                <a:uLnTx/>
                <a:uFillTx/>
                <a:latin typeface="Calibri"/>
              </a:rPr>
              <a:t> </a:t>
            </a:r>
            <a:r>
              <a:rPr kumimoji="0" lang="en-US" sz="3600" b="0" i="0" u="none" strike="noStrike" kern="1200" cap="none" spc="0" normalizeH="0" baseline="0" noProof="0" dirty="0" smtClean="0">
                <a:ln>
                  <a:noFill/>
                </a:ln>
                <a:solidFill>
                  <a:srgbClr val="002060"/>
                </a:solidFill>
                <a:effectLst/>
                <a:uLnTx/>
                <a:uFillTx/>
                <a:latin typeface="Calibri"/>
              </a:rPr>
              <a:t>4:</a:t>
            </a:r>
            <a:r>
              <a:rPr kumimoji="0" lang="en-US" sz="3600" b="0" i="0" u="none" strike="noStrike" kern="1200" cap="none" spc="0" normalizeH="0" noProof="0" dirty="0" smtClean="0">
                <a:ln>
                  <a:noFill/>
                </a:ln>
                <a:solidFill>
                  <a:srgbClr val="002060"/>
                </a:solidFill>
                <a:effectLst/>
                <a:uLnTx/>
                <a:uFillTx/>
                <a:latin typeface="Calibri"/>
              </a:rPr>
              <a:t> </a:t>
            </a:r>
            <a:r>
              <a:rPr kumimoji="0" lang="en-US" sz="3600" b="0" i="0" u="none" strike="noStrike" kern="1200" cap="none" spc="0" normalizeH="0" noProof="0" dirty="0" err="1" smtClean="0">
                <a:ln>
                  <a:noFill/>
                </a:ln>
                <a:solidFill>
                  <a:srgbClr val="002060"/>
                </a:solidFill>
                <a:effectLst/>
                <a:uLnTx/>
                <a:uFillTx/>
                <a:latin typeface="Calibri"/>
              </a:rPr>
              <a:t>Thế</a:t>
            </a:r>
            <a:r>
              <a:rPr kumimoji="0" lang="en-US" sz="3600" b="0" i="0" u="none" strike="noStrike" kern="1200" cap="none" spc="0" normalizeH="0" noProof="0" dirty="0" smtClean="0">
                <a:ln>
                  <a:noFill/>
                </a:ln>
                <a:solidFill>
                  <a:srgbClr val="002060"/>
                </a:solidFill>
                <a:effectLst/>
                <a:uLnTx/>
                <a:uFillTx/>
                <a:latin typeface="Calibri"/>
              </a:rPr>
              <a:t> </a:t>
            </a:r>
            <a:r>
              <a:rPr kumimoji="0" lang="en-US" sz="3600" b="0" i="0" u="none" strike="noStrike" kern="1200" cap="none" spc="0" normalizeH="0" noProof="0" dirty="0" err="1" smtClean="0">
                <a:ln>
                  <a:noFill/>
                </a:ln>
                <a:solidFill>
                  <a:srgbClr val="002060"/>
                </a:solidFill>
                <a:effectLst/>
                <a:uLnTx/>
                <a:uFillTx/>
                <a:latin typeface="Calibri"/>
              </a:rPr>
              <a:t>nào</a:t>
            </a:r>
            <a:r>
              <a:rPr kumimoji="0" lang="en-US" sz="3600" b="0" i="0" u="none" strike="noStrike" kern="1200" cap="none" spc="0" normalizeH="0" noProof="0" dirty="0" smtClean="0">
                <a:ln>
                  <a:noFill/>
                </a:ln>
                <a:solidFill>
                  <a:srgbClr val="002060"/>
                </a:solidFill>
                <a:effectLst/>
                <a:uLnTx/>
                <a:uFillTx/>
                <a:latin typeface="Calibri"/>
              </a:rPr>
              <a:t> </a:t>
            </a:r>
            <a:r>
              <a:rPr kumimoji="0" lang="en-US" sz="3600" b="0" i="0" u="none" strike="noStrike" kern="1200" cap="none" spc="0" normalizeH="0" noProof="0" dirty="0" err="1" smtClean="0">
                <a:ln>
                  <a:noFill/>
                </a:ln>
                <a:solidFill>
                  <a:srgbClr val="002060"/>
                </a:solidFill>
                <a:effectLst/>
                <a:uLnTx/>
                <a:uFillTx/>
                <a:latin typeface="Calibri"/>
              </a:rPr>
              <a:t>là</a:t>
            </a:r>
            <a:r>
              <a:rPr kumimoji="0" lang="en-US" sz="3600" b="0" i="0" u="none" strike="noStrike" kern="1200" cap="none" spc="0" normalizeH="0" noProof="0" dirty="0" smtClean="0">
                <a:ln>
                  <a:noFill/>
                </a:ln>
                <a:solidFill>
                  <a:srgbClr val="002060"/>
                </a:solidFill>
                <a:effectLst/>
                <a:uLnTx/>
                <a:uFillTx/>
                <a:latin typeface="Calibri"/>
              </a:rPr>
              <a:t> </a:t>
            </a:r>
            <a:r>
              <a:rPr kumimoji="0" lang="en-US" sz="3600" b="0" i="0" u="none" strike="noStrike" kern="1200" cap="none" spc="0" normalizeH="0" noProof="0" dirty="0" err="1" smtClean="0">
                <a:ln>
                  <a:noFill/>
                </a:ln>
                <a:solidFill>
                  <a:srgbClr val="002060"/>
                </a:solidFill>
                <a:effectLst/>
                <a:uLnTx/>
                <a:uFillTx/>
                <a:latin typeface="Calibri"/>
              </a:rPr>
              <a:t>vật</a:t>
            </a:r>
            <a:r>
              <a:rPr kumimoji="0" lang="en-US" sz="3600" b="0" i="0" u="none" strike="noStrike" kern="1200" cap="none" spc="0" normalizeH="0" noProof="0" dirty="0" smtClean="0">
                <a:ln>
                  <a:noFill/>
                </a:ln>
                <a:solidFill>
                  <a:srgbClr val="002060"/>
                </a:solidFill>
                <a:effectLst/>
                <a:uLnTx/>
                <a:uFillTx/>
                <a:latin typeface="Calibri"/>
              </a:rPr>
              <a:t> </a:t>
            </a:r>
            <a:r>
              <a:rPr kumimoji="0" lang="en-US" sz="3600" b="0" i="0" u="none" strike="noStrike" kern="1200" cap="none" spc="0" normalizeH="0" noProof="0" dirty="0" err="1" smtClean="0">
                <a:ln>
                  <a:noFill/>
                </a:ln>
                <a:solidFill>
                  <a:srgbClr val="002060"/>
                </a:solidFill>
                <a:effectLst/>
                <a:uLnTx/>
                <a:uFillTx/>
                <a:latin typeface="Calibri"/>
              </a:rPr>
              <a:t>thể</a:t>
            </a:r>
            <a:r>
              <a:rPr kumimoji="0" lang="en-US" sz="3600" b="0" i="0" u="none" strike="noStrike" kern="1200" cap="none" spc="0" normalizeH="0" noProof="0" dirty="0" smtClean="0">
                <a:ln>
                  <a:noFill/>
                </a:ln>
                <a:solidFill>
                  <a:srgbClr val="002060"/>
                </a:solidFill>
                <a:effectLst/>
                <a:uLnTx/>
                <a:uFillTx/>
                <a:latin typeface="Calibri"/>
              </a:rPr>
              <a:t> </a:t>
            </a:r>
            <a:r>
              <a:rPr kumimoji="0" lang="en-US" sz="3600" b="0" i="0" u="none" strike="noStrike" kern="1200" cap="none" spc="0" normalizeH="0" noProof="0" dirty="0" err="1" smtClean="0">
                <a:ln>
                  <a:noFill/>
                </a:ln>
                <a:solidFill>
                  <a:srgbClr val="002060"/>
                </a:solidFill>
                <a:effectLst/>
                <a:uLnTx/>
                <a:uFillTx/>
                <a:latin typeface="Calibri"/>
              </a:rPr>
              <a:t>nhân</a:t>
            </a:r>
            <a:r>
              <a:rPr kumimoji="0" lang="en-US" sz="3600" b="0" i="0" u="none" strike="noStrike" kern="1200" cap="none" spc="0" normalizeH="0" noProof="0" dirty="0" smtClean="0">
                <a:ln>
                  <a:noFill/>
                </a:ln>
                <a:solidFill>
                  <a:srgbClr val="002060"/>
                </a:solidFill>
                <a:effectLst/>
                <a:uLnTx/>
                <a:uFillTx/>
                <a:latin typeface="Calibri"/>
              </a:rPr>
              <a:t> </a:t>
            </a:r>
            <a:r>
              <a:rPr kumimoji="0" lang="en-US" sz="3600" b="0" i="0" u="none" strike="noStrike" kern="1200" cap="none" spc="0" normalizeH="0" noProof="0" dirty="0" err="1" smtClean="0">
                <a:ln>
                  <a:noFill/>
                </a:ln>
                <a:solidFill>
                  <a:srgbClr val="002060"/>
                </a:solidFill>
                <a:effectLst/>
                <a:uLnTx/>
                <a:uFillTx/>
                <a:latin typeface="Calibri"/>
              </a:rPr>
              <a:t>tạo</a:t>
            </a:r>
            <a:endParaRPr kumimoji="0" lang="en-US" sz="3600" b="0" i="0" u="none" strike="noStrike" kern="1200" cap="none" spc="0" normalizeH="0" baseline="0" noProof="0" dirty="0">
              <a:ln>
                <a:noFill/>
              </a:ln>
              <a:solidFill>
                <a:srgbClr val="FF0000"/>
              </a:solidFill>
              <a:effectLst/>
              <a:uLnTx/>
              <a:uFillTx/>
              <a:latin typeface="Calibri"/>
            </a:endParaRPr>
          </a:p>
        </p:txBody>
      </p:sp>
      <p:sp>
        <p:nvSpPr>
          <p:cNvPr id="5" name="Rectangle 4"/>
          <p:cNvSpPr/>
          <p:nvPr/>
        </p:nvSpPr>
        <p:spPr>
          <a:xfrm>
            <a:off x="793818" y="1678616"/>
            <a:ext cx="7969181" cy="1219200"/>
          </a:xfrm>
          <a:prstGeom prst="rect">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srgbClr val="002060"/>
                </a:solidFill>
                <a:effectLst/>
                <a:uLnTx/>
                <a:uFillTx/>
                <a:latin typeface="Calibri"/>
                <a:ea typeface="+mn-ea"/>
                <a:cs typeface="+mn-cs"/>
              </a:rPr>
              <a:t>Đáp</a:t>
            </a:r>
            <a:r>
              <a:rPr kumimoji="0" lang="en-US" sz="3200" b="0" i="0" u="none" strike="noStrike" kern="1200" cap="none" spc="0" normalizeH="0" baseline="0" noProof="0" dirty="0">
                <a:ln>
                  <a:noFill/>
                </a:ln>
                <a:solidFill>
                  <a:srgbClr val="002060"/>
                </a:solidFill>
                <a:effectLst/>
                <a:uLnTx/>
                <a:uFillTx/>
                <a:latin typeface="Calibri"/>
                <a:ea typeface="+mn-ea"/>
                <a:cs typeface="+mn-cs"/>
              </a:rPr>
              <a:t> </a:t>
            </a:r>
            <a:r>
              <a:rPr kumimoji="0" lang="en-US" sz="3200" b="0" i="0" u="none" strike="noStrike" kern="1200" cap="none" spc="0" normalizeH="0" baseline="0" noProof="0" dirty="0" err="1" smtClean="0">
                <a:ln>
                  <a:noFill/>
                </a:ln>
                <a:solidFill>
                  <a:srgbClr val="002060"/>
                </a:solidFill>
                <a:effectLst/>
                <a:uLnTx/>
                <a:uFillTx/>
                <a:latin typeface="Calibri"/>
                <a:ea typeface="+mn-ea"/>
                <a:cs typeface="+mn-cs"/>
              </a:rPr>
              <a:t>án</a:t>
            </a:r>
            <a:r>
              <a:rPr kumimoji="0" lang="en-US" sz="3200" b="0" i="0" u="none" strike="noStrike" kern="1200" cap="none" spc="0" normalizeH="0" baseline="0" noProof="0" dirty="0" smtClean="0">
                <a:ln>
                  <a:noFill/>
                </a:ln>
                <a:solidFill>
                  <a:srgbClr val="002060"/>
                </a:solidFill>
                <a:effectLst/>
                <a:uLnTx/>
                <a:uFillTx/>
                <a:latin typeface="Calibri"/>
                <a:ea typeface="+mn-ea"/>
                <a:cs typeface="+mn-cs"/>
              </a:rPr>
              <a:t>: </a:t>
            </a:r>
            <a:r>
              <a:rPr lang="en-US" sz="3200" kern="1200" dirty="0" err="1" smtClean="0">
                <a:solidFill>
                  <a:srgbClr val="FF0000"/>
                </a:solidFill>
                <a:latin typeface="Calibri"/>
              </a:rPr>
              <a:t>Vật</a:t>
            </a:r>
            <a:r>
              <a:rPr lang="en-US" sz="3200" kern="1200" dirty="0" smtClean="0">
                <a:solidFill>
                  <a:srgbClr val="FF0000"/>
                </a:solidFill>
                <a:latin typeface="Calibri"/>
              </a:rPr>
              <a:t> </a:t>
            </a:r>
            <a:r>
              <a:rPr lang="en-US" sz="3200" kern="1200" dirty="0" err="1" smtClean="0">
                <a:solidFill>
                  <a:srgbClr val="FF0000"/>
                </a:solidFill>
                <a:latin typeface="Calibri"/>
              </a:rPr>
              <a:t>thể</a:t>
            </a:r>
            <a:r>
              <a:rPr lang="en-US" sz="3200" kern="1200" dirty="0" smtClean="0">
                <a:solidFill>
                  <a:srgbClr val="FF0000"/>
                </a:solidFill>
                <a:latin typeface="Calibri"/>
              </a:rPr>
              <a:t> </a:t>
            </a:r>
            <a:r>
              <a:rPr lang="en-US" sz="3200" kern="1200" dirty="0" err="1" smtClean="0">
                <a:solidFill>
                  <a:srgbClr val="FF0000"/>
                </a:solidFill>
                <a:latin typeface="Calibri"/>
              </a:rPr>
              <a:t>nhân</a:t>
            </a:r>
            <a:r>
              <a:rPr lang="en-US" sz="3200" kern="1200" dirty="0" smtClean="0">
                <a:solidFill>
                  <a:srgbClr val="FF0000"/>
                </a:solidFill>
                <a:latin typeface="Calibri"/>
              </a:rPr>
              <a:t> </a:t>
            </a:r>
            <a:r>
              <a:rPr lang="en-US" sz="3200" kern="1200" dirty="0" err="1" smtClean="0">
                <a:solidFill>
                  <a:srgbClr val="FF0000"/>
                </a:solidFill>
                <a:latin typeface="Calibri"/>
              </a:rPr>
              <a:t>tạo</a:t>
            </a:r>
            <a:r>
              <a:rPr lang="en-US" sz="3200" kern="1200" dirty="0" smtClean="0">
                <a:solidFill>
                  <a:srgbClr val="FF0000"/>
                </a:solidFill>
                <a:latin typeface="Calibri"/>
              </a:rPr>
              <a:t> </a:t>
            </a:r>
            <a:r>
              <a:rPr lang="en-US" sz="3200" kern="1200" dirty="0" err="1" smtClean="0">
                <a:solidFill>
                  <a:srgbClr val="FF0000"/>
                </a:solidFill>
                <a:latin typeface="Calibri"/>
              </a:rPr>
              <a:t>là</a:t>
            </a:r>
            <a:r>
              <a:rPr lang="en-US" sz="3200" kern="1200" dirty="0" smtClean="0">
                <a:solidFill>
                  <a:srgbClr val="FF0000"/>
                </a:solidFill>
                <a:latin typeface="Calibri"/>
              </a:rPr>
              <a:t> </a:t>
            </a:r>
            <a:r>
              <a:rPr lang="en-US" sz="3200" kern="1200" dirty="0" err="1" smtClean="0">
                <a:solidFill>
                  <a:srgbClr val="FF0000"/>
                </a:solidFill>
                <a:latin typeface="Calibri"/>
              </a:rPr>
              <a:t>vật</a:t>
            </a:r>
            <a:r>
              <a:rPr lang="en-US" sz="3200" kern="1200" dirty="0" smtClean="0">
                <a:solidFill>
                  <a:srgbClr val="FF0000"/>
                </a:solidFill>
                <a:latin typeface="Calibri"/>
              </a:rPr>
              <a:t> do con </a:t>
            </a:r>
            <a:r>
              <a:rPr lang="en-US" sz="3200" kern="1200" dirty="0" err="1" smtClean="0">
                <a:solidFill>
                  <a:srgbClr val="FF0000"/>
                </a:solidFill>
                <a:latin typeface="Calibri"/>
              </a:rPr>
              <a:t>người</a:t>
            </a:r>
            <a:r>
              <a:rPr lang="en-US" sz="3200" kern="1200" dirty="0" smtClean="0">
                <a:solidFill>
                  <a:srgbClr val="FF0000"/>
                </a:solidFill>
                <a:latin typeface="Calibri"/>
              </a:rPr>
              <a:t> </a:t>
            </a:r>
            <a:r>
              <a:rPr lang="en-US" sz="3200" kern="1200" dirty="0" err="1" smtClean="0">
                <a:solidFill>
                  <a:srgbClr val="FF0000"/>
                </a:solidFill>
                <a:latin typeface="Calibri"/>
              </a:rPr>
              <a:t>tạo</a:t>
            </a:r>
            <a:r>
              <a:rPr lang="en-US" sz="3200" kern="1200" dirty="0" smtClean="0">
                <a:solidFill>
                  <a:srgbClr val="FF0000"/>
                </a:solidFill>
                <a:latin typeface="Calibri"/>
              </a:rPr>
              <a:t> </a:t>
            </a:r>
            <a:r>
              <a:rPr lang="en-US" sz="3200" kern="1200" dirty="0" err="1" smtClean="0">
                <a:solidFill>
                  <a:srgbClr val="FF0000"/>
                </a:solidFill>
                <a:latin typeface="Calibri"/>
              </a:rPr>
              <a:t>ra</a:t>
            </a:r>
            <a:r>
              <a:rPr lang="en-US" sz="3200" kern="1200" dirty="0" smtClean="0">
                <a:solidFill>
                  <a:srgbClr val="FF0000"/>
                </a:solidFill>
                <a:latin typeface="Calibri"/>
              </a:rPr>
              <a:t> </a:t>
            </a:r>
            <a:r>
              <a:rPr lang="en-US" sz="3200" kern="1200" dirty="0" err="1" smtClean="0">
                <a:solidFill>
                  <a:srgbClr val="FF0000"/>
                </a:solidFill>
                <a:latin typeface="Calibri"/>
              </a:rPr>
              <a:t>để</a:t>
            </a:r>
            <a:r>
              <a:rPr lang="en-US" sz="3200" kern="1200" dirty="0" smtClean="0">
                <a:solidFill>
                  <a:srgbClr val="FF0000"/>
                </a:solidFill>
                <a:latin typeface="Calibri"/>
              </a:rPr>
              <a:t> </a:t>
            </a:r>
            <a:r>
              <a:rPr lang="en-US" sz="3200" kern="1200" dirty="0" err="1" smtClean="0">
                <a:solidFill>
                  <a:srgbClr val="FF0000"/>
                </a:solidFill>
                <a:latin typeface="Calibri"/>
              </a:rPr>
              <a:t>phục</a:t>
            </a:r>
            <a:r>
              <a:rPr lang="en-US" sz="3200" kern="1200" dirty="0" smtClean="0">
                <a:solidFill>
                  <a:srgbClr val="FF0000"/>
                </a:solidFill>
                <a:latin typeface="Calibri"/>
              </a:rPr>
              <a:t> </a:t>
            </a:r>
            <a:r>
              <a:rPr lang="en-US" sz="3200" kern="1200" dirty="0" err="1" smtClean="0">
                <a:solidFill>
                  <a:srgbClr val="FF0000"/>
                </a:solidFill>
                <a:latin typeface="Calibri"/>
              </a:rPr>
              <a:t>vụ</a:t>
            </a:r>
            <a:r>
              <a:rPr lang="en-US" sz="3200" kern="1200" dirty="0" smtClean="0">
                <a:solidFill>
                  <a:srgbClr val="FF0000"/>
                </a:solidFill>
                <a:latin typeface="Calibri"/>
              </a:rPr>
              <a:t> </a:t>
            </a:r>
            <a:r>
              <a:rPr lang="en-US" sz="3200" kern="1200" dirty="0" err="1" smtClean="0">
                <a:solidFill>
                  <a:srgbClr val="FF0000"/>
                </a:solidFill>
                <a:latin typeface="Calibri"/>
              </a:rPr>
              <a:t>cho</a:t>
            </a:r>
            <a:r>
              <a:rPr lang="en-US" sz="3200" kern="1200" dirty="0" smtClean="0">
                <a:solidFill>
                  <a:srgbClr val="FF0000"/>
                </a:solidFill>
                <a:latin typeface="Calibri"/>
              </a:rPr>
              <a:t> </a:t>
            </a:r>
            <a:r>
              <a:rPr lang="en-US" sz="3200" kern="1200" dirty="0" err="1" smtClean="0">
                <a:solidFill>
                  <a:srgbClr val="FF0000"/>
                </a:solidFill>
                <a:latin typeface="Calibri"/>
              </a:rPr>
              <a:t>nhu</a:t>
            </a:r>
            <a:r>
              <a:rPr lang="en-US" sz="3200" kern="1200" dirty="0" smtClean="0">
                <a:solidFill>
                  <a:srgbClr val="FF0000"/>
                </a:solidFill>
                <a:latin typeface="Calibri"/>
              </a:rPr>
              <a:t> </a:t>
            </a:r>
            <a:r>
              <a:rPr lang="en-US" sz="3200" kern="1200" dirty="0" err="1" smtClean="0">
                <a:solidFill>
                  <a:srgbClr val="FF0000"/>
                </a:solidFill>
                <a:latin typeface="Calibri"/>
              </a:rPr>
              <a:t>cầu</a:t>
            </a:r>
            <a:r>
              <a:rPr lang="en-US" sz="3200" kern="1200" dirty="0" smtClean="0">
                <a:solidFill>
                  <a:srgbClr val="FF0000"/>
                </a:solidFill>
                <a:latin typeface="Calibri"/>
              </a:rPr>
              <a:t> </a:t>
            </a:r>
            <a:r>
              <a:rPr lang="en-US" sz="3200" kern="1200" dirty="0" err="1" smtClean="0">
                <a:solidFill>
                  <a:srgbClr val="FF0000"/>
                </a:solidFill>
                <a:latin typeface="Calibri"/>
              </a:rPr>
              <a:t>cuộc</a:t>
            </a:r>
            <a:r>
              <a:rPr lang="en-US" sz="3200" kern="1200" dirty="0" smtClean="0">
                <a:solidFill>
                  <a:srgbClr val="FF0000"/>
                </a:solidFill>
                <a:latin typeface="Calibri"/>
              </a:rPr>
              <a:t> </a:t>
            </a:r>
            <a:r>
              <a:rPr lang="en-US" sz="3200" kern="1200" dirty="0" err="1" smtClean="0">
                <a:solidFill>
                  <a:srgbClr val="FF0000"/>
                </a:solidFill>
                <a:latin typeface="Calibri"/>
              </a:rPr>
              <a:t>sống</a:t>
            </a:r>
            <a:endParaRPr kumimoji="0" lang="en-US" sz="3200" b="0" i="0" u="none" strike="noStrike" kern="1200" cap="none" spc="0" normalizeH="0" baseline="0" noProof="0" dirty="0">
              <a:ln>
                <a:noFill/>
              </a:ln>
              <a:solidFill>
                <a:srgbClr val="FF0000"/>
              </a:solidFill>
              <a:effectLst/>
              <a:uLnTx/>
              <a:uFillTx/>
              <a:latin typeface="Calibri"/>
              <a:ea typeface="+mn-ea"/>
              <a:cs typeface="+mn-cs"/>
            </a:endParaRPr>
          </a:p>
        </p:txBody>
      </p:sp>
      <p:sp>
        <p:nvSpPr>
          <p:cNvPr id="6" name="Pentagon 5">
            <a:hlinkClick r:id="rId4" action="ppaction://hlinksldjump"/>
          </p:cNvPr>
          <p:cNvSpPr/>
          <p:nvPr/>
        </p:nvSpPr>
        <p:spPr>
          <a:xfrm flipH="1">
            <a:off x="7029450" y="4248150"/>
            <a:ext cx="1905000" cy="685800"/>
          </a:xfrm>
          <a:prstGeom prst="homePlate">
            <a:avLst/>
          </a:prstGeom>
          <a:solidFill>
            <a:srgbClr val="FFC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FFF00"/>
                </a:solidFill>
                <a:effectLst/>
                <a:uLnTx/>
                <a:uFillTx/>
                <a:latin typeface="Calibri"/>
                <a:ea typeface="+mn-ea"/>
                <a:cs typeface="+mn-cs"/>
              </a:rPr>
              <a:t>Quay về</a:t>
            </a:r>
          </a:p>
        </p:txBody>
      </p:sp>
      <p:sp>
        <p:nvSpPr>
          <p:cNvPr id="7" name="Oval 6"/>
          <p:cNvSpPr/>
          <p:nvPr/>
        </p:nvSpPr>
        <p:spPr>
          <a:xfrm>
            <a:off x="653143" y="3398245"/>
            <a:ext cx="1524000" cy="1524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707572" y="3452674"/>
            <a:ext cx="1415143" cy="1415143"/>
          </a:xfrm>
          <a:prstGeom prst="ellipse">
            <a:avLst/>
          </a:prstGeom>
          <a:solidFill>
            <a:srgbClr val="FF6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het gio">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10343" y="5238750"/>
            <a:ext cx="609600" cy="609600"/>
          </a:xfrm>
          <a:prstGeom prst="rect">
            <a:avLst/>
          </a:prstGeom>
        </p:spPr>
      </p:pic>
      <p:sp>
        <p:nvSpPr>
          <p:cNvPr id="10" name="TextBox 9"/>
          <p:cNvSpPr txBox="1"/>
          <p:nvPr/>
        </p:nvSpPr>
        <p:spPr>
          <a:xfrm>
            <a:off x="793819" y="3929412"/>
            <a:ext cx="1242648" cy="461665"/>
          </a:xfrm>
          <a:prstGeom prst="rect">
            <a:avLst/>
          </a:prstGeom>
          <a:noFill/>
        </p:spPr>
        <p:txBody>
          <a:bodyPr wrap="none" rtlCol="0">
            <a:spAutoFit/>
          </a:bodyPr>
          <a:lstStyle/>
          <a:p>
            <a:r>
              <a:rPr lang="en-US" sz="2400" b="1">
                <a:solidFill>
                  <a:schemeClr val="bg1"/>
                </a:solidFill>
              </a:rPr>
              <a:t>HẾT GIỜ</a:t>
            </a:r>
          </a:p>
        </p:txBody>
      </p:sp>
    </p:spTree>
    <p:extLst>
      <p:ext uri="{BB962C8B-B14F-4D97-AF65-F5344CB8AC3E}">
        <p14:creationId xmlns:p14="http://schemas.microsoft.com/office/powerpoint/2010/main" val="658229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heel(1)">
                                      <p:cBhvr>
                                        <p:cTn id="14" dur="5000"/>
                                        <p:tgtEl>
                                          <p:spTgt spid="8"/>
                                        </p:tgtEl>
                                      </p:cBhvr>
                                    </p:animEffect>
                                  </p:childTnLst>
                                </p:cTn>
                              </p:par>
                            </p:childTnLst>
                          </p:cTn>
                        </p:par>
                        <p:par>
                          <p:cTn id="15" fill="hold">
                            <p:stCondLst>
                              <p:cond delay="5000"/>
                            </p:stCondLst>
                            <p:childTnLst>
                              <p:par>
                                <p:cTn id="16" presetID="1" presetClass="mediacall" presetSubtype="0" fill="hold" nodeType="afterEffect">
                                  <p:stCondLst>
                                    <p:cond delay="0"/>
                                  </p:stCondLst>
                                  <p:childTnLst>
                                    <p:cmd type="call" cmd="playFrom(0.0)">
                                      <p:cBhvr>
                                        <p:cTn id="17" dur="1965" fill="hold"/>
                                        <p:tgtEl>
                                          <p:spTgt spid="9"/>
                                        </p:tgtEl>
                                      </p:cBhvr>
                                    </p:cmd>
                                  </p:childTnLst>
                                </p:cTn>
                              </p:par>
                              <p:par>
                                <p:cTn id="18" presetID="53" presetClass="entr" presetSubtype="16" fill="hold" grpId="0" nodeType="withEffect">
                                  <p:stCondLst>
                                    <p:cond delay="0"/>
                                  </p:stCondLst>
                                  <p:childTnLst>
                                    <p:set>
                                      <p:cBhvr>
                                        <p:cTn id="19" dur="1" fill="hold">
                                          <p:stCondLst>
                                            <p:cond delay="0"/>
                                          </p:stCondLst>
                                        </p:cTn>
                                        <p:tgtEl>
                                          <p:spTgt spid="10"/>
                                        </p:tgtEl>
                                        <p:attrNameLst>
                                          <p:attrName>style.visibility</p:attrName>
                                        </p:attrNameLst>
                                      </p:cBhvr>
                                      <p:to>
                                        <p:strVal val="visible"/>
                                      </p:to>
                                    </p:set>
                                    <p:anim calcmode="lin" valueType="num">
                                      <p:cBhvr>
                                        <p:cTn id="20" dur="500" fill="hold"/>
                                        <p:tgtEl>
                                          <p:spTgt spid="10"/>
                                        </p:tgtEl>
                                        <p:attrNameLst>
                                          <p:attrName>ppt_w</p:attrName>
                                        </p:attrNameLst>
                                      </p:cBhvr>
                                      <p:tavLst>
                                        <p:tav tm="0">
                                          <p:val>
                                            <p:fltVal val="0"/>
                                          </p:val>
                                        </p:tav>
                                        <p:tav tm="100000">
                                          <p:val>
                                            <p:strVal val="#ppt_w"/>
                                          </p:val>
                                        </p:tav>
                                      </p:tavLst>
                                    </p:anim>
                                    <p:anim calcmode="lin" valueType="num">
                                      <p:cBhvr>
                                        <p:cTn id="21" dur="500" fill="hold"/>
                                        <p:tgtEl>
                                          <p:spTgt spid="10"/>
                                        </p:tgtEl>
                                        <p:attrNameLst>
                                          <p:attrName>ppt_h</p:attrName>
                                        </p:attrNameLst>
                                      </p:cBhvr>
                                      <p:tavLst>
                                        <p:tav tm="0">
                                          <p:val>
                                            <p:fltVal val="0"/>
                                          </p:val>
                                        </p:tav>
                                        <p:tav tm="100000">
                                          <p:val>
                                            <p:strVal val="#ppt_h"/>
                                          </p:val>
                                        </p:tav>
                                      </p:tavLst>
                                    </p:anim>
                                    <p:animEffect transition="in" filter="fade">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childTnLst>
                          </p:cTn>
                        </p:par>
                        <p:par>
                          <p:cTn id="30" fill="hold">
                            <p:stCondLst>
                              <p:cond delay="1000"/>
                            </p:stCondLst>
                            <p:childTnLst>
                              <p:par>
                                <p:cTn id="31" presetID="42" presetClass="entr" presetSubtype="0" fill="hold" grpId="0" nodeType="after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500"/>
                                        <p:tgtEl>
                                          <p:spTgt spid="6"/>
                                        </p:tgtEl>
                                      </p:cBhvr>
                                    </p:animEffect>
                                    <p:anim calcmode="lin" valueType="num">
                                      <p:cBhvr>
                                        <p:cTn id="34" dur="500" fill="hold"/>
                                        <p:tgtEl>
                                          <p:spTgt spid="6"/>
                                        </p:tgtEl>
                                        <p:attrNameLst>
                                          <p:attrName>ppt_x</p:attrName>
                                        </p:attrNameLst>
                                      </p:cBhvr>
                                      <p:tavLst>
                                        <p:tav tm="0">
                                          <p:val>
                                            <p:strVal val="#ppt_x"/>
                                          </p:val>
                                        </p:tav>
                                        <p:tav tm="100000">
                                          <p:val>
                                            <p:strVal val="#ppt_x"/>
                                          </p:val>
                                        </p:tav>
                                      </p:tavLst>
                                    </p:anim>
                                    <p:anim calcmode="lin" valueType="num">
                                      <p:cBhvr>
                                        <p:cTn id="35" dur="5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9"/>
                </p:tgtEl>
              </p:cMediaNode>
            </p:audio>
          </p:childTnLst>
        </p:cTn>
      </p:par>
    </p:tnLst>
    <p:bldLst>
      <p:bldP spid="4" grpId="0" animBg="1"/>
      <p:bldP spid="5" grpId="0" animBg="1"/>
      <p:bldP spid="6" grpId="0" animBg="1"/>
      <p:bldP spid="8" grpId="0" animBg="1"/>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2419" y="191386"/>
            <a:ext cx="7836720" cy="691118"/>
          </a:xfrm>
        </p:spPr>
        <p:txBody>
          <a:bodyPr>
            <a:normAutofit/>
          </a:bodyPr>
          <a:lstStyle/>
          <a:p>
            <a:pPr algn="ctr"/>
            <a:r>
              <a:rPr lang="en-US" sz="3200" dirty="0" err="1" smtClean="0">
                <a:solidFill>
                  <a:srgbClr val="C00000"/>
                </a:solidFill>
                <a:latin typeface="Times New Roman" pitchFamily="18" charset="0"/>
                <a:cs typeface="Times New Roman" pitchFamily="18" charset="0"/>
              </a:rPr>
              <a:t>BÀI</a:t>
            </a:r>
            <a:r>
              <a:rPr lang="en-US" sz="3200" dirty="0" smtClean="0">
                <a:solidFill>
                  <a:srgbClr val="C00000"/>
                </a:solidFill>
                <a:latin typeface="Times New Roman" pitchFamily="18" charset="0"/>
                <a:cs typeface="Times New Roman" pitchFamily="18" charset="0"/>
              </a:rPr>
              <a:t> 12.  </a:t>
            </a:r>
            <a:r>
              <a:rPr lang="en-US" sz="3200" dirty="0" err="1">
                <a:solidFill>
                  <a:srgbClr val="C00000"/>
                </a:solidFill>
                <a:latin typeface="Times New Roman" pitchFamily="18" charset="0"/>
                <a:cs typeface="Times New Roman" pitchFamily="18" charset="0"/>
              </a:rPr>
              <a:t>MỘT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SỐ</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VẬT</a:t>
            </a:r>
            <a:r>
              <a:rPr lang="en-US" sz="3200" dirty="0">
                <a:solidFill>
                  <a:srgbClr val="C00000"/>
                </a:solidFill>
                <a:latin typeface="Times New Roman" pitchFamily="18" charset="0"/>
                <a:cs typeface="Times New Roman" pitchFamily="18" charset="0"/>
              </a:rPr>
              <a:t> </a:t>
            </a:r>
            <a:r>
              <a:rPr lang="en-US" sz="3200" dirty="0" err="1">
                <a:solidFill>
                  <a:srgbClr val="C00000"/>
                </a:solidFill>
                <a:latin typeface="Times New Roman" pitchFamily="18" charset="0"/>
                <a:cs typeface="Times New Roman" pitchFamily="18" charset="0"/>
              </a:rPr>
              <a:t>LIỆU</a:t>
            </a:r>
            <a:endParaRPr lang="en-US" sz="3200" dirty="0">
              <a:solidFill>
                <a:srgbClr val="C00000"/>
              </a:solidFill>
              <a:latin typeface="Times New Roman" pitchFamily="18" charset="0"/>
              <a:cs typeface="Times New Roman" pitchFamily="18" charset="0"/>
            </a:endParaRPr>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24910" y="1185190"/>
            <a:ext cx="1782655" cy="1636441"/>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07566" y="1185190"/>
            <a:ext cx="1932761" cy="1733065"/>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7099" y="1135158"/>
            <a:ext cx="2267002" cy="1833131"/>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180" y="2898497"/>
            <a:ext cx="1819497" cy="1819497"/>
          </a:xfrm>
          <a:prstGeom prst="rect">
            <a:avLst/>
          </a:prstGeom>
        </p:spPr>
      </p:pic>
      <p:pic>
        <p:nvPicPr>
          <p:cNvPr id="12" name="Picture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807566" y="2964717"/>
            <a:ext cx="1850518" cy="1687055"/>
          </a:xfrm>
          <a:prstGeom prst="rect">
            <a:avLst/>
          </a:prstGeom>
        </p:spPr>
      </p:pic>
      <p:pic>
        <p:nvPicPr>
          <p:cNvPr id="13" name="Picture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17098" y="2797270"/>
            <a:ext cx="2001189" cy="1819497"/>
          </a:xfrm>
          <a:prstGeom prst="rect">
            <a:avLst/>
          </a:prstGeom>
        </p:spPr>
      </p:pic>
      <p:sp>
        <p:nvSpPr>
          <p:cNvPr id="6" name="Content Placeholder 5"/>
          <p:cNvSpPr>
            <a:spLocks noGrp="1"/>
          </p:cNvSpPr>
          <p:nvPr>
            <p:ph idx="1"/>
          </p:nvPr>
        </p:nvSpPr>
        <p:spPr/>
        <p:txBody>
          <a:bodyPr/>
          <a:lstStyle/>
          <a:p>
            <a:pPr marL="139700" indent="0">
              <a:buNone/>
            </a:pPr>
            <a:endParaRPr lang="en-US" dirty="0"/>
          </a:p>
        </p:txBody>
      </p:sp>
    </p:spTree>
    <p:extLst>
      <p:ext uri="{BB962C8B-B14F-4D97-AF65-F5344CB8AC3E}">
        <p14:creationId xmlns:p14="http://schemas.microsoft.com/office/powerpoint/2010/main" val="2601249342"/>
      </p:ext>
    </p:extLst>
  </p:cSld>
  <p:clrMapOvr>
    <a:masterClrMapping/>
  </p:clrMapOvr>
  <mc:AlternateContent xmlns:mc="http://schemas.openxmlformats.org/markup-compatibility/2006" xmlns:p14="http://schemas.microsoft.com/office/powerpoint/2010/main">
    <mc:Choice Requires="p14">
      <p:transition spd="slow" p14:dur="2000" advTm="2043"/>
    </mc:Choice>
    <mc:Fallback xmlns="">
      <p:transition spd="slow" advTm="2043"/>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oogle Shape;1628;p39"/>
          <p:cNvGrpSpPr/>
          <p:nvPr/>
        </p:nvGrpSpPr>
        <p:grpSpPr>
          <a:xfrm>
            <a:off x="1274748" y="1372128"/>
            <a:ext cx="648601" cy="659590"/>
            <a:chOff x="451814" y="2209625"/>
            <a:chExt cx="873890" cy="888696"/>
          </a:xfrm>
        </p:grpSpPr>
        <p:sp>
          <p:nvSpPr>
            <p:cNvPr id="6" name="Google Shape;1629;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lt2"/>
            </a:solidFill>
            <a:ln>
              <a:noFill/>
            </a:ln>
          </p:spPr>
          <p:txBody>
            <a:bodyPr/>
            <a:lstStyle/>
            <a:p>
              <a:endParaRPr lang="en-US"/>
            </a:p>
          </p:txBody>
        </p:sp>
        <p:sp>
          <p:nvSpPr>
            <p:cNvPr id="7" name="Google Shape;1630;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8" name="Google Shape;1631;p39"/>
          <p:cNvGrpSpPr/>
          <p:nvPr/>
        </p:nvGrpSpPr>
        <p:grpSpPr>
          <a:xfrm>
            <a:off x="1262024" y="2508097"/>
            <a:ext cx="711411" cy="696758"/>
            <a:chOff x="1497832" y="2531913"/>
            <a:chExt cx="958517" cy="938775"/>
          </a:xfrm>
        </p:grpSpPr>
        <p:sp>
          <p:nvSpPr>
            <p:cNvPr id="9" name="Google Shape;1632;p39"/>
            <p:cNvSpPr/>
            <p:nvPr/>
          </p:nvSpPr>
          <p:spPr>
            <a:xfrm>
              <a:off x="1601706" y="2531913"/>
              <a:ext cx="854643" cy="876494"/>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solidFill>
              <a:schemeClr val="accent6"/>
            </a:solidFill>
            <a:ln>
              <a:noFill/>
            </a:ln>
          </p:spPr>
          <p:txBody>
            <a:bodyPr/>
            <a:lstStyle/>
            <a:p>
              <a:endParaRPr lang="en-US"/>
            </a:p>
          </p:txBody>
        </p:sp>
        <p:sp>
          <p:nvSpPr>
            <p:cNvPr id="10" name="Google Shape;1633;p39"/>
            <p:cNvSpPr/>
            <p:nvPr/>
          </p:nvSpPr>
          <p:spPr>
            <a:xfrm>
              <a:off x="1497832" y="2594195"/>
              <a:ext cx="854643" cy="876493"/>
            </a:xfrm>
            <a:custGeom>
              <a:avLst/>
              <a:gdLst/>
              <a:ahLst/>
              <a:cxnLst/>
              <a:rect l="l" t="t" r="r" b="b"/>
              <a:pathLst>
                <a:path w="24328" h="24950" extrusionOk="0">
                  <a:moveTo>
                    <a:pt x="5180" y="1240"/>
                  </a:moveTo>
                  <a:cubicBezTo>
                    <a:pt x="2404" y="3234"/>
                    <a:pt x="131" y="9582"/>
                    <a:pt x="5" y="13004"/>
                  </a:cubicBezTo>
                  <a:cubicBezTo>
                    <a:pt x="-121" y="16426"/>
                    <a:pt x="2410" y="19782"/>
                    <a:pt x="4422" y="21772"/>
                  </a:cubicBezTo>
                  <a:cubicBezTo>
                    <a:pt x="6434" y="23762"/>
                    <a:pt x="9702" y="24856"/>
                    <a:pt x="12075" y="24946"/>
                  </a:cubicBezTo>
                  <a:cubicBezTo>
                    <a:pt x="14448" y="25036"/>
                    <a:pt x="16758" y="23557"/>
                    <a:pt x="18660" y="22314"/>
                  </a:cubicBezTo>
                  <a:cubicBezTo>
                    <a:pt x="20562" y="21071"/>
                    <a:pt x="22656" y="19974"/>
                    <a:pt x="23488" y="17486"/>
                  </a:cubicBezTo>
                  <a:cubicBezTo>
                    <a:pt x="24320" y="14998"/>
                    <a:pt x="24791" y="10128"/>
                    <a:pt x="23653" y="7387"/>
                  </a:cubicBezTo>
                  <a:cubicBezTo>
                    <a:pt x="22515" y="4647"/>
                    <a:pt x="19738" y="2068"/>
                    <a:pt x="16659" y="1043"/>
                  </a:cubicBezTo>
                  <a:cubicBezTo>
                    <a:pt x="13580" y="19"/>
                    <a:pt x="7956" y="-753"/>
                    <a:pt x="5180" y="1240"/>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grpSp>
        <p:nvGrpSpPr>
          <p:cNvPr id="11" name="Google Shape;1640;p39"/>
          <p:cNvGrpSpPr/>
          <p:nvPr/>
        </p:nvGrpSpPr>
        <p:grpSpPr>
          <a:xfrm>
            <a:off x="1529783" y="3650416"/>
            <a:ext cx="648601" cy="659590"/>
            <a:chOff x="451814" y="2209625"/>
            <a:chExt cx="873890" cy="888696"/>
          </a:xfrm>
        </p:grpSpPr>
        <p:sp>
          <p:nvSpPr>
            <p:cNvPr id="12" name="Google Shape;1641;p39"/>
            <p:cNvSpPr/>
            <p:nvPr/>
          </p:nvSpPr>
          <p:spPr>
            <a:xfrm>
              <a:off x="521051" y="220962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solidFill>
              <a:schemeClr val="accent3"/>
            </a:solidFill>
            <a:ln>
              <a:noFill/>
            </a:ln>
          </p:spPr>
          <p:txBody>
            <a:bodyPr/>
            <a:lstStyle/>
            <a:p>
              <a:endParaRPr lang="en-US"/>
            </a:p>
          </p:txBody>
        </p:sp>
        <p:sp>
          <p:nvSpPr>
            <p:cNvPr id="13" name="Google Shape;1642;p39"/>
            <p:cNvSpPr/>
            <p:nvPr/>
          </p:nvSpPr>
          <p:spPr>
            <a:xfrm>
              <a:off x="451814" y="2303505"/>
              <a:ext cx="804653" cy="794816"/>
            </a:xfrm>
            <a:custGeom>
              <a:avLst/>
              <a:gdLst/>
              <a:ahLst/>
              <a:cxnLst/>
              <a:rect l="l" t="t" r="r" b="b"/>
              <a:pathLst>
                <a:path w="22905" h="22625" extrusionOk="0">
                  <a:moveTo>
                    <a:pt x="4726" y="1614"/>
                  </a:moveTo>
                  <a:cubicBezTo>
                    <a:pt x="2123" y="3724"/>
                    <a:pt x="333" y="10400"/>
                    <a:pt x="46" y="13586"/>
                  </a:cubicBezTo>
                  <a:cubicBezTo>
                    <a:pt x="-241" y="16772"/>
                    <a:pt x="1130" y="19227"/>
                    <a:pt x="3002" y="20730"/>
                  </a:cubicBezTo>
                  <a:cubicBezTo>
                    <a:pt x="4874" y="22233"/>
                    <a:pt x="8906" y="22512"/>
                    <a:pt x="11279" y="22602"/>
                  </a:cubicBezTo>
                  <a:cubicBezTo>
                    <a:pt x="13652" y="22692"/>
                    <a:pt x="15442" y="22298"/>
                    <a:pt x="17240" y="21272"/>
                  </a:cubicBezTo>
                  <a:cubicBezTo>
                    <a:pt x="19038" y="20246"/>
                    <a:pt x="21231" y="18489"/>
                    <a:pt x="22068" y="16444"/>
                  </a:cubicBezTo>
                  <a:cubicBezTo>
                    <a:pt x="22906" y="14399"/>
                    <a:pt x="23333" y="11591"/>
                    <a:pt x="22265" y="9004"/>
                  </a:cubicBezTo>
                  <a:cubicBezTo>
                    <a:pt x="21198" y="6417"/>
                    <a:pt x="18586" y="2156"/>
                    <a:pt x="15663" y="924"/>
                  </a:cubicBezTo>
                  <a:cubicBezTo>
                    <a:pt x="12740" y="-308"/>
                    <a:pt x="7329" y="-496"/>
                    <a:pt x="4726" y="1614"/>
                  </a:cubicBezTo>
                  <a:close/>
                </a:path>
              </a:pathLst>
            </a:custGeom>
            <a:noFill/>
            <a:ln w="19050" cap="flat" cmpd="sng">
              <a:solidFill>
                <a:schemeClr val="dk1"/>
              </a:solidFill>
              <a:prstDash val="solid"/>
              <a:round/>
              <a:headEnd type="none" w="med" len="med"/>
              <a:tailEnd type="none" w="med" len="med"/>
            </a:ln>
          </p:spPr>
          <p:txBody>
            <a:bodyPr/>
            <a:lstStyle/>
            <a:p>
              <a:endParaRPr lang="en-US"/>
            </a:p>
          </p:txBody>
        </p:sp>
      </p:grpSp>
      <p:sp>
        <p:nvSpPr>
          <p:cNvPr id="14" name="Google Shape;1652;p39"/>
          <p:cNvSpPr txBox="1">
            <a:spLocks noGrp="1"/>
          </p:cNvSpPr>
          <p:nvPr/>
        </p:nvSpPr>
        <p:spPr>
          <a:xfrm>
            <a:off x="1854084" y="1555778"/>
            <a:ext cx="1841400" cy="40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 sz="2800" dirty="0" smtClean="0">
                <a:latin typeface="+mj-lt"/>
              </a:rPr>
              <a:t>Vật liệu</a:t>
            </a:r>
            <a:endParaRPr sz="2800" dirty="0">
              <a:latin typeface="+mj-lt"/>
            </a:endParaRPr>
          </a:p>
        </p:txBody>
      </p:sp>
      <p:sp>
        <p:nvSpPr>
          <p:cNvPr id="15" name="Google Shape;1654;p39"/>
          <p:cNvSpPr txBox="1">
            <a:spLocks noGrp="1"/>
          </p:cNvSpPr>
          <p:nvPr/>
        </p:nvSpPr>
        <p:spPr>
          <a:xfrm>
            <a:off x="2154409" y="3814200"/>
            <a:ext cx="3897297" cy="40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 sz="2400" dirty="0" smtClean="0">
                <a:latin typeface="+mn-lt"/>
              </a:rPr>
              <a:t>Thu gom rác thải và tái chế</a:t>
            </a:r>
            <a:endParaRPr sz="2400" dirty="0">
              <a:latin typeface="+mn-lt"/>
            </a:endParaRPr>
          </a:p>
        </p:txBody>
      </p:sp>
      <p:sp>
        <p:nvSpPr>
          <p:cNvPr id="16" name="Google Shape;1656;p39"/>
          <p:cNvSpPr txBox="1">
            <a:spLocks noGrp="1"/>
          </p:cNvSpPr>
          <p:nvPr/>
        </p:nvSpPr>
        <p:spPr>
          <a:xfrm>
            <a:off x="2016304" y="2254827"/>
            <a:ext cx="2908987" cy="950028"/>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 sz="2800" dirty="0" smtClean="0">
                <a:latin typeface="+mj-lt"/>
              </a:rPr>
              <a:t>Tính chất và ứng dụng của vật liệu</a:t>
            </a:r>
            <a:endParaRPr sz="2800" dirty="0">
              <a:latin typeface="+mj-lt"/>
            </a:endParaRPr>
          </a:p>
        </p:txBody>
      </p:sp>
      <p:sp>
        <p:nvSpPr>
          <p:cNvPr id="17" name="Google Shape;1662;p39"/>
          <p:cNvSpPr txBox="1">
            <a:spLocks noGrp="1"/>
          </p:cNvSpPr>
          <p:nvPr/>
        </p:nvSpPr>
        <p:spPr>
          <a:xfrm>
            <a:off x="1196720" y="1447011"/>
            <a:ext cx="879000" cy="40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
              <a:t>01</a:t>
            </a:r>
            <a:endParaRPr/>
          </a:p>
        </p:txBody>
      </p:sp>
      <p:sp>
        <p:nvSpPr>
          <p:cNvPr id="18" name="Google Shape;1663;p39"/>
          <p:cNvSpPr txBox="1">
            <a:spLocks noGrp="1"/>
          </p:cNvSpPr>
          <p:nvPr/>
        </p:nvSpPr>
        <p:spPr>
          <a:xfrm>
            <a:off x="1185242" y="2555144"/>
            <a:ext cx="879000" cy="40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 dirty="0"/>
              <a:t>02</a:t>
            </a:r>
            <a:endParaRPr dirty="0"/>
          </a:p>
        </p:txBody>
      </p:sp>
      <p:sp>
        <p:nvSpPr>
          <p:cNvPr id="19" name="Google Shape;1664;p39"/>
          <p:cNvSpPr txBox="1">
            <a:spLocks noGrp="1"/>
          </p:cNvSpPr>
          <p:nvPr/>
        </p:nvSpPr>
        <p:spPr>
          <a:xfrm>
            <a:off x="1337755" y="3744522"/>
            <a:ext cx="879000" cy="401700"/>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2pPr>
            <a:lvl3pPr marR="0" lvl="2"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3pPr>
            <a:lvl4pPr marR="0" lvl="3"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4pPr>
            <a:lvl5pPr marR="0" lvl="4"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5pPr>
            <a:lvl6pPr marR="0" lvl="5"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6pPr>
            <a:lvl7pPr marR="0" lvl="6"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7pPr>
            <a:lvl8pPr marR="0" lvl="7"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8pPr>
            <a:lvl9pPr marR="0" lvl="8" algn="ctr" rtl="0">
              <a:lnSpc>
                <a:spcPct val="100000"/>
              </a:lnSpc>
              <a:spcBef>
                <a:spcPts val="0"/>
              </a:spcBef>
              <a:spcAft>
                <a:spcPts val="0"/>
              </a:spcAft>
              <a:buClr>
                <a:schemeClr val="dk1"/>
              </a:buClr>
              <a:buSzPts val="2400"/>
              <a:buFont typeface="Vibur"/>
              <a:buNone/>
              <a:defRPr sz="2400" b="0" i="0" u="none" strike="noStrike" cap="none">
                <a:solidFill>
                  <a:schemeClr val="dk1"/>
                </a:solidFill>
                <a:latin typeface="Vibur"/>
                <a:ea typeface="Vibur"/>
                <a:cs typeface="Vibur"/>
                <a:sym typeface="Vibur"/>
              </a:defRPr>
            </a:lvl9pPr>
          </a:lstStyle>
          <a:p>
            <a:pPr marL="0" lvl="0" indent="0" algn="ctr" rtl="0">
              <a:spcBef>
                <a:spcPts val="0"/>
              </a:spcBef>
              <a:spcAft>
                <a:spcPts val="0"/>
              </a:spcAft>
              <a:buNone/>
            </a:pPr>
            <a:r>
              <a:rPr lang="en"/>
              <a:t>03</a:t>
            </a:r>
            <a:endParaRPr/>
          </a:p>
        </p:txBody>
      </p:sp>
      <p:grpSp>
        <p:nvGrpSpPr>
          <p:cNvPr id="20" name="Google Shape;917;p37"/>
          <p:cNvGrpSpPr/>
          <p:nvPr/>
        </p:nvGrpSpPr>
        <p:grpSpPr>
          <a:xfrm>
            <a:off x="998387" y="138088"/>
            <a:ext cx="7158440" cy="921454"/>
            <a:chOff x="7728915" y="2370420"/>
            <a:chExt cx="1034472" cy="222546"/>
          </a:xfrm>
        </p:grpSpPr>
        <p:sp>
          <p:nvSpPr>
            <p:cNvPr id="21" name="Google Shape;918;p37"/>
            <p:cNvSpPr/>
            <p:nvPr/>
          </p:nvSpPr>
          <p:spPr>
            <a:xfrm>
              <a:off x="7737238" y="2413890"/>
              <a:ext cx="167201" cy="172874"/>
            </a:xfrm>
            <a:custGeom>
              <a:avLst/>
              <a:gdLst/>
              <a:ahLst/>
              <a:cxnLst/>
              <a:rect l="l" t="t" r="r" b="b"/>
              <a:pathLst>
                <a:path w="3154" h="3261" extrusionOk="0">
                  <a:moveTo>
                    <a:pt x="2396" y="0"/>
                  </a:moveTo>
                  <a:cubicBezTo>
                    <a:pt x="2396" y="27"/>
                    <a:pt x="2379" y="54"/>
                    <a:pt x="2341" y="55"/>
                  </a:cubicBezTo>
                  <a:cubicBezTo>
                    <a:pt x="2153" y="65"/>
                    <a:pt x="1962" y="69"/>
                    <a:pt x="1769" y="69"/>
                  </a:cubicBezTo>
                  <a:cubicBezTo>
                    <a:pt x="1251" y="69"/>
                    <a:pt x="725" y="38"/>
                    <a:pt x="217" y="3"/>
                  </a:cubicBezTo>
                  <a:lnTo>
                    <a:pt x="217" y="3"/>
                  </a:lnTo>
                  <a:cubicBezTo>
                    <a:pt x="557" y="612"/>
                    <a:pt x="989" y="1160"/>
                    <a:pt x="1436" y="1696"/>
                  </a:cubicBezTo>
                  <a:cubicBezTo>
                    <a:pt x="1452" y="1716"/>
                    <a:pt x="1453" y="1739"/>
                    <a:pt x="1445" y="1759"/>
                  </a:cubicBezTo>
                  <a:cubicBezTo>
                    <a:pt x="1459" y="1781"/>
                    <a:pt x="1461" y="1812"/>
                    <a:pt x="1437" y="1838"/>
                  </a:cubicBezTo>
                  <a:cubicBezTo>
                    <a:pt x="978" y="2326"/>
                    <a:pt x="493" y="2807"/>
                    <a:pt x="1" y="3261"/>
                  </a:cubicBezTo>
                  <a:cubicBezTo>
                    <a:pt x="1049" y="3215"/>
                    <a:pt x="2102" y="3223"/>
                    <a:pt x="3153" y="3218"/>
                  </a:cubicBezTo>
                  <a:cubicBezTo>
                    <a:pt x="2894" y="3063"/>
                    <a:pt x="2646" y="2892"/>
                    <a:pt x="2419" y="2690"/>
                  </a:cubicBezTo>
                  <a:cubicBezTo>
                    <a:pt x="2407" y="2678"/>
                    <a:pt x="2405" y="2665"/>
                    <a:pt x="2407" y="2651"/>
                  </a:cubicBezTo>
                  <a:cubicBezTo>
                    <a:pt x="2397" y="2633"/>
                    <a:pt x="2398" y="2610"/>
                    <a:pt x="2412" y="2594"/>
                  </a:cubicBezTo>
                  <a:cubicBezTo>
                    <a:pt x="2411" y="2589"/>
                    <a:pt x="2409" y="2584"/>
                    <a:pt x="2409" y="2580"/>
                  </a:cubicBezTo>
                  <a:cubicBezTo>
                    <a:pt x="2396" y="2032"/>
                    <a:pt x="2454" y="1483"/>
                    <a:pt x="2449" y="935"/>
                  </a:cubicBezTo>
                  <a:cubicBezTo>
                    <a:pt x="2448" y="622"/>
                    <a:pt x="2435" y="311"/>
                    <a:pt x="2414" y="0"/>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19;p37"/>
            <p:cNvSpPr/>
            <p:nvPr/>
          </p:nvSpPr>
          <p:spPr>
            <a:xfrm>
              <a:off x="8619035" y="2410179"/>
              <a:ext cx="135129" cy="175312"/>
            </a:xfrm>
            <a:custGeom>
              <a:avLst/>
              <a:gdLst/>
              <a:ahLst/>
              <a:cxnLst/>
              <a:rect l="l" t="t" r="r" b="b"/>
              <a:pathLst>
                <a:path w="2549" h="3307" extrusionOk="0">
                  <a:moveTo>
                    <a:pt x="2549" y="1"/>
                  </a:moveTo>
                  <a:cubicBezTo>
                    <a:pt x="2390" y="76"/>
                    <a:pt x="2205" y="93"/>
                    <a:pt x="2017" y="93"/>
                  </a:cubicBezTo>
                  <a:cubicBezTo>
                    <a:pt x="1859" y="93"/>
                    <a:pt x="1699" y="81"/>
                    <a:pt x="1549" y="79"/>
                  </a:cubicBezTo>
                  <a:cubicBezTo>
                    <a:pt x="1232" y="75"/>
                    <a:pt x="915" y="70"/>
                    <a:pt x="599" y="49"/>
                  </a:cubicBezTo>
                  <a:lnTo>
                    <a:pt x="599" y="49"/>
                  </a:lnTo>
                  <a:cubicBezTo>
                    <a:pt x="661" y="877"/>
                    <a:pt x="712" y="1715"/>
                    <a:pt x="657" y="2538"/>
                  </a:cubicBezTo>
                  <a:cubicBezTo>
                    <a:pt x="663" y="2551"/>
                    <a:pt x="663" y="2565"/>
                    <a:pt x="652" y="2581"/>
                  </a:cubicBezTo>
                  <a:cubicBezTo>
                    <a:pt x="462" y="2837"/>
                    <a:pt x="234" y="3084"/>
                    <a:pt x="0" y="3306"/>
                  </a:cubicBezTo>
                  <a:cubicBezTo>
                    <a:pt x="511" y="3251"/>
                    <a:pt x="1028" y="3230"/>
                    <a:pt x="1544" y="3230"/>
                  </a:cubicBezTo>
                  <a:cubicBezTo>
                    <a:pt x="1873" y="3230"/>
                    <a:pt x="2202" y="3239"/>
                    <a:pt x="2530" y="3253"/>
                  </a:cubicBezTo>
                  <a:cubicBezTo>
                    <a:pt x="2365" y="3056"/>
                    <a:pt x="2233" y="2834"/>
                    <a:pt x="2080" y="2627"/>
                  </a:cubicBezTo>
                  <a:cubicBezTo>
                    <a:pt x="1864" y="2332"/>
                    <a:pt x="1625" y="2062"/>
                    <a:pt x="1376" y="1795"/>
                  </a:cubicBezTo>
                  <a:cubicBezTo>
                    <a:pt x="1336" y="1752"/>
                    <a:pt x="1365" y="1698"/>
                    <a:pt x="1407" y="1686"/>
                  </a:cubicBezTo>
                  <a:cubicBezTo>
                    <a:pt x="1379" y="1671"/>
                    <a:pt x="1363" y="1632"/>
                    <a:pt x="1391" y="1599"/>
                  </a:cubicBezTo>
                  <a:cubicBezTo>
                    <a:pt x="1796" y="1113"/>
                    <a:pt x="2189" y="627"/>
                    <a:pt x="2534" y="94"/>
                  </a:cubicBezTo>
                  <a:cubicBezTo>
                    <a:pt x="2511" y="65"/>
                    <a:pt x="2507" y="21"/>
                    <a:pt x="2549"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20;p37"/>
            <p:cNvSpPr/>
            <p:nvPr/>
          </p:nvSpPr>
          <p:spPr>
            <a:xfrm>
              <a:off x="7869820" y="2375244"/>
              <a:ext cx="779814" cy="175100"/>
            </a:xfrm>
            <a:custGeom>
              <a:avLst/>
              <a:gdLst/>
              <a:ahLst/>
              <a:cxnLst/>
              <a:rect l="l" t="t" r="r" b="b"/>
              <a:pathLst>
                <a:path w="14710" h="3303" extrusionOk="0">
                  <a:moveTo>
                    <a:pt x="1" y="1"/>
                  </a:moveTo>
                  <a:lnTo>
                    <a:pt x="1" y="1"/>
                  </a:lnTo>
                  <a:cubicBezTo>
                    <a:pt x="4" y="7"/>
                    <a:pt x="7" y="14"/>
                    <a:pt x="7" y="21"/>
                  </a:cubicBezTo>
                  <a:cubicBezTo>
                    <a:pt x="129" y="1078"/>
                    <a:pt x="213" y="2253"/>
                    <a:pt x="1" y="3303"/>
                  </a:cubicBezTo>
                  <a:cubicBezTo>
                    <a:pt x="1471" y="3229"/>
                    <a:pt x="2946" y="3217"/>
                    <a:pt x="4421" y="3217"/>
                  </a:cubicBezTo>
                  <a:cubicBezTo>
                    <a:pt x="5090" y="3217"/>
                    <a:pt x="5759" y="3220"/>
                    <a:pt x="6427" y="3220"/>
                  </a:cubicBezTo>
                  <a:cubicBezTo>
                    <a:pt x="6695" y="3220"/>
                    <a:pt x="6964" y="3219"/>
                    <a:pt x="7232" y="3218"/>
                  </a:cubicBezTo>
                  <a:cubicBezTo>
                    <a:pt x="7778" y="3216"/>
                    <a:pt x="8323" y="3215"/>
                    <a:pt x="8869" y="3215"/>
                  </a:cubicBezTo>
                  <a:cubicBezTo>
                    <a:pt x="10559" y="3215"/>
                    <a:pt x="12249" y="3225"/>
                    <a:pt x="13939" y="3242"/>
                  </a:cubicBezTo>
                  <a:cubicBezTo>
                    <a:pt x="13952" y="3228"/>
                    <a:pt x="13972" y="3220"/>
                    <a:pt x="13992" y="3220"/>
                  </a:cubicBezTo>
                  <a:cubicBezTo>
                    <a:pt x="14011" y="3220"/>
                    <a:pt x="14031" y="3228"/>
                    <a:pt x="14042" y="3243"/>
                  </a:cubicBezTo>
                  <a:cubicBezTo>
                    <a:pt x="14185" y="3244"/>
                    <a:pt x="14330" y="3245"/>
                    <a:pt x="14474" y="3247"/>
                  </a:cubicBezTo>
                  <a:cubicBezTo>
                    <a:pt x="14477" y="3228"/>
                    <a:pt x="14492" y="3211"/>
                    <a:pt x="14518" y="3210"/>
                  </a:cubicBezTo>
                  <a:cubicBezTo>
                    <a:pt x="14559" y="3209"/>
                    <a:pt x="14601" y="3207"/>
                    <a:pt x="14642" y="3207"/>
                  </a:cubicBezTo>
                  <a:lnTo>
                    <a:pt x="14670" y="3207"/>
                  </a:lnTo>
                  <a:cubicBezTo>
                    <a:pt x="14682" y="3197"/>
                    <a:pt x="14693" y="3186"/>
                    <a:pt x="14705" y="3177"/>
                  </a:cubicBezTo>
                  <a:lnTo>
                    <a:pt x="14710" y="3175"/>
                  </a:lnTo>
                  <a:cubicBezTo>
                    <a:pt x="14632" y="2149"/>
                    <a:pt x="14635" y="1119"/>
                    <a:pt x="14546" y="93"/>
                  </a:cubicBezTo>
                  <a:lnTo>
                    <a:pt x="14543" y="93"/>
                  </a:lnTo>
                  <a:cubicBezTo>
                    <a:pt x="13973" y="100"/>
                    <a:pt x="13402" y="103"/>
                    <a:pt x="12831" y="103"/>
                  </a:cubicBezTo>
                  <a:cubicBezTo>
                    <a:pt x="10957" y="103"/>
                    <a:pt x="9082" y="71"/>
                    <a:pt x="7210" y="57"/>
                  </a:cubicBezTo>
                  <a:cubicBezTo>
                    <a:pt x="5992" y="49"/>
                    <a:pt x="4772" y="38"/>
                    <a:pt x="3553" y="32"/>
                  </a:cubicBezTo>
                  <a:cubicBezTo>
                    <a:pt x="3436" y="31"/>
                    <a:pt x="3319" y="31"/>
                    <a:pt x="3202" y="31"/>
                  </a:cubicBezTo>
                  <a:cubicBezTo>
                    <a:pt x="2695" y="31"/>
                    <a:pt x="2186" y="36"/>
                    <a:pt x="1677" y="36"/>
                  </a:cubicBezTo>
                  <a:cubicBezTo>
                    <a:pt x="1118" y="36"/>
                    <a:pt x="558" y="29"/>
                    <a:pt x="1" y="1"/>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21;p37"/>
            <p:cNvSpPr/>
            <p:nvPr/>
          </p:nvSpPr>
          <p:spPr>
            <a:xfrm>
              <a:off x="8615165" y="2551455"/>
              <a:ext cx="25234" cy="25022"/>
            </a:xfrm>
            <a:custGeom>
              <a:avLst/>
              <a:gdLst/>
              <a:ahLst/>
              <a:cxnLst/>
              <a:rect l="l" t="t" r="r" b="b"/>
              <a:pathLst>
                <a:path w="476" h="472" extrusionOk="0">
                  <a:moveTo>
                    <a:pt x="476" y="0"/>
                  </a:moveTo>
                  <a:cubicBezTo>
                    <a:pt x="470" y="3"/>
                    <a:pt x="464" y="5"/>
                    <a:pt x="458" y="5"/>
                  </a:cubicBezTo>
                  <a:cubicBezTo>
                    <a:pt x="305" y="4"/>
                    <a:pt x="152" y="3"/>
                    <a:pt x="0" y="2"/>
                  </a:cubicBezTo>
                  <a:lnTo>
                    <a:pt x="0" y="2"/>
                  </a:lnTo>
                  <a:cubicBezTo>
                    <a:pt x="24" y="156"/>
                    <a:pt x="29" y="315"/>
                    <a:pt x="15" y="471"/>
                  </a:cubicBezTo>
                  <a:cubicBezTo>
                    <a:pt x="159" y="308"/>
                    <a:pt x="313" y="147"/>
                    <a:pt x="476"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22;p37"/>
            <p:cNvSpPr/>
            <p:nvPr/>
          </p:nvSpPr>
          <p:spPr>
            <a:xfrm>
              <a:off x="7873107" y="2555696"/>
              <a:ext cx="41085" cy="27513"/>
            </a:xfrm>
            <a:custGeom>
              <a:avLst/>
              <a:gdLst/>
              <a:ahLst/>
              <a:cxnLst/>
              <a:rect l="l" t="t" r="r" b="b"/>
              <a:pathLst>
                <a:path w="775" h="519" extrusionOk="0">
                  <a:moveTo>
                    <a:pt x="1" y="0"/>
                  </a:moveTo>
                  <a:cubicBezTo>
                    <a:pt x="259" y="173"/>
                    <a:pt x="513" y="351"/>
                    <a:pt x="774" y="518"/>
                  </a:cubicBezTo>
                  <a:cubicBezTo>
                    <a:pt x="754" y="347"/>
                    <a:pt x="748" y="174"/>
                    <a:pt x="762" y="2"/>
                  </a:cubicBezTo>
                  <a:cubicBezTo>
                    <a:pt x="508" y="2"/>
                    <a:pt x="255" y="2"/>
                    <a:pt x="1" y="0"/>
                  </a:cubicBezTo>
                  <a:close/>
                </a:path>
              </a:pathLst>
            </a:custGeom>
            <a:solidFill>
              <a:srgbClr val="FF6EA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23;p37"/>
            <p:cNvSpPr/>
            <p:nvPr/>
          </p:nvSpPr>
          <p:spPr>
            <a:xfrm>
              <a:off x="8691290" y="2406733"/>
              <a:ext cx="72097" cy="92931"/>
            </a:xfrm>
            <a:custGeom>
              <a:avLst/>
              <a:gdLst/>
              <a:ahLst/>
              <a:cxnLst/>
              <a:rect l="l" t="t" r="r" b="b"/>
              <a:pathLst>
                <a:path w="1360" h="1753" extrusionOk="0">
                  <a:moveTo>
                    <a:pt x="1202" y="1"/>
                  </a:moveTo>
                  <a:lnTo>
                    <a:pt x="1186" y="66"/>
                  </a:lnTo>
                  <a:cubicBezTo>
                    <a:pt x="1144" y="86"/>
                    <a:pt x="1148" y="130"/>
                    <a:pt x="1171" y="159"/>
                  </a:cubicBezTo>
                  <a:cubicBezTo>
                    <a:pt x="826" y="692"/>
                    <a:pt x="433" y="1178"/>
                    <a:pt x="28" y="1664"/>
                  </a:cubicBezTo>
                  <a:cubicBezTo>
                    <a:pt x="0" y="1697"/>
                    <a:pt x="15" y="1736"/>
                    <a:pt x="44" y="1751"/>
                  </a:cubicBezTo>
                  <a:lnTo>
                    <a:pt x="86" y="1753"/>
                  </a:lnTo>
                  <a:cubicBezTo>
                    <a:pt x="92" y="1751"/>
                    <a:pt x="98" y="1746"/>
                    <a:pt x="104" y="1741"/>
                  </a:cubicBezTo>
                  <a:cubicBezTo>
                    <a:pt x="597" y="1303"/>
                    <a:pt x="1003" y="759"/>
                    <a:pt x="1337" y="191"/>
                  </a:cubicBezTo>
                  <a:cubicBezTo>
                    <a:pt x="1359" y="152"/>
                    <a:pt x="1344" y="116"/>
                    <a:pt x="1318" y="96"/>
                  </a:cubicBezTo>
                  <a:cubicBezTo>
                    <a:pt x="1321" y="62"/>
                    <a:pt x="1296" y="30"/>
                    <a:pt x="1264" y="19"/>
                  </a:cubicBezTo>
                  <a:cubicBezTo>
                    <a:pt x="1244" y="11"/>
                    <a:pt x="1223" y="5"/>
                    <a:pt x="1202"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24;p37"/>
            <p:cNvSpPr/>
            <p:nvPr/>
          </p:nvSpPr>
          <p:spPr>
            <a:xfrm>
              <a:off x="7728915" y="2370420"/>
              <a:ext cx="1031411" cy="222546"/>
            </a:xfrm>
            <a:custGeom>
              <a:avLst/>
              <a:gdLst/>
              <a:ahLst/>
              <a:cxnLst/>
              <a:rect l="l" t="t" r="r" b="b"/>
              <a:pathLst>
                <a:path w="19456" h="4198" extrusionOk="0">
                  <a:moveTo>
                    <a:pt x="2659" y="92"/>
                  </a:moveTo>
                  <a:lnTo>
                    <a:pt x="2659" y="92"/>
                  </a:lnTo>
                  <a:cubicBezTo>
                    <a:pt x="3216" y="120"/>
                    <a:pt x="3776" y="127"/>
                    <a:pt x="4335" y="127"/>
                  </a:cubicBezTo>
                  <a:cubicBezTo>
                    <a:pt x="4844" y="127"/>
                    <a:pt x="5353" y="122"/>
                    <a:pt x="5860" y="122"/>
                  </a:cubicBezTo>
                  <a:cubicBezTo>
                    <a:pt x="5977" y="122"/>
                    <a:pt x="6094" y="122"/>
                    <a:pt x="6211" y="123"/>
                  </a:cubicBezTo>
                  <a:cubicBezTo>
                    <a:pt x="7430" y="129"/>
                    <a:pt x="8650" y="140"/>
                    <a:pt x="9868" y="148"/>
                  </a:cubicBezTo>
                  <a:cubicBezTo>
                    <a:pt x="11740" y="162"/>
                    <a:pt x="13615" y="194"/>
                    <a:pt x="15489" y="194"/>
                  </a:cubicBezTo>
                  <a:cubicBezTo>
                    <a:pt x="16060" y="194"/>
                    <a:pt x="16631" y="191"/>
                    <a:pt x="17201" y="184"/>
                  </a:cubicBezTo>
                  <a:lnTo>
                    <a:pt x="17204" y="184"/>
                  </a:lnTo>
                  <a:cubicBezTo>
                    <a:pt x="17293" y="1210"/>
                    <a:pt x="17290" y="2239"/>
                    <a:pt x="17368" y="3266"/>
                  </a:cubicBezTo>
                  <a:lnTo>
                    <a:pt x="17363" y="3268"/>
                  </a:lnTo>
                  <a:cubicBezTo>
                    <a:pt x="17351" y="3277"/>
                    <a:pt x="17339" y="3288"/>
                    <a:pt x="17328" y="3298"/>
                  </a:cubicBezTo>
                  <a:lnTo>
                    <a:pt x="17300" y="3298"/>
                  </a:lnTo>
                  <a:cubicBezTo>
                    <a:pt x="17259" y="3298"/>
                    <a:pt x="17217" y="3300"/>
                    <a:pt x="17176" y="3301"/>
                  </a:cubicBezTo>
                  <a:cubicBezTo>
                    <a:pt x="17150" y="3302"/>
                    <a:pt x="17135" y="3319"/>
                    <a:pt x="17132" y="3338"/>
                  </a:cubicBezTo>
                  <a:cubicBezTo>
                    <a:pt x="16988" y="3336"/>
                    <a:pt x="16843" y="3335"/>
                    <a:pt x="16699" y="3334"/>
                  </a:cubicBezTo>
                  <a:cubicBezTo>
                    <a:pt x="16688" y="3319"/>
                    <a:pt x="16669" y="3311"/>
                    <a:pt x="16650" y="3311"/>
                  </a:cubicBezTo>
                  <a:cubicBezTo>
                    <a:pt x="16630" y="3311"/>
                    <a:pt x="16610" y="3319"/>
                    <a:pt x="16597" y="3333"/>
                  </a:cubicBezTo>
                  <a:cubicBezTo>
                    <a:pt x="14907" y="3316"/>
                    <a:pt x="13217" y="3306"/>
                    <a:pt x="11527" y="3306"/>
                  </a:cubicBezTo>
                  <a:cubicBezTo>
                    <a:pt x="10981" y="3306"/>
                    <a:pt x="10436" y="3307"/>
                    <a:pt x="9890" y="3309"/>
                  </a:cubicBezTo>
                  <a:cubicBezTo>
                    <a:pt x="9622" y="3310"/>
                    <a:pt x="9354" y="3311"/>
                    <a:pt x="9085" y="3311"/>
                  </a:cubicBezTo>
                  <a:cubicBezTo>
                    <a:pt x="8417" y="3311"/>
                    <a:pt x="7748" y="3308"/>
                    <a:pt x="7079" y="3308"/>
                  </a:cubicBezTo>
                  <a:cubicBezTo>
                    <a:pt x="5605" y="3308"/>
                    <a:pt x="4130" y="3320"/>
                    <a:pt x="2659" y="3394"/>
                  </a:cubicBezTo>
                  <a:cubicBezTo>
                    <a:pt x="2871" y="2344"/>
                    <a:pt x="2787" y="1169"/>
                    <a:pt x="2665" y="112"/>
                  </a:cubicBezTo>
                  <a:cubicBezTo>
                    <a:pt x="2665" y="105"/>
                    <a:pt x="2662" y="98"/>
                    <a:pt x="2659" y="92"/>
                  </a:cubicBezTo>
                  <a:close/>
                  <a:moveTo>
                    <a:pt x="17194" y="3415"/>
                  </a:moveTo>
                  <a:cubicBezTo>
                    <a:pt x="17031" y="3562"/>
                    <a:pt x="16877" y="3723"/>
                    <a:pt x="16733" y="3886"/>
                  </a:cubicBezTo>
                  <a:cubicBezTo>
                    <a:pt x="16747" y="3730"/>
                    <a:pt x="16742" y="3571"/>
                    <a:pt x="16718" y="3417"/>
                  </a:cubicBezTo>
                  <a:lnTo>
                    <a:pt x="16718" y="3417"/>
                  </a:lnTo>
                  <a:cubicBezTo>
                    <a:pt x="16870" y="3418"/>
                    <a:pt x="17023" y="3419"/>
                    <a:pt x="17176" y="3420"/>
                  </a:cubicBezTo>
                  <a:cubicBezTo>
                    <a:pt x="17182" y="3420"/>
                    <a:pt x="17188" y="3418"/>
                    <a:pt x="17194" y="3415"/>
                  </a:cubicBezTo>
                  <a:close/>
                  <a:moveTo>
                    <a:pt x="2721" y="3495"/>
                  </a:moveTo>
                  <a:lnTo>
                    <a:pt x="2721" y="3495"/>
                  </a:lnTo>
                  <a:cubicBezTo>
                    <a:pt x="2975" y="3497"/>
                    <a:pt x="3228" y="3497"/>
                    <a:pt x="3482" y="3497"/>
                  </a:cubicBezTo>
                  <a:cubicBezTo>
                    <a:pt x="3468" y="3669"/>
                    <a:pt x="3474" y="3842"/>
                    <a:pt x="3494" y="4013"/>
                  </a:cubicBezTo>
                  <a:cubicBezTo>
                    <a:pt x="3233" y="3846"/>
                    <a:pt x="2979" y="3668"/>
                    <a:pt x="2721" y="3495"/>
                  </a:cubicBezTo>
                  <a:close/>
                  <a:moveTo>
                    <a:pt x="3773" y="0"/>
                  </a:moveTo>
                  <a:cubicBezTo>
                    <a:pt x="3374" y="0"/>
                    <a:pt x="2976" y="6"/>
                    <a:pt x="2580" y="24"/>
                  </a:cubicBezTo>
                  <a:cubicBezTo>
                    <a:pt x="2563" y="25"/>
                    <a:pt x="2553" y="36"/>
                    <a:pt x="2550" y="48"/>
                  </a:cubicBezTo>
                  <a:cubicBezTo>
                    <a:pt x="2528" y="59"/>
                    <a:pt x="2513" y="79"/>
                    <a:pt x="2516" y="111"/>
                  </a:cubicBezTo>
                  <a:cubicBezTo>
                    <a:pt x="2537" y="347"/>
                    <a:pt x="2556" y="584"/>
                    <a:pt x="2572" y="819"/>
                  </a:cubicBezTo>
                  <a:cubicBezTo>
                    <a:pt x="2592" y="1131"/>
                    <a:pt x="2605" y="1442"/>
                    <a:pt x="2607" y="1755"/>
                  </a:cubicBezTo>
                  <a:cubicBezTo>
                    <a:pt x="2611" y="2303"/>
                    <a:pt x="2553" y="2852"/>
                    <a:pt x="2566" y="3399"/>
                  </a:cubicBezTo>
                  <a:cubicBezTo>
                    <a:pt x="2566" y="3404"/>
                    <a:pt x="2568" y="3409"/>
                    <a:pt x="2569" y="3413"/>
                  </a:cubicBezTo>
                  <a:cubicBezTo>
                    <a:pt x="2556" y="3429"/>
                    <a:pt x="2554" y="3453"/>
                    <a:pt x="2564" y="3471"/>
                  </a:cubicBezTo>
                  <a:cubicBezTo>
                    <a:pt x="2562" y="3484"/>
                    <a:pt x="2564" y="3498"/>
                    <a:pt x="2576" y="3509"/>
                  </a:cubicBezTo>
                  <a:cubicBezTo>
                    <a:pt x="2803" y="3712"/>
                    <a:pt x="3051" y="3882"/>
                    <a:pt x="3310" y="4037"/>
                  </a:cubicBezTo>
                  <a:cubicBezTo>
                    <a:pt x="2260" y="4043"/>
                    <a:pt x="1207" y="4034"/>
                    <a:pt x="158" y="4081"/>
                  </a:cubicBezTo>
                  <a:cubicBezTo>
                    <a:pt x="650" y="3627"/>
                    <a:pt x="1136" y="3146"/>
                    <a:pt x="1594" y="2658"/>
                  </a:cubicBezTo>
                  <a:cubicBezTo>
                    <a:pt x="1619" y="2631"/>
                    <a:pt x="1616" y="2601"/>
                    <a:pt x="1602" y="2579"/>
                  </a:cubicBezTo>
                  <a:cubicBezTo>
                    <a:pt x="1610" y="2559"/>
                    <a:pt x="1610" y="2536"/>
                    <a:pt x="1593" y="2516"/>
                  </a:cubicBezTo>
                  <a:cubicBezTo>
                    <a:pt x="1146" y="1980"/>
                    <a:pt x="716" y="1432"/>
                    <a:pt x="374" y="822"/>
                  </a:cubicBezTo>
                  <a:lnTo>
                    <a:pt x="374" y="822"/>
                  </a:lnTo>
                  <a:cubicBezTo>
                    <a:pt x="887" y="857"/>
                    <a:pt x="1416" y="889"/>
                    <a:pt x="1937" y="889"/>
                  </a:cubicBezTo>
                  <a:cubicBezTo>
                    <a:pt x="2125" y="889"/>
                    <a:pt x="2313" y="884"/>
                    <a:pt x="2498" y="875"/>
                  </a:cubicBezTo>
                  <a:cubicBezTo>
                    <a:pt x="2536" y="873"/>
                    <a:pt x="2553" y="847"/>
                    <a:pt x="2553" y="820"/>
                  </a:cubicBezTo>
                  <a:cubicBezTo>
                    <a:pt x="2553" y="793"/>
                    <a:pt x="2535" y="766"/>
                    <a:pt x="2498" y="762"/>
                  </a:cubicBezTo>
                  <a:cubicBezTo>
                    <a:pt x="2059" y="717"/>
                    <a:pt x="1605" y="704"/>
                    <a:pt x="1154" y="704"/>
                  </a:cubicBezTo>
                  <a:cubicBezTo>
                    <a:pt x="878" y="704"/>
                    <a:pt x="603" y="709"/>
                    <a:pt x="333" y="715"/>
                  </a:cubicBezTo>
                  <a:cubicBezTo>
                    <a:pt x="320" y="715"/>
                    <a:pt x="311" y="719"/>
                    <a:pt x="301" y="725"/>
                  </a:cubicBezTo>
                  <a:cubicBezTo>
                    <a:pt x="296" y="724"/>
                    <a:pt x="291" y="723"/>
                    <a:pt x="286" y="723"/>
                  </a:cubicBezTo>
                  <a:cubicBezTo>
                    <a:pt x="248" y="723"/>
                    <a:pt x="208" y="764"/>
                    <a:pt x="233" y="810"/>
                  </a:cubicBezTo>
                  <a:cubicBezTo>
                    <a:pt x="582" y="1447"/>
                    <a:pt x="973" y="2057"/>
                    <a:pt x="1487" y="2575"/>
                  </a:cubicBezTo>
                  <a:cubicBezTo>
                    <a:pt x="989" y="3022"/>
                    <a:pt x="505" y="3513"/>
                    <a:pt x="67" y="4018"/>
                  </a:cubicBezTo>
                  <a:cubicBezTo>
                    <a:pt x="47" y="4040"/>
                    <a:pt x="50" y="4066"/>
                    <a:pt x="63" y="4085"/>
                  </a:cubicBezTo>
                  <a:cubicBezTo>
                    <a:pt x="1" y="4091"/>
                    <a:pt x="1" y="4184"/>
                    <a:pt x="66" y="4185"/>
                  </a:cubicBezTo>
                  <a:cubicBezTo>
                    <a:pt x="382" y="4194"/>
                    <a:pt x="697" y="4197"/>
                    <a:pt x="1013" y="4197"/>
                  </a:cubicBezTo>
                  <a:cubicBezTo>
                    <a:pt x="1847" y="4197"/>
                    <a:pt x="2682" y="4174"/>
                    <a:pt x="3514" y="4165"/>
                  </a:cubicBezTo>
                  <a:cubicBezTo>
                    <a:pt x="3556" y="4164"/>
                    <a:pt x="3576" y="4130"/>
                    <a:pt x="3575" y="4098"/>
                  </a:cubicBezTo>
                  <a:cubicBezTo>
                    <a:pt x="3598" y="4092"/>
                    <a:pt x="3616" y="4075"/>
                    <a:pt x="3614" y="4044"/>
                  </a:cubicBezTo>
                  <a:cubicBezTo>
                    <a:pt x="3601" y="3862"/>
                    <a:pt x="3600" y="3680"/>
                    <a:pt x="3601" y="3497"/>
                  </a:cubicBezTo>
                  <a:cubicBezTo>
                    <a:pt x="5697" y="3493"/>
                    <a:pt x="7794" y="3412"/>
                    <a:pt x="9890" y="3401"/>
                  </a:cubicBezTo>
                  <a:cubicBezTo>
                    <a:pt x="10703" y="3397"/>
                    <a:pt x="11516" y="3395"/>
                    <a:pt x="12329" y="3395"/>
                  </a:cubicBezTo>
                  <a:cubicBezTo>
                    <a:pt x="13748" y="3395"/>
                    <a:pt x="15167" y="3402"/>
                    <a:pt x="16586" y="3415"/>
                  </a:cubicBezTo>
                  <a:cubicBezTo>
                    <a:pt x="16600" y="3637"/>
                    <a:pt x="16604" y="3855"/>
                    <a:pt x="16603" y="4079"/>
                  </a:cubicBezTo>
                  <a:cubicBezTo>
                    <a:pt x="16562" y="4092"/>
                    <a:pt x="16561" y="4159"/>
                    <a:pt x="16611" y="4159"/>
                  </a:cubicBezTo>
                  <a:cubicBezTo>
                    <a:pt x="16612" y="4159"/>
                    <a:pt x="16612" y="4159"/>
                    <a:pt x="16613" y="4159"/>
                  </a:cubicBezTo>
                  <a:cubicBezTo>
                    <a:pt x="17326" y="4141"/>
                    <a:pt x="18037" y="4114"/>
                    <a:pt x="18749" y="4114"/>
                  </a:cubicBezTo>
                  <a:cubicBezTo>
                    <a:pt x="18946" y="4114"/>
                    <a:pt x="19143" y="4116"/>
                    <a:pt x="19341" y="4121"/>
                  </a:cubicBezTo>
                  <a:cubicBezTo>
                    <a:pt x="19373" y="4121"/>
                    <a:pt x="19391" y="4100"/>
                    <a:pt x="19396" y="4076"/>
                  </a:cubicBezTo>
                  <a:cubicBezTo>
                    <a:pt x="19397" y="4077"/>
                    <a:pt x="19398" y="4077"/>
                    <a:pt x="19399" y="4077"/>
                  </a:cubicBezTo>
                  <a:cubicBezTo>
                    <a:pt x="19428" y="4077"/>
                    <a:pt x="19456" y="4043"/>
                    <a:pt x="19437" y="4012"/>
                  </a:cubicBezTo>
                  <a:cubicBezTo>
                    <a:pt x="19103" y="3446"/>
                    <a:pt x="18737" y="2909"/>
                    <a:pt x="18260" y="2449"/>
                  </a:cubicBezTo>
                  <a:cubicBezTo>
                    <a:pt x="18254" y="2443"/>
                    <a:pt x="18247" y="2440"/>
                    <a:pt x="18240" y="2437"/>
                  </a:cubicBezTo>
                  <a:lnTo>
                    <a:pt x="18198" y="2434"/>
                  </a:lnTo>
                  <a:cubicBezTo>
                    <a:pt x="18156" y="2447"/>
                    <a:pt x="18129" y="2502"/>
                    <a:pt x="18167" y="2543"/>
                  </a:cubicBezTo>
                  <a:cubicBezTo>
                    <a:pt x="18416" y="2811"/>
                    <a:pt x="18655" y="3081"/>
                    <a:pt x="18872" y="3377"/>
                  </a:cubicBezTo>
                  <a:cubicBezTo>
                    <a:pt x="19024" y="3583"/>
                    <a:pt x="19156" y="3805"/>
                    <a:pt x="19321" y="4002"/>
                  </a:cubicBezTo>
                  <a:cubicBezTo>
                    <a:pt x="18993" y="3988"/>
                    <a:pt x="18664" y="3979"/>
                    <a:pt x="18335" y="3979"/>
                  </a:cubicBezTo>
                  <a:cubicBezTo>
                    <a:pt x="17819" y="3979"/>
                    <a:pt x="17302" y="4000"/>
                    <a:pt x="16791" y="4055"/>
                  </a:cubicBezTo>
                  <a:cubicBezTo>
                    <a:pt x="17025" y="3834"/>
                    <a:pt x="17254" y="3586"/>
                    <a:pt x="17443" y="3330"/>
                  </a:cubicBezTo>
                  <a:cubicBezTo>
                    <a:pt x="17454" y="3315"/>
                    <a:pt x="17454" y="3300"/>
                    <a:pt x="17449" y="3287"/>
                  </a:cubicBezTo>
                  <a:cubicBezTo>
                    <a:pt x="17503" y="2464"/>
                    <a:pt x="17452" y="1627"/>
                    <a:pt x="17390" y="799"/>
                  </a:cubicBezTo>
                  <a:lnTo>
                    <a:pt x="17390" y="799"/>
                  </a:lnTo>
                  <a:cubicBezTo>
                    <a:pt x="17707" y="819"/>
                    <a:pt x="18023" y="825"/>
                    <a:pt x="18340" y="829"/>
                  </a:cubicBezTo>
                  <a:cubicBezTo>
                    <a:pt x="18490" y="830"/>
                    <a:pt x="18651" y="843"/>
                    <a:pt x="18810" y="843"/>
                  </a:cubicBezTo>
                  <a:cubicBezTo>
                    <a:pt x="18997" y="843"/>
                    <a:pt x="19181" y="825"/>
                    <a:pt x="19340" y="751"/>
                  </a:cubicBezTo>
                  <a:lnTo>
                    <a:pt x="19356" y="685"/>
                  </a:lnTo>
                  <a:cubicBezTo>
                    <a:pt x="19265" y="662"/>
                    <a:pt x="19164" y="655"/>
                    <a:pt x="19059" y="655"/>
                  </a:cubicBezTo>
                  <a:cubicBezTo>
                    <a:pt x="18865" y="655"/>
                    <a:pt x="18660" y="680"/>
                    <a:pt x="18495" y="680"/>
                  </a:cubicBezTo>
                  <a:cubicBezTo>
                    <a:pt x="18123" y="680"/>
                    <a:pt x="17753" y="682"/>
                    <a:pt x="17383" y="705"/>
                  </a:cubicBezTo>
                  <a:cubicBezTo>
                    <a:pt x="17369" y="516"/>
                    <a:pt x="17353" y="327"/>
                    <a:pt x="17339" y="139"/>
                  </a:cubicBezTo>
                  <a:cubicBezTo>
                    <a:pt x="17335" y="95"/>
                    <a:pt x="17299" y="72"/>
                    <a:pt x="17265" y="72"/>
                  </a:cubicBezTo>
                  <a:cubicBezTo>
                    <a:pt x="17249" y="72"/>
                    <a:pt x="17233" y="77"/>
                    <a:pt x="17222" y="87"/>
                  </a:cubicBezTo>
                  <a:cubicBezTo>
                    <a:pt x="17215" y="85"/>
                    <a:pt x="17209" y="83"/>
                    <a:pt x="17202" y="83"/>
                  </a:cubicBezTo>
                  <a:cubicBezTo>
                    <a:pt x="14759" y="28"/>
                    <a:pt x="12312" y="49"/>
                    <a:pt x="9868" y="40"/>
                  </a:cubicBezTo>
                  <a:cubicBezTo>
                    <a:pt x="8650" y="37"/>
                    <a:pt x="7431" y="34"/>
                    <a:pt x="6211" y="29"/>
                  </a:cubicBezTo>
                  <a:cubicBezTo>
                    <a:pt x="5402" y="26"/>
                    <a:pt x="4586" y="0"/>
                    <a:pt x="37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8" name="Google Shape;1652;p39"/>
          <p:cNvSpPr txBox="1">
            <a:spLocks noGrp="1"/>
          </p:cNvSpPr>
          <p:nvPr/>
        </p:nvSpPr>
        <p:spPr>
          <a:xfrm>
            <a:off x="3255098" y="223830"/>
            <a:ext cx="3002548" cy="401700"/>
          </a:xfrm>
          <a:prstGeom prst="rect">
            <a:avLst/>
          </a:prstGeom>
          <a:noFill/>
          <a:ln>
            <a:noFill/>
          </a:ln>
        </p:spPr>
        <p:txBody>
          <a:bodyPr spcFirstLastPara="1" wrap="square" lIns="0" tIns="0" rIns="0" bIns="0" anchor="t"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1800"/>
              <a:buFont typeface="Catamaran"/>
              <a:buNone/>
              <a:defRPr sz="2200" b="0" i="0" u="none" strike="noStrike" cap="none">
                <a:solidFill>
                  <a:schemeClr val="dk1"/>
                </a:solidFill>
                <a:latin typeface="Vibur"/>
                <a:ea typeface="Vibur"/>
                <a:cs typeface="Vibur"/>
                <a:sym typeface="Vibur"/>
              </a:defRPr>
            </a:lvl1pPr>
            <a:lvl2pPr marR="0" lvl="1"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2pPr>
            <a:lvl3pPr marR="0" lvl="2"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3pPr>
            <a:lvl4pPr marR="0" lvl="3"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4pPr>
            <a:lvl5pPr marR="0" lvl="4"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5pPr>
            <a:lvl6pPr marR="0" lvl="5"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6pPr>
            <a:lvl7pPr marR="0" lvl="6"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7pPr>
            <a:lvl8pPr marR="0" lvl="7"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8pPr>
            <a:lvl9pPr marR="0" lvl="8" algn="ctr" rtl="0">
              <a:lnSpc>
                <a:spcPct val="100000"/>
              </a:lnSpc>
              <a:spcBef>
                <a:spcPts val="0"/>
              </a:spcBef>
              <a:spcAft>
                <a:spcPts val="0"/>
              </a:spcAft>
              <a:buClr>
                <a:schemeClr val="dk1"/>
              </a:buClr>
              <a:buSzPts val="1800"/>
              <a:buFont typeface="Catamaran"/>
              <a:buNone/>
              <a:defRPr sz="1800" b="1" i="0" u="none" strike="noStrike" cap="none">
                <a:solidFill>
                  <a:schemeClr val="dk1"/>
                </a:solidFill>
                <a:latin typeface="Catamaran"/>
                <a:ea typeface="Catamaran"/>
                <a:cs typeface="Catamaran"/>
                <a:sym typeface="Catamaran"/>
              </a:defRPr>
            </a:lvl9pPr>
          </a:lstStyle>
          <a:p>
            <a:pPr marL="0" lvl="0" indent="0" algn="ctr" rtl="0">
              <a:spcBef>
                <a:spcPts val="0"/>
              </a:spcBef>
              <a:spcAft>
                <a:spcPts val="0"/>
              </a:spcAft>
              <a:buNone/>
            </a:pPr>
            <a:r>
              <a:rPr lang="en" sz="3600" dirty="0" smtClean="0">
                <a:solidFill>
                  <a:srgbClr val="FF0000"/>
                </a:solidFill>
                <a:latin typeface="+mj-lt"/>
              </a:rPr>
              <a:t>NỘI DUNG</a:t>
            </a:r>
            <a:endParaRPr sz="3600" dirty="0">
              <a:solidFill>
                <a:srgbClr val="FF0000"/>
              </a:solidFill>
              <a:latin typeface="+mj-lt"/>
            </a:endParaRPr>
          </a:p>
        </p:txBody>
      </p:sp>
      <p:sp>
        <p:nvSpPr>
          <p:cNvPr id="2" name="Right Brace 1"/>
          <p:cNvSpPr/>
          <p:nvPr/>
        </p:nvSpPr>
        <p:spPr>
          <a:xfrm>
            <a:off x="5239095" y="1554294"/>
            <a:ext cx="299260" cy="1401066"/>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3" name="Oval 2"/>
          <p:cNvSpPr/>
          <p:nvPr/>
        </p:nvSpPr>
        <p:spPr>
          <a:xfrm>
            <a:off x="5592151" y="1756628"/>
            <a:ext cx="2065772" cy="7976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rPr>
              <a:t>Tiết</a:t>
            </a:r>
            <a:r>
              <a:rPr lang="en-US" sz="2000" b="1" dirty="0" smtClean="0">
                <a:solidFill>
                  <a:schemeClr val="tx1"/>
                </a:solidFill>
              </a:rPr>
              <a:t> 1</a:t>
            </a:r>
            <a:endParaRPr lang="en-US" sz="2000" b="1" dirty="0">
              <a:solidFill>
                <a:schemeClr val="tx1"/>
              </a:solidFill>
            </a:endParaRPr>
          </a:p>
        </p:txBody>
      </p:sp>
      <p:cxnSp>
        <p:nvCxnSpPr>
          <p:cNvPr id="29" name="Straight Arrow Connector 28"/>
          <p:cNvCxnSpPr>
            <a:stCxn id="15" idx="3"/>
          </p:cNvCxnSpPr>
          <p:nvPr/>
        </p:nvCxnSpPr>
        <p:spPr>
          <a:xfrm>
            <a:off x="6051706" y="4015050"/>
            <a:ext cx="286749" cy="0"/>
          </a:xfrm>
          <a:prstGeom prst="straightConnector1">
            <a:avLst/>
          </a:prstGeom>
          <a:ln>
            <a:tailEnd type="arrow"/>
          </a:ln>
        </p:spPr>
        <p:style>
          <a:lnRef idx="1">
            <a:schemeClr val="accent1"/>
          </a:lnRef>
          <a:fillRef idx="0">
            <a:schemeClr val="accent1"/>
          </a:fillRef>
          <a:effectRef idx="0">
            <a:schemeClr val="accent1"/>
          </a:effectRef>
          <a:fontRef idx="minor">
            <a:schemeClr val="tx1"/>
          </a:fontRef>
        </p:style>
      </p:cxnSp>
      <p:sp>
        <p:nvSpPr>
          <p:cNvPr id="30" name="Oval 29"/>
          <p:cNvSpPr/>
          <p:nvPr/>
        </p:nvSpPr>
        <p:spPr>
          <a:xfrm>
            <a:off x="6257646" y="3546524"/>
            <a:ext cx="2065772" cy="79769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err="1" smtClean="0">
                <a:solidFill>
                  <a:schemeClr val="tx1"/>
                </a:solidFill>
              </a:rPr>
              <a:t>Tiết</a:t>
            </a:r>
            <a:r>
              <a:rPr lang="en-US" sz="2000" b="1" dirty="0" smtClean="0">
                <a:solidFill>
                  <a:schemeClr val="tx1"/>
                </a:solidFill>
              </a:rPr>
              <a:t> 2</a:t>
            </a:r>
            <a:endParaRPr lang="en-US" sz="2000" b="1" dirty="0">
              <a:solidFill>
                <a:schemeClr val="tx1"/>
              </a:solidFill>
            </a:endParaRPr>
          </a:p>
        </p:txBody>
      </p:sp>
    </p:spTree>
    <p:extLst>
      <p:ext uri="{BB962C8B-B14F-4D97-AF65-F5344CB8AC3E}">
        <p14:creationId xmlns:p14="http://schemas.microsoft.com/office/powerpoint/2010/main" val="26005199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oogle Shape;979;p41"/>
          <p:cNvGrpSpPr/>
          <p:nvPr/>
        </p:nvGrpSpPr>
        <p:grpSpPr>
          <a:xfrm>
            <a:off x="2105535" y="234162"/>
            <a:ext cx="4699670" cy="1011247"/>
            <a:chOff x="7728915" y="1917859"/>
            <a:chExt cx="1034486" cy="222599"/>
          </a:xfrm>
        </p:grpSpPr>
        <p:sp>
          <p:nvSpPr>
            <p:cNvPr id="4"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3" name="Google Shape;1019;p41"/>
          <p:cNvSpPr txBox="1">
            <a:spLocks noGrp="1"/>
          </p:cNvSpPr>
          <p:nvPr>
            <p:ph type="title"/>
          </p:nvPr>
        </p:nvSpPr>
        <p:spPr>
          <a:xfrm>
            <a:off x="2762943" y="239872"/>
            <a:ext cx="3370500" cy="841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sz="3600" dirty="0" smtClean="0">
                <a:latin typeface="+mn-lt"/>
              </a:rPr>
              <a:t>I. Vật liệu</a:t>
            </a:r>
            <a:endParaRPr sz="3600" dirty="0">
              <a:latin typeface="+mn-lt"/>
            </a:endParaRPr>
          </a:p>
        </p:txBody>
      </p:sp>
      <p:grpSp>
        <p:nvGrpSpPr>
          <p:cNvPr id="44" name="Google Shape;1020;p41"/>
          <p:cNvGrpSpPr/>
          <p:nvPr/>
        </p:nvGrpSpPr>
        <p:grpSpPr>
          <a:xfrm rot="10800000">
            <a:off x="7696618" y="319731"/>
            <a:ext cx="1032914" cy="874792"/>
            <a:chOff x="5130338" y="3221575"/>
            <a:chExt cx="343275" cy="290725"/>
          </a:xfrm>
        </p:grpSpPr>
        <p:sp>
          <p:nvSpPr>
            <p:cNvPr id="45" name="Google Shape;1021;p41"/>
            <p:cNvSpPr/>
            <p:nvPr/>
          </p:nvSpPr>
          <p:spPr>
            <a:xfrm>
              <a:off x="5130338" y="3221575"/>
              <a:ext cx="343275" cy="290725"/>
            </a:xfrm>
            <a:custGeom>
              <a:avLst/>
              <a:gdLst/>
              <a:ahLst/>
              <a:cxnLst/>
              <a:rect l="l" t="t" r="r" b="b"/>
              <a:pathLst>
                <a:path w="13731" h="11629" extrusionOk="0">
                  <a:moveTo>
                    <a:pt x="6799" y="4944"/>
                  </a:moveTo>
                  <a:cubicBezTo>
                    <a:pt x="6833" y="4944"/>
                    <a:pt x="6868" y="4956"/>
                    <a:pt x="6904" y="4980"/>
                  </a:cubicBezTo>
                  <a:cubicBezTo>
                    <a:pt x="6966" y="5019"/>
                    <a:pt x="7015" y="5049"/>
                    <a:pt x="7020" y="5049"/>
                  </a:cubicBezTo>
                  <a:cubicBezTo>
                    <a:pt x="7020" y="5049"/>
                    <a:pt x="7021" y="5049"/>
                    <a:pt x="7021" y="5049"/>
                  </a:cubicBezTo>
                  <a:cubicBezTo>
                    <a:pt x="7021" y="5049"/>
                    <a:pt x="7021" y="5049"/>
                    <a:pt x="7021" y="5049"/>
                  </a:cubicBezTo>
                  <a:cubicBezTo>
                    <a:pt x="7022" y="5049"/>
                    <a:pt x="7085" y="5165"/>
                    <a:pt x="7158" y="5306"/>
                  </a:cubicBezTo>
                  <a:cubicBezTo>
                    <a:pt x="7233" y="5449"/>
                    <a:pt x="7416" y="5707"/>
                    <a:pt x="7567" y="5881"/>
                  </a:cubicBezTo>
                  <a:lnTo>
                    <a:pt x="7840" y="6199"/>
                  </a:lnTo>
                  <a:lnTo>
                    <a:pt x="7683" y="6263"/>
                  </a:lnTo>
                  <a:cubicBezTo>
                    <a:pt x="7581" y="6305"/>
                    <a:pt x="7506" y="6329"/>
                    <a:pt x="7440" y="6329"/>
                  </a:cubicBezTo>
                  <a:cubicBezTo>
                    <a:pt x="7321" y="6329"/>
                    <a:pt x="7230" y="6252"/>
                    <a:pt x="7054" y="6063"/>
                  </a:cubicBezTo>
                  <a:cubicBezTo>
                    <a:pt x="6919" y="5918"/>
                    <a:pt x="6732" y="5704"/>
                    <a:pt x="6637" y="5585"/>
                  </a:cubicBezTo>
                  <a:cubicBezTo>
                    <a:pt x="6464" y="5369"/>
                    <a:pt x="6464" y="5369"/>
                    <a:pt x="6544" y="5204"/>
                  </a:cubicBezTo>
                  <a:cubicBezTo>
                    <a:pt x="6629" y="5028"/>
                    <a:pt x="6711" y="4944"/>
                    <a:pt x="6799" y="4944"/>
                  </a:cubicBezTo>
                  <a:close/>
                  <a:moveTo>
                    <a:pt x="10174" y="295"/>
                  </a:moveTo>
                  <a:cubicBezTo>
                    <a:pt x="10473" y="295"/>
                    <a:pt x="11110" y="422"/>
                    <a:pt x="11426" y="556"/>
                  </a:cubicBezTo>
                  <a:cubicBezTo>
                    <a:pt x="12134" y="855"/>
                    <a:pt x="12480" y="1110"/>
                    <a:pt x="12817" y="1584"/>
                  </a:cubicBezTo>
                  <a:cubicBezTo>
                    <a:pt x="13086" y="1960"/>
                    <a:pt x="13343" y="2662"/>
                    <a:pt x="13401" y="3180"/>
                  </a:cubicBezTo>
                  <a:cubicBezTo>
                    <a:pt x="13429" y="3424"/>
                    <a:pt x="13432" y="3689"/>
                    <a:pt x="13408" y="3763"/>
                  </a:cubicBezTo>
                  <a:cubicBezTo>
                    <a:pt x="13383" y="3839"/>
                    <a:pt x="13344" y="3997"/>
                    <a:pt x="13319" y="4118"/>
                  </a:cubicBezTo>
                  <a:cubicBezTo>
                    <a:pt x="13221" y="4600"/>
                    <a:pt x="12497" y="5623"/>
                    <a:pt x="12018" y="5952"/>
                  </a:cubicBezTo>
                  <a:cubicBezTo>
                    <a:pt x="11576" y="6256"/>
                    <a:pt x="10508" y="6450"/>
                    <a:pt x="9610" y="6450"/>
                  </a:cubicBezTo>
                  <a:cubicBezTo>
                    <a:pt x="9196" y="6450"/>
                    <a:pt x="8819" y="6409"/>
                    <a:pt x="8555" y="6318"/>
                  </a:cubicBezTo>
                  <a:cubicBezTo>
                    <a:pt x="8353" y="6249"/>
                    <a:pt x="8284" y="6199"/>
                    <a:pt x="7991" y="5905"/>
                  </a:cubicBezTo>
                  <a:cubicBezTo>
                    <a:pt x="7793" y="5707"/>
                    <a:pt x="7590" y="5463"/>
                    <a:pt x="7494" y="5307"/>
                  </a:cubicBezTo>
                  <a:cubicBezTo>
                    <a:pt x="7405" y="5161"/>
                    <a:pt x="7225" y="4900"/>
                    <a:pt x="7095" y="4727"/>
                  </a:cubicBezTo>
                  <a:cubicBezTo>
                    <a:pt x="6657" y="4142"/>
                    <a:pt x="6588" y="3491"/>
                    <a:pt x="6875" y="2678"/>
                  </a:cubicBezTo>
                  <a:cubicBezTo>
                    <a:pt x="7088" y="2075"/>
                    <a:pt x="7201" y="1869"/>
                    <a:pt x="7533" y="1479"/>
                  </a:cubicBezTo>
                  <a:cubicBezTo>
                    <a:pt x="7836" y="1124"/>
                    <a:pt x="7953" y="1023"/>
                    <a:pt x="8283" y="828"/>
                  </a:cubicBezTo>
                  <a:cubicBezTo>
                    <a:pt x="8761" y="546"/>
                    <a:pt x="9187" y="402"/>
                    <a:pt x="9655" y="363"/>
                  </a:cubicBezTo>
                  <a:cubicBezTo>
                    <a:pt x="9789" y="352"/>
                    <a:pt x="9970" y="325"/>
                    <a:pt x="10064" y="304"/>
                  </a:cubicBezTo>
                  <a:cubicBezTo>
                    <a:pt x="10092" y="297"/>
                    <a:pt x="10129" y="295"/>
                    <a:pt x="10174" y="295"/>
                  </a:cubicBezTo>
                  <a:close/>
                  <a:moveTo>
                    <a:pt x="6271" y="5577"/>
                  </a:moveTo>
                  <a:lnTo>
                    <a:pt x="6342" y="5675"/>
                  </a:lnTo>
                  <a:cubicBezTo>
                    <a:pt x="6381" y="5729"/>
                    <a:pt x="6536" y="5914"/>
                    <a:pt x="6687" y="6088"/>
                  </a:cubicBezTo>
                  <a:lnTo>
                    <a:pt x="6962" y="6403"/>
                  </a:lnTo>
                  <a:lnTo>
                    <a:pt x="6774" y="6561"/>
                  </a:lnTo>
                  <a:cubicBezTo>
                    <a:pt x="6669" y="6647"/>
                    <a:pt x="6530" y="6758"/>
                    <a:pt x="6461" y="6809"/>
                  </a:cubicBezTo>
                  <a:cubicBezTo>
                    <a:pt x="6395" y="6858"/>
                    <a:pt x="6297" y="6929"/>
                    <a:pt x="6251" y="6965"/>
                  </a:cubicBezTo>
                  <a:cubicBezTo>
                    <a:pt x="6203" y="7000"/>
                    <a:pt x="5930" y="7206"/>
                    <a:pt x="5641" y="7423"/>
                  </a:cubicBezTo>
                  <a:cubicBezTo>
                    <a:pt x="4886" y="7991"/>
                    <a:pt x="4546" y="8262"/>
                    <a:pt x="4183" y="8584"/>
                  </a:cubicBezTo>
                  <a:cubicBezTo>
                    <a:pt x="4005" y="8743"/>
                    <a:pt x="3743" y="8960"/>
                    <a:pt x="3599" y="9069"/>
                  </a:cubicBezTo>
                  <a:cubicBezTo>
                    <a:pt x="2693" y="9754"/>
                    <a:pt x="2270" y="10082"/>
                    <a:pt x="2053" y="10270"/>
                  </a:cubicBezTo>
                  <a:cubicBezTo>
                    <a:pt x="1918" y="10385"/>
                    <a:pt x="1732" y="10544"/>
                    <a:pt x="1642" y="10619"/>
                  </a:cubicBezTo>
                  <a:cubicBezTo>
                    <a:pt x="1551" y="10694"/>
                    <a:pt x="1350" y="10865"/>
                    <a:pt x="1196" y="10996"/>
                  </a:cubicBezTo>
                  <a:cubicBezTo>
                    <a:pt x="1043" y="11128"/>
                    <a:pt x="844" y="11260"/>
                    <a:pt x="757" y="11289"/>
                  </a:cubicBezTo>
                  <a:cubicBezTo>
                    <a:pt x="704" y="11307"/>
                    <a:pt x="666" y="11317"/>
                    <a:pt x="635" y="11317"/>
                  </a:cubicBezTo>
                  <a:cubicBezTo>
                    <a:pt x="588" y="11317"/>
                    <a:pt x="558" y="11294"/>
                    <a:pt x="516" y="11244"/>
                  </a:cubicBezTo>
                  <a:cubicBezTo>
                    <a:pt x="355" y="11055"/>
                    <a:pt x="377" y="11019"/>
                    <a:pt x="1057" y="10345"/>
                  </a:cubicBezTo>
                  <a:cubicBezTo>
                    <a:pt x="1697" y="9711"/>
                    <a:pt x="2386" y="9085"/>
                    <a:pt x="2916" y="8654"/>
                  </a:cubicBezTo>
                  <a:cubicBezTo>
                    <a:pt x="3083" y="8519"/>
                    <a:pt x="3508" y="8139"/>
                    <a:pt x="3866" y="7805"/>
                  </a:cubicBezTo>
                  <a:cubicBezTo>
                    <a:pt x="4224" y="7472"/>
                    <a:pt x="4665" y="7067"/>
                    <a:pt x="4853" y="6902"/>
                  </a:cubicBezTo>
                  <a:cubicBezTo>
                    <a:pt x="5177" y="6616"/>
                    <a:pt x="5430" y="6380"/>
                    <a:pt x="6015" y="5822"/>
                  </a:cubicBezTo>
                  <a:lnTo>
                    <a:pt x="6271" y="5577"/>
                  </a:lnTo>
                  <a:close/>
                  <a:moveTo>
                    <a:pt x="10296" y="1"/>
                  </a:moveTo>
                  <a:cubicBezTo>
                    <a:pt x="10231" y="1"/>
                    <a:pt x="10169" y="4"/>
                    <a:pt x="10109" y="10"/>
                  </a:cubicBezTo>
                  <a:cubicBezTo>
                    <a:pt x="9984" y="23"/>
                    <a:pt x="9786" y="41"/>
                    <a:pt x="9675" y="50"/>
                  </a:cubicBezTo>
                  <a:cubicBezTo>
                    <a:pt x="8785" y="119"/>
                    <a:pt x="7857" y="603"/>
                    <a:pt x="7288" y="1294"/>
                  </a:cubicBezTo>
                  <a:cubicBezTo>
                    <a:pt x="7151" y="1461"/>
                    <a:pt x="6977" y="1701"/>
                    <a:pt x="6902" y="1827"/>
                  </a:cubicBezTo>
                  <a:cubicBezTo>
                    <a:pt x="6719" y="2134"/>
                    <a:pt x="6452" y="2907"/>
                    <a:pt x="6423" y="3214"/>
                  </a:cubicBezTo>
                  <a:cubicBezTo>
                    <a:pt x="6389" y="3563"/>
                    <a:pt x="6433" y="4051"/>
                    <a:pt x="6526" y="4354"/>
                  </a:cubicBezTo>
                  <a:cubicBezTo>
                    <a:pt x="6600" y="4598"/>
                    <a:pt x="6598" y="4620"/>
                    <a:pt x="6485" y="4769"/>
                  </a:cubicBezTo>
                  <a:cubicBezTo>
                    <a:pt x="6419" y="4857"/>
                    <a:pt x="6316" y="5032"/>
                    <a:pt x="6249" y="5165"/>
                  </a:cubicBezTo>
                  <a:cubicBezTo>
                    <a:pt x="6172" y="5321"/>
                    <a:pt x="6075" y="5450"/>
                    <a:pt x="5967" y="5542"/>
                  </a:cubicBezTo>
                  <a:cubicBezTo>
                    <a:pt x="5876" y="5620"/>
                    <a:pt x="5603" y="5866"/>
                    <a:pt x="5358" y="6093"/>
                  </a:cubicBezTo>
                  <a:cubicBezTo>
                    <a:pt x="5115" y="6318"/>
                    <a:pt x="4755" y="6644"/>
                    <a:pt x="4559" y="6818"/>
                  </a:cubicBezTo>
                  <a:cubicBezTo>
                    <a:pt x="4364" y="6990"/>
                    <a:pt x="3899" y="7407"/>
                    <a:pt x="3529" y="7741"/>
                  </a:cubicBezTo>
                  <a:cubicBezTo>
                    <a:pt x="3161" y="8075"/>
                    <a:pt x="2691" y="8487"/>
                    <a:pt x="2489" y="8655"/>
                  </a:cubicBezTo>
                  <a:cubicBezTo>
                    <a:pt x="2009" y="9055"/>
                    <a:pt x="1567" y="9446"/>
                    <a:pt x="900" y="10064"/>
                  </a:cubicBezTo>
                  <a:cubicBezTo>
                    <a:pt x="113" y="10792"/>
                    <a:pt x="1" y="11024"/>
                    <a:pt x="259" y="11395"/>
                  </a:cubicBezTo>
                  <a:cubicBezTo>
                    <a:pt x="378" y="11566"/>
                    <a:pt x="461" y="11628"/>
                    <a:pt x="601" y="11628"/>
                  </a:cubicBezTo>
                  <a:cubicBezTo>
                    <a:pt x="628" y="11628"/>
                    <a:pt x="658" y="11626"/>
                    <a:pt x="690" y="11621"/>
                  </a:cubicBezTo>
                  <a:cubicBezTo>
                    <a:pt x="883" y="11596"/>
                    <a:pt x="1254" y="11337"/>
                    <a:pt x="1915" y="10768"/>
                  </a:cubicBezTo>
                  <a:cubicBezTo>
                    <a:pt x="2193" y="10528"/>
                    <a:pt x="2662" y="10151"/>
                    <a:pt x="2894" y="9980"/>
                  </a:cubicBezTo>
                  <a:cubicBezTo>
                    <a:pt x="3352" y="9644"/>
                    <a:pt x="3808" y="9288"/>
                    <a:pt x="4043" y="9085"/>
                  </a:cubicBezTo>
                  <a:cubicBezTo>
                    <a:pt x="4476" y="8710"/>
                    <a:pt x="5455" y="7920"/>
                    <a:pt x="5761" y="7696"/>
                  </a:cubicBezTo>
                  <a:cubicBezTo>
                    <a:pt x="5829" y="7646"/>
                    <a:pt x="6042" y="7492"/>
                    <a:pt x="6233" y="7352"/>
                  </a:cubicBezTo>
                  <a:cubicBezTo>
                    <a:pt x="6423" y="7212"/>
                    <a:pt x="6579" y="7084"/>
                    <a:pt x="6580" y="7066"/>
                  </a:cubicBezTo>
                  <a:cubicBezTo>
                    <a:pt x="6580" y="7048"/>
                    <a:pt x="6614" y="7024"/>
                    <a:pt x="6658" y="7012"/>
                  </a:cubicBezTo>
                  <a:cubicBezTo>
                    <a:pt x="6702" y="6999"/>
                    <a:pt x="6833" y="6901"/>
                    <a:pt x="6950" y="6793"/>
                  </a:cubicBezTo>
                  <a:cubicBezTo>
                    <a:pt x="7102" y="6652"/>
                    <a:pt x="7154" y="6613"/>
                    <a:pt x="7235" y="6613"/>
                  </a:cubicBezTo>
                  <a:cubicBezTo>
                    <a:pt x="7259" y="6613"/>
                    <a:pt x="7286" y="6616"/>
                    <a:pt x="7319" y="6622"/>
                  </a:cubicBezTo>
                  <a:cubicBezTo>
                    <a:pt x="7332" y="6624"/>
                    <a:pt x="7348" y="6625"/>
                    <a:pt x="7365" y="6625"/>
                  </a:cubicBezTo>
                  <a:cubicBezTo>
                    <a:pt x="7539" y="6625"/>
                    <a:pt x="7892" y="6520"/>
                    <a:pt x="7980" y="6434"/>
                  </a:cubicBezTo>
                  <a:cubicBezTo>
                    <a:pt x="7989" y="6426"/>
                    <a:pt x="8002" y="6422"/>
                    <a:pt x="8020" y="6422"/>
                  </a:cubicBezTo>
                  <a:cubicBezTo>
                    <a:pt x="8066" y="6422"/>
                    <a:pt x="8142" y="6449"/>
                    <a:pt x="8241" y="6501"/>
                  </a:cubicBezTo>
                  <a:cubicBezTo>
                    <a:pt x="8533" y="6656"/>
                    <a:pt x="8944" y="6732"/>
                    <a:pt x="9534" y="6732"/>
                  </a:cubicBezTo>
                  <a:cubicBezTo>
                    <a:pt x="9911" y="6732"/>
                    <a:pt x="10362" y="6701"/>
                    <a:pt x="10902" y="6640"/>
                  </a:cubicBezTo>
                  <a:cubicBezTo>
                    <a:pt x="11213" y="6605"/>
                    <a:pt x="11921" y="6356"/>
                    <a:pt x="12146" y="6204"/>
                  </a:cubicBezTo>
                  <a:cubicBezTo>
                    <a:pt x="12351" y="6064"/>
                    <a:pt x="12826" y="5576"/>
                    <a:pt x="13030" y="5292"/>
                  </a:cubicBezTo>
                  <a:cubicBezTo>
                    <a:pt x="13552" y="4568"/>
                    <a:pt x="13730" y="4034"/>
                    <a:pt x="13698" y="3291"/>
                  </a:cubicBezTo>
                  <a:cubicBezTo>
                    <a:pt x="13653" y="2236"/>
                    <a:pt x="13053" y="1136"/>
                    <a:pt x="12259" y="650"/>
                  </a:cubicBezTo>
                  <a:cubicBezTo>
                    <a:pt x="11589" y="240"/>
                    <a:pt x="10859" y="1"/>
                    <a:pt x="10296"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22;p41"/>
            <p:cNvSpPr/>
            <p:nvPr/>
          </p:nvSpPr>
          <p:spPr>
            <a:xfrm>
              <a:off x="5308463" y="3242500"/>
              <a:ext cx="142475" cy="129950"/>
            </a:xfrm>
            <a:custGeom>
              <a:avLst/>
              <a:gdLst/>
              <a:ahLst/>
              <a:cxnLst/>
              <a:rect l="l" t="t" r="r" b="b"/>
              <a:pathLst>
                <a:path w="5699" h="5198" extrusionOk="0">
                  <a:moveTo>
                    <a:pt x="3125" y="286"/>
                  </a:moveTo>
                  <a:cubicBezTo>
                    <a:pt x="3281" y="286"/>
                    <a:pt x="3452" y="309"/>
                    <a:pt x="3732" y="351"/>
                  </a:cubicBezTo>
                  <a:cubicBezTo>
                    <a:pt x="4156" y="415"/>
                    <a:pt x="4271" y="466"/>
                    <a:pt x="4565" y="712"/>
                  </a:cubicBezTo>
                  <a:cubicBezTo>
                    <a:pt x="4904" y="997"/>
                    <a:pt x="5048" y="1178"/>
                    <a:pt x="5150" y="1451"/>
                  </a:cubicBezTo>
                  <a:cubicBezTo>
                    <a:pt x="5216" y="1626"/>
                    <a:pt x="5229" y="1719"/>
                    <a:pt x="5189" y="1719"/>
                  </a:cubicBezTo>
                  <a:cubicBezTo>
                    <a:pt x="5175" y="1719"/>
                    <a:pt x="5155" y="1708"/>
                    <a:pt x="5129" y="1686"/>
                  </a:cubicBezTo>
                  <a:cubicBezTo>
                    <a:pt x="5062" y="1628"/>
                    <a:pt x="4228" y="1315"/>
                    <a:pt x="4143" y="1315"/>
                  </a:cubicBezTo>
                  <a:cubicBezTo>
                    <a:pt x="4141" y="1315"/>
                    <a:pt x="4140" y="1315"/>
                    <a:pt x="4139" y="1315"/>
                  </a:cubicBezTo>
                  <a:cubicBezTo>
                    <a:pt x="4137" y="1315"/>
                    <a:pt x="4135" y="1315"/>
                    <a:pt x="4133" y="1315"/>
                  </a:cubicBezTo>
                  <a:cubicBezTo>
                    <a:pt x="4108" y="1315"/>
                    <a:pt x="4049" y="1291"/>
                    <a:pt x="3996" y="1258"/>
                  </a:cubicBezTo>
                  <a:cubicBezTo>
                    <a:pt x="3939" y="1223"/>
                    <a:pt x="3728" y="1137"/>
                    <a:pt x="3529" y="1067"/>
                  </a:cubicBezTo>
                  <a:cubicBezTo>
                    <a:pt x="3330" y="998"/>
                    <a:pt x="3126" y="919"/>
                    <a:pt x="3077" y="893"/>
                  </a:cubicBezTo>
                  <a:cubicBezTo>
                    <a:pt x="3027" y="867"/>
                    <a:pt x="2877" y="804"/>
                    <a:pt x="2743" y="752"/>
                  </a:cubicBezTo>
                  <a:cubicBezTo>
                    <a:pt x="2410" y="624"/>
                    <a:pt x="2344" y="596"/>
                    <a:pt x="2237" y="536"/>
                  </a:cubicBezTo>
                  <a:lnTo>
                    <a:pt x="2140" y="482"/>
                  </a:lnTo>
                  <a:lnTo>
                    <a:pt x="2375" y="421"/>
                  </a:lnTo>
                  <a:cubicBezTo>
                    <a:pt x="2741" y="327"/>
                    <a:pt x="2919" y="286"/>
                    <a:pt x="3125" y="286"/>
                  </a:cubicBezTo>
                  <a:close/>
                  <a:moveTo>
                    <a:pt x="1758" y="609"/>
                  </a:moveTo>
                  <a:cubicBezTo>
                    <a:pt x="1800" y="609"/>
                    <a:pt x="1837" y="617"/>
                    <a:pt x="1871" y="633"/>
                  </a:cubicBezTo>
                  <a:cubicBezTo>
                    <a:pt x="1935" y="663"/>
                    <a:pt x="2075" y="731"/>
                    <a:pt x="2189" y="786"/>
                  </a:cubicBezTo>
                  <a:cubicBezTo>
                    <a:pt x="2658" y="1015"/>
                    <a:pt x="4163" y="1596"/>
                    <a:pt x="4281" y="1596"/>
                  </a:cubicBezTo>
                  <a:cubicBezTo>
                    <a:pt x="4282" y="1596"/>
                    <a:pt x="4283" y="1596"/>
                    <a:pt x="4284" y="1596"/>
                  </a:cubicBezTo>
                  <a:cubicBezTo>
                    <a:pt x="4286" y="1596"/>
                    <a:pt x="4288" y="1595"/>
                    <a:pt x="4290" y="1595"/>
                  </a:cubicBezTo>
                  <a:cubicBezTo>
                    <a:pt x="4310" y="1595"/>
                    <a:pt x="4336" y="1607"/>
                    <a:pt x="4351" y="1623"/>
                  </a:cubicBezTo>
                  <a:cubicBezTo>
                    <a:pt x="4389" y="1661"/>
                    <a:pt x="4833" y="1851"/>
                    <a:pt x="5102" y="1944"/>
                  </a:cubicBezTo>
                  <a:cubicBezTo>
                    <a:pt x="5215" y="1983"/>
                    <a:pt x="5316" y="2022"/>
                    <a:pt x="5329" y="2032"/>
                  </a:cubicBezTo>
                  <a:cubicBezTo>
                    <a:pt x="5342" y="2041"/>
                    <a:pt x="5360" y="2169"/>
                    <a:pt x="5369" y="2316"/>
                  </a:cubicBezTo>
                  <a:cubicBezTo>
                    <a:pt x="5387" y="2570"/>
                    <a:pt x="5320" y="3289"/>
                    <a:pt x="5274" y="3350"/>
                  </a:cubicBezTo>
                  <a:cubicBezTo>
                    <a:pt x="5271" y="3355"/>
                    <a:pt x="5260" y="3357"/>
                    <a:pt x="5244" y="3357"/>
                  </a:cubicBezTo>
                  <a:cubicBezTo>
                    <a:pt x="5061" y="3357"/>
                    <a:pt x="4114" y="3047"/>
                    <a:pt x="3399" y="2745"/>
                  </a:cubicBezTo>
                  <a:cubicBezTo>
                    <a:pt x="3185" y="2657"/>
                    <a:pt x="2865" y="2525"/>
                    <a:pt x="2684" y="2453"/>
                  </a:cubicBezTo>
                  <a:cubicBezTo>
                    <a:pt x="2504" y="2381"/>
                    <a:pt x="2276" y="2276"/>
                    <a:pt x="2181" y="2222"/>
                  </a:cubicBezTo>
                  <a:cubicBezTo>
                    <a:pt x="2085" y="2167"/>
                    <a:pt x="1961" y="2114"/>
                    <a:pt x="1904" y="2103"/>
                  </a:cubicBezTo>
                  <a:cubicBezTo>
                    <a:pt x="1845" y="2092"/>
                    <a:pt x="1779" y="2061"/>
                    <a:pt x="1749" y="2031"/>
                  </a:cubicBezTo>
                  <a:cubicBezTo>
                    <a:pt x="1701" y="1983"/>
                    <a:pt x="972" y="1661"/>
                    <a:pt x="772" y="1599"/>
                  </a:cubicBezTo>
                  <a:cubicBezTo>
                    <a:pt x="596" y="1546"/>
                    <a:pt x="601" y="1496"/>
                    <a:pt x="793" y="1264"/>
                  </a:cubicBezTo>
                  <a:cubicBezTo>
                    <a:pt x="897" y="1141"/>
                    <a:pt x="1014" y="1017"/>
                    <a:pt x="1054" y="990"/>
                  </a:cubicBezTo>
                  <a:cubicBezTo>
                    <a:pt x="1095" y="962"/>
                    <a:pt x="1200" y="887"/>
                    <a:pt x="1294" y="818"/>
                  </a:cubicBezTo>
                  <a:cubicBezTo>
                    <a:pt x="1484" y="679"/>
                    <a:pt x="1637" y="609"/>
                    <a:pt x="1758" y="609"/>
                  </a:cubicBezTo>
                  <a:close/>
                  <a:moveTo>
                    <a:pt x="508" y="1738"/>
                  </a:moveTo>
                  <a:cubicBezTo>
                    <a:pt x="533" y="1738"/>
                    <a:pt x="564" y="1752"/>
                    <a:pt x="586" y="1773"/>
                  </a:cubicBezTo>
                  <a:cubicBezTo>
                    <a:pt x="611" y="1799"/>
                    <a:pt x="750" y="1868"/>
                    <a:pt x="899" y="1929"/>
                  </a:cubicBezTo>
                  <a:cubicBezTo>
                    <a:pt x="1045" y="1989"/>
                    <a:pt x="1310" y="2107"/>
                    <a:pt x="1480" y="2187"/>
                  </a:cubicBezTo>
                  <a:cubicBezTo>
                    <a:pt x="3069" y="2935"/>
                    <a:pt x="4531" y="3511"/>
                    <a:pt x="4819" y="3511"/>
                  </a:cubicBezTo>
                  <a:cubicBezTo>
                    <a:pt x="4838" y="3511"/>
                    <a:pt x="4851" y="3509"/>
                    <a:pt x="4860" y="3504"/>
                  </a:cubicBezTo>
                  <a:cubicBezTo>
                    <a:pt x="4873" y="3496"/>
                    <a:pt x="4887" y="3492"/>
                    <a:pt x="4903" y="3492"/>
                  </a:cubicBezTo>
                  <a:cubicBezTo>
                    <a:pt x="4957" y="3492"/>
                    <a:pt x="5032" y="3539"/>
                    <a:pt x="5161" y="3648"/>
                  </a:cubicBezTo>
                  <a:cubicBezTo>
                    <a:pt x="5200" y="3680"/>
                    <a:pt x="5187" y="3733"/>
                    <a:pt x="5118" y="3827"/>
                  </a:cubicBezTo>
                  <a:cubicBezTo>
                    <a:pt x="5065" y="3900"/>
                    <a:pt x="4954" y="4027"/>
                    <a:pt x="4868" y="4112"/>
                  </a:cubicBezTo>
                  <a:cubicBezTo>
                    <a:pt x="4779" y="4200"/>
                    <a:pt x="4740" y="4236"/>
                    <a:pt x="4687" y="4236"/>
                  </a:cubicBezTo>
                  <a:cubicBezTo>
                    <a:pt x="4652" y="4236"/>
                    <a:pt x="4611" y="4220"/>
                    <a:pt x="4545" y="4193"/>
                  </a:cubicBezTo>
                  <a:cubicBezTo>
                    <a:pt x="4451" y="4153"/>
                    <a:pt x="4106" y="4052"/>
                    <a:pt x="3777" y="3966"/>
                  </a:cubicBezTo>
                  <a:lnTo>
                    <a:pt x="3181" y="3810"/>
                  </a:lnTo>
                  <a:lnTo>
                    <a:pt x="3296" y="3982"/>
                  </a:lnTo>
                  <a:cubicBezTo>
                    <a:pt x="3394" y="4129"/>
                    <a:pt x="3434" y="4159"/>
                    <a:pt x="3556" y="4180"/>
                  </a:cubicBezTo>
                  <a:cubicBezTo>
                    <a:pt x="3753" y="4215"/>
                    <a:pt x="4407" y="4402"/>
                    <a:pt x="4407" y="4425"/>
                  </a:cubicBezTo>
                  <a:cubicBezTo>
                    <a:pt x="4407" y="4465"/>
                    <a:pt x="3695" y="4774"/>
                    <a:pt x="3469" y="4832"/>
                  </a:cubicBezTo>
                  <a:cubicBezTo>
                    <a:pt x="3280" y="4880"/>
                    <a:pt x="3161" y="4903"/>
                    <a:pt x="3047" y="4903"/>
                  </a:cubicBezTo>
                  <a:cubicBezTo>
                    <a:pt x="2959" y="4903"/>
                    <a:pt x="2874" y="4889"/>
                    <a:pt x="2761" y="4863"/>
                  </a:cubicBezTo>
                  <a:cubicBezTo>
                    <a:pt x="2652" y="4837"/>
                    <a:pt x="2548" y="4818"/>
                    <a:pt x="2511" y="4818"/>
                  </a:cubicBezTo>
                  <a:cubicBezTo>
                    <a:pt x="2507" y="4818"/>
                    <a:pt x="2503" y="4818"/>
                    <a:pt x="2501" y="4819"/>
                  </a:cubicBezTo>
                  <a:cubicBezTo>
                    <a:pt x="2500" y="4819"/>
                    <a:pt x="2499" y="4819"/>
                    <a:pt x="2497" y="4819"/>
                  </a:cubicBezTo>
                  <a:cubicBezTo>
                    <a:pt x="2465" y="4819"/>
                    <a:pt x="2308" y="4780"/>
                    <a:pt x="2137" y="4729"/>
                  </a:cubicBezTo>
                  <a:cubicBezTo>
                    <a:pt x="1767" y="4617"/>
                    <a:pt x="1431" y="4399"/>
                    <a:pt x="1058" y="4027"/>
                  </a:cubicBezTo>
                  <a:cubicBezTo>
                    <a:pt x="771" y="3740"/>
                    <a:pt x="633" y="3510"/>
                    <a:pt x="494" y="3088"/>
                  </a:cubicBezTo>
                  <a:lnTo>
                    <a:pt x="393" y="2783"/>
                  </a:lnTo>
                  <a:lnTo>
                    <a:pt x="725" y="2982"/>
                  </a:lnTo>
                  <a:cubicBezTo>
                    <a:pt x="1058" y="3183"/>
                    <a:pt x="1518" y="3420"/>
                    <a:pt x="1790" y="3528"/>
                  </a:cubicBezTo>
                  <a:cubicBezTo>
                    <a:pt x="1870" y="3561"/>
                    <a:pt x="2171" y="3683"/>
                    <a:pt x="2456" y="3800"/>
                  </a:cubicBezTo>
                  <a:cubicBezTo>
                    <a:pt x="2763" y="3926"/>
                    <a:pt x="2909" y="3976"/>
                    <a:pt x="2989" y="3976"/>
                  </a:cubicBezTo>
                  <a:cubicBezTo>
                    <a:pt x="3018" y="3976"/>
                    <a:pt x="3038" y="3969"/>
                    <a:pt x="3055" y="3958"/>
                  </a:cubicBezTo>
                  <a:cubicBezTo>
                    <a:pt x="3190" y="3861"/>
                    <a:pt x="3143" y="3796"/>
                    <a:pt x="2849" y="3677"/>
                  </a:cubicBezTo>
                  <a:cubicBezTo>
                    <a:pt x="2707" y="3619"/>
                    <a:pt x="2577" y="3576"/>
                    <a:pt x="2544" y="3576"/>
                  </a:cubicBezTo>
                  <a:cubicBezTo>
                    <a:pt x="2542" y="3576"/>
                    <a:pt x="2540" y="3576"/>
                    <a:pt x="2539" y="3577"/>
                  </a:cubicBezTo>
                  <a:cubicBezTo>
                    <a:pt x="2535" y="3578"/>
                    <a:pt x="2531" y="3579"/>
                    <a:pt x="2527" y="3579"/>
                  </a:cubicBezTo>
                  <a:cubicBezTo>
                    <a:pt x="2507" y="3579"/>
                    <a:pt x="2481" y="3565"/>
                    <a:pt x="2459" y="3544"/>
                  </a:cubicBezTo>
                  <a:cubicBezTo>
                    <a:pt x="2435" y="3519"/>
                    <a:pt x="2370" y="3486"/>
                    <a:pt x="2311" y="3470"/>
                  </a:cubicBezTo>
                  <a:cubicBezTo>
                    <a:pt x="2251" y="3453"/>
                    <a:pt x="2176" y="3418"/>
                    <a:pt x="2137" y="3390"/>
                  </a:cubicBezTo>
                  <a:cubicBezTo>
                    <a:pt x="2099" y="3363"/>
                    <a:pt x="2040" y="3339"/>
                    <a:pt x="2008" y="3338"/>
                  </a:cubicBezTo>
                  <a:cubicBezTo>
                    <a:pt x="1976" y="3337"/>
                    <a:pt x="1931" y="3319"/>
                    <a:pt x="1910" y="3299"/>
                  </a:cubicBezTo>
                  <a:cubicBezTo>
                    <a:pt x="1889" y="3277"/>
                    <a:pt x="1770" y="3221"/>
                    <a:pt x="1641" y="3170"/>
                  </a:cubicBezTo>
                  <a:cubicBezTo>
                    <a:pt x="1513" y="3119"/>
                    <a:pt x="1235" y="2978"/>
                    <a:pt x="1021" y="2855"/>
                  </a:cubicBezTo>
                  <a:cubicBezTo>
                    <a:pt x="807" y="2733"/>
                    <a:pt x="560" y="2597"/>
                    <a:pt x="470" y="2553"/>
                  </a:cubicBezTo>
                  <a:cubicBezTo>
                    <a:pt x="314" y="2477"/>
                    <a:pt x="308" y="2468"/>
                    <a:pt x="306" y="2308"/>
                  </a:cubicBezTo>
                  <a:cubicBezTo>
                    <a:pt x="303" y="2122"/>
                    <a:pt x="423" y="1756"/>
                    <a:pt x="495" y="1739"/>
                  </a:cubicBezTo>
                  <a:cubicBezTo>
                    <a:pt x="499" y="1738"/>
                    <a:pt x="504" y="1738"/>
                    <a:pt x="508" y="1738"/>
                  </a:cubicBezTo>
                  <a:close/>
                  <a:moveTo>
                    <a:pt x="3170" y="0"/>
                  </a:moveTo>
                  <a:cubicBezTo>
                    <a:pt x="2983" y="0"/>
                    <a:pt x="2801" y="31"/>
                    <a:pt x="2471" y="104"/>
                  </a:cubicBezTo>
                  <a:cubicBezTo>
                    <a:pt x="1637" y="288"/>
                    <a:pt x="1417" y="375"/>
                    <a:pt x="1045" y="667"/>
                  </a:cubicBezTo>
                  <a:cubicBezTo>
                    <a:pt x="329" y="1227"/>
                    <a:pt x="0" y="1794"/>
                    <a:pt x="15" y="2441"/>
                  </a:cubicBezTo>
                  <a:cubicBezTo>
                    <a:pt x="22" y="2752"/>
                    <a:pt x="137" y="3303"/>
                    <a:pt x="242" y="3523"/>
                  </a:cubicBezTo>
                  <a:cubicBezTo>
                    <a:pt x="299" y="3646"/>
                    <a:pt x="455" y="3901"/>
                    <a:pt x="592" y="4096"/>
                  </a:cubicBezTo>
                  <a:cubicBezTo>
                    <a:pt x="845" y="4458"/>
                    <a:pt x="860" y="4472"/>
                    <a:pt x="1437" y="4872"/>
                  </a:cubicBezTo>
                  <a:cubicBezTo>
                    <a:pt x="1678" y="5040"/>
                    <a:pt x="2234" y="5176"/>
                    <a:pt x="2763" y="5196"/>
                  </a:cubicBezTo>
                  <a:cubicBezTo>
                    <a:pt x="2795" y="5197"/>
                    <a:pt x="2827" y="5198"/>
                    <a:pt x="2859" y="5198"/>
                  </a:cubicBezTo>
                  <a:cubicBezTo>
                    <a:pt x="3300" y="5198"/>
                    <a:pt x="3726" y="5087"/>
                    <a:pt x="4250" y="4838"/>
                  </a:cubicBezTo>
                  <a:cubicBezTo>
                    <a:pt x="4606" y="4670"/>
                    <a:pt x="4719" y="4594"/>
                    <a:pt x="5016" y="4321"/>
                  </a:cubicBezTo>
                  <a:cubicBezTo>
                    <a:pt x="5501" y="3877"/>
                    <a:pt x="5543" y="3789"/>
                    <a:pt x="5619" y="3068"/>
                  </a:cubicBezTo>
                  <a:cubicBezTo>
                    <a:pt x="5699" y="2330"/>
                    <a:pt x="5681" y="2116"/>
                    <a:pt x="5503" y="1553"/>
                  </a:cubicBezTo>
                  <a:cubicBezTo>
                    <a:pt x="5366" y="1127"/>
                    <a:pt x="5362" y="1119"/>
                    <a:pt x="5050" y="787"/>
                  </a:cubicBezTo>
                  <a:cubicBezTo>
                    <a:pt x="4873" y="598"/>
                    <a:pt x="4638" y="388"/>
                    <a:pt x="4514" y="307"/>
                  </a:cubicBezTo>
                  <a:cubicBezTo>
                    <a:pt x="4267" y="146"/>
                    <a:pt x="4083" y="96"/>
                    <a:pt x="3481" y="22"/>
                  </a:cubicBezTo>
                  <a:cubicBezTo>
                    <a:pt x="3362" y="8"/>
                    <a:pt x="3266" y="0"/>
                    <a:pt x="317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23;p41"/>
            <p:cNvSpPr/>
            <p:nvPr/>
          </p:nvSpPr>
          <p:spPr>
            <a:xfrm>
              <a:off x="5386088" y="3342225"/>
              <a:ext cx="3100" cy="2225"/>
            </a:xfrm>
            <a:custGeom>
              <a:avLst/>
              <a:gdLst/>
              <a:ahLst/>
              <a:cxnLst/>
              <a:rect l="l" t="t" r="r" b="b"/>
              <a:pathLst>
                <a:path w="124" h="89" extrusionOk="0">
                  <a:moveTo>
                    <a:pt x="82" y="1"/>
                  </a:moveTo>
                  <a:cubicBezTo>
                    <a:pt x="64" y="1"/>
                    <a:pt x="44" y="10"/>
                    <a:pt x="26" y="27"/>
                  </a:cubicBezTo>
                  <a:cubicBezTo>
                    <a:pt x="1" y="52"/>
                    <a:pt x="1" y="80"/>
                    <a:pt x="29" y="86"/>
                  </a:cubicBezTo>
                  <a:cubicBezTo>
                    <a:pt x="35" y="88"/>
                    <a:pt x="42" y="89"/>
                    <a:pt x="49" y="89"/>
                  </a:cubicBezTo>
                  <a:cubicBezTo>
                    <a:pt x="71" y="89"/>
                    <a:pt x="94" y="81"/>
                    <a:pt x="107" y="69"/>
                  </a:cubicBezTo>
                  <a:cubicBezTo>
                    <a:pt x="124" y="52"/>
                    <a:pt x="123" y="27"/>
                    <a:pt x="105" y="10"/>
                  </a:cubicBezTo>
                  <a:cubicBezTo>
                    <a:pt x="99" y="3"/>
                    <a:pt x="91" y="1"/>
                    <a:pt x="8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48" name="Google Shape;1024;p41"/>
          <p:cNvGrpSpPr/>
          <p:nvPr/>
        </p:nvGrpSpPr>
        <p:grpSpPr>
          <a:xfrm>
            <a:off x="7702393" y="3529626"/>
            <a:ext cx="792698" cy="1086339"/>
            <a:chOff x="6722988" y="1767725"/>
            <a:chExt cx="207225" cy="298150"/>
          </a:xfrm>
        </p:grpSpPr>
        <p:sp>
          <p:nvSpPr>
            <p:cNvPr id="49" name="Google Shape;1025;p41"/>
            <p:cNvSpPr/>
            <p:nvPr/>
          </p:nvSpPr>
          <p:spPr>
            <a:xfrm>
              <a:off x="6722988" y="1767725"/>
              <a:ext cx="190525" cy="250650"/>
            </a:xfrm>
            <a:custGeom>
              <a:avLst/>
              <a:gdLst/>
              <a:ahLst/>
              <a:cxnLst/>
              <a:rect l="l" t="t" r="r" b="b"/>
              <a:pathLst>
                <a:path w="7621" h="10026" extrusionOk="0">
                  <a:moveTo>
                    <a:pt x="3858" y="193"/>
                  </a:moveTo>
                  <a:cubicBezTo>
                    <a:pt x="4020" y="193"/>
                    <a:pt x="4181" y="206"/>
                    <a:pt x="4340" y="234"/>
                  </a:cubicBezTo>
                  <a:cubicBezTo>
                    <a:pt x="5387" y="416"/>
                    <a:pt x="6354" y="1208"/>
                    <a:pt x="6861" y="2301"/>
                  </a:cubicBezTo>
                  <a:cubicBezTo>
                    <a:pt x="7295" y="3237"/>
                    <a:pt x="7424" y="4362"/>
                    <a:pt x="7244" y="5646"/>
                  </a:cubicBezTo>
                  <a:cubicBezTo>
                    <a:pt x="7190" y="6025"/>
                    <a:pt x="7103" y="6458"/>
                    <a:pt x="6859" y="6791"/>
                  </a:cubicBezTo>
                  <a:lnTo>
                    <a:pt x="6828" y="6832"/>
                  </a:lnTo>
                  <a:cubicBezTo>
                    <a:pt x="6761" y="6921"/>
                    <a:pt x="6685" y="7022"/>
                    <a:pt x="6672" y="7151"/>
                  </a:cubicBezTo>
                  <a:cubicBezTo>
                    <a:pt x="6662" y="7261"/>
                    <a:pt x="6701" y="7363"/>
                    <a:pt x="6733" y="7444"/>
                  </a:cubicBezTo>
                  <a:lnTo>
                    <a:pt x="7117" y="8427"/>
                  </a:lnTo>
                  <a:cubicBezTo>
                    <a:pt x="7157" y="8531"/>
                    <a:pt x="7209" y="8661"/>
                    <a:pt x="7183" y="8772"/>
                  </a:cubicBezTo>
                  <a:cubicBezTo>
                    <a:pt x="7153" y="8905"/>
                    <a:pt x="7022" y="9004"/>
                    <a:pt x="6877" y="9101"/>
                  </a:cubicBezTo>
                  <a:cubicBezTo>
                    <a:pt x="6298" y="9492"/>
                    <a:pt x="5771" y="9817"/>
                    <a:pt x="5178" y="9833"/>
                  </a:cubicBezTo>
                  <a:cubicBezTo>
                    <a:pt x="5168" y="9833"/>
                    <a:pt x="5158" y="9833"/>
                    <a:pt x="5149" y="9833"/>
                  </a:cubicBezTo>
                  <a:cubicBezTo>
                    <a:pt x="4703" y="9833"/>
                    <a:pt x="4552" y="9520"/>
                    <a:pt x="4354" y="9126"/>
                  </a:cubicBezTo>
                  <a:cubicBezTo>
                    <a:pt x="4308" y="9037"/>
                    <a:pt x="4261" y="8943"/>
                    <a:pt x="4209" y="8851"/>
                  </a:cubicBezTo>
                  <a:cubicBezTo>
                    <a:pt x="4142" y="8731"/>
                    <a:pt x="4064" y="8594"/>
                    <a:pt x="3945" y="8493"/>
                  </a:cubicBezTo>
                  <a:cubicBezTo>
                    <a:pt x="3850" y="8412"/>
                    <a:pt x="3737" y="8359"/>
                    <a:pt x="3637" y="8319"/>
                  </a:cubicBezTo>
                  <a:cubicBezTo>
                    <a:pt x="3457" y="8244"/>
                    <a:pt x="3269" y="8185"/>
                    <a:pt x="3087" y="8129"/>
                  </a:cubicBezTo>
                  <a:cubicBezTo>
                    <a:pt x="2894" y="8068"/>
                    <a:pt x="2693" y="8005"/>
                    <a:pt x="2507" y="7925"/>
                  </a:cubicBezTo>
                  <a:cubicBezTo>
                    <a:pt x="1453" y="7471"/>
                    <a:pt x="653" y="6348"/>
                    <a:pt x="419" y="4994"/>
                  </a:cubicBezTo>
                  <a:cubicBezTo>
                    <a:pt x="201" y="3728"/>
                    <a:pt x="475" y="2476"/>
                    <a:pt x="1173" y="1560"/>
                  </a:cubicBezTo>
                  <a:cubicBezTo>
                    <a:pt x="1823" y="707"/>
                    <a:pt x="2856" y="193"/>
                    <a:pt x="3858" y="193"/>
                  </a:cubicBezTo>
                  <a:close/>
                  <a:moveTo>
                    <a:pt x="3860" y="0"/>
                  </a:moveTo>
                  <a:cubicBezTo>
                    <a:pt x="2799" y="0"/>
                    <a:pt x="1705" y="542"/>
                    <a:pt x="1019" y="1443"/>
                  </a:cubicBezTo>
                  <a:cubicBezTo>
                    <a:pt x="289" y="2403"/>
                    <a:pt x="1" y="3708"/>
                    <a:pt x="228" y="5027"/>
                  </a:cubicBezTo>
                  <a:cubicBezTo>
                    <a:pt x="474" y="6444"/>
                    <a:pt x="1317" y="7622"/>
                    <a:pt x="2430" y="8102"/>
                  </a:cubicBezTo>
                  <a:cubicBezTo>
                    <a:pt x="2627" y="8186"/>
                    <a:pt x="2831" y="8250"/>
                    <a:pt x="3029" y="8312"/>
                  </a:cubicBezTo>
                  <a:cubicBezTo>
                    <a:pt x="3207" y="8368"/>
                    <a:pt x="3392" y="8426"/>
                    <a:pt x="3565" y="8497"/>
                  </a:cubicBezTo>
                  <a:cubicBezTo>
                    <a:pt x="3653" y="8534"/>
                    <a:pt x="3745" y="8576"/>
                    <a:pt x="3820" y="8639"/>
                  </a:cubicBezTo>
                  <a:cubicBezTo>
                    <a:pt x="3913" y="8719"/>
                    <a:pt x="3978" y="8835"/>
                    <a:pt x="4041" y="8946"/>
                  </a:cubicBezTo>
                  <a:cubicBezTo>
                    <a:pt x="4091" y="9033"/>
                    <a:pt x="4137" y="9125"/>
                    <a:pt x="4181" y="9213"/>
                  </a:cubicBezTo>
                  <a:cubicBezTo>
                    <a:pt x="4382" y="9614"/>
                    <a:pt x="4589" y="10026"/>
                    <a:pt x="5151" y="10026"/>
                  </a:cubicBezTo>
                  <a:lnTo>
                    <a:pt x="5184" y="10026"/>
                  </a:lnTo>
                  <a:cubicBezTo>
                    <a:pt x="5880" y="10007"/>
                    <a:pt x="6520" y="9576"/>
                    <a:pt x="6986" y="9261"/>
                  </a:cubicBezTo>
                  <a:cubicBezTo>
                    <a:pt x="7156" y="9147"/>
                    <a:pt x="7327" y="9017"/>
                    <a:pt x="7372" y="8813"/>
                  </a:cubicBezTo>
                  <a:cubicBezTo>
                    <a:pt x="7409" y="8646"/>
                    <a:pt x="7344" y="8479"/>
                    <a:pt x="7297" y="8356"/>
                  </a:cubicBezTo>
                  <a:lnTo>
                    <a:pt x="6913" y="7373"/>
                  </a:lnTo>
                  <a:cubicBezTo>
                    <a:pt x="6888" y="7308"/>
                    <a:pt x="6859" y="7234"/>
                    <a:pt x="6865" y="7170"/>
                  </a:cubicBezTo>
                  <a:cubicBezTo>
                    <a:pt x="6872" y="7096"/>
                    <a:pt x="6926" y="7024"/>
                    <a:pt x="6983" y="6948"/>
                  </a:cubicBezTo>
                  <a:lnTo>
                    <a:pt x="7015" y="6905"/>
                  </a:lnTo>
                  <a:cubicBezTo>
                    <a:pt x="7284" y="6538"/>
                    <a:pt x="7378" y="6076"/>
                    <a:pt x="7435" y="5674"/>
                  </a:cubicBezTo>
                  <a:cubicBezTo>
                    <a:pt x="7621" y="4351"/>
                    <a:pt x="7486" y="3190"/>
                    <a:pt x="7037" y="2220"/>
                  </a:cubicBezTo>
                  <a:cubicBezTo>
                    <a:pt x="6502" y="1070"/>
                    <a:pt x="5482" y="236"/>
                    <a:pt x="4373" y="44"/>
                  </a:cubicBezTo>
                  <a:cubicBezTo>
                    <a:pt x="4204" y="14"/>
                    <a:pt x="4033" y="0"/>
                    <a:pt x="386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26;p41"/>
            <p:cNvSpPr/>
            <p:nvPr/>
          </p:nvSpPr>
          <p:spPr>
            <a:xfrm>
              <a:off x="6841838" y="1986975"/>
              <a:ext cx="88375" cy="78900"/>
            </a:xfrm>
            <a:custGeom>
              <a:avLst/>
              <a:gdLst/>
              <a:ahLst/>
              <a:cxnLst/>
              <a:rect l="l" t="t" r="r" b="b"/>
              <a:pathLst>
                <a:path w="3535" h="3156" extrusionOk="0">
                  <a:moveTo>
                    <a:pt x="2590" y="1"/>
                  </a:moveTo>
                  <a:cubicBezTo>
                    <a:pt x="2540" y="1"/>
                    <a:pt x="2492" y="39"/>
                    <a:pt x="2490" y="93"/>
                  </a:cubicBezTo>
                  <a:cubicBezTo>
                    <a:pt x="2488" y="146"/>
                    <a:pt x="2529" y="191"/>
                    <a:pt x="2583" y="193"/>
                  </a:cubicBezTo>
                  <a:cubicBezTo>
                    <a:pt x="2647" y="196"/>
                    <a:pt x="2712" y="228"/>
                    <a:pt x="2761" y="283"/>
                  </a:cubicBezTo>
                  <a:cubicBezTo>
                    <a:pt x="2809" y="336"/>
                    <a:pt x="2835" y="403"/>
                    <a:pt x="2831" y="466"/>
                  </a:cubicBezTo>
                  <a:cubicBezTo>
                    <a:pt x="2830" y="487"/>
                    <a:pt x="2825" y="508"/>
                    <a:pt x="2822" y="529"/>
                  </a:cubicBezTo>
                  <a:cubicBezTo>
                    <a:pt x="2811" y="600"/>
                    <a:pt x="2796" y="688"/>
                    <a:pt x="2842" y="770"/>
                  </a:cubicBezTo>
                  <a:cubicBezTo>
                    <a:pt x="2883" y="845"/>
                    <a:pt x="2955" y="881"/>
                    <a:pt x="3011" y="910"/>
                  </a:cubicBezTo>
                  <a:cubicBezTo>
                    <a:pt x="3050" y="930"/>
                    <a:pt x="3086" y="949"/>
                    <a:pt x="3099" y="972"/>
                  </a:cubicBezTo>
                  <a:cubicBezTo>
                    <a:pt x="3115" y="998"/>
                    <a:pt x="3107" y="1050"/>
                    <a:pt x="3099" y="1103"/>
                  </a:cubicBezTo>
                  <a:cubicBezTo>
                    <a:pt x="3087" y="1185"/>
                    <a:pt x="3071" y="1289"/>
                    <a:pt x="3139" y="1378"/>
                  </a:cubicBezTo>
                  <a:cubicBezTo>
                    <a:pt x="3166" y="1413"/>
                    <a:pt x="3200" y="1436"/>
                    <a:pt x="3228" y="1455"/>
                  </a:cubicBezTo>
                  <a:cubicBezTo>
                    <a:pt x="3239" y="1461"/>
                    <a:pt x="3249" y="1469"/>
                    <a:pt x="3260" y="1477"/>
                  </a:cubicBezTo>
                  <a:cubicBezTo>
                    <a:pt x="3323" y="1528"/>
                    <a:pt x="3330" y="1634"/>
                    <a:pt x="3303" y="1711"/>
                  </a:cubicBezTo>
                  <a:cubicBezTo>
                    <a:pt x="3268" y="1811"/>
                    <a:pt x="3184" y="1897"/>
                    <a:pt x="3109" y="1970"/>
                  </a:cubicBezTo>
                  <a:cubicBezTo>
                    <a:pt x="2657" y="2406"/>
                    <a:pt x="2098" y="2732"/>
                    <a:pt x="1492" y="2911"/>
                  </a:cubicBezTo>
                  <a:cubicBezTo>
                    <a:pt x="1399" y="2938"/>
                    <a:pt x="1301" y="2962"/>
                    <a:pt x="1208" y="2962"/>
                  </a:cubicBezTo>
                  <a:cubicBezTo>
                    <a:pt x="1181" y="2962"/>
                    <a:pt x="1154" y="2960"/>
                    <a:pt x="1128" y="2956"/>
                  </a:cubicBezTo>
                  <a:cubicBezTo>
                    <a:pt x="1037" y="2940"/>
                    <a:pt x="929" y="2878"/>
                    <a:pt x="908" y="2779"/>
                  </a:cubicBezTo>
                  <a:cubicBezTo>
                    <a:pt x="902" y="2754"/>
                    <a:pt x="901" y="2724"/>
                    <a:pt x="900" y="2692"/>
                  </a:cubicBezTo>
                  <a:cubicBezTo>
                    <a:pt x="899" y="2628"/>
                    <a:pt x="897" y="2554"/>
                    <a:pt x="858" y="2484"/>
                  </a:cubicBezTo>
                  <a:cubicBezTo>
                    <a:pt x="804" y="2393"/>
                    <a:pt x="712" y="2353"/>
                    <a:pt x="630" y="2317"/>
                  </a:cubicBezTo>
                  <a:cubicBezTo>
                    <a:pt x="555" y="2285"/>
                    <a:pt x="508" y="2262"/>
                    <a:pt x="498" y="2227"/>
                  </a:cubicBezTo>
                  <a:cubicBezTo>
                    <a:pt x="490" y="2202"/>
                    <a:pt x="500" y="2165"/>
                    <a:pt x="508" y="2126"/>
                  </a:cubicBezTo>
                  <a:cubicBezTo>
                    <a:pt x="522" y="2069"/>
                    <a:pt x="537" y="2005"/>
                    <a:pt x="520" y="1935"/>
                  </a:cubicBezTo>
                  <a:cubicBezTo>
                    <a:pt x="498" y="1849"/>
                    <a:pt x="436" y="1791"/>
                    <a:pt x="385" y="1745"/>
                  </a:cubicBezTo>
                  <a:cubicBezTo>
                    <a:pt x="370" y="1732"/>
                    <a:pt x="355" y="1719"/>
                    <a:pt x="342" y="1705"/>
                  </a:cubicBezTo>
                  <a:cubicBezTo>
                    <a:pt x="187" y="1540"/>
                    <a:pt x="244" y="1337"/>
                    <a:pt x="319" y="1195"/>
                  </a:cubicBezTo>
                  <a:cubicBezTo>
                    <a:pt x="345" y="1148"/>
                    <a:pt x="327" y="1090"/>
                    <a:pt x="280" y="1065"/>
                  </a:cubicBezTo>
                  <a:cubicBezTo>
                    <a:pt x="265" y="1057"/>
                    <a:pt x="250" y="1054"/>
                    <a:pt x="235" y="1054"/>
                  </a:cubicBezTo>
                  <a:cubicBezTo>
                    <a:pt x="200" y="1054"/>
                    <a:pt x="166" y="1073"/>
                    <a:pt x="148" y="1105"/>
                  </a:cubicBezTo>
                  <a:cubicBezTo>
                    <a:pt x="1" y="1384"/>
                    <a:pt x="19" y="1644"/>
                    <a:pt x="202" y="1837"/>
                  </a:cubicBezTo>
                  <a:cubicBezTo>
                    <a:pt x="219" y="1854"/>
                    <a:pt x="237" y="1871"/>
                    <a:pt x="255" y="1888"/>
                  </a:cubicBezTo>
                  <a:cubicBezTo>
                    <a:pt x="291" y="1920"/>
                    <a:pt x="324" y="1951"/>
                    <a:pt x="332" y="1981"/>
                  </a:cubicBezTo>
                  <a:cubicBezTo>
                    <a:pt x="338" y="2006"/>
                    <a:pt x="330" y="2042"/>
                    <a:pt x="320" y="2081"/>
                  </a:cubicBezTo>
                  <a:cubicBezTo>
                    <a:pt x="307" y="2138"/>
                    <a:pt x="290" y="2210"/>
                    <a:pt x="314" y="2284"/>
                  </a:cubicBezTo>
                  <a:cubicBezTo>
                    <a:pt x="351" y="2405"/>
                    <a:pt x="463" y="2455"/>
                    <a:pt x="553" y="2494"/>
                  </a:cubicBezTo>
                  <a:cubicBezTo>
                    <a:pt x="613" y="2520"/>
                    <a:pt x="670" y="2544"/>
                    <a:pt x="690" y="2581"/>
                  </a:cubicBezTo>
                  <a:cubicBezTo>
                    <a:pt x="706" y="2607"/>
                    <a:pt x="707" y="2649"/>
                    <a:pt x="708" y="2696"/>
                  </a:cubicBezTo>
                  <a:cubicBezTo>
                    <a:pt x="708" y="2733"/>
                    <a:pt x="709" y="2777"/>
                    <a:pt x="719" y="2820"/>
                  </a:cubicBezTo>
                  <a:cubicBezTo>
                    <a:pt x="759" y="3007"/>
                    <a:pt x="937" y="3118"/>
                    <a:pt x="1095" y="3146"/>
                  </a:cubicBezTo>
                  <a:cubicBezTo>
                    <a:pt x="1132" y="3152"/>
                    <a:pt x="1171" y="3155"/>
                    <a:pt x="1208" y="3155"/>
                  </a:cubicBezTo>
                  <a:cubicBezTo>
                    <a:pt x="1324" y="3155"/>
                    <a:pt x="1439" y="3128"/>
                    <a:pt x="1547" y="3096"/>
                  </a:cubicBezTo>
                  <a:cubicBezTo>
                    <a:pt x="2182" y="2909"/>
                    <a:pt x="2769" y="2567"/>
                    <a:pt x="3244" y="2108"/>
                  </a:cubicBezTo>
                  <a:cubicBezTo>
                    <a:pt x="3335" y="2021"/>
                    <a:pt x="3436" y="1915"/>
                    <a:pt x="3486" y="1774"/>
                  </a:cubicBezTo>
                  <a:cubicBezTo>
                    <a:pt x="3535" y="1634"/>
                    <a:pt x="3521" y="1442"/>
                    <a:pt x="3382" y="1328"/>
                  </a:cubicBezTo>
                  <a:cubicBezTo>
                    <a:pt x="3367" y="1315"/>
                    <a:pt x="3351" y="1304"/>
                    <a:pt x="3335" y="1293"/>
                  </a:cubicBezTo>
                  <a:cubicBezTo>
                    <a:pt x="3317" y="1282"/>
                    <a:pt x="3300" y="1271"/>
                    <a:pt x="3292" y="1260"/>
                  </a:cubicBezTo>
                  <a:cubicBezTo>
                    <a:pt x="3274" y="1237"/>
                    <a:pt x="3283" y="1185"/>
                    <a:pt x="3290" y="1132"/>
                  </a:cubicBezTo>
                  <a:cubicBezTo>
                    <a:pt x="3302" y="1055"/>
                    <a:pt x="3317" y="961"/>
                    <a:pt x="3267" y="875"/>
                  </a:cubicBezTo>
                  <a:cubicBezTo>
                    <a:pt x="3225" y="803"/>
                    <a:pt x="3155" y="768"/>
                    <a:pt x="3100" y="739"/>
                  </a:cubicBezTo>
                  <a:cubicBezTo>
                    <a:pt x="3061" y="719"/>
                    <a:pt x="3024" y="699"/>
                    <a:pt x="3012" y="677"/>
                  </a:cubicBezTo>
                  <a:cubicBezTo>
                    <a:pt x="2998" y="652"/>
                    <a:pt x="3006" y="607"/>
                    <a:pt x="3013" y="560"/>
                  </a:cubicBezTo>
                  <a:cubicBezTo>
                    <a:pt x="3018" y="533"/>
                    <a:pt x="3022" y="506"/>
                    <a:pt x="3023" y="479"/>
                  </a:cubicBezTo>
                  <a:cubicBezTo>
                    <a:pt x="3030" y="364"/>
                    <a:pt x="2988" y="245"/>
                    <a:pt x="2904" y="153"/>
                  </a:cubicBezTo>
                  <a:cubicBezTo>
                    <a:pt x="2821" y="61"/>
                    <a:pt x="2707" y="5"/>
                    <a:pt x="25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27;p41"/>
            <p:cNvSpPr/>
            <p:nvPr/>
          </p:nvSpPr>
          <p:spPr>
            <a:xfrm>
              <a:off x="6849788" y="2015300"/>
              <a:ext cx="46350" cy="23075"/>
            </a:xfrm>
            <a:custGeom>
              <a:avLst/>
              <a:gdLst/>
              <a:ahLst/>
              <a:cxnLst/>
              <a:rect l="l" t="t" r="r" b="b"/>
              <a:pathLst>
                <a:path w="1854" h="923" extrusionOk="0">
                  <a:moveTo>
                    <a:pt x="1744" y="1"/>
                  </a:moveTo>
                  <a:cubicBezTo>
                    <a:pt x="1727" y="1"/>
                    <a:pt x="1709" y="5"/>
                    <a:pt x="1693" y="15"/>
                  </a:cubicBezTo>
                  <a:cubicBezTo>
                    <a:pt x="962" y="462"/>
                    <a:pt x="89" y="730"/>
                    <a:pt x="80" y="733"/>
                  </a:cubicBezTo>
                  <a:cubicBezTo>
                    <a:pt x="29" y="748"/>
                    <a:pt x="0" y="802"/>
                    <a:pt x="15" y="854"/>
                  </a:cubicBezTo>
                  <a:cubicBezTo>
                    <a:pt x="28" y="895"/>
                    <a:pt x="66" y="922"/>
                    <a:pt x="108" y="922"/>
                  </a:cubicBezTo>
                  <a:cubicBezTo>
                    <a:pt x="118" y="922"/>
                    <a:pt x="126" y="921"/>
                    <a:pt x="136" y="918"/>
                  </a:cubicBezTo>
                  <a:cubicBezTo>
                    <a:pt x="172" y="906"/>
                    <a:pt x="1041" y="640"/>
                    <a:pt x="1794" y="180"/>
                  </a:cubicBezTo>
                  <a:cubicBezTo>
                    <a:pt x="1840" y="152"/>
                    <a:pt x="1854" y="93"/>
                    <a:pt x="1826" y="47"/>
                  </a:cubicBezTo>
                  <a:cubicBezTo>
                    <a:pt x="1808" y="17"/>
                    <a:pt x="1776" y="1"/>
                    <a:pt x="1744"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28;p41"/>
            <p:cNvSpPr/>
            <p:nvPr/>
          </p:nvSpPr>
          <p:spPr>
            <a:xfrm>
              <a:off x="6889163" y="2019025"/>
              <a:ext cx="36175" cy="24950"/>
            </a:xfrm>
            <a:custGeom>
              <a:avLst/>
              <a:gdLst/>
              <a:ahLst/>
              <a:cxnLst/>
              <a:rect l="l" t="t" r="r" b="b"/>
              <a:pathLst>
                <a:path w="1447" h="998" extrusionOk="0">
                  <a:moveTo>
                    <a:pt x="1337" y="1"/>
                  </a:moveTo>
                  <a:cubicBezTo>
                    <a:pt x="1316" y="1"/>
                    <a:pt x="1295" y="8"/>
                    <a:pt x="1276" y="22"/>
                  </a:cubicBezTo>
                  <a:cubicBezTo>
                    <a:pt x="870" y="347"/>
                    <a:pt x="70" y="813"/>
                    <a:pt x="63" y="818"/>
                  </a:cubicBezTo>
                  <a:cubicBezTo>
                    <a:pt x="17" y="845"/>
                    <a:pt x="1" y="903"/>
                    <a:pt x="27" y="949"/>
                  </a:cubicBezTo>
                  <a:cubicBezTo>
                    <a:pt x="46" y="980"/>
                    <a:pt x="78" y="997"/>
                    <a:pt x="111" y="997"/>
                  </a:cubicBezTo>
                  <a:cubicBezTo>
                    <a:pt x="128" y="997"/>
                    <a:pt x="144" y="993"/>
                    <a:pt x="160" y="985"/>
                  </a:cubicBezTo>
                  <a:cubicBezTo>
                    <a:pt x="193" y="965"/>
                    <a:pt x="980" y="506"/>
                    <a:pt x="1397" y="173"/>
                  </a:cubicBezTo>
                  <a:cubicBezTo>
                    <a:pt x="1439" y="140"/>
                    <a:pt x="1446" y="79"/>
                    <a:pt x="1413" y="37"/>
                  </a:cubicBezTo>
                  <a:cubicBezTo>
                    <a:pt x="1394" y="13"/>
                    <a:pt x="1366" y="1"/>
                    <a:pt x="133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29;p41"/>
            <p:cNvSpPr/>
            <p:nvPr/>
          </p:nvSpPr>
          <p:spPr>
            <a:xfrm>
              <a:off x="6778588" y="1860225"/>
              <a:ext cx="121600" cy="155350"/>
            </a:xfrm>
            <a:custGeom>
              <a:avLst/>
              <a:gdLst/>
              <a:ahLst/>
              <a:cxnLst/>
              <a:rect l="l" t="t" r="r" b="b"/>
              <a:pathLst>
                <a:path w="4864" h="6214" extrusionOk="0">
                  <a:moveTo>
                    <a:pt x="3353" y="193"/>
                  </a:moveTo>
                  <a:cubicBezTo>
                    <a:pt x="3373" y="193"/>
                    <a:pt x="3394" y="196"/>
                    <a:pt x="3414" y="205"/>
                  </a:cubicBezTo>
                  <a:cubicBezTo>
                    <a:pt x="3476" y="230"/>
                    <a:pt x="3529" y="294"/>
                    <a:pt x="3570" y="396"/>
                  </a:cubicBezTo>
                  <a:cubicBezTo>
                    <a:pt x="3702" y="712"/>
                    <a:pt x="3630" y="1111"/>
                    <a:pt x="3398" y="1363"/>
                  </a:cubicBezTo>
                  <a:cubicBezTo>
                    <a:pt x="3382" y="1380"/>
                    <a:pt x="3366" y="1396"/>
                    <a:pt x="3349" y="1411"/>
                  </a:cubicBezTo>
                  <a:lnTo>
                    <a:pt x="3185" y="968"/>
                  </a:lnTo>
                  <a:cubicBezTo>
                    <a:pt x="3125" y="807"/>
                    <a:pt x="3050" y="606"/>
                    <a:pt x="3092" y="429"/>
                  </a:cubicBezTo>
                  <a:cubicBezTo>
                    <a:pt x="3112" y="344"/>
                    <a:pt x="3178" y="258"/>
                    <a:pt x="3258" y="217"/>
                  </a:cubicBezTo>
                  <a:cubicBezTo>
                    <a:pt x="3283" y="205"/>
                    <a:pt x="3316" y="193"/>
                    <a:pt x="3353" y="193"/>
                  </a:cubicBezTo>
                  <a:close/>
                  <a:moveTo>
                    <a:pt x="1633" y="366"/>
                  </a:moveTo>
                  <a:cubicBezTo>
                    <a:pt x="1636" y="366"/>
                    <a:pt x="1639" y="367"/>
                    <a:pt x="1641" y="367"/>
                  </a:cubicBezTo>
                  <a:cubicBezTo>
                    <a:pt x="1664" y="370"/>
                    <a:pt x="1692" y="389"/>
                    <a:pt x="1718" y="409"/>
                  </a:cubicBezTo>
                  <a:cubicBezTo>
                    <a:pt x="2072" y="675"/>
                    <a:pt x="2274" y="1112"/>
                    <a:pt x="2248" y="1538"/>
                  </a:cubicBezTo>
                  <a:cubicBezTo>
                    <a:pt x="1895" y="1339"/>
                    <a:pt x="1687" y="946"/>
                    <a:pt x="1589" y="707"/>
                  </a:cubicBezTo>
                  <a:cubicBezTo>
                    <a:pt x="1557" y="631"/>
                    <a:pt x="1524" y="543"/>
                    <a:pt x="1538" y="467"/>
                  </a:cubicBezTo>
                  <a:cubicBezTo>
                    <a:pt x="1548" y="414"/>
                    <a:pt x="1594" y="366"/>
                    <a:pt x="1633" y="366"/>
                  </a:cubicBezTo>
                  <a:close/>
                  <a:moveTo>
                    <a:pt x="344" y="2199"/>
                  </a:moveTo>
                  <a:cubicBezTo>
                    <a:pt x="389" y="2199"/>
                    <a:pt x="435" y="2209"/>
                    <a:pt x="474" y="2219"/>
                  </a:cubicBezTo>
                  <a:cubicBezTo>
                    <a:pt x="752" y="2294"/>
                    <a:pt x="988" y="2454"/>
                    <a:pt x="1194" y="2657"/>
                  </a:cubicBezTo>
                  <a:cubicBezTo>
                    <a:pt x="1158" y="2661"/>
                    <a:pt x="1121" y="2663"/>
                    <a:pt x="1085" y="2663"/>
                  </a:cubicBezTo>
                  <a:cubicBezTo>
                    <a:pt x="752" y="2663"/>
                    <a:pt x="418" y="2520"/>
                    <a:pt x="209" y="2272"/>
                  </a:cubicBezTo>
                  <a:cubicBezTo>
                    <a:pt x="218" y="2246"/>
                    <a:pt x="247" y="2218"/>
                    <a:pt x="280" y="2208"/>
                  </a:cubicBezTo>
                  <a:cubicBezTo>
                    <a:pt x="300" y="2201"/>
                    <a:pt x="322" y="2199"/>
                    <a:pt x="344" y="2199"/>
                  </a:cubicBezTo>
                  <a:close/>
                  <a:moveTo>
                    <a:pt x="3352" y="0"/>
                  </a:moveTo>
                  <a:cubicBezTo>
                    <a:pt x="3291" y="0"/>
                    <a:pt x="3229" y="15"/>
                    <a:pt x="3170" y="45"/>
                  </a:cubicBezTo>
                  <a:cubicBezTo>
                    <a:pt x="3038" y="113"/>
                    <a:pt x="2937" y="243"/>
                    <a:pt x="2903" y="385"/>
                  </a:cubicBezTo>
                  <a:cubicBezTo>
                    <a:pt x="2848" y="619"/>
                    <a:pt x="2935" y="851"/>
                    <a:pt x="3004" y="1036"/>
                  </a:cubicBezTo>
                  <a:lnTo>
                    <a:pt x="3188" y="1529"/>
                  </a:lnTo>
                  <a:cubicBezTo>
                    <a:pt x="3040" y="1614"/>
                    <a:pt x="2868" y="1660"/>
                    <a:pt x="2698" y="1660"/>
                  </a:cubicBezTo>
                  <a:cubicBezTo>
                    <a:pt x="2610" y="1660"/>
                    <a:pt x="2523" y="1648"/>
                    <a:pt x="2440" y="1622"/>
                  </a:cubicBezTo>
                  <a:cubicBezTo>
                    <a:pt x="2438" y="1621"/>
                    <a:pt x="2436" y="1620"/>
                    <a:pt x="2434" y="1620"/>
                  </a:cubicBezTo>
                  <a:cubicBezTo>
                    <a:pt x="2492" y="1107"/>
                    <a:pt x="2258" y="573"/>
                    <a:pt x="1834" y="255"/>
                  </a:cubicBezTo>
                  <a:cubicBezTo>
                    <a:pt x="1787" y="220"/>
                    <a:pt x="1735" y="186"/>
                    <a:pt x="1670" y="176"/>
                  </a:cubicBezTo>
                  <a:cubicBezTo>
                    <a:pt x="1658" y="174"/>
                    <a:pt x="1646" y="173"/>
                    <a:pt x="1634" y="173"/>
                  </a:cubicBezTo>
                  <a:cubicBezTo>
                    <a:pt x="1491" y="173"/>
                    <a:pt x="1373" y="300"/>
                    <a:pt x="1348" y="431"/>
                  </a:cubicBezTo>
                  <a:cubicBezTo>
                    <a:pt x="1326" y="554"/>
                    <a:pt x="1364" y="671"/>
                    <a:pt x="1409" y="782"/>
                  </a:cubicBezTo>
                  <a:cubicBezTo>
                    <a:pt x="1601" y="1243"/>
                    <a:pt x="1883" y="1576"/>
                    <a:pt x="2216" y="1740"/>
                  </a:cubicBezTo>
                  <a:cubicBezTo>
                    <a:pt x="2117" y="2139"/>
                    <a:pt x="1804" y="2488"/>
                    <a:pt x="1419" y="2611"/>
                  </a:cubicBezTo>
                  <a:cubicBezTo>
                    <a:pt x="1173" y="2345"/>
                    <a:pt x="881" y="2129"/>
                    <a:pt x="523" y="2032"/>
                  </a:cubicBezTo>
                  <a:cubicBezTo>
                    <a:pt x="472" y="2019"/>
                    <a:pt x="410" y="2005"/>
                    <a:pt x="345" y="2005"/>
                  </a:cubicBezTo>
                  <a:cubicBezTo>
                    <a:pt x="304" y="2005"/>
                    <a:pt x="261" y="2011"/>
                    <a:pt x="219" y="2025"/>
                  </a:cubicBezTo>
                  <a:cubicBezTo>
                    <a:pt x="88" y="2068"/>
                    <a:pt x="0" y="2193"/>
                    <a:pt x="16" y="2316"/>
                  </a:cubicBezTo>
                  <a:lnTo>
                    <a:pt x="19" y="2342"/>
                  </a:lnTo>
                  <a:lnTo>
                    <a:pt x="35" y="2363"/>
                  </a:lnTo>
                  <a:cubicBezTo>
                    <a:pt x="278" y="2675"/>
                    <a:pt x="682" y="2854"/>
                    <a:pt x="1086" y="2854"/>
                  </a:cubicBezTo>
                  <a:cubicBezTo>
                    <a:pt x="1175" y="2854"/>
                    <a:pt x="1265" y="2846"/>
                    <a:pt x="1352" y="2827"/>
                  </a:cubicBezTo>
                  <a:cubicBezTo>
                    <a:pt x="1509" y="3011"/>
                    <a:pt x="1648" y="3215"/>
                    <a:pt x="1773" y="3414"/>
                  </a:cubicBezTo>
                  <a:cubicBezTo>
                    <a:pt x="2314" y="4275"/>
                    <a:pt x="2764" y="5196"/>
                    <a:pt x="3111" y="6151"/>
                  </a:cubicBezTo>
                  <a:cubicBezTo>
                    <a:pt x="3125" y="6190"/>
                    <a:pt x="3162" y="6214"/>
                    <a:pt x="3202" y="6214"/>
                  </a:cubicBezTo>
                  <a:cubicBezTo>
                    <a:pt x="3212" y="6214"/>
                    <a:pt x="3223" y="6213"/>
                    <a:pt x="3234" y="6208"/>
                  </a:cubicBezTo>
                  <a:cubicBezTo>
                    <a:pt x="3284" y="6190"/>
                    <a:pt x="3310" y="6135"/>
                    <a:pt x="3291" y="6085"/>
                  </a:cubicBezTo>
                  <a:cubicBezTo>
                    <a:pt x="2941" y="5117"/>
                    <a:pt x="2485" y="4184"/>
                    <a:pt x="1937" y="3311"/>
                  </a:cubicBezTo>
                  <a:cubicBezTo>
                    <a:pt x="1821" y="3129"/>
                    <a:pt x="1695" y="2942"/>
                    <a:pt x="1554" y="2767"/>
                  </a:cubicBezTo>
                  <a:cubicBezTo>
                    <a:pt x="1965" y="2607"/>
                    <a:pt x="2284" y="2241"/>
                    <a:pt x="2397" y="1810"/>
                  </a:cubicBezTo>
                  <a:cubicBezTo>
                    <a:pt x="2498" y="1839"/>
                    <a:pt x="2601" y="1854"/>
                    <a:pt x="2705" y="1854"/>
                  </a:cubicBezTo>
                  <a:cubicBezTo>
                    <a:pt x="2896" y="1854"/>
                    <a:pt x="3087" y="1805"/>
                    <a:pt x="3256" y="1714"/>
                  </a:cubicBezTo>
                  <a:lnTo>
                    <a:pt x="4664" y="5499"/>
                  </a:lnTo>
                  <a:cubicBezTo>
                    <a:pt x="4678" y="5538"/>
                    <a:pt x="4715" y="5562"/>
                    <a:pt x="4754" y="5562"/>
                  </a:cubicBezTo>
                  <a:cubicBezTo>
                    <a:pt x="4765" y="5562"/>
                    <a:pt x="4777" y="5560"/>
                    <a:pt x="4788" y="5556"/>
                  </a:cubicBezTo>
                  <a:cubicBezTo>
                    <a:pt x="4838" y="5538"/>
                    <a:pt x="4864" y="5482"/>
                    <a:pt x="4845" y="5432"/>
                  </a:cubicBezTo>
                  <a:lnTo>
                    <a:pt x="3421" y="1604"/>
                  </a:lnTo>
                  <a:cubicBezTo>
                    <a:pt x="3463" y="1571"/>
                    <a:pt x="3503" y="1534"/>
                    <a:pt x="3539" y="1494"/>
                  </a:cubicBezTo>
                  <a:cubicBezTo>
                    <a:pt x="3826" y="1182"/>
                    <a:pt x="3910" y="711"/>
                    <a:pt x="3748" y="321"/>
                  </a:cubicBezTo>
                  <a:cubicBezTo>
                    <a:pt x="3686" y="173"/>
                    <a:pt x="3599" y="73"/>
                    <a:pt x="3489" y="27"/>
                  </a:cubicBezTo>
                  <a:cubicBezTo>
                    <a:pt x="3445" y="9"/>
                    <a:pt x="3399" y="0"/>
                    <a:pt x="3352"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4" name="Google Shape;1030;p41"/>
          <p:cNvGrpSpPr/>
          <p:nvPr/>
        </p:nvGrpSpPr>
        <p:grpSpPr>
          <a:xfrm>
            <a:off x="843646" y="821286"/>
            <a:ext cx="1196554" cy="697172"/>
            <a:chOff x="5132688" y="4641800"/>
            <a:chExt cx="341200" cy="198800"/>
          </a:xfrm>
        </p:grpSpPr>
        <p:sp>
          <p:nvSpPr>
            <p:cNvPr id="55" name="Google Shape;1031;p41"/>
            <p:cNvSpPr/>
            <p:nvPr/>
          </p:nvSpPr>
          <p:spPr>
            <a:xfrm>
              <a:off x="5132688" y="4641800"/>
              <a:ext cx="341200" cy="198800"/>
            </a:xfrm>
            <a:custGeom>
              <a:avLst/>
              <a:gdLst/>
              <a:ahLst/>
              <a:cxnLst/>
              <a:rect l="l" t="t" r="r" b="b"/>
              <a:pathLst>
                <a:path w="13648" h="7952" extrusionOk="0">
                  <a:moveTo>
                    <a:pt x="5178" y="615"/>
                  </a:moveTo>
                  <a:cubicBezTo>
                    <a:pt x="5313" y="615"/>
                    <a:pt x="5338" y="648"/>
                    <a:pt x="5397" y="744"/>
                  </a:cubicBezTo>
                  <a:cubicBezTo>
                    <a:pt x="5445" y="822"/>
                    <a:pt x="5519" y="929"/>
                    <a:pt x="5563" y="986"/>
                  </a:cubicBezTo>
                  <a:cubicBezTo>
                    <a:pt x="5764" y="1240"/>
                    <a:pt x="5834" y="1344"/>
                    <a:pt x="6093" y="1780"/>
                  </a:cubicBezTo>
                  <a:cubicBezTo>
                    <a:pt x="6245" y="2034"/>
                    <a:pt x="6446" y="2335"/>
                    <a:pt x="6539" y="2445"/>
                  </a:cubicBezTo>
                  <a:cubicBezTo>
                    <a:pt x="6632" y="2556"/>
                    <a:pt x="6728" y="2685"/>
                    <a:pt x="6754" y="2732"/>
                  </a:cubicBezTo>
                  <a:cubicBezTo>
                    <a:pt x="6835" y="2885"/>
                    <a:pt x="7315" y="3557"/>
                    <a:pt x="7381" y="3612"/>
                  </a:cubicBezTo>
                  <a:cubicBezTo>
                    <a:pt x="7436" y="3657"/>
                    <a:pt x="7438" y="3698"/>
                    <a:pt x="7396" y="3871"/>
                  </a:cubicBezTo>
                  <a:cubicBezTo>
                    <a:pt x="7326" y="4146"/>
                    <a:pt x="6907" y="5322"/>
                    <a:pt x="6713" y="5781"/>
                  </a:cubicBezTo>
                  <a:cubicBezTo>
                    <a:pt x="6629" y="5983"/>
                    <a:pt x="6483" y="6340"/>
                    <a:pt x="6388" y="6579"/>
                  </a:cubicBezTo>
                  <a:cubicBezTo>
                    <a:pt x="6294" y="6818"/>
                    <a:pt x="6193" y="7037"/>
                    <a:pt x="6161" y="7070"/>
                  </a:cubicBezTo>
                  <a:cubicBezTo>
                    <a:pt x="6122" y="7109"/>
                    <a:pt x="5967" y="7136"/>
                    <a:pt x="5700" y="7148"/>
                  </a:cubicBezTo>
                  <a:cubicBezTo>
                    <a:pt x="5222" y="7168"/>
                    <a:pt x="4805" y="7220"/>
                    <a:pt x="3876" y="7376"/>
                  </a:cubicBezTo>
                  <a:cubicBezTo>
                    <a:pt x="3755" y="7397"/>
                    <a:pt x="3446" y="7444"/>
                    <a:pt x="3183" y="7483"/>
                  </a:cubicBezTo>
                  <a:cubicBezTo>
                    <a:pt x="2921" y="7522"/>
                    <a:pt x="2598" y="7572"/>
                    <a:pt x="2460" y="7595"/>
                  </a:cubicBezTo>
                  <a:cubicBezTo>
                    <a:pt x="2364" y="7612"/>
                    <a:pt x="2271" y="7622"/>
                    <a:pt x="2217" y="7622"/>
                  </a:cubicBezTo>
                  <a:cubicBezTo>
                    <a:pt x="2196" y="7622"/>
                    <a:pt x="2181" y="7620"/>
                    <a:pt x="2175" y="7617"/>
                  </a:cubicBezTo>
                  <a:cubicBezTo>
                    <a:pt x="2052" y="7541"/>
                    <a:pt x="1303" y="6316"/>
                    <a:pt x="973" y="5650"/>
                  </a:cubicBezTo>
                  <a:cubicBezTo>
                    <a:pt x="827" y="5354"/>
                    <a:pt x="652" y="5086"/>
                    <a:pt x="467" y="4873"/>
                  </a:cubicBezTo>
                  <a:cubicBezTo>
                    <a:pt x="192" y="4557"/>
                    <a:pt x="146" y="4473"/>
                    <a:pt x="223" y="4426"/>
                  </a:cubicBezTo>
                  <a:cubicBezTo>
                    <a:pt x="246" y="4412"/>
                    <a:pt x="277" y="4343"/>
                    <a:pt x="293" y="4270"/>
                  </a:cubicBezTo>
                  <a:cubicBezTo>
                    <a:pt x="309" y="4198"/>
                    <a:pt x="419" y="3900"/>
                    <a:pt x="535" y="3612"/>
                  </a:cubicBezTo>
                  <a:cubicBezTo>
                    <a:pt x="653" y="3324"/>
                    <a:pt x="818" y="2880"/>
                    <a:pt x="901" y="2632"/>
                  </a:cubicBezTo>
                  <a:cubicBezTo>
                    <a:pt x="985" y="2381"/>
                    <a:pt x="1080" y="2130"/>
                    <a:pt x="1113" y="2071"/>
                  </a:cubicBezTo>
                  <a:cubicBezTo>
                    <a:pt x="1145" y="2014"/>
                    <a:pt x="1173" y="1949"/>
                    <a:pt x="1174" y="1931"/>
                  </a:cubicBezTo>
                  <a:cubicBezTo>
                    <a:pt x="1176" y="1913"/>
                    <a:pt x="1203" y="1855"/>
                    <a:pt x="1236" y="1802"/>
                  </a:cubicBezTo>
                  <a:cubicBezTo>
                    <a:pt x="1269" y="1750"/>
                    <a:pt x="1368" y="1574"/>
                    <a:pt x="1456" y="1414"/>
                  </a:cubicBezTo>
                  <a:cubicBezTo>
                    <a:pt x="1544" y="1254"/>
                    <a:pt x="1629" y="1121"/>
                    <a:pt x="1645" y="1121"/>
                  </a:cubicBezTo>
                  <a:cubicBezTo>
                    <a:pt x="1718" y="1119"/>
                    <a:pt x="2840" y="943"/>
                    <a:pt x="3292" y="863"/>
                  </a:cubicBezTo>
                  <a:cubicBezTo>
                    <a:pt x="3786" y="775"/>
                    <a:pt x="4538" y="667"/>
                    <a:pt x="4866" y="636"/>
                  </a:cubicBezTo>
                  <a:cubicBezTo>
                    <a:pt x="5011" y="623"/>
                    <a:pt x="5109" y="615"/>
                    <a:pt x="5178" y="615"/>
                  </a:cubicBezTo>
                  <a:close/>
                  <a:moveTo>
                    <a:pt x="13512" y="1"/>
                  </a:moveTo>
                  <a:cubicBezTo>
                    <a:pt x="13493" y="1"/>
                    <a:pt x="13319" y="145"/>
                    <a:pt x="13122" y="325"/>
                  </a:cubicBezTo>
                  <a:cubicBezTo>
                    <a:pt x="12403" y="975"/>
                    <a:pt x="10790" y="2637"/>
                    <a:pt x="10531" y="2992"/>
                  </a:cubicBezTo>
                  <a:cubicBezTo>
                    <a:pt x="10485" y="3055"/>
                    <a:pt x="10360" y="3081"/>
                    <a:pt x="9871" y="3130"/>
                  </a:cubicBezTo>
                  <a:cubicBezTo>
                    <a:pt x="9181" y="3199"/>
                    <a:pt x="8930" y="3239"/>
                    <a:pt x="8449" y="3358"/>
                  </a:cubicBezTo>
                  <a:cubicBezTo>
                    <a:pt x="8260" y="3405"/>
                    <a:pt x="7996" y="3455"/>
                    <a:pt x="7866" y="3469"/>
                  </a:cubicBezTo>
                  <a:lnTo>
                    <a:pt x="7627" y="3493"/>
                  </a:lnTo>
                  <a:lnTo>
                    <a:pt x="7421" y="3204"/>
                  </a:lnTo>
                  <a:cubicBezTo>
                    <a:pt x="7310" y="3045"/>
                    <a:pt x="7109" y="2766"/>
                    <a:pt x="6982" y="2589"/>
                  </a:cubicBezTo>
                  <a:cubicBezTo>
                    <a:pt x="6624" y="2091"/>
                    <a:pt x="6473" y="1866"/>
                    <a:pt x="6198" y="1422"/>
                  </a:cubicBezTo>
                  <a:cubicBezTo>
                    <a:pt x="6060" y="1201"/>
                    <a:pt x="5864" y="912"/>
                    <a:pt x="5763" y="789"/>
                  </a:cubicBezTo>
                  <a:cubicBezTo>
                    <a:pt x="5664" y="666"/>
                    <a:pt x="5581" y="545"/>
                    <a:pt x="5581" y="522"/>
                  </a:cubicBezTo>
                  <a:cubicBezTo>
                    <a:pt x="5581" y="500"/>
                    <a:pt x="5527" y="440"/>
                    <a:pt x="5462" y="389"/>
                  </a:cubicBezTo>
                  <a:cubicBezTo>
                    <a:pt x="5388" y="332"/>
                    <a:pt x="5344" y="311"/>
                    <a:pt x="5229" y="311"/>
                  </a:cubicBezTo>
                  <a:cubicBezTo>
                    <a:pt x="5177" y="311"/>
                    <a:pt x="5109" y="315"/>
                    <a:pt x="5018" y="322"/>
                  </a:cubicBezTo>
                  <a:cubicBezTo>
                    <a:pt x="4604" y="356"/>
                    <a:pt x="4274" y="404"/>
                    <a:pt x="3050" y="609"/>
                  </a:cubicBezTo>
                  <a:cubicBezTo>
                    <a:pt x="2499" y="702"/>
                    <a:pt x="1994" y="777"/>
                    <a:pt x="1924" y="777"/>
                  </a:cubicBezTo>
                  <a:cubicBezTo>
                    <a:pt x="1854" y="777"/>
                    <a:pt x="1706" y="808"/>
                    <a:pt x="1599" y="845"/>
                  </a:cubicBezTo>
                  <a:lnTo>
                    <a:pt x="1401" y="913"/>
                  </a:lnTo>
                  <a:lnTo>
                    <a:pt x="1076" y="1568"/>
                  </a:lnTo>
                  <a:cubicBezTo>
                    <a:pt x="895" y="1929"/>
                    <a:pt x="721" y="2330"/>
                    <a:pt x="687" y="2460"/>
                  </a:cubicBezTo>
                  <a:cubicBezTo>
                    <a:pt x="654" y="2589"/>
                    <a:pt x="494" y="3019"/>
                    <a:pt x="335" y="3409"/>
                  </a:cubicBezTo>
                  <a:cubicBezTo>
                    <a:pt x="100" y="3989"/>
                    <a:pt x="42" y="4180"/>
                    <a:pt x="23" y="4430"/>
                  </a:cubicBezTo>
                  <a:lnTo>
                    <a:pt x="1" y="4739"/>
                  </a:lnTo>
                  <a:lnTo>
                    <a:pt x="190" y="4968"/>
                  </a:lnTo>
                  <a:cubicBezTo>
                    <a:pt x="295" y="5096"/>
                    <a:pt x="390" y="5208"/>
                    <a:pt x="404" y="5218"/>
                  </a:cubicBezTo>
                  <a:cubicBezTo>
                    <a:pt x="440" y="5249"/>
                    <a:pt x="876" y="6026"/>
                    <a:pt x="876" y="6061"/>
                  </a:cubicBezTo>
                  <a:cubicBezTo>
                    <a:pt x="876" y="6186"/>
                    <a:pt x="1792" y="7638"/>
                    <a:pt x="1990" y="7826"/>
                  </a:cubicBezTo>
                  <a:lnTo>
                    <a:pt x="2121" y="7951"/>
                  </a:lnTo>
                  <a:lnTo>
                    <a:pt x="2480" y="7897"/>
                  </a:lnTo>
                  <a:cubicBezTo>
                    <a:pt x="2679" y="7866"/>
                    <a:pt x="3119" y="7794"/>
                    <a:pt x="3465" y="7736"/>
                  </a:cubicBezTo>
                  <a:cubicBezTo>
                    <a:pt x="3810" y="7678"/>
                    <a:pt x="4158" y="7624"/>
                    <a:pt x="4242" y="7615"/>
                  </a:cubicBezTo>
                  <a:cubicBezTo>
                    <a:pt x="4325" y="7606"/>
                    <a:pt x="4587" y="7569"/>
                    <a:pt x="4825" y="7532"/>
                  </a:cubicBezTo>
                  <a:cubicBezTo>
                    <a:pt x="5062" y="7496"/>
                    <a:pt x="5468" y="7458"/>
                    <a:pt x="5727" y="7446"/>
                  </a:cubicBezTo>
                  <a:cubicBezTo>
                    <a:pt x="6154" y="7428"/>
                    <a:pt x="6208" y="7416"/>
                    <a:pt x="6308" y="7316"/>
                  </a:cubicBezTo>
                  <a:cubicBezTo>
                    <a:pt x="6370" y="7256"/>
                    <a:pt x="6456" y="7118"/>
                    <a:pt x="6501" y="7002"/>
                  </a:cubicBezTo>
                  <a:cubicBezTo>
                    <a:pt x="6546" y="6889"/>
                    <a:pt x="6695" y="6535"/>
                    <a:pt x="6832" y="6214"/>
                  </a:cubicBezTo>
                  <a:cubicBezTo>
                    <a:pt x="7190" y="5367"/>
                    <a:pt x="7665" y="4088"/>
                    <a:pt x="7703" y="3863"/>
                  </a:cubicBezTo>
                  <a:cubicBezTo>
                    <a:pt x="7715" y="3795"/>
                    <a:pt x="7773" y="3765"/>
                    <a:pt x="7975" y="3726"/>
                  </a:cubicBezTo>
                  <a:cubicBezTo>
                    <a:pt x="8115" y="3697"/>
                    <a:pt x="8280" y="3662"/>
                    <a:pt x="8338" y="3647"/>
                  </a:cubicBezTo>
                  <a:cubicBezTo>
                    <a:pt x="8611" y="3579"/>
                    <a:pt x="9406" y="3454"/>
                    <a:pt x="9833" y="3411"/>
                  </a:cubicBezTo>
                  <a:cubicBezTo>
                    <a:pt x="10709" y="3323"/>
                    <a:pt x="10631" y="3354"/>
                    <a:pt x="10942" y="2963"/>
                  </a:cubicBezTo>
                  <a:cubicBezTo>
                    <a:pt x="11096" y="2769"/>
                    <a:pt x="11490" y="2347"/>
                    <a:pt x="11814" y="2028"/>
                  </a:cubicBezTo>
                  <a:cubicBezTo>
                    <a:pt x="12139" y="1709"/>
                    <a:pt x="12574" y="1281"/>
                    <a:pt x="12778" y="1079"/>
                  </a:cubicBezTo>
                  <a:cubicBezTo>
                    <a:pt x="12984" y="876"/>
                    <a:pt x="13262" y="612"/>
                    <a:pt x="13398" y="489"/>
                  </a:cubicBezTo>
                  <a:cubicBezTo>
                    <a:pt x="13534" y="368"/>
                    <a:pt x="13647" y="231"/>
                    <a:pt x="13647" y="186"/>
                  </a:cubicBezTo>
                  <a:cubicBezTo>
                    <a:pt x="13647" y="103"/>
                    <a:pt x="13572" y="1"/>
                    <a:pt x="1351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 name="Google Shape;1032;p41"/>
            <p:cNvSpPr/>
            <p:nvPr/>
          </p:nvSpPr>
          <p:spPr>
            <a:xfrm>
              <a:off x="5415463" y="4668700"/>
              <a:ext cx="57600" cy="63725"/>
            </a:xfrm>
            <a:custGeom>
              <a:avLst/>
              <a:gdLst/>
              <a:ahLst/>
              <a:cxnLst/>
              <a:rect l="l" t="t" r="r" b="b"/>
              <a:pathLst>
                <a:path w="2304" h="2549" extrusionOk="0">
                  <a:moveTo>
                    <a:pt x="2151" y="1"/>
                  </a:moveTo>
                  <a:cubicBezTo>
                    <a:pt x="2127" y="1"/>
                    <a:pt x="1979" y="132"/>
                    <a:pt x="1824" y="292"/>
                  </a:cubicBezTo>
                  <a:cubicBezTo>
                    <a:pt x="1503" y="626"/>
                    <a:pt x="1336" y="810"/>
                    <a:pt x="1159" y="1033"/>
                  </a:cubicBezTo>
                  <a:cubicBezTo>
                    <a:pt x="1089" y="1119"/>
                    <a:pt x="925" y="1304"/>
                    <a:pt x="789" y="1447"/>
                  </a:cubicBezTo>
                  <a:cubicBezTo>
                    <a:pt x="408" y="1850"/>
                    <a:pt x="59" y="2301"/>
                    <a:pt x="28" y="2430"/>
                  </a:cubicBezTo>
                  <a:cubicBezTo>
                    <a:pt x="1" y="2537"/>
                    <a:pt x="9" y="2548"/>
                    <a:pt x="106" y="2548"/>
                  </a:cubicBezTo>
                  <a:cubicBezTo>
                    <a:pt x="187" y="2548"/>
                    <a:pt x="256" y="2489"/>
                    <a:pt x="402" y="2296"/>
                  </a:cubicBezTo>
                  <a:cubicBezTo>
                    <a:pt x="504" y="2159"/>
                    <a:pt x="739" y="1879"/>
                    <a:pt x="919" y="1682"/>
                  </a:cubicBezTo>
                  <a:cubicBezTo>
                    <a:pt x="1098" y="1484"/>
                    <a:pt x="1314" y="1243"/>
                    <a:pt x="1393" y="1149"/>
                  </a:cubicBezTo>
                  <a:cubicBezTo>
                    <a:pt x="1474" y="1055"/>
                    <a:pt x="1693" y="817"/>
                    <a:pt x="1884" y="615"/>
                  </a:cubicBezTo>
                  <a:cubicBezTo>
                    <a:pt x="2076" y="414"/>
                    <a:pt x="2245" y="224"/>
                    <a:pt x="2265" y="190"/>
                  </a:cubicBezTo>
                  <a:cubicBezTo>
                    <a:pt x="2303" y="123"/>
                    <a:pt x="2229" y="1"/>
                    <a:pt x="21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 name="Google Shape;1033;p41"/>
            <p:cNvSpPr/>
            <p:nvPr/>
          </p:nvSpPr>
          <p:spPr>
            <a:xfrm>
              <a:off x="5250013" y="4674050"/>
              <a:ext cx="39775" cy="57100"/>
            </a:xfrm>
            <a:custGeom>
              <a:avLst/>
              <a:gdLst/>
              <a:ahLst/>
              <a:cxnLst/>
              <a:rect l="l" t="t" r="r" b="b"/>
              <a:pathLst>
                <a:path w="1591" h="2284" extrusionOk="0">
                  <a:moveTo>
                    <a:pt x="121" y="0"/>
                  </a:moveTo>
                  <a:cubicBezTo>
                    <a:pt x="97" y="0"/>
                    <a:pt x="75" y="11"/>
                    <a:pt x="54" y="31"/>
                  </a:cubicBezTo>
                  <a:cubicBezTo>
                    <a:pt x="1" y="84"/>
                    <a:pt x="21" y="251"/>
                    <a:pt x="87" y="306"/>
                  </a:cubicBezTo>
                  <a:cubicBezTo>
                    <a:pt x="164" y="371"/>
                    <a:pt x="574" y="983"/>
                    <a:pt x="737" y="1279"/>
                  </a:cubicBezTo>
                  <a:cubicBezTo>
                    <a:pt x="802" y="1397"/>
                    <a:pt x="945" y="1629"/>
                    <a:pt x="1055" y="1798"/>
                  </a:cubicBezTo>
                  <a:cubicBezTo>
                    <a:pt x="1164" y="1967"/>
                    <a:pt x="1275" y="2141"/>
                    <a:pt x="1301" y="2187"/>
                  </a:cubicBezTo>
                  <a:cubicBezTo>
                    <a:pt x="1336" y="2249"/>
                    <a:pt x="1406" y="2284"/>
                    <a:pt x="1465" y="2284"/>
                  </a:cubicBezTo>
                  <a:cubicBezTo>
                    <a:pt x="1508" y="2284"/>
                    <a:pt x="1545" y="2266"/>
                    <a:pt x="1560" y="2228"/>
                  </a:cubicBezTo>
                  <a:cubicBezTo>
                    <a:pt x="1591" y="2149"/>
                    <a:pt x="1416" y="1796"/>
                    <a:pt x="1224" y="1550"/>
                  </a:cubicBezTo>
                  <a:cubicBezTo>
                    <a:pt x="1157" y="1464"/>
                    <a:pt x="1102" y="1385"/>
                    <a:pt x="1102" y="1373"/>
                  </a:cubicBezTo>
                  <a:cubicBezTo>
                    <a:pt x="1102" y="1336"/>
                    <a:pt x="752" y="769"/>
                    <a:pt x="485" y="375"/>
                  </a:cubicBezTo>
                  <a:cubicBezTo>
                    <a:pt x="308" y="114"/>
                    <a:pt x="201" y="0"/>
                    <a:pt x="12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 name="Google Shape;1034;p41"/>
            <p:cNvSpPr/>
            <p:nvPr/>
          </p:nvSpPr>
          <p:spPr>
            <a:xfrm>
              <a:off x="5157088" y="4683925"/>
              <a:ext cx="37500" cy="70800"/>
            </a:xfrm>
            <a:custGeom>
              <a:avLst/>
              <a:gdLst/>
              <a:ahLst/>
              <a:cxnLst/>
              <a:rect l="l" t="t" r="r" b="b"/>
              <a:pathLst>
                <a:path w="1500" h="2832" extrusionOk="0">
                  <a:moveTo>
                    <a:pt x="1385" y="1"/>
                  </a:moveTo>
                  <a:cubicBezTo>
                    <a:pt x="1330" y="1"/>
                    <a:pt x="1268" y="33"/>
                    <a:pt x="1228" y="95"/>
                  </a:cubicBezTo>
                  <a:cubicBezTo>
                    <a:pt x="1191" y="149"/>
                    <a:pt x="1118" y="298"/>
                    <a:pt x="1063" y="430"/>
                  </a:cubicBezTo>
                  <a:cubicBezTo>
                    <a:pt x="1009" y="561"/>
                    <a:pt x="941" y="695"/>
                    <a:pt x="912" y="731"/>
                  </a:cubicBezTo>
                  <a:cubicBezTo>
                    <a:pt x="828" y="834"/>
                    <a:pt x="622" y="1241"/>
                    <a:pt x="484" y="1574"/>
                  </a:cubicBezTo>
                  <a:cubicBezTo>
                    <a:pt x="417" y="1738"/>
                    <a:pt x="286" y="2055"/>
                    <a:pt x="196" y="2273"/>
                  </a:cubicBezTo>
                  <a:cubicBezTo>
                    <a:pt x="14" y="2712"/>
                    <a:pt x="0" y="2783"/>
                    <a:pt x="93" y="2819"/>
                  </a:cubicBezTo>
                  <a:cubicBezTo>
                    <a:pt x="116" y="2827"/>
                    <a:pt x="136" y="2832"/>
                    <a:pt x="155" y="2832"/>
                  </a:cubicBezTo>
                  <a:cubicBezTo>
                    <a:pt x="239" y="2832"/>
                    <a:pt x="298" y="2741"/>
                    <a:pt x="394" y="2486"/>
                  </a:cubicBezTo>
                  <a:cubicBezTo>
                    <a:pt x="460" y="2318"/>
                    <a:pt x="570" y="2055"/>
                    <a:pt x="638" y="1906"/>
                  </a:cubicBezTo>
                  <a:cubicBezTo>
                    <a:pt x="706" y="1759"/>
                    <a:pt x="763" y="1621"/>
                    <a:pt x="763" y="1605"/>
                  </a:cubicBezTo>
                  <a:cubicBezTo>
                    <a:pt x="763" y="1588"/>
                    <a:pt x="890" y="1329"/>
                    <a:pt x="1045" y="1034"/>
                  </a:cubicBezTo>
                  <a:cubicBezTo>
                    <a:pt x="1199" y="738"/>
                    <a:pt x="1368" y="412"/>
                    <a:pt x="1419" y="315"/>
                  </a:cubicBezTo>
                  <a:cubicBezTo>
                    <a:pt x="1469" y="216"/>
                    <a:pt x="1499" y="104"/>
                    <a:pt x="1484" y="66"/>
                  </a:cubicBezTo>
                  <a:cubicBezTo>
                    <a:pt x="1467" y="22"/>
                    <a:pt x="1428" y="1"/>
                    <a:pt x="138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035;p41"/>
            <p:cNvSpPr/>
            <p:nvPr/>
          </p:nvSpPr>
          <p:spPr>
            <a:xfrm>
              <a:off x="5197163" y="4799650"/>
              <a:ext cx="67975" cy="17800"/>
            </a:xfrm>
            <a:custGeom>
              <a:avLst/>
              <a:gdLst/>
              <a:ahLst/>
              <a:cxnLst/>
              <a:rect l="l" t="t" r="r" b="b"/>
              <a:pathLst>
                <a:path w="2719" h="712" extrusionOk="0">
                  <a:moveTo>
                    <a:pt x="2588" y="0"/>
                  </a:moveTo>
                  <a:cubicBezTo>
                    <a:pt x="2512" y="0"/>
                    <a:pt x="2401" y="24"/>
                    <a:pt x="2246" y="72"/>
                  </a:cubicBezTo>
                  <a:cubicBezTo>
                    <a:pt x="2102" y="115"/>
                    <a:pt x="1922" y="152"/>
                    <a:pt x="1839" y="154"/>
                  </a:cubicBezTo>
                  <a:cubicBezTo>
                    <a:pt x="1759" y="156"/>
                    <a:pt x="1572" y="185"/>
                    <a:pt x="1429" y="218"/>
                  </a:cubicBezTo>
                  <a:cubicBezTo>
                    <a:pt x="1285" y="250"/>
                    <a:pt x="1030" y="302"/>
                    <a:pt x="866" y="331"/>
                  </a:cubicBezTo>
                  <a:cubicBezTo>
                    <a:pt x="175" y="453"/>
                    <a:pt x="1" y="526"/>
                    <a:pt x="55" y="668"/>
                  </a:cubicBezTo>
                  <a:cubicBezTo>
                    <a:pt x="66" y="696"/>
                    <a:pt x="93" y="711"/>
                    <a:pt x="161" y="711"/>
                  </a:cubicBezTo>
                  <a:cubicBezTo>
                    <a:pt x="274" y="711"/>
                    <a:pt x="501" y="669"/>
                    <a:pt x="952" y="571"/>
                  </a:cubicBezTo>
                  <a:cubicBezTo>
                    <a:pt x="1236" y="509"/>
                    <a:pt x="1578" y="448"/>
                    <a:pt x="1708" y="435"/>
                  </a:cubicBezTo>
                  <a:cubicBezTo>
                    <a:pt x="1988" y="409"/>
                    <a:pt x="2561" y="294"/>
                    <a:pt x="2653" y="246"/>
                  </a:cubicBezTo>
                  <a:cubicBezTo>
                    <a:pt x="2690" y="227"/>
                    <a:pt x="2718" y="166"/>
                    <a:pt x="2718" y="109"/>
                  </a:cubicBezTo>
                  <a:cubicBezTo>
                    <a:pt x="2718" y="36"/>
                    <a:pt x="2680" y="0"/>
                    <a:pt x="258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0" name="Google Shape;1037;p41"/>
          <p:cNvSpPr/>
          <p:nvPr/>
        </p:nvSpPr>
        <p:spPr>
          <a:xfrm>
            <a:off x="3260225" y="3162489"/>
            <a:ext cx="792702" cy="1242027"/>
          </a:xfrm>
          <a:custGeom>
            <a:avLst/>
            <a:gdLst/>
            <a:ahLst/>
            <a:cxnLst/>
            <a:rect l="l" t="t" r="r" b="b"/>
            <a:pathLst>
              <a:path w="14343" h="22473" extrusionOk="0">
                <a:moveTo>
                  <a:pt x="14283" y="0"/>
                </a:moveTo>
                <a:cubicBezTo>
                  <a:pt x="14278" y="0"/>
                  <a:pt x="14274" y="1"/>
                  <a:pt x="14269" y="2"/>
                </a:cubicBezTo>
                <a:cubicBezTo>
                  <a:pt x="14076" y="49"/>
                  <a:pt x="13869" y="90"/>
                  <a:pt x="13618" y="128"/>
                </a:cubicBezTo>
                <a:cubicBezTo>
                  <a:pt x="13588" y="133"/>
                  <a:pt x="13567" y="161"/>
                  <a:pt x="13572" y="192"/>
                </a:cubicBezTo>
                <a:cubicBezTo>
                  <a:pt x="13576" y="219"/>
                  <a:pt x="13599" y="239"/>
                  <a:pt x="13626" y="239"/>
                </a:cubicBezTo>
                <a:cubicBezTo>
                  <a:pt x="13629" y="239"/>
                  <a:pt x="13632" y="238"/>
                  <a:pt x="13635" y="238"/>
                </a:cubicBezTo>
                <a:cubicBezTo>
                  <a:pt x="13889" y="199"/>
                  <a:pt x="14098" y="158"/>
                  <a:pt x="14295" y="110"/>
                </a:cubicBezTo>
                <a:cubicBezTo>
                  <a:pt x="14325" y="102"/>
                  <a:pt x="14343" y="73"/>
                  <a:pt x="14336" y="43"/>
                </a:cubicBezTo>
                <a:cubicBezTo>
                  <a:pt x="14330" y="17"/>
                  <a:pt x="14308" y="0"/>
                  <a:pt x="14283" y="0"/>
                </a:cubicBezTo>
                <a:close/>
                <a:moveTo>
                  <a:pt x="12856" y="233"/>
                </a:moveTo>
                <a:cubicBezTo>
                  <a:pt x="12853" y="233"/>
                  <a:pt x="12851" y="233"/>
                  <a:pt x="12848" y="234"/>
                </a:cubicBezTo>
                <a:cubicBezTo>
                  <a:pt x="12559" y="272"/>
                  <a:pt x="12317" y="308"/>
                  <a:pt x="12076" y="353"/>
                </a:cubicBezTo>
                <a:cubicBezTo>
                  <a:pt x="12046" y="360"/>
                  <a:pt x="12026" y="389"/>
                  <a:pt x="12032" y="419"/>
                </a:cubicBezTo>
                <a:cubicBezTo>
                  <a:pt x="12036" y="445"/>
                  <a:pt x="12060" y="464"/>
                  <a:pt x="12087" y="464"/>
                </a:cubicBezTo>
                <a:cubicBezTo>
                  <a:pt x="12090" y="464"/>
                  <a:pt x="12093" y="464"/>
                  <a:pt x="12096" y="462"/>
                </a:cubicBezTo>
                <a:cubicBezTo>
                  <a:pt x="12336" y="418"/>
                  <a:pt x="12576" y="382"/>
                  <a:pt x="12862" y="345"/>
                </a:cubicBezTo>
                <a:cubicBezTo>
                  <a:pt x="12893" y="341"/>
                  <a:pt x="12915" y="313"/>
                  <a:pt x="12910" y="282"/>
                </a:cubicBezTo>
                <a:cubicBezTo>
                  <a:pt x="12906" y="254"/>
                  <a:pt x="12883" y="233"/>
                  <a:pt x="12856" y="233"/>
                </a:cubicBezTo>
                <a:close/>
                <a:moveTo>
                  <a:pt x="11334" y="548"/>
                </a:moveTo>
                <a:cubicBezTo>
                  <a:pt x="11328" y="548"/>
                  <a:pt x="11321" y="549"/>
                  <a:pt x="11315" y="551"/>
                </a:cubicBezTo>
                <a:cubicBezTo>
                  <a:pt x="11092" y="628"/>
                  <a:pt x="10892" y="718"/>
                  <a:pt x="10705" y="827"/>
                </a:cubicBezTo>
                <a:cubicBezTo>
                  <a:pt x="10670" y="846"/>
                  <a:pt x="10636" y="867"/>
                  <a:pt x="10603" y="888"/>
                </a:cubicBezTo>
                <a:cubicBezTo>
                  <a:pt x="10576" y="905"/>
                  <a:pt x="10569" y="939"/>
                  <a:pt x="10585" y="965"/>
                </a:cubicBezTo>
                <a:cubicBezTo>
                  <a:pt x="10595" y="982"/>
                  <a:pt x="10614" y="991"/>
                  <a:pt x="10632" y="991"/>
                </a:cubicBezTo>
                <a:cubicBezTo>
                  <a:pt x="10642" y="991"/>
                  <a:pt x="10653" y="988"/>
                  <a:pt x="10662" y="983"/>
                </a:cubicBezTo>
                <a:cubicBezTo>
                  <a:pt x="10695" y="962"/>
                  <a:pt x="10728" y="942"/>
                  <a:pt x="10761" y="923"/>
                </a:cubicBezTo>
                <a:cubicBezTo>
                  <a:pt x="10941" y="818"/>
                  <a:pt x="11136" y="731"/>
                  <a:pt x="11352" y="656"/>
                </a:cubicBezTo>
                <a:cubicBezTo>
                  <a:pt x="11382" y="646"/>
                  <a:pt x="11397" y="614"/>
                  <a:pt x="11386" y="585"/>
                </a:cubicBezTo>
                <a:cubicBezTo>
                  <a:pt x="11378" y="563"/>
                  <a:pt x="11357" y="548"/>
                  <a:pt x="11334" y="548"/>
                </a:cubicBezTo>
                <a:close/>
                <a:moveTo>
                  <a:pt x="10028" y="1368"/>
                </a:moveTo>
                <a:cubicBezTo>
                  <a:pt x="10013" y="1368"/>
                  <a:pt x="9999" y="1373"/>
                  <a:pt x="9989" y="1384"/>
                </a:cubicBezTo>
                <a:cubicBezTo>
                  <a:pt x="9813" y="1561"/>
                  <a:pt x="9645" y="1765"/>
                  <a:pt x="9486" y="1990"/>
                </a:cubicBezTo>
                <a:cubicBezTo>
                  <a:pt x="9469" y="2016"/>
                  <a:pt x="9476" y="2050"/>
                  <a:pt x="9500" y="2068"/>
                </a:cubicBezTo>
                <a:cubicBezTo>
                  <a:pt x="9510" y="2074"/>
                  <a:pt x="9522" y="2078"/>
                  <a:pt x="9532" y="2078"/>
                </a:cubicBezTo>
                <a:cubicBezTo>
                  <a:pt x="9550" y="2078"/>
                  <a:pt x="9567" y="2069"/>
                  <a:pt x="9578" y="2054"/>
                </a:cubicBezTo>
                <a:cubicBezTo>
                  <a:pt x="9732" y="1833"/>
                  <a:pt x="9897" y="1634"/>
                  <a:pt x="10068" y="1462"/>
                </a:cubicBezTo>
                <a:cubicBezTo>
                  <a:pt x="10089" y="1441"/>
                  <a:pt x="10089" y="1406"/>
                  <a:pt x="10068" y="1384"/>
                </a:cubicBezTo>
                <a:cubicBezTo>
                  <a:pt x="10056" y="1373"/>
                  <a:pt x="10042" y="1368"/>
                  <a:pt x="10028" y="1368"/>
                </a:cubicBezTo>
                <a:close/>
                <a:moveTo>
                  <a:pt x="9128" y="2632"/>
                </a:moveTo>
                <a:cubicBezTo>
                  <a:pt x="9109" y="2632"/>
                  <a:pt x="9090" y="2643"/>
                  <a:pt x="9079" y="2661"/>
                </a:cubicBezTo>
                <a:cubicBezTo>
                  <a:pt x="9048" y="2720"/>
                  <a:pt x="9019" y="2778"/>
                  <a:pt x="8989" y="2838"/>
                </a:cubicBezTo>
                <a:cubicBezTo>
                  <a:pt x="8905" y="3006"/>
                  <a:pt x="8823" y="3184"/>
                  <a:pt x="8745" y="3368"/>
                </a:cubicBezTo>
                <a:cubicBezTo>
                  <a:pt x="8733" y="3396"/>
                  <a:pt x="8746" y="3429"/>
                  <a:pt x="8774" y="3441"/>
                </a:cubicBezTo>
                <a:cubicBezTo>
                  <a:pt x="8781" y="3444"/>
                  <a:pt x="8789" y="3445"/>
                  <a:pt x="8796" y="3445"/>
                </a:cubicBezTo>
                <a:cubicBezTo>
                  <a:pt x="8818" y="3445"/>
                  <a:pt x="8838" y="3433"/>
                  <a:pt x="8847" y="3412"/>
                </a:cubicBezTo>
                <a:cubicBezTo>
                  <a:pt x="8925" y="3230"/>
                  <a:pt x="9006" y="3054"/>
                  <a:pt x="9088" y="2887"/>
                </a:cubicBezTo>
                <a:cubicBezTo>
                  <a:pt x="9117" y="2830"/>
                  <a:pt x="9147" y="2771"/>
                  <a:pt x="9178" y="2713"/>
                </a:cubicBezTo>
                <a:cubicBezTo>
                  <a:pt x="9193" y="2686"/>
                  <a:pt x="9182" y="2652"/>
                  <a:pt x="9154" y="2639"/>
                </a:cubicBezTo>
                <a:cubicBezTo>
                  <a:pt x="9146" y="2634"/>
                  <a:pt x="9137" y="2632"/>
                  <a:pt x="9128" y="2632"/>
                </a:cubicBezTo>
                <a:close/>
                <a:moveTo>
                  <a:pt x="8515" y="4060"/>
                </a:moveTo>
                <a:cubicBezTo>
                  <a:pt x="8491" y="4060"/>
                  <a:pt x="8470" y="4074"/>
                  <a:pt x="8462" y="4097"/>
                </a:cubicBezTo>
                <a:cubicBezTo>
                  <a:pt x="8381" y="4324"/>
                  <a:pt x="8301" y="4567"/>
                  <a:pt x="8216" y="4838"/>
                </a:cubicBezTo>
                <a:cubicBezTo>
                  <a:pt x="8208" y="4867"/>
                  <a:pt x="8224" y="4898"/>
                  <a:pt x="8254" y="4908"/>
                </a:cubicBezTo>
                <a:cubicBezTo>
                  <a:pt x="8259" y="4909"/>
                  <a:pt x="8264" y="4910"/>
                  <a:pt x="8270" y="4910"/>
                </a:cubicBezTo>
                <a:cubicBezTo>
                  <a:pt x="8293" y="4910"/>
                  <a:pt x="8316" y="4895"/>
                  <a:pt x="8322" y="4870"/>
                </a:cubicBezTo>
                <a:cubicBezTo>
                  <a:pt x="8406" y="4601"/>
                  <a:pt x="8486" y="4360"/>
                  <a:pt x="8567" y="4134"/>
                </a:cubicBezTo>
                <a:cubicBezTo>
                  <a:pt x="8576" y="4105"/>
                  <a:pt x="8561" y="4073"/>
                  <a:pt x="8533" y="4063"/>
                </a:cubicBezTo>
                <a:cubicBezTo>
                  <a:pt x="8527" y="4061"/>
                  <a:pt x="8521" y="4060"/>
                  <a:pt x="8515" y="4060"/>
                </a:cubicBezTo>
                <a:close/>
                <a:moveTo>
                  <a:pt x="8048" y="5545"/>
                </a:moveTo>
                <a:cubicBezTo>
                  <a:pt x="8023" y="5545"/>
                  <a:pt x="8001" y="5561"/>
                  <a:pt x="7994" y="5585"/>
                </a:cubicBezTo>
                <a:cubicBezTo>
                  <a:pt x="7956" y="5718"/>
                  <a:pt x="7918" y="5852"/>
                  <a:pt x="7880" y="5985"/>
                </a:cubicBezTo>
                <a:lnTo>
                  <a:pt x="7780" y="6333"/>
                </a:lnTo>
                <a:cubicBezTo>
                  <a:pt x="7772" y="6363"/>
                  <a:pt x="7789" y="6394"/>
                  <a:pt x="7819" y="6402"/>
                </a:cubicBezTo>
                <a:cubicBezTo>
                  <a:pt x="7823" y="6403"/>
                  <a:pt x="7829" y="6404"/>
                  <a:pt x="7834" y="6404"/>
                </a:cubicBezTo>
                <a:cubicBezTo>
                  <a:pt x="7858" y="6404"/>
                  <a:pt x="7880" y="6388"/>
                  <a:pt x="7887" y="6364"/>
                </a:cubicBezTo>
                <a:lnTo>
                  <a:pt x="7987" y="6016"/>
                </a:lnTo>
                <a:cubicBezTo>
                  <a:pt x="8025" y="5883"/>
                  <a:pt x="8062" y="5749"/>
                  <a:pt x="8101" y="5616"/>
                </a:cubicBezTo>
                <a:cubicBezTo>
                  <a:pt x="8109" y="5586"/>
                  <a:pt x="8092" y="5556"/>
                  <a:pt x="8064" y="5547"/>
                </a:cubicBezTo>
                <a:cubicBezTo>
                  <a:pt x="8058" y="5546"/>
                  <a:pt x="8053" y="5545"/>
                  <a:pt x="8048" y="5545"/>
                </a:cubicBezTo>
                <a:close/>
                <a:moveTo>
                  <a:pt x="7613" y="7039"/>
                </a:moveTo>
                <a:cubicBezTo>
                  <a:pt x="7589" y="7039"/>
                  <a:pt x="7567" y="7055"/>
                  <a:pt x="7559" y="7078"/>
                </a:cubicBezTo>
                <a:cubicBezTo>
                  <a:pt x="7522" y="7201"/>
                  <a:pt x="7482" y="7324"/>
                  <a:pt x="7443" y="7446"/>
                </a:cubicBezTo>
                <a:cubicBezTo>
                  <a:pt x="7402" y="7570"/>
                  <a:pt x="7361" y="7693"/>
                  <a:pt x="7317" y="7815"/>
                </a:cubicBezTo>
                <a:cubicBezTo>
                  <a:pt x="7306" y="7844"/>
                  <a:pt x="7321" y="7876"/>
                  <a:pt x="7350" y="7886"/>
                </a:cubicBezTo>
                <a:cubicBezTo>
                  <a:pt x="7356" y="7888"/>
                  <a:pt x="7363" y="7889"/>
                  <a:pt x="7369" y="7889"/>
                </a:cubicBezTo>
                <a:cubicBezTo>
                  <a:pt x="7392" y="7889"/>
                  <a:pt x="7413" y="7875"/>
                  <a:pt x="7421" y="7853"/>
                </a:cubicBezTo>
                <a:cubicBezTo>
                  <a:pt x="7465" y="7729"/>
                  <a:pt x="7508" y="7605"/>
                  <a:pt x="7549" y="7481"/>
                </a:cubicBezTo>
                <a:cubicBezTo>
                  <a:pt x="7589" y="7358"/>
                  <a:pt x="7628" y="7234"/>
                  <a:pt x="7666" y="7111"/>
                </a:cubicBezTo>
                <a:cubicBezTo>
                  <a:pt x="7675" y="7082"/>
                  <a:pt x="7659" y="7051"/>
                  <a:pt x="7630" y="7042"/>
                </a:cubicBezTo>
                <a:cubicBezTo>
                  <a:pt x="7624" y="7040"/>
                  <a:pt x="7618" y="7039"/>
                  <a:pt x="7613" y="7039"/>
                </a:cubicBezTo>
                <a:close/>
                <a:moveTo>
                  <a:pt x="7086" y="8503"/>
                </a:moveTo>
                <a:cubicBezTo>
                  <a:pt x="7065" y="8503"/>
                  <a:pt x="7045" y="8516"/>
                  <a:pt x="7036" y="8537"/>
                </a:cubicBezTo>
                <a:cubicBezTo>
                  <a:pt x="6931" y="8783"/>
                  <a:pt x="6820" y="9018"/>
                  <a:pt x="6706" y="9237"/>
                </a:cubicBezTo>
                <a:cubicBezTo>
                  <a:pt x="6692" y="9265"/>
                  <a:pt x="6703" y="9298"/>
                  <a:pt x="6729" y="9312"/>
                </a:cubicBezTo>
                <a:cubicBezTo>
                  <a:pt x="6738" y="9316"/>
                  <a:pt x="6746" y="9319"/>
                  <a:pt x="6755" y="9319"/>
                </a:cubicBezTo>
                <a:cubicBezTo>
                  <a:pt x="6775" y="9319"/>
                  <a:pt x="6794" y="9308"/>
                  <a:pt x="6804" y="9289"/>
                </a:cubicBezTo>
                <a:cubicBezTo>
                  <a:pt x="6919" y="9067"/>
                  <a:pt x="7032" y="8829"/>
                  <a:pt x="7138" y="8580"/>
                </a:cubicBezTo>
                <a:cubicBezTo>
                  <a:pt x="7150" y="8553"/>
                  <a:pt x="7136" y="8519"/>
                  <a:pt x="7108" y="8508"/>
                </a:cubicBezTo>
                <a:cubicBezTo>
                  <a:pt x="7101" y="8505"/>
                  <a:pt x="7094" y="8503"/>
                  <a:pt x="7086" y="8503"/>
                </a:cubicBezTo>
                <a:close/>
                <a:moveTo>
                  <a:pt x="1625" y="9185"/>
                </a:moveTo>
                <a:cubicBezTo>
                  <a:pt x="1347" y="9191"/>
                  <a:pt x="1086" y="9249"/>
                  <a:pt x="847" y="9356"/>
                </a:cubicBezTo>
                <a:cubicBezTo>
                  <a:pt x="820" y="9369"/>
                  <a:pt x="808" y="9401"/>
                  <a:pt x="820" y="9430"/>
                </a:cubicBezTo>
                <a:cubicBezTo>
                  <a:pt x="829" y="9450"/>
                  <a:pt x="849" y="9462"/>
                  <a:pt x="871" y="9462"/>
                </a:cubicBezTo>
                <a:cubicBezTo>
                  <a:pt x="878" y="9462"/>
                  <a:pt x="886" y="9461"/>
                  <a:pt x="893" y="9457"/>
                </a:cubicBezTo>
                <a:cubicBezTo>
                  <a:pt x="1118" y="9356"/>
                  <a:pt x="1364" y="9303"/>
                  <a:pt x="1627" y="9296"/>
                </a:cubicBezTo>
                <a:cubicBezTo>
                  <a:pt x="1658" y="9296"/>
                  <a:pt x="1682" y="9270"/>
                  <a:pt x="1682" y="9239"/>
                </a:cubicBezTo>
                <a:cubicBezTo>
                  <a:pt x="1681" y="9210"/>
                  <a:pt x="1656" y="9185"/>
                  <a:pt x="1626" y="9185"/>
                </a:cubicBezTo>
                <a:close/>
                <a:moveTo>
                  <a:pt x="2391" y="9302"/>
                </a:moveTo>
                <a:cubicBezTo>
                  <a:pt x="2368" y="9302"/>
                  <a:pt x="2346" y="9317"/>
                  <a:pt x="2339" y="9341"/>
                </a:cubicBezTo>
                <a:cubicBezTo>
                  <a:pt x="2329" y="9370"/>
                  <a:pt x="2345" y="9401"/>
                  <a:pt x="2374" y="9410"/>
                </a:cubicBezTo>
                <a:cubicBezTo>
                  <a:pt x="2620" y="9493"/>
                  <a:pt x="2844" y="9612"/>
                  <a:pt x="3042" y="9766"/>
                </a:cubicBezTo>
                <a:cubicBezTo>
                  <a:pt x="3051" y="9774"/>
                  <a:pt x="3063" y="9778"/>
                  <a:pt x="3076" y="9778"/>
                </a:cubicBezTo>
                <a:cubicBezTo>
                  <a:pt x="3092" y="9778"/>
                  <a:pt x="3108" y="9770"/>
                  <a:pt x="3120" y="9757"/>
                </a:cubicBezTo>
                <a:cubicBezTo>
                  <a:pt x="3138" y="9732"/>
                  <a:pt x="3133" y="9697"/>
                  <a:pt x="3109" y="9679"/>
                </a:cubicBezTo>
                <a:cubicBezTo>
                  <a:pt x="2902" y="9516"/>
                  <a:pt x="2667" y="9391"/>
                  <a:pt x="2409" y="9306"/>
                </a:cubicBezTo>
                <a:cubicBezTo>
                  <a:pt x="2403" y="9303"/>
                  <a:pt x="2397" y="9302"/>
                  <a:pt x="2391" y="9302"/>
                </a:cubicBezTo>
                <a:close/>
                <a:moveTo>
                  <a:pt x="6364" y="9879"/>
                </a:moveTo>
                <a:cubicBezTo>
                  <a:pt x="6346" y="9879"/>
                  <a:pt x="6328" y="9888"/>
                  <a:pt x="6317" y="9905"/>
                </a:cubicBezTo>
                <a:cubicBezTo>
                  <a:pt x="6173" y="10126"/>
                  <a:pt x="6019" y="10334"/>
                  <a:pt x="5859" y="10525"/>
                </a:cubicBezTo>
                <a:cubicBezTo>
                  <a:pt x="5838" y="10548"/>
                  <a:pt x="5841" y="10583"/>
                  <a:pt x="5865" y="10603"/>
                </a:cubicBezTo>
                <a:cubicBezTo>
                  <a:pt x="5876" y="10612"/>
                  <a:pt x="5889" y="10617"/>
                  <a:pt x="5901" y="10617"/>
                </a:cubicBezTo>
                <a:cubicBezTo>
                  <a:pt x="5917" y="10617"/>
                  <a:pt x="5932" y="10609"/>
                  <a:pt x="5944" y="10596"/>
                </a:cubicBezTo>
                <a:cubicBezTo>
                  <a:pt x="6106" y="10403"/>
                  <a:pt x="6263" y="10190"/>
                  <a:pt x="6410" y="9965"/>
                </a:cubicBezTo>
                <a:cubicBezTo>
                  <a:pt x="6427" y="9939"/>
                  <a:pt x="6419" y="9905"/>
                  <a:pt x="6394" y="9888"/>
                </a:cubicBezTo>
                <a:cubicBezTo>
                  <a:pt x="6384" y="9882"/>
                  <a:pt x="6374" y="9879"/>
                  <a:pt x="6364" y="9879"/>
                </a:cubicBezTo>
                <a:close/>
                <a:moveTo>
                  <a:pt x="263" y="9824"/>
                </a:moveTo>
                <a:cubicBezTo>
                  <a:pt x="246" y="9824"/>
                  <a:pt x="229" y="9832"/>
                  <a:pt x="218" y="9846"/>
                </a:cubicBezTo>
                <a:cubicBezTo>
                  <a:pt x="81" y="10030"/>
                  <a:pt x="5" y="10234"/>
                  <a:pt x="0" y="10435"/>
                </a:cubicBezTo>
                <a:lnTo>
                  <a:pt x="0" y="10458"/>
                </a:lnTo>
                <a:cubicBezTo>
                  <a:pt x="0" y="10512"/>
                  <a:pt x="4" y="10565"/>
                  <a:pt x="14" y="10620"/>
                </a:cubicBezTo>
                <a:cubicBezTo>
                  <a:pt x="18" y="10646"/>
                  <a:pt x="42" y="10666"/>
                  <a:pt x="68" y="10666"/>
                </a:cubicBezTo>
                <a:cubicBezTo>
                  <a:pt x="72" y="10666"/>
                  <a:pt x="75" y="10666"/>
                  <a:pt x="78" y="10665"/>
                </a:cubicBezTo>
                <a:cubicBezTo>
                  <a:pt x="108" y="10659"/>
                  <a:pt x="128" y="10630"/>
                  <a:pt x="123" y="10600"/>
                </a:cubicBezTo>
                <a:cubicBezTo>
                  <a:pt x="116" y="10553"/>
                  <a:pt x="111" y="10505"/>
                  <a:pt x="111" y="10458"/>
                </a:cubicBezTo>
                <a:lnTo>
                  <a:pt x="111" y="10438"/>
                </a:lnTo>
                <a:cubicBezTo>
                  <a:pt x="116" y="10260"/>
                  <a:pt x="184" y="10078"/>
                  <a:pt x="308" y="9913"/>
                </a:cubicBezTo>
                <a:cubicBezTo>
                  <a:pt x="326" y="9888"/>
                  <a:pt x="321" y="9853"/>
                  <a:pt x="296" y="9835"/>
                </a:cubicBezTo>
                <a:cubicBezTo>
                  <a:pt x="286" y="9827"/>
                  <a:pt x="275" y="9824"/>
                  <a:pt x="263" y="9824"/>
                </a:cubicBezTo>
                <a:close/>
                <a:moveTo>
                  <a:pt x="3603" y="10234"/>
                </a:moveTo>
                <a:cubicBezTo>
                  <a:pt x="3592" y="10234"/>
                  <a:pt x="3581" y="10237"/>
                  <a:pt x="3571" y="10244"/>
                </a:cubicBezTo>
                <a:cubicBezTo>
                  <a:pt x="3547" y="10261"/>
                  <a:pt x="3540" y="10295"/>
                  <a:pt x="3558" y="10321"/>
                </a:cubicBezTo>
                <a:cubicBezTo>
                  <a:pt x="3697" y="10525"/>
                  <a:pt x="3813" y="10753"/>
                  <a:pt x="3900" y="11001"/>
                </a:cubicBezTo>
                <a:cubicBezTo>
                  <a:pt x="3908" y="11024"/>
                  <a:pt x="3929" y="11037"/>
                  <a:pt x="3953" y="11037"/>
                </a:cubicBezTo>
                <a:cubicBezTo>
                  <a:pt x="3959" y="11037"/>
                  <a:pt x="3965" y="11037"/>
                  <a:pt x="3971" y="11034"/>
                </a:cubicBezTo>
                <a:cubicBezTo>
                  <a:pt x="4000" y="11025"/>
                  <a:pt x="4015" y="10993"/>
                  <a:pt x="4005" y="10964"/>
                </a:cubicBezTo>
                <a:cubicBezTo>
                  <a:pt x="3914" y="10707"/>
                  <a:pt x="3795" y="10470"/>
                  <a:pt x="3649" y="10258"/>
                </a:cubicBezTo>
                <a:cubicBezTo>
                  <a:pt x="3638" y="10242"/>
                  <a:pt x="3621" y="10234"/>
                  <a:pt x="3603" y="10234"/>
                </a:cubicBezTo>
                <a:close/>
                <a:moveTo>
                  <a:pt x="5361" y="11064"/>
                </a:moveTo>
                <a:cubicBezTo>
                  <a:pt x="5348" y="11064"/>
                  <a:pt x="5334" y="11069"/>
                  <a:pt x="5323" y="11078"/>
                </a:cubicBezTo>
                <a:cubicBezTo>
                  <a:pt x="5181" y="11205"/>
                  <a:pt x="5032" y="11325"/>
                  <a:pt x="4879" y="11432"/>
                </a:cubicBezTo>
                <a:cubicBezTo>
                  <a:pt x="4824" y="11470"/>
                  <a:pt x="4768" y="11506"/>
                  <a:pt x="4711" y="11542"/>
                </a:cubicBezTo>
                <a:cubicBezTo>
                  <a:pt x="4686" y="11558"/>
                  <a:pt x="4677" y="11592"/>
                  <a:pt x="4694" y="11618"/>
                </a:cubicBezTo>
                <a:cubicBezTo>
                  <a:pt x="4705" y="11635"/>
                  <a:pt x="4723" y="11644"/>
                  <a:pt x="4741" y="11644"/>
                </a:cubicBezTo>
                <a:cubicBezTo>
                  <a:pt x="4751" y="11644"/>
                  <a:pt x="4761" y="11641"/>
                  <a:pt x="4770" y="11636"/>
                </a:cubicBezTo>
                <a:cubicBezTo>
                  <a:pt x="4829" y="11599"/>
                  <a:pt x="4886" y="11562"/>
                  <a:pt x="4942" y="11522"/>
                </a:cubicBezTo>
                <a:cubicBezTo>
                  <a:pt x="5099" y="11413"/>
                  <a:pt x="5252" y="11292"/>
                  <a:pt x="5398" y="11161"/>
                </a:cubicBezTo>
                <a:cubicBezTo>
                  <a:pt x="5421" y="11141"/>
                  <a:pt x="5423" y="11106"/>
                  <a:pt x="5402" y="11082"/>
                </a:cubicBezTo>
                <a:cubicBezTo>
                  <a:pt x="5392" y="11070"/>
                  <a:pt x="5376" y="11064"/>
                  <a:pt x="5361" y="11064"/>
                </a:cubicBezTo>
                <a:close/>
                <a:moveTo>
                  <a:pt x="433" y="11231"/>
                </a:moveTo>
                <a:cubicBezTo>
                  <a:pt x="420" y="11231"/>
                  <a:pt x="406" y="11235"/>
                  <a:pt x="395" y="11245"/>
                </a:cubicBezTo>
                <a:cubicBezTo>
                  <a:pt x="373" y="11265"/>
                  <a:pt x="371" y="11300"/>
                  <a:pt x="391" y="11324"/>
                </a:cubicBezTo>
                <a:lnTo>
                  <a:pt x="419" y="11354"/>
                </a:lnTo>
                <a:cubicBezTo>
                  <a:pt x="590" y="11536"/>
                  <a:pt x="786" y="11694"/>
                  <a:pt x="1005" y="11824"/>
                </a:cubicBezTo>
                <a:cubicBezTo>
                  <a:pt x="1014" y="11829"/>
                  <a:pt x="1025" y="11831"/>
                  <a:pt x="1034" y="11831"/>
                </a:cubicBezTo>
                <a:cubicBezTo>
                  <a:pt x="1052" y="11831"/>
                  <a:pt x="1072" y="11822"/>
                  <a:pt x="1081" y="11804"/>
                </a:cubicBezTo>
                <a:cubicBezTo>
                  <a:pt x="1097" y="11778"/>
                  <a:pt x="1089" y="11744"/>
                  <a:pt x="1062" y="11728"/>
                </a:cubicBezTo>
                <a:cubicBezTo>
                  <a:pt x="853" y="11604"/>
                  <a:pt x="664" y="11453"/>
                  <a:pt x="500" y="11278"/>
                </a:cubicBezTo>
                <a:lnTo>
                  <a:pt x="474" y="11249"/>
                </a:lnTo>
                <a:cubicBezTo>
                  <a:pt x="464" y="11237"/>
                  <a:pt x="448" y="11231"/>
                  <a:pt x="433" y="11231"/>
                </a:cubicBezTo>
                <a:close/>
                <a:moveTo>
                  <a:pt x="1750" y="12018"/>
                </a:moveTo>
                <a:cubicBezTo>
                  <a:pt x="1725" y="12018"/>
                  <a:pt x="1703" y="12035"/>
                  <a:pt x="1695" y="12060"/>
                </a:cubicBezTo>
                <a:cubicBezTo>
                  <a:pt x="1688" y="12090"/>
                  <a:pt x="1706" y="12120"/>
                  <a:pt x="1735" y="12128"/>
                </a:cubicBezTo>
                <a:cubicBezTo>
                  <a:pt x="1983" y="12194"/>
                  <a:pt x="2246" y="12233"/>
                  <a:pt x="2516" y="12242"/>
                </a:cubicBezTo>
                <a:lnTo>
                  <a:pt x="2518" y="12242"/>
                </a:lnTo>
                <a:cubicBezTo>
                  <a:pt x="2548" y="12242"/>
                  <a:pt x="2573" y="12219"/>
                  <a:pt x="2574" y="12189"/>
                </a:cubicBezTo>
                <a:cubicBezTo>
                  <a:pt x="2575" y="12158"/>
                  <a:pt x="2550" y="12132"/>
                  <a:pt x="2520" y="12131"/>
                </a:cubicBezTo>
                <a:cubicBezTo>
                  <a:pt x="2258" y="12123"/>
                  <a:pt x="2004" y="12085"/>
                  <a:pt x="1764" y="12020"/>
                </a:cubicBezTo>
                <a:cubicBezTo>
                  <a:pt x="1759" y="12019"/>
                  <a:pt x="1754" y="12018"/>
                  <a:pt x="1750" y="12018"/>
                </a:cubicBezTo>
                <a:close/>
                <a:moveTo>
                  <a:pt x="4128" y="11684"/>
                </a:moveTo>
                <a:cubicBezTo>
                  <a:pt x="4125" y="11684"/>
                  <a:pt x="4122" y="11684"/>
                  <a:pt x="4119" y="11685"/>
                </a:cubicBezTo>
                <a:cubicBezTo>
                  <a:pt x="4090" y="11688"/>
                  <a:pt x="4067" y="11716"/>
                  <a:pt x="4071" y="11746"/>
                </a:cubicBezTo>
                <a:cubicBezTo>
                  <a:pt x="4077" y="11795"/>
                  <a:pt x="4081" y="11843"/>
                  <a:pt x="4084" y="11893"/>
                </a:cubicBezTo>
                <a:cubicBezTo>
                  <a:pt x="4074" y="11882"/>
                  <a:pt x="4059" y="11875"/>
                  <a:pt x="4044" y="11875"/>
                </a:cubicBezTo>
                <a:cubicBezTo>
                  <a:pt x="4037" y="11875"/>
                  <a:pt x="4031" y="11877"/>
                  <a:pt x="4024" y="11879"/>
                </a:cubicBezTo>
                <a:cubicBezTo>
                  <a:pt x="3785" y="11969"/>
                  <a:pt x="3535" y="12036"/>
                  <a:pt x="3284" y="12078"/>
                </a:cubicBezTo>
                <a:cubicBezTo>
                  <a:pt x="3254" y="12083"/>
                  <a:pt x="3234" y="12112"/>
                  <a:pt x="3238" y="12142"/>
                </a:cubicBezTo>
                <a:cubicBezTo>
                  <a:pt x="3243" y="12170"/>
                  <a:pt x="3268" y="12189"/>
                  <a:pt x="3294" y="12189"/>
                </a:cubicBezTo>
                <a:cubicBezTo>
                  <a:pt x="3297" y="12189"/>
                  <a:pt x="3300" y="12188"/>
                  <a:pt x="3302" y="12188"/>
                </a:cubicBezTo>
                <a:cubicBezTo>
                  <a:pt x="3561" y="12144"/>
                  <a:pt x="3817" y="12075"/>
                  <a:pt x="4063" y="11983"/>
                </a:cubicBezTo>
                <a:cubicBezTo>
                  <a:pt x="4073" y="11979"/>
                  <a:pt x="4083" y="11972"/>
                  <a:pt x="4088" y="11964"/>
                </a:cubicBezTo>
                <a:cubicBezTo>
                  <a:pt x="4092" y="12023"/>
                  <a:pt x="4093" y="12084"/>
                  <a:pt x="4093" y="12144"/>
                </a:cubicBezTo>
                <a:cubicBezTo>
                  <a:pt x="4093" y="12264"/>
                  <a:pt x="4087" y="12388"/>
                  <a:pt x="4076" y="12511"/>
                </a:cubicBezTo>
                <a:cubicBezTo>
                  <a:pt x="4073" y="12542"/>
                  <a:pt x="4096" y="12568"/>
                  <a:pt x="4126" y="12571"/>
                </a:cubicBezTo>
                <a:lnTo>
                  <a:pt x="4131" y="12571"/>
                </a:lnTo>
                <a:cubicBezTo>
                  <a:pt x="4160" y="12571"/>
                  <a:pt x="4184" y="12550"/>
                  <a:pt x="4187" y="12521"/>
                </a:cubicBezTo>
                <a:cubicBezTo>
                  <a:pt x="4198" y="12395"/>
                  <a:pt x="4205" y="12268"/>
                  <a:pt x="4205" y="12144"/>
                </a:cubicBezTo>
                <a:cubicBezTo>
                  <a:pt x="4205" y="12007"/>
                  <a:pt x="4196" y="11869"/>
                  <a:pt x="4181" y="11733"/>
                </a:cubicBezTo>
                <a:cubicBezTo>
                  <a:pt x="4178" y="11706"/>
                  <a:pt x="4156" y="11684"/>
                  <a:pt x="4128" y="11684"/>
                </a:cubicBezTo>
                <a:close/>
                <a:moveTo>
                  <a:pt x="3994" y="13226"/>
                </a:moveTo>
                <a:cubicBezTo>
                  <a:pt x="3969" y="13226"/>
                  <a:pt x="3946" y="13242"/>
                  <a:pt x="3939" y="13267"/>
                </a:cubicBezTo>
                <a:cubicBezTo>
                  <a:pt x="3876" y="13504"/>
                  <a:pt x="3793" y="13750"/>
                  <a:pt x="3691" y="13997"/>
                </a:cubicBezTo>
                <a:cubicBezTo>
                  <a:pt x="3679" y="14025"/>
                  <a:pt x="3693" y="14057"/>
                  <a:pt x="3722" y="14069"/>
                </a:cubicBezTo>
                <a:cubicBezTo>
                  <a:pt x="3728" y="14072"/>
                  <a:pt x="3736" y="14073"/>
                  <a:pt x="3742" y="14073"/>
                </a:cubicBezTo>
                <a:cubicBezTo>
                  <a:pt x="3765" y="14073"/>
                  <a:pt x="3785" y="14061"/>
                  <a:pt x="3794" y="14039"/>
                </a:cubicBezTo>
                <a:cubicBezTo>
                  <a:pt x="3897" y="13788"/>
                  <a:pt x="3983" y="13538"/>
                  <a:pt x="4047" y="13296"/>
                </a:cubicBezTo>
                <a:cubicBezTo>
                  <a:pt x="4054" y="13266"/>
                  <a:pt x="4037" y="13235"/>
                  <a:pt x="4007" y="13227"/>
                </a:cubicBezTo>
                <a:cubicBezTo>
                  <a:pt x="4003" y="13226"/>
                  <a:pt x="3998" y="13226"/>
                  <a:pt x="3994" y="13226"/>
                </a:cubicBezTo>
                <a:close/>
                <a:moveTo>
                  <a:pt x="3409" y="14665"/>
                </a:moveTo>
                <a:cubicBezTo>
                  <a:pt x="3389" y="14665"/>
                  <a:pt x="3370" y="14676"/>
                  <a:pt x="3360" y="14694"/>
                </a:cubicBezTo>
                <a:cubicBezTo>
                  <a:pt x="3242" y="14913"/>
                  <a:pt x="3115" y="15131"/>
                  <a:pt x="2969" y="15362"/>
                </a:cubicBezTo>
                <a:cubicBezTo>
                  <a:pt x="2952" y="15387"/>
                  <a:pt x="2959" y="15423"/>
                  <a:pt x="2986" y="15439"/>
                </a:cubicBezTo>
                <a:cubicBezTo>
                  <a:pt x="2996" y="15444"/>
                  <a:pt x="3005" y="15447"/>
                  <a:pt x="3016" y="15447"/>
                </a:cubicBezTo>
                <a:cubicBezTo>
                  <a:pt x="3034" y="15447"/>
                  <a:pt x="3052" y="15438"/>
                  <a:pt x="3063" y="15422"/>
                </a:cubicBezTo>
                <a:cubicBezTo>
                  <a:pt x="3210" y="15189"/>
                  <a:pt x="3340" y="14968"/>
                  <a:pt x="3458" y="14747"/>
                </a:cubicBezTo>
                <a:cubicBezTo>
                  <a:pt x="3472" y="14720"/>
                  <a:pt x="3462" y="14686"/>
                  <a:pt x="3435" y="14672"/>
                </a:cubicBezTo>
                <a:cubicBezTo>
                  <a:pt x="3426" y="14667"/>
                  <a:pt x="3418" y="14665"/>
                  <a:pt x="3409" y="14665"/>
                </a:cubicBezTo>
                <a:close/>
                <a:moveTo>
                  <a:pt x="2581" y="15982"/>
                </a:moveTo>
                <a:cubicBezTo>
                  <a:pt x="2564" y="15982"/>
                  <a:pt x="2547" y="15990"/>
                  <a:pt x="2536" y="16005"/>
                </a:cubicBezTo>
                <a:cubicBezTo>
                  <a:pt x="2401" y="16195"/>
                  <a:pt x="2255" y="16394"/>
                  <a:pt x="2077" y="16631"/>
                </a:cubicBezTo>
                <a:cubicBezTo>
                  <a:pt x="2058" y="16656"/>
                  <a:pt x="2063" y="16691"/>
                  <a:pt x="2088" y="16709"/>
                </a:cubicBezTo>
                <a:cubicBezTo>
                  <a:pt x="2097" y="16716"/>
                  <a:pt x="2109" y="16721"/>
                  <a:pt x="2121" y="16721"/>
                </a:cubicBezTo>
                <a:cubicBezTo>
                  <a:pt x="2138" y="16721"/>
                  <a:pt x="2155" y="16713"/>
                  <a:pt x="2166" y="16698"/>
                </a:cubicBezTo>
                <a:cubicBezTo>
                  <a:pt x="2345" y="16460"/>
                  <a:pt x="2491" y="16260"/>
                  <a:pt x="2626" y="16069"/>
                </a:cubicBezTo>
                <a:cubicBezTo>
                  <a:pt x="2644" y="16044"/>
                  <a:pt x="2639" y="16010"/>
                  <a:pt x="2613" y="15992"/>
                </a:cubicBezTo>
                <a:cubicBezTo>
                  <a:pt x="2604" y="15985"/>
                  <a:pt x="2592" y="15982"/>
                  <a:pt x="2581" y="15982"/>
                </a:cubicBezTo>
                <a:close/>
                <a:moveTo>
                  <a:pt x="1659" y="17236"/>
                </a:moveTo>
                <a:cubicBezTo>
                  <a:pt x="1642" y="17236"/>
                  <a:pt x="1625" y="17244"/>
                  <a:pt x="1614" y="17260"/>
                </a:cubicBezTo>
                <a:cubicBezTo>
                  <a:pt x="1441" y="17511"/>
                  <a:pt x="1315" y="17728"/>
                  <a:pt x="1218" y="17941"/>
                </a:cubicBezTo>
                <a:cubicBezTo>
                  <a:pt x="1205" y="17968"/>
                  <a:pt x="1218" y="18002"/>
                  <a:pt x="1246" y="18014"/>
                </a:cubicBezTo>
                <a:cubicBezTo>
                  <a:pt x="1253" y="18018"/>
                  <a:pt x="1261" y="18019"/>
                  <a:pt x="1268" y="18019"/>
                </a:cubicBezTo>
                <a:cubicBezTo>
                  <a:pt x="1290" y="18019"/>
                  <a:pt x="1310" y="18007"/>
                  <a:pt x="1319" y="17987"/>
                </a:cubicBezTo>
                <a:cubicBezTo>
                  <a:pt x="1413" y="17780"/>
                  <a:pt x="1536" y="17569"/>
                  <a:pt x="1705" y="17323"/>
                </a:cubicBezTo>
                <a:cubicBezTo>
                  <a:pt x="1723" y="17298"/>
                  <a:pt x="1717" y="17263"/>
                  <a:pt x="1691" y="17246"/>
                </a:cubicBezTo>
                <a:cubicBezTo>
                  <a:pt x="1681" y="17239"/>
                  <a:pt x="1670" y="17236"/>
                  <a:pt x="1659" y="17236"/>
                </a:cubicBezTo>
                <a:close/>
                <a:moveTo>
                  <a:pt x="1050" y="18652"/>
                </a:moveTo>
                <a:cubicBezTo>
                  <a:pt x="1023" y="18652"/>
                  <a:pt x="999" y="18673"/>
                  <a:pt x="996" y="18700"/>
                </a:cubicBezTo>
                <a:cubicBezTo>
                  <a:pt x="984" y="18795"/>
                  <a:pt x="978" y="18893"/>
                  <a:pt x="978" y="18989"/>
                </a:cubicBezTo>
                <a:cubicBezTo>
                  <a:pt x="978" y="19154"/>
                  <a:pt x="996" y="19324"/>
                  <a:pt x="1030" y="19493"/>
                </a:cubicBezTo>
                <a:cubicBezTo>
                  <a:pt x="1035" y="19519"/>
                  <a:pt x="1058" y="19537"/>
                  <a:pt x="1084" y="19537"/>
                </a:cubicBezTo>
                <a:cubicBezTo>
                  <a:pt x="1088" y="19537"/>
                  <a:pt x="1092" y="19537"/>
                  <a:pt x="1095" y="19536"/>
                </a:cubicBezTo>
                <a:cubicBezTo>
                  <a:pt x="1125" y="19529"/>
                  <a:pt x="1144" y="19500"/>
                  <a:pt x="1139" y="19470"/>
                </a:cubicBezTo>
                <a:cubicBezTo>
                  <a:pt x="1106" y="19309"/>
                  <a:pt x="1089" y="19147"/>
                  <a:pt x="1089" y="18989"/>
                </a:cubicBezTo>
                <a:cubicBezTo>
                  <a:pt x="1089" y="18897"/>
                  <a:pt x="1095" y="18804"/>
                  <a:pt x="1106" y="18714"/>
                </a:cubicBezTo>
                <a:cubicBezTo>
                  <a:pt x="1110" y="18683"/>
                  <a:pt x="1088" y="18655"/>
                  <a:pt x="1058" y="18652"/>
                </a:cubicBezTo>
                <a:cubicBezTo>
                  <a:pt x="1055" y="18652"/>
                  <a:pt x="1053" y="18652"/>
                  <a:pt x="1050" y="18652"/>
                </a:cubicBezTo>
                <a:close/>
                <a:moveTo>
                  <a:pt x="1342" y="20158"/>
                </a:moveTo>
                <a:cubicBezTo>
                  <a:pt x="1333" y="20158"/>
                  <a:pt x="1324" y="20160"/>
                  <a:pt x="1316" y="20164"/>
                </a:cubicBezTo>
                <a:cubicBezTo>
                  <a:pt x="1290" y="20178"/>
                  <a:pt x="1278" y="20211"/>
                  <a:pt x="1292" y="20239"/>
                </a:cubicBezTo>
                <a:cubicBezTo>
                  <a:pt x="1408" y="20468"/>
                  <a:pt x="1553" y="20690"/>
                  <a:pt x="1724" y="20899"/>
                </a:cubicBezTo>
                <a:cubicBezTo>
                  <a:pt x="1735" y="20912"/>
                  <a:pt x="1751" y="20919"/>
                  <a:pt x="1767" y="20919"/>
                </a:cubicBezTo>
                <a:cubicBezTo>
                  <a:pt x="1779" y="20919"/>
                  <a:pt x="1792" y="20915"/>
                  <a:pt x="1802" y="20906"/>
                </a:cubicBezTo>
                <a:cubicBezTo>
                  <a:pt x="1826" y="20887"/>
                  <a:pt x="1829" y="20852"/>
                  <a:pt x="1810" y="20828"/>
                </a:cubicBezTo>
                <a:cubicBezTo>
                  <a:pt x="1644" y="20626"/>
                  <a:pt x="1503" y="20411"/>
                  <a:pt x="1391" y="20188"/>
                </a:cubicBezTo>
                <a:cubicBezTo>
                  <a:pt x="1381" y="20169"/>
                  <a:pt x="1362" y="20158"/>
                  <a:pt x="1342" y="20158"/>
                </a:cubicBezTo>
                <a:close/>
                <a:moveTo>
                  <a:pt x="2317" y="21356"/>
                </a:moveTo>
                <a:cubicBezTo>
                  <a:pt x="2301" y="21356"/>
                  <a:pt x="2285" y="21363"/>
                  <a:pt x="2275" y="21376"/>
                </a:cubicBezTo>
                <a:cubicBezTo>
                  <a:pt x="2255" y="21401"/>
                  <a:pt x="2258" y="21435"/>
                  <a:pt x="2283" y="21455"/>
                </a:cubicBezTo>
                <a:cubicBezTo>
                  <a:pt x="2343" y="21505"/>
                  <a:pt x="2405" y="21552"/>
                  <a:pt x="2468" y="21596"/>
                </a:cubicBezTo>
                <a:cubicBezTo>
                  <a:pt x="2617" y="21703"/>
                  <a:pt x="2776" y="21803"/>
                  <a:pt x="2938" y="21891"/>
                </a:cubicBezTo>
                <a:cubicBezTo>
                  <a:pt x="2946" y="21895"/>
                  <a:pt x="2955" y="21898"/>
                  <a:pt x="2965" y="21898"/>
                </a:cubicBezTo>
                <a:cubicBezTo>
                  <a:pt x="2984" y="21898"/>
                  <a:pt x="3003" y="21888"/>
                  <a:pt x="3014" y="21869"/>
                </a:cubicBezTo>
                <a:cubicBezTo>
                  <a:pt x="3028" y="21842"/>
                  <a:pt x="3018" y="21809"/>
                  <a:pt x="2991" y="21794"/>
                </a:cubicBezTo>
                <a:cubicBezTo>
                  <a:pt x="2833" y="21707"/>
                  <a:pt x="2678" y="21610"/>
                  <a:pt x="2533" y="21506"/>
                </a:cubicBezTo>
                <a:cubicBezTo>
                  <a:pt x="2471" y="21462"/>
                  <a:pt x="2411" y="21416"/>
                  <a:pt x="2352" y="21369"/>
                </a:cubicBezTo>
                <a:cubicBezTo>
                  <a:pt x="2342" y="21360"/>
                  <a:pt x="2330" y="21356"/>
                  <a:pt x="2317" y="21356"/>
                </a:cubicBezTo>
                <a:close/>
                <a:moveTo>
                  <a:pt x="3675" y="22101"/>
                </a:moveTo>
                <a:cubicBezTo>
                  <a:pt x="3653" y="22101"/>
                  <a:pt x="3631" y="22115"/>
                  <a:pt x="3623" y="22138"/>
                </a:cubicBezTo>
                <a:cubicBezTo>
                  <a:pt x="3613" y="22167"/>
                  <a:pt x="3628" y="22199"/>
                  <a:pt x="3657" y="22209"/>
                </a:cubicBezTo>
                <a:cubicBezTo>
                  <a:pt x="3905" y="22295"/>
                  <a:pt x="4161" y="22360"/>
                  <a:pt x="4420" y="22404"/>
                </a:cubicBezTo>
                <a:cubicBezTo>
                  <a:pt x="4423" y="22405"/>
                  <a:pt x="4425" y="22405"/>
                  <a:pt x="4428" y="22405"/>
                </a:cubicBezTo>
                <a:cubicBezTo>
                  <a:pt x="4455" y="22405"/>
                  <a:pt x="4478" y="22386"/>
                  <a:pt x="4484" y="22359"/>
                </a:cubicBezTo>
                <a:cubicBezTo>
                  <a:pt x="4489" y="22328"/>
                  <a:pt x="4468" y="22299"/>
                  <a:pt x="4438" y="22295"/>
                </a:cubicBezTo>
                <a:cubicBezTo>
                  <a:pt x="4186" y="22251"/>
                  <a:pt x="3936" y="22187"/>
                  <a:pt x="3693" y="22104"/>
                </a:cubicBezTo>
                <a:cubicBezTo>
                  <a:pt x="3687" y="22102"/>
                  <a:pt x="3681" y="22101"/>
                  <a:pt x="3675" y="22101"/>
                </a:cubicBezTo>
                <a:close/>
                <a:moveTo>
                  <a:pt x="5978" y="22297"/>
                </a:moveTo>
                <a:cubicBezTo>
                  <a:pt x="5975" y="22297"/>
                  <a:pt x="5972" y="22298"/>
                  <a:pt x="5969" y="22298"/>
                </a:cubicBezTo>
                <a:cubicBezTo>
                  <a:pt x="5723" y="22340"/>
                  <a:pt x="5471" y="22361"/>
                  <a:pt x="5218" y="22361"/>
                </a:cubicBezTo>
                <a:lnTo>
                  <a:pt x="5203" y="22361"/>
                </a:lnTo>
                <a:cubicBezTo>
                  <a:pt x="5172" y="22361"/>
                  <a:pt x="5147" y="22386"/>
                  <a:pt x="5147" y="22417"/>
                </a:cubicBezTo>
                <a:cubicBezTo>
                  <a:pt x="5147" y="22447"/>
                  <a:pt x="5172" y="22472"/>
                  <a:pt x="5203" y="22472"/>
                </a:cubicBezTo>
                <a:lnTo>
                  <a:pt x="5218" y="22472"/>
                </a:lnTo>
                <a:cubicBezTo>
                  <a:pt x="5476" y="22472"/>
                  <a:pt x="5736" y="22451"/>
                  <a:pt x="5987" y="22407"/>
                </a:cubicBezTo>
                <a:cubicBezTo>
                  <a:pt x="6017" y="22402"/>
                  <a:pt x="6038" y="22373"/>
                  <a:pt x="6033" y="22343"/>
                </a:cubicBezTo>
                <a:cubicBezTo>
                  <a:pt x="6028" y="22316"/>
                  <a:pt x="6004" y="22297"/>
                  <a:pt x="5978" y="22297"/>
                </a:cubicBezTo>
                <a:close/>
              </a:path>
            </a:pathLst>
          </a:custGeom>
          <a:solidFill>
            <a:srgbClr val="CCB1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038;p41">
            <a:hlinkClick r:id="rId2" action="ppaction://hlinksldjump"/>
          </p:cNvPr>
          <p:cNvSpPr txBox="1">
            <a:spLocks/>
          </p:cNvSpPr>
          <p:nvPr/>
        </p:nvSpPr>
        <p:spPr>
          <a:xfrm>
            <a:off x="-256495" y="3839418"/>
            <a:ext cx="8846633" cy="591900"/>
          </a:xfrm>
          <a:prstGeom prst="rect">
            <a:avLst/>
          </a:prstGeom>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a:r>
              <a:rPr lang="vi-VN" sz="2400" dirty="0" smtClean="0">
                <a:latin typeface="Times New Roman" pitchFamily="18" charset="0"/>
                <a:cs typeface="Times New Roman" pitchFamily="18" charset="0"/>
              </a:rPr>
              <a:t>T</a:t>
            </a:r>
            <a:r>
              <a:rPr lang="en-US" sz="2400" dirty="0" smtClean="0">
                <a:latin typeface="Times New Roman" pitchFamily="18" charset="0"/>
                <a:cs typeface="Times New Roman" pitchFamily="18" charset="0"/>
              </a:rPr>
              <a:t>ừ </a:t>
            </a:r>
            <a:r>
              <a:rPr lang="en-US" sz="2400" dirty="0" err="1" smtClean="0">
                <a:latin typeface="Times New Roman" pitchFamily="18" charset="0"/>
                <a:cs typeface="Times New Roman" pitchFamily="18" charset="0"/>
              </a:rPr>
              <a:t>xa</a:t>
            </a:r>
            <a:r>
              <a:rPr lang="en-US" sz="2400" dirty="0" smtClean="0">
                <a:latin typeface="Times New Roman" pitchFamily="18" charset="0"/>
                <a:cs typeface="Times New Roman" pitchFamily="18" charset="0"/>
              </a:rPr>
              <a:t> </a:t>
            </a:r>
            <a:r>
              <a:rPr lang="vi-VN" sz="2400" dirty="0" smtClean="0">
                <a:latin typeface="Times New Roman" pitchFamily="18" charset="0"/>
                <a:cs typeface="Times New Roman" pitchFamily="18" charset="0"/>
              </a:rPr>
              <a:t>xưa</a:t>
            </a:r>
            <a:r>
              <a:rPr lang="vi-VN" sz="2400" dirty="0" smtClean="0">
                <a:latin typeface="+mj-lt"/>
              </a:rPr>
              <a:t> con người </a:t>
            </a:r>
            <a:r>
              <a:rPr lang="en-US" sz="2400" dirty="0" err="1" smtClean="0">
                <a:latin typeface="Times New Roman" pitchFamily="18" charset="0"/>
                <a:cs typeface="Times New Roman" pitchFamily="18" charset="0"/>
              </a:rPr>
              <a:t>biết</a:t>
            </a:r>
            <a:r>
              <a:rPr lang="en-US" sz="2400" dirty="0" smtClean="0">
                <a:latin typeface="Times New Roman" pitchFamily="18" charset="0"/>
                <a:cs typeface="Times New Roman" pitchFamily="18" charset="0"/>
              </a:rPr>
              <a:t> </a:t>
            </a:r>
            <a:r>
              <a:rPr lang="vi-VN" sz="2400" dirty="0" smtClean="0">
                <a:latin typeface="+mj-lt"/>
              </a:rPr>
              <a:t>dùng </a:t>
            </a:r>
            <a:r>
              <a:rPr lang="vi-VN" sz="2400" dirty="0" smtClean="0">
                <a:solidFill>
                  <a:srgbClr val="FF0000"/>
                </a:solidFill>
                <a:latin typeface="+mj-lt"/>
              </a:rPr>
              <a:t>vật liệu tự nhiên </a:t>
            </a:r>
            <a:r>
              <a:rPr lang="vi-VN" sz="2400" dirty="0" smtClean="0">
                <a:latin typeface="+mj-lt"/>
              </a:rPr>
              <a:t>như đá, gỗ…</a:t>
            </a:r>
            <a:endParaRPr lang="en-US" sz="2400" dirty="0" smtClean="0">
              <a:latin typeface="+mj-lt"/>
            </a:endParaRPr>
          </a:p>
          <a:p>
            <a:pPr algn="ctr"/>
            <a:r>
              <a:rPr lang="en-US" sz="2400" dirty="0" err="1" smtClean="0">
                <a:latin typeface="Times New Roman" pitchFamily="18" charset="0"/>
                <a:cs typeface="Times New Roman" pitchFamily="18" charset="0"/>
              </a:rPr>
              <a:t>Để</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làm</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các</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dụng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cụ</a:t>
            </a:r>
            <a:r>
              <a:rPr lang="en-US" sz="2400" dirty="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lao</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động</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săn</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bắt</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hái</a:t>
            </a:r>
            <a:r>
              <a:rPr lang="en-US" sz="2400" dirty="0" smtClean="0">
                <a:latin typeface="Times New Roman" pitchFamily="18" charset="0"/>
                <a:cs typeface="Times New Roman" pitchFamily="18" charset="0"/>
              </a:rPr>
              <a:t> </a:t>
            </a:r>
            <a:r>
              <a:rPr lang="en-US" sz="2400" dirty="0" err="1" smtClean="0">
                <a:latin typeface="Times New Roman" pitchFamily="18" charset="0"/>
                <a:cs typeface="Times New Roman" pitchFamily="18" charset="0"/>
              </a:rPr>
              <a:t>lượm</a:t>
            </a:r>
            <a:r>
              <a:rPr lang="en-US" sz="2400" dirty="0" smtClean="0">
                <a:latin typeface="Times New Roman" pitchFamily="18" charset="0"/>
                <a:cs typeface="Times New Roman" pitchFamily="18" charset="0"/>
              </a:rPr>
              <a:t>…</a:t>
            </a:r>
            <a:endParaRPr lang="vi-VN" sz="2400" dirty="0">
              <a:latin typeface="Times New Roman" pitchFamily="18" charset="0"/>
              <a:cs typeface="Times New Roman" pitchFamily="18" charset="0"/>
            </a:endParaRPr>
          </a:p>
        </p:txBody>
      </p:sp>
      <p:grpSp>
        <p:nvGrpSpPr>
          <p:cNvPr id="62" name="Google Shape;1040;p41"/>
          <p:cNvGrpSpPr/>
          <p:nvPr/>
        </p:nvGrpSpPr>
        <p:grpSpPr>
          <a:xfrm rot="-989018">
            <a:off x="48940" y="4311423"/>
            <a:ext cx="432689" cy="306506"/>
            <a:chOff x="6072450" y="2896632"/>
            <a:chExt cx="277325" cy="196450"/>
          </a:xfrm>
        </p:grpSpPr>
        <p:sp>
          <p:nvSpPr>
            <p:cNvPr id="63" name="Google Shape;1041;p41"/>
            <p:cNvSpPr/>
            <p:nvPr/>
          </p:nvSpPr>
          <p:spPr>
            <a:xfrm>
              <a:off x="6178600" y="2974507"/>
              <a:ext cx="68175" cy="52475"/>
            </a:xfrm>
            <a:custGeom>
              <a:avLst/>
              <a:gdLst/>
              <a:ahLst/>
              <a:cxnLst/>
              <a:rect l="l" t="t" r="r" b="b"/>
              <a:pathLst>
                <a:path w="2727" h="2099" extrusionOk="0">
                  <a:moveTo>
                    <a:pt x="896" y="0"/>
                  </a:moveTo>
                  <a:cubicBezTo>
                    <a:pt x="343" y="263"/>
                    <a:pt x="1" y="884"/>
                    <a:pt x="246" y="1480"/>
                  </a:cubicBezTo>
                  <a:cubicBezTo>
                    <a:pt x="407" y="1878"/>
                    <a:pt x="763" y="2099"/>
                    <a:pt x="1150" y="2099"/>
                  </a:cubicBezTo>
                  <a:cubicBezTo>
                    <a:pt x="1278" y="2099"/>
                    <a:pt x="1409" y="2075"/>
                    <a:pt x="1538" y="2025"/>
                  </a:cubicBezTo>
                  <a:cubicBezTo>
                    <a:pt x="2726" y="1565"/>
                    <a:pt x="2195" y="9"/>
                    <a:pt x="1059" y="9"/>
                  </a:cubicBezTo>
                  <a:cubicBezTo>
                    <a:pt x="1031" y="9"/>
                    <a:pt x="1004" y="10"/>
                    <a:pt x="975" y="12"/>
                  </a:cubicBezTo>
                  <a:cubicBezTo>
                    <a:pt x="971" y="13"/>
                    <a:pt x="966" y="13"/>
                    <a:pt x="962" y="13"/>
                  </a:cubicBezTo>
                  <a:cubicBezTo>
                    <a:pt x="938" y="13"/>
                    <a:pt x="916" y="8"/>
                    <a:pt x="896" y="0"/>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042;p41"/>
            <p:cNvSpPr/>
            <p:nvPr/>
          </p:nvSpPr>
          <p:spPr>
            <a:xfrm>
              <a:off x="6151025" y="2952457"/>
              <a:ext cx="120075" cy="100100"/>
            </a:xfrm>
            <a:custGeom>
              <a:avLst/>
              <a:gdLst/>
              <a:ahLst/>
              <a:cxnLst/>
              <a:rect l="l" t="t" r="r" b="b"/>
              <a:pathLst>
                <a:path w="4803" h="4004" extrusionOk="0">
                  <a:moveTo>
                    <a:pt x="2227" y="509"/>
                  </a:moveTo>
                  <a:cubicBezTo>
                    <a:pt x="2966" y="509"/>
                    <a:pt x="3650" y="1121"/>
                    <a:pt x="3717" y="1868"/>
                  </a:cubicBezTo>
                  <a:cubicBezTo>
                    <a:pt x="3780" y="2582"/>
                    <a:pt x="3219" y="3191"/>
                    <a:pt x="2542" y="3338"/>
                  </a:cubicBezTo>
                  <a:cubicBezTo>
                    <a:pt x="2443" y="3360"/>
                    <a:pt x="2345" y="3371"/>
                    <a:pt x="2248" y="3371"/>
                  </a:cubicBezTo>
                  <a:cubicBezTo>
                    <a:pt x="1597" y="3371"/>
                    <a:pt x="1027" y="2896"/>
                    <a:pt x="901" y="2228"/>
                  </a:cubicBezTo>
                  <a:cubicBezTo>
                    <a:pt x="762" y="1499"/>
                    <a:pt x="1224" y="875"/>
                    <a:pt x="1898" y="716"/>
                  </a:cubicBezTo>
                  <a:cubicBezTo>
                    <a:pt x="1903" y="624"/>
                    <a:pt x="1963" y="529"/>
                    <a:pt x="2078" y="517"/>
                  </a:cubicBezTo>
                  <a:cubicBezTo>
                    <a:pt x="2128" y="511"/>
                    <a:pt x="2178" y="509"/>
                    <a:pt x="2227" y="509"/>
                  </a:cubicBezTo>
                  <a:close/>
                  <a:moveTo>
                    <a:pt x="2687" y="1"/>
                  </a:moveTo>
                  <a:cubicBezTo>
                    <a:pt x="2374" y="1"/>
                    <a:pt x="2059" y="78"/>
                    <a:pt x="1780" y="240"/>
                  </a:cubicBezTo>
                  <a:cubicBezTo>
                    <a:pt x="1744" y="261"/>
                    <a:pt x="1708" y="270"/>
                    <a:pt x="1675" y="270"/>
                  </a:cubicBezTo>
                  <a:cubicBezTo>
                    <a:pt x="1628" y="270"/>
                    <a:pt x="1585" y="252"/>
                    <a:pt x="1552" y="224"/>
                  </a:cubicBezTo>
                  <a:cubicBezTo>
                    <a:pt x="598" y="718"/>
                    <a:pt x="0" y="1845"/>
                    <a:pt x="517" y="2881"/>
                  </a:cubicBezTo>
                  <a:cubicBezTo>
                    <a:pt x="882" y="3609"/>
                    <a:pt x="1580" y="4003"/>
                    <a:pt x="2313" y="4003"/>
                  </a:cubicBezTo>
                  <a:cubicBezTo>
                    <a:pt x="2701" y="4003"/>
                    <a:pt x="3098" y="3893"/>
                    <a:pt x="3461" y="3664"/>
                  </a:cubicBezTo>
                  <a:cubicBezTo>
                    <a:pt x="4319" y="3119"/>
                    <a:pt x="4802" y="1855"/>
                    <a:pt x="4295" y="924"/>
                  </a:cubicBezTo>
                  <a:cubicBezTo>
                    <a:pt x="3969" y="328"/>
                    <a:pt x="3330" y="1"/>
                    <a:pt x="2687" y="1"/>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043;p41"/>
            <p:cNvSpPr/>
            <p:nvPr/>
          </p:nvSpPr>
          <p:spPr>
            <a:xfrm>
              <a:off x="6123750" y="2903807"/>
              <a:ext cx="38075" cy="16550"/>
            </a:xfrm>
            <a:custGeom>
              <a:avLst/>
              <a:gdLst/>
              <a:ahLst/>
              <a:cxnLst/>
              <a:rect l="l" t="t" r="r" b="b"/>
              <a:pathLst>
                <a:path w="1523" h="662" extrusionOk="0">
                  <a:moveTo>
                    <a:pt x="935" y="1"/>
                  </a:moveTo>
                  <a:cubicBezTo>
                    <a:pt x="882" y="1"/>
                    <a:pt x="829" y="4"/>
                    <a:pt x="777" y="9"/>
                  </a:cubicBezTo>
                  <a:cubicBezTo>
                    <a:pt x="579" y="30"/>
                    <a:pt x="102" y="164"/>
                    <a:pt x="1" y="413"/>
                  </a:cubicBezTo>
                  <a:cubicBezTo>
                    <a:pt x="50" y="407"/>
                    <a:pt x="99" y="403"/>
                    <a:pt x="149" y="403"/>
                  </a:cubicBezTo>
                  <a:cubicBezTo>
                    <a:pt x="388" y="403"/>
                    <a:pt x="630" y="481"/>
                    <a:pt x="855" y="662"/>
                  </a:cubicBezTo>
                  <a:cubicBezTo>
                    <a:pt x="1068" y="651"/>
                    <a:pt x="1283" y="642"/>
                    <a:pt x="1497" y="632"/>
                  </a:cubicBezTo>
                  <a:cubicBezTo>
                    <a:pt x="1495" y="630"/>
                    <a:pt x="1495" y="630"/>
                    <a:pt x="1495" y="628"/>
                  </a:cubicBezTo>
                  <a:cubicBezTo>
                    <a:pt x="1477" y="427"/>
                    <a:pt x="1523" y="258"/>
                    <a:pt x="1340" y="115"/>
                  </a:cubicBezTo>
                  <a:cubicBezTo>
                    <a:pt x="1226" y="26"/>
                    <a:pt x="1080" y="1"/>
                    <a:pt x="935" y="1"/>
                  </a:cubicBezTo>
                  <a:close/>
                </a:path>
              </a:pathLst>
            </a:custGeom>
            <a:solidFill>
              <a:srgbClr val="FAF48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044;p41"/>
            <p:cNvSpPr/>
            <p:nvPr/>
          </p:nvSpPr>
          <p:spPr>
            <a:xfrm>
              <a:off x="6211850" y="2930582"/>
              <a:ext cx="114775" cy="147100"/>
            </a:xfrm>
            <a:custGeom>
              <a:avLst/>
              <a:gdLst/>
              <a:ahLst/>
              <a:cxnLst/>
              <a:rect l="l" t="t" r="r" b="b"/>
              <a:pathLst>
                <a:path w="4591" h="5884" extrusionOk="0">
                  <a:moveTo>
                    <a:pt x="264" y="0"/>
                  </a:moveTo>
                  <a:lnTo>
                    <a:pt x="252" y="441"/>
                  </a:lnTo>
                  <a:cubicBezTo>
                    <a:pt x="1116" y="441"/>
                    <a:pt x="1975" y="940"/>
                    <a:pt x="2333" y="1776"/>
                  </a:cubicBezTo>
                  <a:cubicBezTo>
                    <a:pt x="2866" y="3030"/>
                    <a:pt x="2123" y="4547"/>
                    <a:pt x="926" y="5092"/>
                  </a:cubicBezTo>
                  <a:cubicBezTo>
                    <a:pt x="626" y="5227"/>
                    <a:pt x="312" y="5301"/>
                    <a:pt x="1" y="5318"/>
                  </a:cubicBezTo>
                  <a:lnTo>
                    <a:pt x="29" y="5883"/>
                  </a:lnTo>
                  <a:cubicBezTo>
                    <a:pt x="1141" y="5825"/>
                    <a:pt x="2252" y="5730"/>
                    <a:pt x="3355" y="5597"/>
                  </a:cubicBezTo>
                  <a:cubicBezTo>
                    <a:pt x="3651" y="5565"/>
                    <a:pt x="3944" y="5523"/>
                    <a:pt x="4238" y="5472"/>
                  </a:cubicBezTo>
                  <a:cubicBezTo>
                    <a:pt x="4482" y="5076"/>
                    <a:pt x="4584" y="4652"/>
                    <a:pt x="4540" y="4203"/>
                  </a:cubicBezTo>
                  <a:cubicBezTo>
                    <a:pt x="4590" y="3627"/>
                    <a:pt x="4542" y="3020"/>
                    <a:pt x="4530" y="2443"/>
                  </a:cubicBezTo>
                  <a:cubicBezTo>
                    <a:pt x="4524" y="2034"/>
                    <a:pt x="4586" y="1523"/>
                    <a:pt x="4494" y="1122"/>
                  </a:cubicBezTo>
                  <a:cubicBezTo>
                    <a:pt x="4584" y="665"/>
                    <a:pt x="4385" y="339"/>
                    <a:pt x="3898" y="145"/>
                  </a:cubicBezTo>
                  <a:cubicBezTo>
                    <a:pt x="3607" y="127"/>
                    <a:pt x="3318" y="113"/>
                    <a:pt x="3030" y="97"/>
                  </a:cubicBezTo>
                  <a:cubicBezTo>
                    <a:pt x="2109" y="54"/>
                    <a:pt x="1185" y="20"/>
                    <a:pt x="264" y="0"/>
                  </a:cubicBezTo>
                  <a:close/>
                </a:path>
              </a:pathLst>
            </a:custGeom>
            <a:solidFill>
              <a:srgbClr val="FCF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045;p41"/>
            <p:cNvSpPr/>
            <p:nvPr/>
          </p:nvSpPr>
          <p:spPr>
            <a:xfrm>
              <a:off x="6095250" y="2926982"/>
              <a:ext cx="123200" cy="152525"/>
            </a:xfrm>
            <a:custGeom>
              <a:avLst/>
              <a:gdLst/>
              <a:ahLst/>
              <a:cxnLst/>
              <a:rect l="l" t="t" r="r" b="b"/>
              <a:pathLst>
                <a:path w="4928" h="6101" extrusionOk="0">
                  <a:moveTo>
                    <a:pt x="1023" y="1"/>
                  </a:moveTo>
                  <a:cubicBezTo>
                    <a:pt x="206" y="202"/>
                    <a:pt x="93" y="1641"/>
                    <a:pt x="47" y="2238"/>
                  </a:cubicBezTo>
                  <a:cubicBezTo>
                    <a:pt x="3" y="2788"/>
                    <a:pt x="1" y="3339"/>
                    <a:pt x="23" y="3890"/>
                  </a:cubicBezTo>
                  <a:cubicBezTo>
                    <a:pt x="45" y="4377"/>
                    <a:pt x="29" y="4991"/>
                    <a:pt x="176" y="5460"/>
                  </a:cubicBezTo>
                  <a:cubicBezTo>
                    <a:pt x="360" y="6041"/>
                    <a:pt x="553" y="6100"/>
                    <a:pt x="991" y="6100"/>
                  </a:cubicBezTo>
                  <a:cubicBezTo>
                    <a:pt x="1104" y="6100"/>
                    <a:pt x="1233" y="6096"/>
                    <a:pt x="1383" y="6096"/>
                  </a:cubicBezTo>
                  <a:cubicBezTo>
                    <a:pt x="1398" y="6096"/>
                    <a:pt x="1413" y="6097"/>
                    <a:pt x="1428" y="6097"/>
                  </a:cubicBezTo>
                  <a:cubicBezTo>
                    <a:pt x="1595" y="6098"/>
                    <a:pt x="1761" y="6099"/>
                    <a:pt x="1928" y="6099"/>
                  </a:cubicBezTo>
                  <a:cubicBezTo>
                    <a:pt x="2849" y="6099"/>
                    <a:pt x="3772" y="6076"/>
                    <a:pt x="4693" y="6027"/>
                  </a:cubicBezTo>
                  <a:lnTo>
                    <a:pt x="4665" y="5462"/>
                  </a:lnTo>
                  <a:cubicBezTo>
                    <a:pt x="4619" y="5465"/>
                    <a:pt x="4574" y="5466"/>
                    <a:pt x="4528" y="5466"/>
                  </a:cubicBezTo>
                  <a:cubicBezTo>
                    <a:pt x="3522" y="5466"/>
                    <a:pt x="2571" y="4860"/>
                    <a:pt x="2222" y="3820"/>
                  </a:cubicBezTo>
                  <a:cubicBezTo>
                    <a:pt x="1797" y="2546"/>
                    <a:pt x="2564" y="1331"/>
                    <a:pt x="3743" y="953"/>
                  </a:cubicBezTo>
                  <a:cubicBezTo>
                    <a:pt x="3757" y="931"/>
                    <a:pt x="3776" y="913"/>
                    <a:pt x="3801" y="899"/>
                  </a:cubicBezTo>
                  <a:cubicBezTo>
                    <a:pt x="4143" y="685"/>
                    <a:pt x="4530" y="585"/>
                    <a:pt x="4916" y="585"/>
                  </a:cubicBezTo>
                  <a:lnTo>
                    <a:pt x="4928" y="144"/>
                  </a:lnTo>
                  <a:cubicBezTo>
                    <a:pt x="3991" y="126"/>
                    <a:pt x="3051" y="116"/>
                    <a:pt x="2113" y="112"/>
                  </a:cubicBezTo>
                  <a:cubicBezTo>
                    <a:pt x="2073" y="153"/>
                    <a:pt x="2018" y="180"/>
                    <a:pt x="1958" y="180"/>
                  </a:cubicBezTo>
                  <a:cubicBezTo>
                    <a:pt x="1928" y="180"/>
                    <a:pt x="1896" y="173"/>
                    <a:pt x="1864" y="158"/>
                  </a:cubicBezTo>
                  <a:cubicBezTo>
                    <a:pt x="1830" y="140"/>
                    <a:pt x="1797" y="126"/>
                    <a:pt x="1762" y="110"/>
                  </a:cubicBezTo>
                  <a:lnTo>
                    <a:pt x="1174" y="110"/>
                  </a:lnTo>
                  <a:cubicBezTo>
                    <a:pt x="1090" y="110"/>
                    <a:pt x="1042" y="61"/>
                    <a:pt x="1023" y="1"/>
                  </a:cubicBezTo>
                  <a:close/>
                </a:path>
              </a:pathLst>
            </a:custGeom>
            <a:solidFill>
              <a:srgbClr val="FCF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046;p41"/>
            <p:cNvSpPr/>
            <p:nvPr/>
          </p:nvSpPr>
          <p:spPr>
            <a:xfrm>
              <a:off x="6072450" y="2896632"/>
              <a:ext cx="277325" cy="196450"/>
            </a:xfrm>
            <a:custGeom>
              <a:avLst/>
              <a:gdLst/>
              <a:ahLst/>
              <a:cxnLst/>
              <a:rect l="l" t="t" r="r" b="b"/>
              <a:pathLst>
                <a:path w="11093" h="7858" extrusionOk="0">
                  <a:moveTo>
                    <a:pt x="2988" y="287"/>
                  </a:moveTo>
                  <a:cubicBezTo>
                    <a:pt x="3133" y="287"/>
                    <a:pt x="3278" y="313"/>
                    <a:pt x="3392" y="402"/>
                  </a:cubicBezTo>
                  <a:cubicBezTo>
                    <a:pt x="3575" y="545"/>
                    <a:pt x="3529" y="714"/>
                    <a:pt x="3547" y="915"/>
                  </a:cubicBezTo>
                  <a:cubicBezTo>
                    <a:pt x="3547" y="917"/>
                    <a:pt x="3547" y="917"/>
                    <a:pt x="3549" y="919"/>
                  </a:cubicBezTo>
                  <a:cubicBezTo>
                    <a:pt x="3335" y="929"/>
                    <a:pt x="3120" y="938"/>
                    <a:pt x="2907" y="949"/>
                  </a:cubicBezTo>
                  <a:cubicBezTo>
                    <a:pt x="2682" y="768"/>
                    <a:pt x="2441" y="690"/>
                    <a:pt x="2202" y="690"/>
                  </a:cubicBezTo>
                  <a:cubicBezTo>
                    <a:pt x="2152" y="690"/>
                    <a:pt x="2103" y="694"/>
                    <a:pt x="2054" y="700"/>
                  </a:cubicBezTo>
                  <a:cubicBezTo>
                    <a:pt x="2155" y="451"/>
                    <a:pt x="2631" y="317"/>
                    <a:pt x="2829" y="296"/>
                  </a:cubicBezTo>
                  <a:cubicBezTo>
                    <a:pt x="2881" y="291"/>
                    <a:pt x="2935" y="287"/>
                    <a:pt x="2988" y="287"/>
                  </a:cubicBezTo>
                  <a:close/>
                  <a:moveTo>
                    <a:pt x="1935" y="1215"/>
                  </a:moveTo>
                  <a:cubicBezTo>
                    <a:pt x="1954" y="1275"/>
                    <a:pt x="2002" y="1324"/>
                    <a:pt x="2086" y="1324"/>
                  </a:cubicBezTo>
                  <a:lnTo>
                    <a:pt x="2674" y="1324"/>
                  </a:lnTo>
                  <a:cubicBezTo>
                    <a:pt x="2709" y="1340"/>
                    <a:pt x="2742" y="1354"/>
                    <a:pt x="2776" y="1372"/>
                  </a:cubicBezTo>
                  <a:cubicBezTo>
                    <a:pt x="2808" y="1387"/>
                    <a:pt x="2840" y="1394"/>
                    <a:pt x="2870" y="1394"/>
                  </a:cubicBezTo>
                  <a:cubicBezTo>
                    <a:pt x="2930" y="1394"/>
                    <a:pt x="2985" y="1367"/>
                    <a:pt x="3025" y="1326"/>
                  </a:cubicBezTo>
                  <a:cubicBezTo>
                    <a:pt x="3963" y="1330"/>
                    <a:pt x="4903" y="1340"/>
                    <a:pt x="5840" y="1358"/>
                  </a:cubicBezTo>
                  <a:cubicBezTo>
                    <a:pt x="6761" y="1378"/>
                    <a:pt x="7685" y="1412"/>
                    <a:pt x="8606" y="1455"/>
                  </a:cubicBezTo>
                  <a:cubicBezTo>
                    <a:pt x="8894" y="1471"/>
                    <a:pt x="9183" y="1485"/>
                    <a:pt x="9474" y="1503"/>
                  </a:cubicBezTo>
                  <a:cubicBezTo>
                    <a:pt x="9961" y="1698"/>
                    <a:pt x="10160" y="2023"/>
                    <a:pt x="10070" y="2480"/>
                  </a:cubicBezTo>
                  <a:cubicBezTo>
                    <a:pt x="10162" y="2881"/>
                    <a:pt x="10100" y="3392"/>
                    <a:pt x="10106" y="3801"/>
                  </a:cubicBezTo>
                  <a:cubicBezTo>
                    <a:pt x="10118" y="4378"/>
                    <a:pt x="10166" y="4985"/>
                    <a:pt x="10116" y="5561"/>
                  </a:cubicBezTo>
                  <a:cubicBezTo>
                    <a:pt x="10160" y="6010"/>
                    <a:pt x="10058" y="6434"/>
                    <a:pt x="9814" y="6830"/>
                  </a:cubicBezTo>
                  <a:cubicBezTo>
                    <a:pt x="9520" y="6881"/>
                    <a:pt x="9227" y="6923"/>
                    <a:pt x="8931" y="6955"/>
                  </a:cubicBezTo>
                  <a:cubicBezTo>
                    <a:pt x="7828" y="7089"/>
                    <a:pt x="6717" y="7183"/>
                    <a:pt x="5605" y="7241"/>
                  </a:cubicBezTo>
                  <a:cubicBezTo>
                    <a:pt x="4684" y="7290"/>
                    <a:pt x="3761" y="7313"/>
                    <a:pt x="2840" y="7313"/>
                  </a:cubicBezTo>
                  <a:cubicBezTo>
                    <a:pt x="2673" y="7313"/>
                    <a:pt x="2507" y="7312"/>
                    <a:pt x="2340" y="7311"/>
                  </a:cubicBezTo>
                  <a:cubicBezTo>
                    <a:pt x="2325" y="7311"/>
                    <a:pt x="2310" y="7310"/>
                    <a:pt x="2295" y="7310"/>
                  </a:cubicBezTo>
                  <a:cubicBezTo>
                    <a:pt x="2145" y="7310"/>
                    <a:pt x="2016" y="7314"/>
                    <a:pt x="1903" y="7314"/>
                  </a:cubicBezTo>
                  <a:cubicBezTo>
                    <a:pt x="1465" y="7314"/>
                    <a:pt x="1272" y="7255"/>
                    <a:pt x="1088" y="6674"/>
                  </a:cubicBezTo>
                  <a:cubicBezTo>
                    <a:pt x="941" y="6205"/>
                    <a:pt x="957" y="5591"/>
                    <a:pt x="935" y="5104"/>
                  </a:cubicBezTo>
                  <a:cubicBezTo>
                    <a:pt x="913" y="4553"/>
                    <a:pt x="915" y="4002"/>
                    <a:pt x="959" y="3452"/>
                  </a:cubicBezTo>
                  <a:cubicBezTo>
                    <a:pt x="1005" y="2855"/>
                    <a:pt x="1118" y="1416"/>
                    <a:pt x="1935" y="1215"/>
                  </a:cubicBezTo>
                  <a:close/>
                  <a:moveTo>
                    <a:pt x="2998" y="1"/>
                  </a:moveTo>
                  <a:cubicBezTo>
                    <a:pt x="2936" y="1"/>
                    <a:pt x="2873" y="5"/>
                    <a:pt x="2811" y="12"/>
                  </a:cubicBezTo>
                  <a:cubicBezTo>
                    <a:pt x="2434" y="54"/>
                    <a:pt x="1813" y="336"/>
                    <a:pt x="1806" y="758"/>
                  </a:cubicBezTo>
                  <a:cubicBezTo>
                    <a:pt x="1310" y="924"/>
                    <a:pt x="869" y="1384"/>
                    <a:pt x="666" y="1905"/>
                  </a:cubicBezTo>
                  <a:cubicBezTo>
                    <a:pt x="0" y="3603"/>
                    <a:pt x="364" y="5897"/>
                    <a:pt x="708" y="7631"/>
                  </a:cubicBezTo>
                  <a:cubicBezTo>
                    <a:pt x="730" y="7752"/>
                    <a:pt x="857" y="7830"/>
                    <a:pt x="973" y="7832"/>
                  </a:cubicBezTo>
                  <a:cubicBezTo>
                    <a:pt x="1552" y="7849"/>
                    <a:pt x="2132" y="7858"/>
                    <a:pt x="2711" y="7858"/>
                  </a:cubicBezTo>
                  <a:cubicBezTo>
                    <a:pt x="4638" y="7858"/>
                    <a:pt x="6562" y="7761"/>
                    <a:pt x="8479" y="7555"/>
                  </a:cubicBezTo>
                  <a:cubicBezTo>
                    <a:pt x="9063" y="7493"/>
                    <a:pt x="10122" y="7571"/>
                    <a:pt x="10508" y="6997"/>
                  </a:cubicBezTo>
                  <a:cubicBezTo>
                    <a:pt x="10906" y="6408"/>
                    <a:pt x="10669" y="5112"/>
                    <a:pt x="10661" y="4461"/>
                  </a:cubicBezTo>
                  <a:cubicBezTo>
                    <a:pt x="10645" y="3219"/>
                    <a:pt x="11092" y="1215"/>
                    <a:pt x="9474" y="1024"/>
                  </a:cubicBezTo>
                  <a:cubicBezTo>
                    <a:pt x="8405" y="897"/>
                    <a:pt x="7309" y="853"/>
                    <a:pt x="6209" y="853"/>
                  </a:cubicBezTo>
                  <a:cubicBezTo>
                    <a:pt x="5418" y="853"/>
                    <a:pt x="4624" y="876"/>
                    <a:pt x="3838" y="907"/>
                  </a:cubicBezTo>
                  <a:cubicBezTo>
                    <a:pt x="3945" y="726"/>
                    <a:pt x="3852" y="464"/>
                    <a:pt x="3722" y="305"/>
                  </a:cubicBezTo>
                  <a:cubicBezTo>
                    <a:pt x="3540" y="79"/>
                    <a:pt x="3272" y="1"/>
                    <a:pt x="299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047;p41"/>
            <p:cNvSpPr/>
            <p:nvPr/>
          </p:nvSpPr>
          <p:spPr>
            <a:xfrm>
              <a:off x="6140150" y="2941607"/>
              <a:ext cx="143375" cy="122025"/>
            </a:xfrm>
            <a:custGeom>
              <a:avLst/>
              <a:gdLst/>
              <a:ahLst/>
              <a:cxnLst/>
              <a:rect l="l" t="t" r="r" b="b"/>
              <a:pathLst>
                <a:path w="5735" h="4881" extrusionOk="0">
                  <a:moveTo>
                    <a:pt x="3122" y="435"/>
                  </a:moveTo>
                  <a:cubicBezTo>
                    <a:pt x="3765" y="435"/>
                    <a:pt x="4404" y="762"/>
                    <a:pt x="4730" y="1358"/>
                  </a:cubicBezTo>
                  <a:cubicBezTo>
                    <a:pt x="5237" y="2289"/>
                    <a:pt x="4754" y="3553"/>
                    <a:pt x="3896" y="4098"/>
                  </a:cubicBezTo>
                  <a:cubicBezTo>
                    <a:pt x="3533" y="4327"/>
                    <a:pt x="3136" y="4437"/>
                    <a:pt x="2748" y="4437"/>
                  </a:cubicBezTo>
                  <a:cubicBezTo>
                    <a:pt x="2015" y="4437"/>
                    <a:pt x="1317" y="4044"/>
                    <a:pt x="952" y="3316"/>
                  </a:cubicBezTo>
                  <a:cubicBezTo>
                    <a:pt x="435" y="2279"/>
                    <a:pt x="1033" y="1152"/>
                    <a:pt x="1987" y="658"/>
                  </a:cubicBezTo>
                  <a:cubicBezTo>
                    <a:pt x="2020" y="686"/>
                    <a:pt x="2063" y="704"/>
                    <a:pt x="2110" y="704"/>
                  </a:cubicBezTo>
                  <a:cubicBezTo>
                    <a:pt x="2143" y="704"/>
                    <a:pt x="2179" y="695"/>
                    <a:pt x="2215" y="674"/>
                  </a:cubicBezTo>
                  <a:cubicBezTo>
                    <a:pt x="2494" y="512"/>
                    <a:pt x="2809" y="435"/>
                    <a:pt x="3122" y="435"/>
                  </a:cubicBezTo>
                  <a:close/>
                  <a:moveTo>
                    <a:pt x="3120" y="0"/>
                  </a:moveTo>
                  <a:cubicBezTo>
                    <a:pt x="2734" y="0"/>
                    <a:pt x="2347" y="100"/>
                    <a:pt x="2005" y="314"/>
                  </a:cubicBezTo>
                  <a:cubicBezTo>
                    <a:pt x="1979" y="328"/>
                    <a:pt x="1961" y="346"/>
                    <a:pt x="1947" y="367"/>
                  </a:cubicBezTo>
                  <a:cubicBezTo>
                    <a:pt x="768" y="746"/>
                    <a:pt x="1" y="1961"/>
                    <a:pt x="426" y="3235"/>
                  </a:cubicBezTo>
                  <a:cubicBezTo>
                    <a:pt x="774" y="4275"/>
                    <a:pt x="1726" y="4881"/>
                    <a:pt x="2732" y="4881"/>
                  </a:cubicBezTo>
                  <a:cubicBezTo>
                    <a:pt x="2778" y="4881"/>
                    <a:pt x="2823" y="4880"/>
                    <a:pt x="2869" y="4877"/>
                  </a:cubicBezTo>
                  <a:cubicBezTo>
                    <a:pt x="3180" y="4860"/>
                    <a:pt x="3494" y="4786"/>
                    <a:pt x="3794" y="4651"/>
                  </a:cubicBezTo>
                  <a:cubicBezTo>
                    <a:pt x="4991" y="4106"/>
                    <a:pt x="5734" y="2589"/>
                    <a:pt x="5201" y="1335"/>
                  </a:cubicBezTo>
                  <a:cubicBezTo>
                    <a:pt x="4843" y="499"/>
                    <a:pt x="3984" y="0"/>
                    <a:pt x="312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048;p41"/>
            <p:cNvSpPr/>
            <p:nvPr/>
          </p:nvSpPr>
          <p:spPr>
            <a:xfrm>
              <a:off x="6170075" y="2965157"/>
              <a:ext cx="76700" cy="71575"/>
            </a:xfrm>
            <a:custGeom>
              <a:avLst/>
              <a:gdLst/>
              <a:ahLst/>
              <a:cxnLst/>
              <a:rect l="l" t="t" r="r" b="b"/>
              <a:pathLst>
                <a:path w="3068" h="2863" extrusionOk="0">
                  <a:moveTo>
                    <a:pt x="1237" y="374"/>
                  </a:moveTo>
                  <a:cubicBezTo>
                    <a:pt x="1256" y="381"/>
                    <a:pt x="1276" y="386"/>
                    <a:pt x="1299" y="386"/>
                  </a:cubicBezTo>
                  <a:cubicBezTo>
                    <a:pt x="1304" y="386"/>
                    <a:pt x="1310" y="386"/>
                    <a:pt x="1316" y="385"/>
                  </a:cubicBezTo>
                  <a:cubicBezTo>
                    <a:pt x="1344" y="383"/>
                    <a:pt x="1372" y="382"/>
                    <a:pt x="1399" y="382"/>
                  </a:cubicBezTo>
                  <a:cubicBezTo>
                    <a:pt x="2536" y="382"/>
                    <a:pt x="3067" y="1939"/>
                    <a:pt x="1879" y="2399"/>
                  </a:cubicBezTo>
                  <a:cubicBezTo>
                    <a:pt x="1750" y="2449"/>
                    <a:pt x="1619" y="2473"/>
                    <a:pt x="1491" y="2473"/>
                  </a:cubicBezTo>
                  <a:cubicBezTo>
                    <a:pt x="1104" y="2473"/>
                    <a:pt x="748" y="2252"/>
                    <a:pt x="587" y="1854"/>
                  </a:cubicBezTo>
                  <a:cubicBezTo>
                    <a:pt x="342" y="1258"/>
                    <a:pt x="684" y="637"/>
                    <a:pt x="1237" y="374"/>
                  </a:cubicBezTo>
                  <a:close/>
                  <a:moveTo>
                    <a:pt x="1465" y="1"/>
                  </a:moveTo>
                  <a:cubicBezTo>
                    <a:pt x="1416" y="1"/>
                    <a:pt x="1366" y="3"/>
                    <a:pt x="1316" y="9"/>
                  </a:cubicBezTo>
                  <a:cubicBezTo>
                    <a:pt x="1201" y="21"/>
                    <a:pt x="1141" y="116"/>
                    <a:pt x="1136" y="208"/>
                  </a:cubicBezTo>
                  <a:cubicBezTo>
                    <a:pt x="462" y="367"/>
                    <a:pt x="0" y="991"/>
                    <a:pt x="138" y="1720"/>
                  </a:cubicBezTo>
                  <a:cubicBezTo>
                    <a:pt x="265" y="2388"/>
                    <a:pt x="835" y="2863"/>
                    <a:pt x="1486" y="2863"/>
                  </a:cubicBezTo>
                  <a:cubicBezTo>
                    <a:pt x="1583" y="2863"/>
                    <a:pt x="1681" y="2852"/>
                    <a:pt x="1780" y="2830"/>
                  </a:cubicBezTo>
                  <a:cubicBezTo>
                    <a:pt x="2456" y="2683"/>
                    <a:pt x="3018" y="2073"/>
                    <a:pt x="2955" y="1360"/>
                  </a:cubicBezTo>
                  <a:cubicBezTo>
                    <a:pt x="2888" y="613"/>
                    <a:pt x="2204" y="1"/>
                    <a:pt x="146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 name="Picture 75" descr="Phát hiện mới về cư dân châu Âu vào thời kỳ Đồ đá"/>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1" y="1548591"/>
            <a:ext cx="2857500" cy="214312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4" descr="XÃ HỘI CỔ SƠ, NHÌN TỪ DIỄN TRÌNH TƯ DUY CON NGƯỜI NGUYÊN THỦY - P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651" y="1559260"/>
            <a:ext cx="3887129" cy="2187384"/>
          </a:xfrm>
          <a:prstGeom prst="rect">
            <a:avLst/>
          </a:prstGeom>
          <a:noFill/>
          <a:extLst>
            <a:ext uri="{909E8E84-426E-40DD-AFC4-6F175D3DCCD1}">
              <a14:hiddenFill xmlns:a14="http://schemas.microsoft.com/office/drawing/2010/main">
                <a:solidFill>
                  <a:srgbClr val="FFFFFF"/>
                </a:solidFill>
              </a14:hiddenFill>
            </a:ext>
          </a:extLst>
        </p:spPr>
      </p:pic>
      <p:grpSp>
        <p:nvGrpSpPr>
          <p:cNvPr id="78" name="Google Shape;1049;p41"/>
          <p:cNvGrpSpPr/>
          <p:nvPr/>
        </p:nvGrpSpPr>
        <p:grpSpPr>
          <a:xfrm>
            <a:off x="833551" y="4772876"/>
            <a:ext cx="7378881" cy="204890"/>
            <a:chOff x="833551" y="4772876"/>
            <a:chExt cx="7378881" cy="204890"/>
          </a:xfrm>
        </p:grpSpPr>
        <p:sp>
          <p:nvSpPr>
            <p:cNvPr id="79" name="Google Shape;1051;p41">
              <a:hlinkClick r:id="" action="ppaction://hlinkshowjump?jump=nextslide"/>
            </p:cNvPr>
            <p:cNvSpPr/>
            <p:nvPr/>
          </p:nvSpPr>
          <p:spPr>
            <a:xfrm>
              <a:off x="7976332"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052;p41">
              <a:hlinkClick r:id="" action="ppaction://hlinkshowjump?jump=previousslide"/>
            </p:cNvPr>
            <p:cNvSpPr/>
            <p:nvPr/>
          </p:nvSpPr>
          <p:spPr>
            <a:xfrm flipH="1">
              <a:off x="833551" y="4790561"/>
              <a:ext cx="236100" cy="180600"/>
            </a:xfrm>
            <a:prstGeom prst="stripedRightArrow">
              <a:avLst>
                <a:gd name="adj1" fmla="val 50000"/>
                <a:gd name="adj2" fmla="val 50000"/>
              </a:avLst>
            </a:prstGeom>
            <a:noFill/>
            <a:ln w="19050"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053;p41">
              <a:hlinkClick r:id="rId5" action="ppaction://hlinksldjump"/>
            </p:cNvPr>
            <p:cNvSpPr/>
            <p:nvPr/>
          </p:nvSpPr>
          <p:spPr>
            <a:xfrm>
              <a:off x="4405006" y="4772876"/>
              <a:ext cx="235934" cy="204890"/>
            </a:xfrm>
            <a:custGeom>
              <a:avLst/>
              <a:gdLst/>
              <a:ahLst/>
              <a:cxnLst/>
              <a:rect l="l" t="t" r="r" b="b"/>
              <a:pathLst>
                <a:path w="12654" h="10989" extrusionOk="0">
                  <a:moveTo>
                    <a:pt x="1965" y="10656"/>
                  </a:moveTo>
                  <a:lnTo>
                    <a:pt x="2298" y="5428"/>
                  </a:lnTo>
                  <a:lnTo>
                    <a:pt x="0" y="5395"/>
                  </a:lnTo>
                  <a:lnTo>
                    <a:pt x="6593" y="0"/>
                  </a:lnTo>
                  <a:lnTo>
                    <a:pt x="12654" y="5595"/>
                  </a:lnTo>
                  <a:lnTo>
                    <a:pt x="10622" y="5528"/>
                  </a:lnTo>
                  <a:lnTo>
                    <a:pt x="10789" y="10889"/>
                  </a:lnTo>
                  <a:lnTo>
                    <a:pt x="7859" y="10889"/>
                  </a:lnTo>
                  <a:lnTo>
                    <a:pt x="7859" y="8026"/>
                  </a:lnTo>
                  <a:lnTo>
                    <a:pt x="5927" y="7959"/>
                  </a:lnTo>
                  <a:lnTo>
                    <a:pt x="5894" y="10989"/>
                  </a:lnTo>
                  <a:close/>
                </a:path>
              </a:pathLst>
            </a:custGeom>
            <a:noFill/>
            <a:ln w="19050" cap="flat" cmpd="sng">
              <a:solidFill>
                <a:schemeClr val="dk1"/>
              </a:solidFill>
              <a:prstDash val="solid"/>
              <a:round/>
              <a:headEnd type="none" w="med" len="med"/>
              <a:tailEnd type="none" w="med" len="med"/>
            </a:ln>
          </p:spPr>
        </p:sp>
      </p:grpSp>
    </p:spTree>
    <p:extLst>
      <p:ext uri="{BB962C8B-B14F-4D97-AF65-F5344CB8AC3E}">
        <p14:creationId xmlns:p14="http://schemas.microsoft.com/office/powerpoint/2010/main" val="40875826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a:spLocks noGrp="1"/>
          </p:cNvSpPr>
          <p:nvPr>
            <p:ph type="title"/>
          </p:nvPr>
        </p:nvSpPr>
        <p:spPr>
          <a:xfrm>
            <a:off x="0" y="505514"/>
            <a:ext cx="9643403" cy="560618"/>
          </a:xfrm>
        </p:spPr>
        <p:txBody>
          <a:bodyPr>
            <a:noAutofit/>
          </a:bodyPr>
          <a:lstStyle/>
          <a:p>
            <a:pPr>
              <a:lnSpc>
                <a:spcPct val="150000"/>
              </a:lnSpc>
            </a:pPr>
            <a:r>
              <a:rPr lang="en-US" sz="2000" dirty="0" smtClean="0">
                <a:latin typeface="+mn-lt"/>
              </a:rPr>
              <a:t>? </a:t>
            </a:r>
            <a:r>
              <a:rPr lang="en-US" sz="2000" dirty="0" err="1" smtClean="0">
                <a:latin typeface="+mn-lt"/>
              </a:rPr>
              <a:t>Quan</a:t>
            </a:r>
            <a:r>
              <a:rPr lang="en-US" sz="2000" dirty="0" smtClean="0">
                <a:latin typeface="+mn-lt"/>
              </a:rPr>
              <a:t> </a:t>
            </a:r>
            <a:r>
              <a:rPr lang="en-US" sz="2000" dirty="0" err="1">
                <a:latin typeface="+mn-lt"/>
              </a:rPr>
              <a:t>sát</a:t>
            </a:r>
            <a:r>
              <a:rPr lang="en-US" sz="2000" dirty="0">
                <a:latin typeface="+mn-lt"/>
              </a:rPr>
              <a:t> </a:t>
            </a:r>
            <a:r>
              <a:rPr lang="en-US" sz="2000" dirty="0" err="1">
                <a:latin typeface="+mn-lt"/>
              </a:rPr>
              <a:t>các</a:t>
            </a:r>
            <a:r>
              <a:rPr lang="en-US" sz="2000" dirty="0">
                <a:latin typeface="+mn-lt"/>
              </a:rPr>
              <a:t> </a:t>
            </a:r>
            <a:r>
              <a:rPr lang="en-US" sz="2000" dirty="0" err="1">
                <a:latin typeface="+mn-lt"/>
              </a:rPr>
              <a:t>hình</a:t>
            </a:r>
            <a:r>
              <a:rPr lang="en-US" sz="2000" dirty="0">
                <a:latin typeface="+mn-lt"/>
              </a:rPr>
              <a:t> </a:t>
            </a:r>
            <a:r>
              <a:rPr lang="en-US" sz="2000" dirty="0" err="1">
                <a:latin typeface="+mn-lt"/>
              </a:rPr>
              <a:t>ảnh</a:t>
            </a:r>
            <a:r>
              <a:rPr lang="en-US" sz="2000" dirty="0">
                <a:latin typeface="+mn-lt"/>
              </a:rPr>
              <a:t> </a:t>
            </a:r>
            <a:r>
              <a:rPr lang="en-US" sz="2000" dirty="0" err="1">
                <a:latin typeface="+mn-lt"/>
              </a:rPr>
              <a:t>sau</a:t>
            </a:r>
            <a:r>
              <a:rPr lang="en-US" sz="2000" dirty="0">
                <a:latin typeface="+mn-lt"/>
              </a:rPr>
              <a:t> </a:t>
            </a:r>
            <a:r>
              <a:rPr lang="en-US" sz="2000" dirty="0" err="1">
                <a:latin typeface="+mn-lt"/>
              </a:rPr>
              <a:t>và</a:t>
            </a:r>
            <a:r>
              <a:rPr lang="en-US" sz="2000" dirty="0">
                <a:latin typeface="+mn-lt"/>
              </a:rPr>
              <a:t> </a:t>
            </a:r>
            <a:r>
              <a:rPr lang="en-US" sz="2000" dirty="0" err="1">
                <a:latin typeface="+mn-lt"/>
              </a:rPr>
              <a:t>cho</a:t>
            </a:r>
            <a:r>
              <a:rPr lang="en-US" sz="2000" dirty="0">
                <a:latin typeface="+mn-lt"/>
              </a:rPr>
              <a:t> </a:t>
            </a:r>
            <a:r>
              <a:rPr lang="en-US" sz="2000" dirty="0" err="1">
                <a:latin typeface="+mn-lt"/>
              </a:rPr>
              <a:t>biết</a:t>
            </a:r>
            <a:r>
              <a:rPr lang="en-US" sz="2000" dirty="0">
                <a:latin typeface="+mn-lt"/>
              </a:rPr>
              <a:t> </a:t>
            </a:r>
            <a:r>
              <a:rPr lang="en-US" sz="2000" dirty="0" err="1">
                <a:latin typeface="+mn-lt"/>
              </a:rPr>
              <a:t>các</a:t>
            </a:r>
            <a:r>
              <a:rPr lang="en-US" sz="2000" dirty="0">
                <a:latin typeface="+mn-lt"/>
              </a:rPr>
              <a:t> </a:t>
            </a:r>
            <a:r>
              <a:rPr lang="en-US" sz="2000" dirty="0" err="1">
                <a:latin typeface="+mn-lt"/>
              </a:rPr>
              <a:t>vật</a:t>
            </a:r>
            <a:r>
              <a:rPr lang="en-US" sz="2000" dirty="0">
                <a:latin typeface="+mn-lt"/>
              </a:rPr>
              <a:t> </a:t>
            </a:r>
            <a:r>
              <a:rPr lang="en-US" sz="2000" dirty="0" err="1">
                <a:latin typeface="+mn-lt"/>
              </a:rPr>
              <a:t>liệu</a:t>
            </a:r>
            <a:r>
              <a:rPr lang="en-US" sz="2000" dirty="0">
                <a:latin typeface="+mn-lt"/>
              </a:rPr>
              <a:t> </a:t>
            </a:r>
            <a:r>
              <a:rPr lang="en-US" sz="2000" dirty="0" err="1">
                <a:latin typeface="+mn-lt"/>
              </a:rPr>
              <a:t>tạo</a:t>
            </a:r>
            <a:r>
              <a:rPr lang="en-US" sz="2000" dirty="0">
                <a:latin typeface="+mn-lt"/>
              </a:rPr>
              <a:t> </a:t>
            </a:r>
            <a:r>
              <a:rPr lang="en-US" sz="2000" dirty="0" err="1">
                <a:latin typeface="+mn-lt"/>
              </a:rPr>
              <a:t>ra</a:t>
            </a:r>
            <a:r>
              <a:rPr lang="en-US" sz="2000" dirty="0">
                <a:latin typeface="+mn-lt"/>
              </a:rPr>
              <a:t> </a:t>
            </a:r>
            <a:r>
              <a:rPr lang="en-US" sz="2000" dirty="0" err="1">
                <a:latin typeface="+mn-lt"/>
              </a:rPr>
              <a:t>chúng</a:t>
            </a:r>
            <a:r>
              <a:rPr lang="en-US" sz="2250" dirty="0">
                <a:latin typeface="+mn-lt"/>
              </a:rPr>
              <a:t/>
            </a:r>
            <a:br>
              <a:rPr lang="en-US" sz="2250" dirty="0">
                <a:latin typeface="+mn-lt"/>
              </a:rPr>
            </a:br>
            <a:endParaRPr lang="en-US" sz="2250" dirty="0">
              <a:latin typeface="+mn-lt"/>
            </a:endParaRPr>
          </a:p>
        </p:txBody>
      </p:sp>
      <p:pic>
        <p:nvPicPr>
          <p:cNvPr id="4" name="Content Placeholder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1925" y="1095869"/>
            <a:ext cx="2846757" cy="1893094"/>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03432" y="1095869"/>
            <a:ext cx="2694904" cy="1893094"/>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68121" y="1095869"/>
            <a:ext cx="2857500" cy="1893094"/>
          </a:xfrm>
          <a:prstGeom prst="rect">
            <a:avLst/>
          </a:prstGeom>
        </p:spPr>
      </p:pic>
      <p:sp>
        <p:nvSpPr>
          <p:cNvPr id="8" name="Oval 7"/>
          <p:cNvSpPr/>
          <p:nvPr/>
        </p:nvSpPr>
        <p:spPr>
          <a:xfrm>
            <a:off x="985235" y="3376247"/>
            <a:ext cx="502425" cy="5019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cs typeface="Arial" panose="020B0604020202020204" pitchFamily="34" charset="0"/>
              </a:rPr>
              <a:t>1</a:t>
            </a:r>
          </a:p>
        </p:txBody>
      </p:sp>
      <p:sp>
        <p:nvSpPr>
          <p:cNvPr id="9" name="Oval 8"/>
          <p:cNvSpPr/>
          <p:nvPr/>
        </p:nvSpPr>
        <p:spPr>
          <a:xfrm>
            <a:off x="4275317" y="3376247"/>
            <a:ext cx="502425" cy="5019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cs typeface="Arial" panose="020B0604020202020204" pitchFamily="34" charset="0"/>
              </a:rPr>
              <a:t>2</a:t>
            </a:r>
          </a:p>
        </p:txBody>
      </p:sp>
      <p:sp>
        <p:nvSpPr>
          <p:cNvPr id="10" name="Oval 9"/>
          <p:cNvSpPr/>
          <p:nvPr/>
        </p:nvSpPr>
        <p:spPr>
          <a:xfrm>
            <a:off x="7799273" y="3376246"/>
            <a:ext cx="502425" cy="501904"/>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rgbClr val="FF0000"/>
                </a:solidFill>
                <a:cs typeface="Arial" panose="020B0604020202020204" pitchFamily="34" charset="0"/>
              </a:rPr>
              <a:t>3</a:t>
            </a:r>
          </a:p>
        </p:txBody>
      </p:sp>
      <p:sp>
        <p:nvSpPr>
          <p:cNvPr id="11" name="Rectangle 10"/>
          <p:cNvSpPr/>
          <p:nvPr/>
        </p:nvSpPr>
        <p:spPr>
          <a:xfrm>
            <a:off x="161925" y="3331776"/>
            <a:ext cx="2846757" cy="5908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dirty="0" err="1">
                <a:solidFill>
                  <a:schemeClr val="tx1"/>
                </a:solidFill>
                <a:cs typeface="Arial" panose="020B0604020202020204" pitchFamily="34" charset="0"/>
              </a:rPr>
              <a:t>Rìu</a:t>
            </a:r>
            <a:r>
              <a:rPr lang="en-US" sz="2100" dirty="0">
                <a:solidFill>
                  <a:schemeClr val="tx1"/>
                </a:solidFill>
                <a:cs typeface="Arial" panose="020B0604020202020204" pitchFamily="34" charset="0"/>
              </a:rPr>
              <a:t> </a:t>
            </a:r>
            <a:r>
              <a:rPr lang="en-US" sz="2100" dirty="0" err="1">
                <a:solidFill>
                  <a:schemeClr val="tx1"/>
                </a:solidFill>
                <a:cs typeface="Arial" panose="020B0604020202020204" pitchFamily="34" charset="0"/>
              </a:rPr>
              <a:t>làm</a:t>
            </a:r>
            <a:r>
              <a:rPr lang="en-US" sz="2100" dirty="0">
                <a:solidFill>
                  <a:schemeClr val="tx1"/>
                </a:solidFill>
                <a:cs typeface="Arial" panose="020B0604020202020204" pitchFamily="34" charset="0"/>
              </a:rPr>
              <a:t> </a:t>
            </a:r>
            <a:r>
              <a:rPr lang="en-US" sz="2100" dirty="0" err="1">
                <a:solidFill>
                  <a:schemeClr val="tx1"/>
                </a:solidFill>
                <a:cs typeface="Arial" panose="020B0604020202020204" pitchFamily="34" charset="0"/>
              </a:rPr>
              <a:t>bằng</a:t>
            </a:r>
            <a:r>
              <a:rPr lang="en-US" sz="2100" dirty="0">
                <a:solidFill>
                  <a:schemeClr val="tx1"/>
                </a:solidFill>
                <a:cs typeface="Arial" panose="020B0604020202020204" pitchFamily="34" charset="0"/>
              </a:rPr>
              <a:t> </a:t>
            </a:r>
            <a:r>
              <a:rPr lang="en-US" sz="2100" dirty="0" err="1">
                <a:solidFill>
                  <a:schemeClr val="tx1"/>
                </a:solidFill>
                <a:cs typeface="Arial" panose="020B0604020202020204" pitchFamily="34" charset="0"/>
              </a:rPr>
              <a:t>đá</a:t>
            </a:r>
            <a:endParaRPr lang="en-US" sz="2100" dirty="0">
              <a:solidFill>
                <a:schemeClr val="tx1"/>
              </a:solidFill>
              <a:cs typeface="Arial" panose="020B0604020202020204" pitchFamily="34" charset="0"/>
            </a:endParaRPr>
          </a:p>
        </p:txBody>
      </p:sp>
      <p:sp>
        <p:nvSpPr>
          <p:cNvPr id="12" name="Rectangle 11"/>
          <p:cNvSpPr/>
          <p:nvPr/>
        </p:nvSpPr>
        <p:spPr>
          <a:xfrm>
            <a:off x="3271552" y="3331775"/>
            <a:ext cx="2726783" cy="5908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cs typeface="Arial" panose="020B0604020202020204" pitchFamily="34" charset="0"/>
              </a:rPr>
              <a:t>Dao làm bằng đồng</a:t>
            </a:r>
          </a:p>
        </p:txBody>
      </p:sp>
      <p:sp>
        <p:nvSpPr>
          <p:cNvPr id="13" name="Rectangle 12"/>
          <p:cNvSpPr/>
          <p:nvPr/>
        </p:nvSpPr>
        <p:spPr>
          <a:xfrm>
            <a:off x="6362054" y="3331775"/>
            <a:ext cx="2781946" cy="590843"/>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a:solidFill>
                  <a:schemeClr val="tx1"/>
                </a:solidFill>
                <a:cs typeface="Arial" panose="020B0604020202020204" pitchFamily="34" charset="0"/>
              </a:rPr>
              <a:t>Dụng cụ lao động bằng sắt</a:t>
            </a:r>
          </a:p>
        </p:txBody>
      </p:sp>
      <p:grpSp>
        <p:nvGrpSpPr>
          <p:cNvPr id="14" name="Google Shape;979;p41"/>
          <p:cNvGrpSpPr/>
          <p:nvPr/>
        </p:nvGrpSpPr>
        <p:grpSpPr>
          <a:xfrm>
            <a:off x="2386361" y="-14261"/>
            <a:ext cx="4114044" cy="665546"/>
            <a:chOff x="7728915" y="1917859"/>
            <a:chExt cx="1034486" cy="222599"/>
          </a:xfrm>
        </p:grpSpPr>
        <p:sp>
          <p:nvSpPr>
            <p:cNvPr id="15" name="Google Shape;980;p41"/>
            <p:cNvSpPr/>
            <p:nvPr/>
          </p:nvSpPr>
          <p:spPr>
            <a:xfrm>
              <a:off x="8619035" y="1957671"/>
              <a:ext cx="135129" cy="175206"/>
            </a:xfrm>
            <a:custGeom>
              <a:avLst/>
              <a:gdLst/>
              <a:ahLst/>
              <a:cxnLst/>
              <a:rect l="l" t="t" r="r" b="b"/>
              <a:pathLst>
                <a:path w="2549" h="3305" extrusionOk="0">
                  <a:moveTo>
                    <a:pt x="2549" y="0"/>
                  </a:moveTo>
                  <a:cubicBezTo>
                    <a:pt x="2549" y="0"/>
                    <a:pt x="2548" y="0"/>
                    <a:pt x="2548" y="1"/>
                  </a:cubicBezTo>
                  <a:lnTo>
                    <a:pt x="2548" y="1"/>
                  </a:lnTo>
                  <a:cubicBezTo>
                    <a:pt x="2548" y="0"/>
                    <a:pt x="2549" y="0"/>
                    <a:pt x="2549" y="0"/>
                  </a:cubicBezTo>
                  <a:close/>
                  <a:moveTo>
                    <a:pt x="999" y="255"/>
                  </a:moveTo>
                  <a:cubicBezTo>
                    <a:pt x="1054" y="255"/>
                    <a:pt x="1109" y="256"/>
                    <a:pt x="1163" y="259"/>
                  </a:cubicBezTo>
                  <a:cubicBezTo>
                    <a:pt x="1206" y="261"/>
                    <a:pt x="1206" y="322"/>
                    <a:pt x="1163" y="325"/>
                  </a:cubicBezTo>
                  <a:cubicBezTo>
                    <a:pt x="1109" y="327"/>
                    <a:pt x="1054" y="328"/>
                    <a:pt x="999" y="328"/>
                  </a:cubicBezTo>
                  <a:cubicBezTo>
                    <a:pt x="889" y="328"/>
                    <a:pt x="778" y="325"/>
                    <a:pt x="668" y="322"/>
                  </a:cubicBezTo>
                  <a:cubicBezTo>
                    <a:pt x="628" y="321"/>
                    <a:pt x="629" y="263"/>
                    <a:pt x="668" y="262"/>
                  </a:cubicBezTo>
                  <a:cubicBezTo>
                    <a:pt x="778" y="259"/>
                    <a:pt x="889" y="255"/>
                    <a:pt x="999" y="255"/>
                  </a:cubicBezTo>
                  <a:close/>
                  <a:moveTo>
                    <a:pt x="1958" y="347"/>
                  </a:moveTo>
                  <a:cubicBezTo>
                    <a:pt x="2042" y="347"/>
                    <a:pt x="2125" y="350"/>
                    <a:pt x="2207" y="360"/>
                  </a:cubicBezTo>
                  <a:cubicBezTo>
                    <a:pt x="2247" y="366"/>
                    <a:pt x="2247" y="417"/>
                    <a:pt x="2207" y="422"/>
                  </a:cubicBezTo>
                  <a:cubicBezTo>
                    <a:pt x="2127" y="432"/>
                    <a:pt x="2045" y="435"/>
                    <a:pt x="1963" y="435"/>
                  </a:cubicBezTo>
                  <a:cubicBezTo>
                    <a:pt x="1829" y="435"/>
                    <a:pt x="1694" y="427"/>
                    <a:pt x="1562" y="425"/>
                  </a:cubicBezTo>
                  <a:cubicBezTo>
                    <a:pt x="1517" y="425"/>
                    <a:pt x="1517" y="357"/>
                    <a:pt x="1562" y="357"/>
                  </a:cubicBezTo>
                  <a:cubicBezTo>
                    <a:pt x="1692" y="355"/>
                    <a:pt x="1825" y="347"/>
                    <a:pt x="1958" y="347"/>
                  </a:cubicBezTo>
                  <a:close/>
                  <a:moveTo>
                    <a:pt x="1261" y="2801"/>
                  </a:moveTo>
                  <a:cubicBezTo>
                    <a:pt x="1263" y="2801"/>
                    <a:pt x="1266" y="2802"/>
                    <a:pt x="1269" y="2802"/>
                  </a:cubicBezTo>
                  <a:cubicBezTo>
                    <a:pt x="1481" y="2855"/>
                    <a:pt x="1692" y="2877"/>
                    <a:pt x="1909" y="2894"/>
                  </a:cubicBezTo>
                  <a:cubicBezTo>
                    <a:pt x="1949" y="2897"/>
                    <a:pt x="1950" y="2955"/>
                    <a:pt x="1909" y="2957"/>
                  </a:cubicBezTo>
                  <a:cubicBezTo>
                    <a:pt x="1891" y="2958"/>
                    <a:pt x="1873" y="2958"/>
                    <a:pt x="1855" y="2958"/>
                  </a:cubicBezTo>
                  <a:cubicBezTo>
                    <a:pt x="1652" y="2958"/>
                    <a:pt x="1447" y="2920"/>
                    <a:pt x="1253" y="2864"/>
                  </a:cubicBezTo>
                  <a:cubicBezTo>
                    <a:pt x="1216" y="2853"/>
                    <a:pt x="1227" y="2801"/>
                    <a:pt x="1261" y="2801"/>
                  </a:cubicBezTo>
                  <a:close/>
                  <a:moveTo>
                    <a:pt x="2548" y="1"/>
                  </a:moveTo>
                  <a:cubicBezTo>
                    <a:pt x="2390" y="75"/>
                    <a:pt x="2206" y="93"/>
                    <a:pt x="2020" y="93"/>
                  </a:cubicBezTo>
                  <a:cubicBezTo>
                    <a:pt x="1861" y="93"/>
                    <a:pt x="1699" y="80"/>
                    <a:pt x="1549" y="77"/>
                  </a:cubicBezTo>
                  <a:cubicBezTo>
                    <a:pt x="1232" y="74"/>
                    <a:pt x="916" y="70"/>
                    <a:pt x="599" y="48"/>
                  </a:cubicBezTo>
                  <a:lnTo>
                    <a:pt x="599" y="48"/>
                  </a:lnTo>
                  <a:cubicBezTo>
                    <a:pt x="661" y="876"/>
                    <a:pt x="712" y="1715"/>
                    <a:pt x="658" y="2537"/>
                  </a:cubicBezTo>
                  <a:cubicBezTo>
                    <a:pt x="663" y="2549"/>
                    <a:pt x="663" y="2564"/>
                    <a:pt x="652" y="2579"/>
                  </a:cubicBezTo>
                  <a:cubicBezTo>
                    <a:pt x="574" y="2685"/>
                    <a:pt x="489" y="2787"/>
                    <a:pt x="401" y="2889"/>
                  </a:cubicBezTo>
                  <a:cubicBezTo>
                    <a:pt x="554" y="2867"/>
                    <a:pt x="709" y="2844"/>
                    <a:pt x="865" y="2841"/>
                  </a:cubicBezTo>
                  <a:cubicBezTo>
                    <a:pt x="895" y="2841"/>
                    <a:pt x="903" y="2889"/>
                    <a:pt x="873" y="2895"/>
                  </a:cubicBezTo>
                  <a:cubicBezTo>
                    <a:pt x="707" y="2928"/>
                    <a:pt x="537" y="2940"/>
                    <a:pt x="370" y="2955"/>
                  </a:cubicBezTo>
                  <a:cubicBezTo>
                    <a:pt x="368" y="2955"/>
                    <a:pt x="367" y="2955"/>
                    <a:pt x="366" y="2955"/>
                  </a:cubicBezTo>
                  <a:cubicBezTo>
                    <a:pt x="358" y="2955"/>
                    <a:pt x="353" y="2952"/>
                    <a:pt x="348" y="2949"/>
                  </a:cubicBezTo>
                  <a:cubicBezTo>
                    <a:pt x="236" y="3073"/>
                    <a:pt x="120" y="3192"/>
                    <a:pt x="0" y="3304"/>
                  </a:cubicBezTo>
                  <a:cubicBezTo>
                    <a:pt x="511" y="3250"/>
                    <a:pt x="1027" y="3229"/>
                    <a:pt x="1542" y="3229"/>
                  </a:cubicBezTo>
                  <a:cubicBezTo>
                    <a:pt x="1872" y="3229"/>
                    <a:pt x="2202" y="3238"/>
                    <a:pt x="2530" y="3252"/>
                  </a:cubicBezTo>
                  <a:cubicBezTo>
                    <a:pt x="2365" y="3054"/>
                    <a:pt x="2233" y="2833"/>
                    <a:pt x="2080" y="2626"/>
                  </a:cubicBezTo>
                  <a:cubicBezTo>
                    <a:pt x="1864" y="2331"/>
                    <a:pt x="1625" y="2061"/>
                    <a:pt x="1376" y="1793"/>
                  </a:cubicBezTo>
                  <a:cubicBezTo>
                    <a:pt x="1336" y="1751"/>
                    <a:pt x="1365" y="1698"/>
                    <a:pt x="1407" y="1685"/>
                  </a:cubicBezTo>
                  <a:cubicBezTo>
                    <a:pt x="1379" y="1670"/>
                    <a:pt x="1363" y="1630"/>
                    <a:pt x="1391" y="1598"/>
                  </a:cubicBezTo>
                  <a:cubicBezTo>
                    <a:pt x="1796" y="1111"/>
                    <a:pt x="2189" y="625"/>
                    <a:pt x="2534" y="93"/>
                  </a:cubicBezTo>
                  <a:cubicBezTo>
                    <a:pt x="2511" y="64"/>
                    <a:pt x="2507" y="20"/>
                    <a:pt x="254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 name="Google Shape;981;p41"/>
            <p:cNvSpPr/>
            <p:nvPr/>
          </p:nvSpPr>
          <p:spPr>
            <a:xfrm>
              <a:off x="8615165" y="2098841"/>
              <a:ext cx="25234" cy="25128"/>
            </a:xfrm>
            <a:custGeom>
              <a:avLst/>
              <a:gdLst/>
              <a:ahLst/>
              <a:cxnLst/>
              <a:rect l="l" t="t" r="r" b="b"/>
              <a:pathLst>
                <a:path w="476" h="474" extrusionOk="0">
                  <a:moveTo>
                    <a:pt x="476" y="0"/>
                  </a:moveTo>
                  <a:cubicBezTo>
                    <a:pt x="470" y="4"/>
                    <a:pt x="464" y="7"/>
                    <a:pt x="458" y="7"/>
                  </a:cubicBezTo>
                  <a:cubicBezTo>
                    <a:pt x="305" y="5"/>
                    <a:pt x="152" y="4"/>
                    <a:pt x="0" y="3"/>
                  </a:cubicBezTo>
                  <a:lnTo>
                    <a:pt x="0" y="3"/>
                  </a:lnTo>
                  <a:cubicBezTo>
                    <a:pt x="24" y="157"/>
                    <a:pt x="29" y="317"/>
                    <a:pt x="15" y="474"/>
                  </a:cubicBezTo>
                  <a:cubicBezTo>
                    <a:pt x="159" y="309"/>
                    <a:pt x="313" y="149"/>
                    <a:pt x="4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 name="Google Shape;982;p41"/>
            <p:cNvSpPr/>
            <p:nvPr/>
          </p:nvSpPr>
          <p:spPr>
            <a:xfrm>
              <a:off x="7873160" y="2103135"/>
              <a:ext cx="41032" cy="27513"/>
            </a:xfrm>
            <a:custGeom>
              <a:avLst/>
              <a:gdLst/>
              <a:ahLst/>
              <a:cxnLst/>
              <a:rect l="l" t="t" r="r" b="b"/>
              <a:pathLst>
                <a:path w="774" h="519" extrusionOk="0">
                  <a:moveTo>
                    <a:pt x="1" y="1"/>
                  </a:moveTo>
                  <a:lnTo>
                    <a:pt x="1" y="1"/>
                  </a:lnTo>
                  <a:cubicBezTo>
                    <a:pt x="258" y="174"/>
                    <a:pt x="512" y="350"/>
                    <a:pt x="773" y="519"/>
                  </a:cubicBezTo>
                  <a:cubicBezTo>
                    <a:pt x="753" y="348"/>
                    <a:pt x="747" y="175"/>
                    <a:pt x="761" y="4"/>
                  </a:cubicBezTo>
                  <a:cubicBezTo>
                    <a:pt x="507" y="4"/>
                    <a:pt x="255" y="4"/>
                    <a:pt x="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 name="Google Shape;983;p41"/>
            <p:cNvSpPr/>
            <p:nvPr/>
          </p:nvSpPr>
          <p:spPr>
            <a:xfrm>
              <a:off x="7869820" y="1922736"/>
              <a:ext cx="779814" cy="175047"/>
            </a:xfrm>
            <a:custGeom>
              <a:avLst/>
              <a:gdLst/>
              <a:ahLst/>
              <a:cxnLst/>
              <a:rect l="l" t="t" r="r" b="b"/>
              <a:pathLst>
                <a:path w="14710" h="3302" extrusionOk="0">
                  <a:moveTo>
                    <a:pt x="1575" y="266"/>
                  </a:moveTo>
                  <a:cubicBezTo>
                    <a:pt x="1647" y="266"/>
                    <a:pt x="1718" y="267"/>
                    <a:pt x="1789" y="272"/>
                  </a:cubicBezTo>
                  <a:cubicBezTo>
                    <a:pt x="1832" y="276"/>
                    <a:pt x="1832" y="334"/>
                    <a:pt x="1789" y="338"/>
                  </a:cubicBezTo>
                  <a:cubicBezTo>
                    <a:pt x="1717" y="343"/>
                    <a:pt x="1644" y="344"/>
                    <a:pt x="1572" y="344"/>
                  </a:cubicBezTo>
                  <a:cubicBezTo>
                    <a:pt x="1462" y="344"/>
                    <a:pt x="1353" y="341"/>
                    <a:pt x="1243" y="339"/>
                  </a:cubicBezTo>
                  <a:cubicBezTo>
                    <a:pt x="1200" y="338"/>
                    <a:pt x="1200" y="272"/>
                    <a:pt x="1243" y="272"/>
                  </a:cubicBezTo>
                  <a:cubicBezTo>
                    <a:pt x="1353" y="270"/>
                    <a:pt x="1465" y="266"/>
                    <a:pt x="1575" y="266"/>
                  </a:cubicBezTo>
                  <a:close/>
                  <a:moveTo>
                    <a:pt x="4373" y="242"/>
                  </a:moveTo>
                  <a:cubicBezTo>
                    <a:pt x="4393" y="242"/>
                    <a:pt x="4409" y="273"/>
                    <a:pt x="4385" y="283"/>
                  </a:cubicBezTo>
                  <a:cubicBezTo>
                    <a:pt x="4284" y="328"/>
                    <a:pt x="4176" y="345"/>
                    <a:pt x="4067" y="345"/>
                  </a:cubicBezTo>
                  <a:cubicBezTo>
                    <a:pt x="4001" y="345"/>
                    <a:pt x="3934" y="338"/>
                    <a:pt x="3868" y="328"/>
                  </a:cubicBezTo>
                  <a:cubicBezTo>
                    <a:pt x="3834" y="323"/>
                    <a:pt x="3847" y="274"/>
                    <a:pt x="3878" y="274"/>
                  </a:cubicBezTo>
                  <a:cubicBezTo>
                    <a:pt x="3880" y="274"/>
                    <a:pt x="3881" y="274"/>
                    <a:pt x="3883" y="275"/>
                  </a:cubicBezTo>
                  <a:cubicBezTo>
                    <a:pt x="3928" y="281"/>
                    <a:pt x="3973" y="284"/>
                    <a:pt x="4017" y="284"/>
                  </a:cubicBezTo>
                  <a:cubicBezTo>
                    <a:pt x="4135" y="284"/>
                    <a:pt x="4250" y="264"/>
                    <a:pt x="4369" y="243"/>
                  </a:cubicBezTo>
                  <a:cubicBezTo>
                    <a:pt x="4370" y="242"/>
                    <a:pt x="4372" y="242"/>
                    <a:pt x="4373" y="242"/>
                  </a:cubicBezTo>
                  <a:close/>
                  <a:moveTo>
                    <a:pt x="2907" y="327"/>
                  </a:moveTo>
                  <a:cubicBezTo>
                    <a:pt x="2965" y="327"/>
                    <a:pt x="3023" y="328"/>
                    <a:pt x="3081" y="330"/>
                  </a:cubicBezTo>
                  <a:cubicBezTo>
                    <a:pt x="3113" y="331"/>
                    <a:pt x="3113" y="379"/>
                    <a:pt x="3081" y="379"/>
                  </a:cubicBezTo>
                  <a:cubicBezTo>
                    <a:pt x="3017" y="382"/>
                    <a:pt x="2955" y="383"/>
                    <a:pt x="2892" y="383"/>
                  </a:cubicBezTo>
                  <a:cubicBezTo>
                    <a:pt x="2806" y="383"/>
                    <a:pt x="2720" y="381"/>
                    <a:pt x="2634" y="379"/>
                  </a:cubicBezTo>
                  <a:cubicBezTo>
                    <a:pt x="2603" y="379"/>
                    <a:pt x="2603" y="331"/>
                    <a:pt x="2634" y="331"/>
                  </a:cubicBezTo>
                  <a:cubicBezTo>
                    <a:pt x="2726" y="329"/>
                    <a:pt x="2816" y="327"/>
                    <a:pt x="2907" y="327"/>
                  </a:cubicBezTo>
                  <a:close/>
                  <a:moveTo>
                    <a:pt x="5330" y="318"/>
                  </a:moveTo>
                  <a:cubicBezTo>
                    <a:pt x="5408" y="318"/>
                    <a:pt x="5486" y="320"/>
                    <a:pt x="5563" y="324"/>
                  </a:cubicBezTo>
                  <a:cubicBezTo>
                    <a:pt x="5605" y="325"/>
                    <a:pt x="5605" y="385"/>
                    <a:pt x="5563" y="387"/>
                  </a:cubicBezTo>
                  <a:cubicBezTo>
                    <a:pt x="5492" y="390"/>
                    <a:pt x="5421" y="392"/>
                    <a:pt x="5350" y="392"/>
                  </a:cubicBezTo>
                  <a:cubicBezTo>
                    <a:pt x="5273" y="392"/>
                    <a:pt x="5195" y="390"/>
                    <a:pt x="5117" y="388"/>
                  </a:cubicBezTo>
                  <a:cubicBezTo>
                    <a:pt x="5074" y="386"/>
                    <a:pt x="5074" y="324"/>
                    <a:pt x="5117" y="322"/>
                  </a:cubicBezTo>
                  <a:cubicBezTo>
                    <a:pt x="5188" y="320"/>
                    <a:pt x="5259" y="318"/>
                    <a:pt x="5330" y="318"/>
                  </a:cubicBezTo>
                  <a:close/>
                  <a:moveTo>
                    <a:pt x="9432" y="313"/>
                  </a:moveTo>
                  <a:cubicBezTo>
                    <a:pt x="9504" y="313"/>
                    <a:pt x="9577" y="318"/>
                    <a:pt x="9643" y="337"/>
                  </a:cubicBezTo>
                  <a:cubicBezTo>
                    <a:pt x="9668" y="343"/>
                    <a:pt x="9672" y="386"/>
                    <a:pt x="9643" y="389"/>
                  </a:cubicBezTo>
                  <a:cubicBezTo>
                    <a:pt x="9615" y="393"/>
                    <a:pt x="9586" y="395"/>
                    <a:pt x="9557" y="395"/>
                  </a:cubicBezTo>
                  <a:cubicBezTo>
                    <a:pt x="9449" y="395"/>
                    <a:pt x="9335" y="370"/>
                    <a:pt x="9231" y="356"/>
                  </a:cubicBezTo>
                  <a:cubicBezTo>
                    <a:pt x="9208" y="354"/>
                    <a:pt x="9215" y="317"/>
                    <a:pt x="9237" y="317"/>
                  </a:cubicBezTo>
                  <a:cubicBezTo>
                    <a:pt x="9299" y="317"/>
                    <a:pt x="9365" y="313"/>
                    <a:pt x="9432" y="313"/>
                  </a:cubicBezTo>
                  <a:close/>
                  <a:moveTo>
                    <a:pt x="8298" y="328"/>
                  </a:moveTo>
                  <a:cubicBezTo>
                    <a:pt x="8322" y="328"/>
                    <a:pt x="8327" y="371"/>
                    <a:pt x="8301" y="376"/>
                  </a:cubicBezTo>
                  <a:cubicBezTo>
                    <a:pt x="8135" y="402"/>
                    <a:pt x="7967" y="418"/>
                    <a:pt x="7799" y="435"/>
                  </a:cubicBezTo>
                  <a:cubicBezTo>
                    <a:pt x="7798" y="435"/>
                    <a:pt x="7797" y="435"/>
                    <a:pt x="7797" y="435"/>
                  </a:cubicBezTo>
                  <a:cubicBezTo>
                    <a:pt x="7772" y="435"/>
                    <a:pt x="7768" y="392"/>
                    <a:pt x="7793" y="388"/>
                  </a:cubicBezTo>
                  <a:cubicBezTo>
                    <a:pt x="7961" y="365"/>
                    <a:pt x="8127" y="341"/>
                    <a:pt x="8295" y="328"/>
                  </a:cubicBezTo>
                  <a:cubicBezTo>
                    <a:pt x="8296" y="328"/>
                    <a:pt x="8297" y="328"/>
                    <a:pt x="8298" y="328"/>
                  </a:cubicBezTo>
                  <a:close/>
                  <a:moveTo>
                    <a:pt x="10929" y="339"/>
                  </a:moveTo>
                  <a:cubicBezTo>
                    <a:pt x="10961" y="339"/>
                    <a:pt x="10968" y="392"/>
                    <a:pt x="10937" y="397"/>
                  </a:cubicBezTo>
                  <a:cubicBezTo>
                    <a:pt x="10770" y="424"/>
                    <a:pt x="10598" y="427"/>
                    <a:pt x="10431" y="440"/>
                  </a:cubicBezTo>
                  <a:cubicBezTo>
                    <a:pt x="10431" y="440"/>
                    <a:pt x="10430" y="440"/>
                    <a:pt x="10429" y="440"/>
                  </a:cubicBezTo>
                  <a:cubicBezTo>
                    <a:pt x="10399" y="440"/>
                    <a:pt x="10400" y="393"/>
                    <a:pt x="10431" y="389"/>
                  </a:cubicBezTo>
                  <a:cubicBezTo>
                    <a:pt x="10596" y="371"/>
                    <a:pt x="10763" y="343"/>
                    <a:pt x="10928" y="339"/>
                  </a:cubicBezTo>
                  <a:cubicBezTo>
                    <a:pt x="10929" y="339"/>
                    <a:pt x="10929" y="339"/>
                    <a:pt x="10929" y="339"/>
                  </a:cubicBezTo>
                  <a:close/>
                  <a:moveTo>
                    <a:pt x="11898" y="365"/>
                  </a:moveTo>
                  <a:cubicBezTo>
                    <a:pt x="11988" y="365"/>
                    <a:pt x="12078" y="367"/>
                    <a:pt x="12168" y="373"/>
                  </a:cubicBezTo>
                  <a:cubicBezTo>
                    <a:pt x="12209" y="376"/>
                    <a:pt x="12209" y="434"/>
                    <a:pt x="12168" y="436"/>
                  </a:cubicBezTo>
                  <a:cubicBezTo>
                    <a:pt x="12078" y="442"/>
                    <a:pt x="11988" y="444"/>
                    <a:pt x="11898" y="444"/>
                  </a:cubicBezTo>
                  <a:cubicBezTo>
                    <a:pt x="11790" y="444"/>
                    <a:pt x="11681" y="441"/>
                    <a:pt x="11572" y="440"/>
                  </a:cubicBezTo>
                  <a:cubicBezTo>
                    <a:pt x="11528" y="440"/>
                    <a:pt x="11528" y="370"/>
                    <a:pt x="11572" y="369"/>
                  </a:cubicBezTo>
                  <a:cubicBezTo>
                    <a:pt x="11681" y="367"/>
                    <a:pt x="11790" y="365"/>
                    <a:pt x="11898" y="365"/>
                  </a:cubicBezTo>
                  <a:close/>
                  <a:moveTo>
                    <a:pt x="6306" y="365"/>
                  </a:moveTo>
                  <a:cubicBezTo>
                    <a:pt x="6307" y="365"/>
                    <a:pt x="6308" y="365"/>
                    <a:pt x="6309" y="365"/>
                  </a:cubicBezTo>
                  <a:cubicBezTo>
                    <a:pt x="6510" y="378"/>
                    <a:pt x="6716" y="381"/>
                    <a:pt x="6915" y="409"/>
                  </a:cubicBezTo>
                  <a:cubicBezTo>
                    <a:pt x="6957" y="414"/>
                    <a:pt x="6947" y="482"/>
                    <a:pt x="6906" y="482"/>
                  </a:cubicBezTo>
                  <a:cubicBezTo>
                    <a:pt x="6906" y="482"/>
                    <a:pt x="6905" y="482"/>
                    <a:pt x="6905" y="482"/>
                  </a:cubicBezTo>
                  <a:cubicBezTo>
                    <a:pt x="6707" y="478"/>
                    <a:pt x="6507" y="447"/>
                    <a:pt x="6309" y="426"/>
                  </a:cubicBezTo>
                  <a:cubicBezTo>
                    <a:pt x="6271" y="422"/>
                    <a:pt x="6271" y="365"/>
                    <a:pt x="6306" y="365"/>
                  </a:cubicBezTo>
                  <a:close/>
                  <a:moveTo>
                    <a:pt x="14278" y="413"/>
                  </a:moveTo>
                  <a:cubicBezTo>
                    <a:pt x="14353" y="413"/>
                    <a:pt x="14428" y="415"/>
                    <a:pt x="14503" y="424"/>
                  </a:cubicBezTo>
                  <a:cubicBezTo>
                    <a:pt x="14541" y="428"/>
                    <a:pt x="14541" y="481"/>
                    <a:pt x="14503" y="485"/>
                  </a:cubicBezTo>
                  <a:cubicBezTo>
                    <a:pt x="14429" y="493"/>
                    <a:pt x="14355" y="496"/>
                    <a:pt x="14280" y="496"/>
                  </a:cubicBezTo>
                  <a:cubicBezTo>
                    <a:pt x="14188" y="496"/>
                    <a:pt x="14096" y="492"/>
                    <a:pt x="14006" y="491"/>
                  </a:cubicBezTo>
                  <a:cubicBezTo>
                    <a:pt x="13958" y="490"/>
                    <a:pt x="13958" y="418"/>
                    <a:pt x="14006" y="418"/>
                  </a:cubicBezTo>
                  <a:cubicBezTo>
                    <a:pt x="14096" y="417"/>
                    <a:pt x="14187" y="413"/>
                    <a:pt x="14278" y="413"/>
                  </a:cubicBezTo>
                  <a:close/>
                  <a:moveTo>
                    <a:pt x="12862" y="459"/>
                  </a:moveTo>
                  <a:cubicBezTo>
                    <a:pt x="12863" y="459"/>
                    <a:pt x="12863" y="459"/>
                    <a:pt x="12864" y="459"/>
                  </a:cubicBezTo>
                  <a:cubicBezTo>
                    <a:pt x="13066" y="474"/>
                    <a:pt x="13269" y="486"/>
                    <a:pt x="13469" y="515"/>
                  </a:cubicBezTo>
                  <a:cubicBezTo>
                    <a:pt x="13502" y="520"/>
                    <a:pt x="13494" y="575"/>
                    <a:pt x="13461" y="575"/>
                  </a:cubicBezTo>
                  <a:cubicBezTo>
                    <a:pt x="13461" y="575"/>
                    <a:pt x="13460" y="575"/>
                    <a:pt x="13460" y="575"/>
                  </a:cubicBezTo>
                  <a:cubicBezTo>
                    <a:pt x="13261" y="570"/>
                    <a:pt x="13063" y="549"/>
                    <a:pt x="12864" y="530"/>
                  </a:cubicBezTo>
                  <a:cubicBezTo>
                    <a:pt x="12822" y="525"/>
                    <a:pt x="12819" y="459"/>
                    <a:pt x="12862" y="459"/>
                  </a:cubicBezTo>
                  <a:close/>
                  <a:moveTo>
                    <a:pt x="12989" y="2701"/>
                  </a:moveTo>
                  <a:cubicBezTo>
                    <a:pt x="13063" y="2701"/>
                    <a:pt x="13137" y="2704"/>
                    <a:pt x="13211" y="2710"/>
                  </a:cubicBezTo>
                  <a:cubicBezTo>
                    <a:pt x="13247" y="2713"/>
                    <a:pt x="13247" y="2763"/>
                    <a:pt x="13211" y="2766"/>
                  </a:cubicBezTo>
                  <a:cubicBezTo>
                    <a:pt x="13139" y="2773"/>
                    <a:pt x="13066" y="2775"/>
                    <a:pt x="12993" y="2775"/>
                  </a:cubicBezTo>
                  <a:cubicBezTo>
                    <a:pt x="12901" y="2775"/>
                    <a:pt x="12808" y="2771"/>
                    <a:pt x="12715" y="2769"/>
                  </a:cubicBezTo>
                  <a:cubicBezTo>
                    <a:pt x="12674" y="2769"/>
                    <a:pt x="12675" y="2708"/>
                    <a:pt x="12715" y="2707"/>
                  </a:cubicBezTo>
                  <a:cubicBezTo>
                    <a:pt x="12806" y="2705"/>
                    <a:pt x="12898" y="2701"/>
                    <a:pt x="12989" y="2701"/>
                  </a:cubicBezTo>
                  <a:close/>
                  <a:moveTo>
                    <a:pt x="13704" y="2700"/>
                  </a:moveTo>
                  <a:cubicBezTo>
                    <a:pt x="13705" y="2700"/>
                    <a:pt x="13707" y="2701"/>
                    <a:pt x="13708" y="2701"/>
                  </a:cubicBezTo>
                  <a:cubicBezTo>
                    <a:pt x="13859" y="2716"/>
                    <a:pt x="14017" y="2724"/>
                    <a:pt x="14163" y="2764"/>
                  </a:cubicBezTo>
                  <a:cubicBezTo>
                    <a:pt x="14201" y="2773"/>
                    <a:pt x="14193" y="2831"/>
                    <a:pt x="14155" y="2831"/>
                  </a:cubicBezTo>
                  <a:cubicBezTo>
                    <a:pt x="14155" y="2831"/>
                    <a:pt x="14155" y="2831"/>
                    <a:pt x="14154" y="2831"/>
                  </a:cubicBezTo>
                  <a:cubicBezTo>
                    <a:pt x="14003" y="2830"/>
                    <a:pt x="13848" y="2796"/>
                    <a:pt x="13699" y="2770"/>
                  </a:cubicBezTo>
                  <a:cubicBezTo>
                    <a:pt x="13661" y="2764"/>
                    <a:pt x="13668" y="2700"/>
                    <a:pt x="13704" y="2700"/>
                  </a:cubicBezTo>
                  <a:close/>
                  <a:moveTo>
                    <a:pt x="7797" y="2812"/>
                  </a:moveTo>
                  <a:cubicBezTo>
                    <a:pt x="7831" y="2812"/>
                    <a:pt x="7864" y="2813"/>
                    <a:pt x="7897" y="2816"/>
                  </a:cubicBezTo>
                  <a:cubicBezTo>
                    <a:pt x="7925" y="2818"/>
                    <a:pt x="7925" y="2857"/>
                    <a:pt x="7897" y="2860"/>
                  </a:cubicBezTo>
                  <a:cubicBezTo>
                    <a:pt x="7863" y="2863"/>
                    <a:pt x="7828" y="2864"/>
                    <a:pt x="7792" y="2864"/>
                  </a:cubicBezTo>
                  <a:cubicBezTo>
                    <a:pt x="7695" y="2864"/>
                    <a:pt x="7596" y="2855"/>
                    <a:pt x="7500" y="2852"/>
                  </a:cubicBezTo>
                  <a:cubicBezTo>
                    <a:pt x="7483" y="2851"/>
                    <a:pt x="7483" y="2825"/>
                    <a:pt x="7500" y="2825"/>
                  </a:cubicBezTo>
                  <a:cubicBezTo>
                    <a:pt x="7598" y="2821"/>
                    <a:pt x="7698" y="2812"/>
                    <a:pt x="7797" y="2812"/>
                  </a:cubicBezTo>
                  <a:close/>
                  <a:moveTo>
                    <a:pt x="9936" y="2762"/>
                  </a:moveTo>
                  <a:cubicBezTo>
                    <a:pt x="9964" y="2762"/>
                    <a:pt x="9971" y="2804"/>
                    <a:pt x="9942" y="2816"/>
                  </a:cubicBezTo>
                  <a:cubicBezTo>
                    <a:pt x="9845" y="2857"/>
                    <a:pt x="9744" y="2873"/>
                    <a:pt x="9641" y="2873"/>
                  </a:cubicBezTo>
                  <a:cubicBezTo>
                    <a:pt x="9588" y="2873"/>
                    <a:pt x="9534" y="2869"/>
                    <a:pt x="9481" y="2861"/>
                  </a:cubicBezTo>
                  <a:cubicBezTo>
                    <a:pt x="9453" y="2857"/>
                    <a:pt x="9458" y="2809"/>
                    <a:pt x="9484" y="2809"/>
                  </a:cubicBezTo>
                  <a:cubicBezTo>
                    <a:pt x="9485" y="2809"/>
                    <a:pt x="9486" y="2810"/>
                    <a:pt x="9487" y="2810"/>
                  </a:cubicBezTo>
                  <a:cubicBezTo>
                    <a:pt x="9523" y="2814"/>
                    <a:pt x="9558" y="2816"/>
                    <a:pt x="9593" y="2816"/>
                  </a:cubicBezTo>
                  <a:cubicBezTo>
                    <a:pt x="9706" y="2816"/>
                    <a:pt x="9815" y="2795"/>
                    <a:pt x="9926" y="2764"/>
                  </a:cubicBezTo>
                  <a:cubicBezTo>
                    <a:pt x="9930" y="2763"/>
                    <a:pt x="9933" y="2762"/>
                    <a:pt x="9936" y="2762"/>
                  </a:cubicBezTo>
                  <a:close/>
                  <a:moveTo>
                    <a:pt x="11620" y="2766"/>
                  </a:moveTo>
                  <a:cubicBezTo>
                    <a:pt x="11622" y="2766"/>
                    <a:pt x="11625" y="2766"/>
                    <a:pt x="11628" y="2767"/>
                  </a:cubicBezTo>
                  <a:cubicBezTo>
                    <a:pt x="11742" y="2801"/>
                    <a:pt x="11857" y="2813"/>
                    <a:pt x="11974" y="2813"/>
                  </a:cubicBezTo>
                  <a:cubicBezTo>
                    <a:pt x="12021" y="2813"/>
                    <a:pt x="12070" y="2811"/>
                    <a:pt x="12118" y="2807"/>
                  </a:cubicBezTo>
                  <a:cubicBezTo>
                    <a:pt x="12119" y="2807"/>
                    <a:pt x="12120" y="2807"/>
                    <a:pt x="12120" y="2807"/>
                  </a:cubicBezTo>
                  <a:cubicBezTo>
                    <a:pt x="12148" y="2807"/>
                    <a:pt x="12154" y="2854"/>
                    <a:pt x="12126" y="2860"/>
                  </a:cubicBezTo>
                  <a:cubicBezTo>
                    <a:pt x="12063" y="2874"/>
                    <a:pt x="12000" y="2880"/>
                    <a:pt x="11937" y="2880"/>
                  </a:cubicBezTo>
                  <a:cubicBezTo>
                    <a:pt x="11827" y="2880"/>
                    <a:pt x="11718" y="2860"/>
                    <a:pt x="11611" y="2828"/>
                  </a:cubicBezTo>
                  <a:cubicBezTo>
                    <a:pt x="11575" y="2817"/>
                    <a:pt x="11587" y="2766"/>
                    <a:pt x="11620" y="2766"/>
                  </a:cubicBezTo>
                  <a:close/>
                  <a:moveTo>
                    <a:pt x="10709" y="2805"/>
                  </a:moveTo>
                  <a:cubicBezTo>
                    <a:pt x="10803" y="2805"/>
                    <a:pt x="10894" y="2823"/>
                    <a:pt x="10985" y="2860"/>
                  </a:cubicBezTo>
                  <a:cubicBezTo>
                    <a:pt x="11012" y="2870"/>
                    <a:pt x="11004" y="2910"/>
                    <a:pt x="10981" y="2910"/>
                  </a:cubicBezTo>
                  <a:cubicBezTo>
                    <a:pt x="10978" y="2910"/>
                    <a:pt x="10975" y="2909"/>
                    <a:pt x="10972" y="2908"/>
                  </a:cubicBezTo>
                  <a:cubicBezTo>
                    <a:pt x="10880" y="2873"/>
                    <a:pt x="10784" y="2856"/>
                    <a:pt x="10686" y="2856"/>
                  </a:cubicBezTo>
                  <a:cubicBezTo>
                    <a:pt x="10651" y="2856"/>
                    <a:pt x="10615" y="2858"/>
                    <a:pt x="10579" y="2863"/>
                  </a:cubicBezTo>
                  <a:cubicBezTo>
                    <a:pt x="10578" y="2863"/>
                    <a:pt x="10577" y="2863"/>
                    <a:pt x="10576" y="2863"/>
                  </a:cubicBezTo>
                  <a:cubicBezTo>
                    <a:pt x="10553" y="2863"/>
                    <a:pt x="10548" y="2820"/>
                    <a:pt x="10572" y="2817"/>
                  </a:cubicBezTo>
                  <a:cubicBezTo>
                    <a:pt x="10619" y="2809"/>
                    <a:pt x="10664" y="2805"/>
                    <a:pt x="10709" y="2805"/>
                  </a:cubicBezTo>
                  <a:close/>
                  <a:moveTo>
                    <a:pt x="2656" y="2863"/>
                  </a:moveTo>
                  <a:cubicBezTo>
                    <a:pt x="2682" y="2863"/>
                    <a:pt x="2708" y="2863"/>
                    <a:pt x="2733" y="2864"/>
                  </a:cubicBezTo>
                  <a:cubicBezTo>
                    <a:pt x="2763" y="2865"/>
                    <a:pt x="2763" y="2910"/>
                    <a:pt x="2733" y="2911"/>
                  </a:cubicBezTo>
                  <a:cubicBezTo>
                    <a:pt x="2707" y="2912"/>
                    <a:pt x="2681" y="2912"/>
                    <a:pt x="2655" y="2912"/>
                  </a:cubicBezTo>
                  <a:cubicBezTo>
                    <a:pt x="2548" y="2912"/>
                    <a:pt x="2442" y="2908"/>
                    <a:pt x="2336" y="2907"/>
                  </a:cubicBezTo>
                  <a:cubicBezTo>
                    <a:pt x="2311" y="2906"/>
                    <a:pt x="2311" y="2869"/>
                    <a:pt x="2336" y="2869"/>
                  </a:cubicBezTo>
                  <a:cubicBezTo>
                    <a:pt x="2442" y="2868"/>
                    <a:pt x="2549" y="2863"/>
                    <a:pt x="2656" y="2863"/>
                  </a:cubicBezTo>
                  <a:close/>
                  <a:moveTo>
                    <a:pt x="8732" y="2860"/>
                  </a:moveTo>
                  <a:cubicBezTo>
                    <a:pt x="8818" y="2860"/>
                    <a:pt x="8904" y="2862"/>
                    <a:pt x="8990" y="2868"/>
                  </a:cubicBezTo>
                  <a:cubicBezTo>
                    <a:pt x="9015" y="2869"/>
                    <a:pt x="9015" y="2905"/>
                    <a:pt x="8990" y="2907"/>
                  </a:cubicBezTo>
                  <a:cubicBezTo>
                    <a:pt x="8900" y="2913"/>
                    <a:pt x="8810" y="2914"/>
                    <a:pt x="8720" y="2914"/>
                  </a:cubicBezTo>
                  <a:cubicBezTo>
                    <a:pt x="8645" y="2914"/>
                    <a:pt x="8569" y="2913"/>
                    <a:pt x="8494" y="2912"/>
                  </a:cubicBezTo>
                  <a:cubicBezTo>
                    <a:pt x="8462" y="2912"/>
                    <a:pt x="8462" y="2863"/>
                    <a:pt x="8494" y="2863"/>
                  </a:cubicBezTo>
                  <a:cubicBezTo>
                    <a:pt x="8573" y="2862"/>
                    <a:pt x="8653" y="2860"/>
                    <a:pt x="8732" y="2860"/>
                  </a:cubicBezTo>
                  <a:close/>
                  <a:moveTo>
                    <a:pt x="3513" y="2854"/>
                  </a:moveTo>
                  <a:cubicBezTo>
                    <a:pt x="3584" y="2854"/>
                    <a:pt x="3655" y="2856"/>
                    <a:pt x="3726" y="2861"/>
                  </a:cubicBezTo>
                  <a:cubicBezTo>
                    <a:pt x="3761" y="2863"/>
                    <a:pt x="3761" y="2911"/>
                    <a:pt x="3726" y="2914"/>
                  </a:cubicBezTo>
                  <a:cubicBezTo>
                    <a:pt x="3657" y="2919"/>
                    <a:pt x="3589" y="2921"/>
                    <a:pt x="3521" y="2921"/>
                  </a:cubicBezTo>
                  <a:cubicBezTo>
                    <a:pt x="3440" y="2921"/>
                    <a:pt x="3360" y="2919"/>
                    <a:pt x="3279" y="2918"/>
                  </a:cubicBezTo>
                  <a:cubicBezTo>
                    <a:pt x="3241" y="2918"/>
                    <a:pt x="3241" y="2858"/>
                    <a:pt x="3279" y="2857"/>
                  </a:cubicBezTo>
                  <a:cubicBezTo>
                    <a:pt x="3357" y="2856"/>
                    <a:pt x="3435" y="2854"/>
                    <a:pt x="3513" y="2854"/>
                  </a:cubicBezTo>
                  <a:close/>
                  <a:moveTo>
                    <a:pt x="5734" y="2850"/>
                  </a:moveTo>
                  <a:cubicBezTo>
                    <a:pt x="5778" y="2850"/>
                    <a:pt x="5820" y="2851"/>
                    <a:pt x="5862" y="2857"/>
                  </a:cubicBezTo>
                  <a:cubicBezTo>
                    <a:pt x="5901" y="2862"/>
                    <a:pt x="5901" y="2913"/>
                    <a:pt x="5862" y="2918"/>
                  </a:cubicBezTo>
                  <a:cubicBezTo>
                    <a:pt x="5819" y="2923"/>
                    <a:pt x="5774" y="2925"/>
                    <a:pt x="5729" y="2925"/>
                  </a:cubicBezTo>
                  <a:cubicBezTo>
                    <a:pt x="5641" y="2925"/>
                    <a:pt x="5551" y="2918"/>
                    <a:pt x="5464" y="2915"/>
                  </a:cubicBezTo>
                  <a:cubicBezTo>
                    <a:pt x="5429" y="2914"/>
                    <a:pt x="5429" y="2860"/>
                    <a:pt x="5464" y="2860"/>
                  </a:cubicBezTo>
                  <a:cubicBezTo>
                    <a:pt x="5553" y="2858"/>
                    <a:pt x="5644" y="2850"/>
                    <a:pt x="5734" y="2850"/>
                  </a:cubicBezTo>
                  <a:close/>
                  <a:moveTo>
                    <a:pt x="4222" y="2815"/>
                  </a:moveTo>
                  <a:cubicBezTo>
                    <a:pt x="4224" y="2815"/>
                    <a:pt x="4226" y="2815"/>
                    <a:pt x="4229" y="2816"/>
                  </a:cubicBezTo>
                  <a:cubicBezTo>
                    <a:pt x="4351" y="2848"/>
                    <a:pt x="4472" y="2861"/>
                    <a:pt x="4596" y="2861"/>
                  </a:cubicBezTo>
                  <a:cubicBezTo>
                    <a:pt x="4653" y="2861"/>
                    <a:pt x="4710" y="2858"/>
                    <a:pt x="4768" y="2853"/>
                  </a:cubicBezTo>
                  <a:cubicBezTo>
                    <a:pt x="4769" y="2853"/>
                    <a:pt x="4770" y="2853"/>
                    <a:pt x="4771" y="2853"/>
                  </a:cubicBezTo>
                  <a:cubicBezTo>
                    <a:pt x="4804" y="2853"/>
                    <a:pt x="4811" y="2911"/>
                    <a:pt x="4777" y="2915"/>
                  </a:cubicBezTo>
                  <a:cubicBezTo>
                    <a:pt x="4719" y="2924"/>
                    <a:pt x="4661" y="2928"/>
                    <a:pt x="4603" y="2928"/>
                  </a:cubicBezTo>
                  <a:cubicBezTo>
                    <a:pt x="4472" y="2928"/>
                    <a:pt x="4342" y="2907"/>
                    <a:pt x="4214" y="2868"/>
                  </a:cubicBezTo>
                  <a:cubicBezTo>
                    <a:pt x="4183" y="2859"/>
                    <a:pt x="4193" y="2815"/>
                    <a:pt x="4222" y="2815"/>
                  </a:cubicBezTo>
                  <a:close/>
                  <a:moveTo>
                    <a:pt x="1378" y="2817"/>
                  </a:moveTo>
                  <a:cubicBezTo>
                    <a:pt x="1486" y="2817"/>
                    <a:pt x="1594" y="2834"/>
                    <a:pt x="1693" y="2874"/>
                  </a:cubicBezTo>
                  <a:cubicBezTo>
                    <a:pt x="1724" y="2885"/>
                    <a:pt x="1716" y="2928"/>
                    <a:pt x="1688" y="2928"/>
                  </a:cubicBezTo>
                  <a:cubicBezTo>
                    <a:pt x="1685" y="2928"/>
                    <a:pt x="1682" y="2928"/>
                    <a:pt x="1679" y="2927"/>
                  </a:cubicBezTo>
                  <a:cubicBezTo>
                    <a:pt x="1552" y="2898"/>
                    <a:pt x="1434" y="2880"/>
                    <a:pt x="1310" y="2880"/>
                  </a:cubicBezTo>
                  <a:cubicBezTo>
                    <a:pt x="1257" y="2880"/>
                    <a:pt x="1202" y="2883"/>
                    <a:pt x="1146" y="2891"/>
                  </a:cubicBezTo>
                  <a:cubicBezTo>
                    <a:pt x="1145" y="2891"/>
                    <a:pt x="1144" y="2891"/>
                    <a:pt x="1143" y="2891"/>
                  </a:cubicBezTo>
                  <a:cubicBezTo>
                    <a:pt x="1117" y="2891"/>
                    <a:pt x="1105" y="2853"/>
                    <a:pt x="1134" y="2846"/>
                  </a:cubicBezTo>
                  <a:cubicBezTo>
                    <a:pt x="1213" y="2827"/>
                    <a:pt x="1296" y="2817"/>
                    <a:pt x="1378" y="2817"/>
                  </a:cubicBezTo>
                  <a:close/>
                  <a:moveTo>
                    <a:pt x="6410" y="2856"/>
                  </a:moveTo>
                  <a:cubicBezTo>
                    <a:pt x="6412" y="2856"/>
                    <a:pt x="6414" y="2856"/>
                    <a:pt x="6416" y="2857"/>
                  </a:cubicBezTo>
                  <a:cubicBezTo>
                    <a:pt x="6595" y="2894"/>
                    <a:pt x="6773" y="2901"/>
                    <a:pt x="6954" y="2910"/>
                  </a:cubicBezTo>
                  <a:cubicBezTo>
                    <a:pt x="6992" y="2911"/>
                    <a:pt x="6991" y="2962"/>
                    <a:pt x="6954" y="2967"/>
                  </a:cubicBezTo>
                  <a:cubicBezTo>
                    <a:pt x="6911" y="2972"/>
                    <a:pt x="6869" y="2974"/>
                    <a:pt x="6826" y="2974"/>
                  </a:cubicBezTo>
                  <a:cubicBezTo>
                    <a:pt x="6683" y="2974"/>
                    <a:pt x="6540" y="2949"/>
                    <a:pt x="6401" y="2913"/>
                  </a:cubicBezTo>
                  <a:cubicBezTo>
                    <a:pt x="6367" y="2904"/>
                    <a:pt x="6379" y="2856"/>
                    <a:pt x="6410" y="2856"/>
                  </a:cubicBezTo>
                  <a:close/>
                  <a:moveTo>
                    <a:pt x="1" y="0"/>
                  </a:moveTo>
                  <a:lnTo>
                    <a:pt x="1" y="0"/>
                  </a:lnTo>
                  <a:cubicBezTo>
                    <a:pt x="4" y="6"/>
                    <a:pt x="7" y="12"/>
                    <a:pt x="7" y="20"/>
                  </a:cubicBezTo>
                  <a:cubicBezTo>
                    <a:pt x="16" y="90"/>
                    <a:pt x="23" y="160"/>
                    <a:pt x="31" y="231"/>
                  </a:cubicBezTo>
                  <a:cubicBezTo>
                    <a:pt x="35" y="220"/>
                    <a:pt x="43" y="214"/>
                    <a:pt x="55" y="214"/>
                  </a:cubicBezTo>
                  <a:cubicBezTo>
                    <a:pt x="58" y="214"/>
                    <a:pt x="61" y="214"/>
                    <a:pt x="64" y="215"/>
                  </a:cubicBezTo>
                  <a:cubicBezTo>
                    <a:pt x="186" y="248"/>
                    <a:pt x="309" y="265"/>
                    <a:pt x="432" y="265"/>
                  </a:cubicBezTo>
                  <a:cubicBezTo>
                    <a:pt x="518" y="265"/>
                    <a:pt x="605" y="257"/>
                    <a:pt x="692" y="240"/>
                  </a:cubicBezTo>
                  <a:cubicBezTo>
                    <a:pt x="695" y="240"/>
                    <a:pt x="697" y="240"/>
                    <a:pt x="700" y="240"/>
                  </a:cubicBezTo>
                  <a:cubicBezTo>
                    <a:pt x="735" y="240"/>
                    <a:pt x="747" y="291"/>
                    <a:pt x="709" y="301"/>
                  </a:cubicBezTo>
                  <a:cubicBezTo>
                    <a:pt x="615" y="326"/>
                    <a:pt x="520" y="339"/>
                    <a:pt x="426" y="339"/>
                  </a:cubicBezTo>
                  <a:cubicBezTo>
                    <a:pt x="299" y="339"/>
                    <a:pt x="173" y="316"/>
                    <a:pt x="49" y="271"/>
                  </a:cubicBezTo>
                  <a:cubicBezTo>
                    <a:pt x="42" y="269"/>
                    <a:pt x="37" y="266"/>
                    <a:pt x="34" y="261"/>
                  </a:cubicBezTo>
                  <a:lnTo>
                    <a:pt x="34" y="261"/>
                  </a:lnTo>
                  <a:cubicBezTo>
                    <a:pt x="126" y="1122"/>
                    <a:pt x="181" y="2046"/>
                    <a:pt x="66" y="2910"/>
                  </a:cubicBezTo>
                  <a:cubicBezTo>
                    <a:pt x="184" y="2907"/>
                    <a:pt x="301" y="2904"/>
                    <a:pt x="419" y="2904"/>
                  </a:cubicBezTo>
                  <a:cubicBezTo>
                    <a:pt x="495" y="2904"/>
                    <a:pt x="571" y="2905"/>
                    <a:pt x="647" y="2908"/>
                  </a:cubicBezTo>
                  <a:cubicBezTo>
                    <a:pt x="686" y="2908"/>
                    <a:pt x="686" y="2966"/>
                    <a:pt x="647" y="2968"/>
                  </a:cubicBezTo>
                  <a:cubicBezTo>
                    <a:pt x="575" y="2969"/>
                    <a:pt x="503" y="2970"/>
                    <a:pt x="431" y="2970"/>
                  </a:cubicBezTo>
                  <a:cubicBezTo>
                    <a:pt x="306" y="2970"/>
                    <a:pt x="182" y="2968"/>
                    <a:pt x="58" y="2965"/>
                  </a:cubicBezTo>
                  <a:cubicBezTo>
                    <a:pt x="42" y="3078"/>
                    <a:pt x="23" y="3191"/>
                    <a:pt x="1" y="3301"/>
                  </a:cubicBezTo>
                  <a:cubicBezTo>
                    <a:pt x="1465" y="3228"/>
                    <a:pt x="2933" y="3217"/>
                    <a:pt x="4402" y="3217"/>
                  </a:cubicBezTo>
                  <a:cubicBezTo>
                    <a:pt x="5078" y="3217"/>
                    <a:pt x="5753" y="3219"/>
                    <a:pt x="6429" y="3219"/>
                  </a:cubicBezTo>
                  <a:cubicBezTo>
                    <a:pt x="6697" y="3219"/>
                    <a:pt x="6964" y="3219"/>
                    <a:pt x="7232" y="3218"/>
                  </a:cubicBezTo>
                  <a:cubicBezTo>
                    <a:pt x="7778" y="3216"/>
                    <a:pt x="8323" y="3215"/>
                    <a:pt x="8869" y="3215"/>
                  </a:cubicBezTo>
                  <a:cubicBezTo>
                    <a:pt x="10559" y="3215"/>
                    <a:pt x="12249" y="3224"/>
                    <a:pt x="13939" y="3241"/>
                  </a:cubicBezTo>
                  <a:cubicBezTo>
                    <a:pt x="13952" y="3227"/>
                    <a:pt x="13972" y="3219"/>
                    <a:pt x="13992" y="3219"/>
                  </a:cubicBezTo>
                  <a:cubicBezTo>
                    <a:pt x="14012" y="3219"/>
                    <a:pt x="14031" y="3227"/>
                    <a:pt x="14042" y="3242"/>
                  </a:cubicBezTo>
                  <a:cubicBezTo>
                    <a:pt x="14185" y="3243"/>
                    <a:pt x="14330" y="3244"/>
                    <a:pt x="14474" y="3245"/>
                  </a:cubicBezTo>
                  <a:cubicBezTo>
                    <a:pt x="14477" y="3227"/>
                    <a:pt x="14492" y="3210"/>
                    <a:pt x="14518" y="3210"/>
                  </a:cubicBezTo>
                  <a:cubicBezTo>
                    <a:pt x="14559" y="3208"/>
                    <a:pt x="14601" y="3207"/>
                    <a:pt x="14642" y="3206"/>
                  </a:cubicBezTo>
                  <a:lnTo>
                    <a:pt x="14670" y="3206"/>
                  </a:lnTo>
                  <a:cubicBezTo>
                    <a:pt x="14682" y="3196"/>
                    <a:pt x="14693" y="3186"/>
                    <a:pt x="14705" y="3176"/>
                  </a:cubicBezTo>
                  <a:cubicBezTo>
                    <a:pt x="14707" y="3175"/>
                    <a:pt x="14708" y="3175"/>
                    <a:pt x="14710" y="3173"/>
                  </a:cubicBezTo>
                  <a:cubicBezTo>
                    <a:pt x="14632" y="2148"/>
                    <a:pt x="14635" y="1117"/>
                    <a:pt x="14546" y="92"/>
                  </a:cubicBezTo>
                  <a:lnTo>
                    <a:pt x="14543" y="92"/>
                  </a:lnTo>
                  <a:cubicBezTo>
                    <a:pt x="13978" y="99"/>
                    <a:pt x="13413" y="102"/>
                    <a:pt x="12848" y="102"/>
                  </a:cubicBezTo>
                  <a:cubicBezTo>
                    <a:pt x="10969" y="102"/>
                    <a:pt x="9088" y="71"/>
                    <a:pt x="7210" y="57"/>
                  </a:cubicBezTo>
                  <a:cubicBezTo>
                    <a:pt x="5992" y="47"/>
                    <a:pt x="4772" y="37"/>
                    <a:pt x="3553" y="30"/>
                  </a:cubicBezTo>
                  <a:cubicBezTo>
                    <a:pt x="3436" y="29"/>
                    <a:pt x="3319" y="29"/>
                    <a:pt x="3203" y="29"/>
                  </a:cubicBezTo>
                  <a:cubicBezTo>
                    <a:pt x="2689" y="29"/>
                    <a:pt x="2175" y="35"/>
                    <a:pt x="1660" y="35"/>
                  </a:cubicBezTo>
                  <a:cubicBezTo>
                    <a:pt x="1106" y="35"/>
                    <a:pt x="552" y="28"/>
                    <a:pt x="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 name="Google Shape;984;p41"/>
            <p:cNvSpPr/>
            <p:nvPr/>
          </p:nvSpPr>
          <p:spPr>
            <a:xfrm>
              <a:off x="7737238" y="1961276"/>
              <a:ext cx="167201" cy="172927"/>
            </a:xfrm>
            <a:custGeom>
              <a:avLst/>
              <a:gdLst/>
              <a:ahLst/>
              <a:cxnLst/>
              <a:rect l="l" t="t" r="r" b="b"/>
              <a:pathLst>
                <a:path w="3154" h="3262" extrusionOk="0">
                  <a:moveTo>
                    <a:pt x="366" y="143"/>
                  </a:moveTo>
                  <a:cubicBezTo>
                    <a:pt x="369" y="143"/>
                    <a:pt x="372" y="143"/>
                    <a:pt x="376" y="144"/>
                  </a:cubicBezTo>
                  <a:cubicBezTo>
                    <a:pt x="514" y="178"/>
                    <a:pt x="652" y="186"/>
                    <a:pt x="792" y="186"/>
                  </a:cubicBezTo>
                  <a:cubicBezTo>
                    <a:pt x="832" y="186"/>
                    <a:pt x="872" y="185"/>
                    <a:pt x="913" y="184"/>
                  </a:cubicBezTo>
                  <a:cubicBezTo>
                    <a:pt x="914" y="184"/>
                    <a:pt x="914" y="184"/>
                    <a:pt x="914" y="184"/>
                  </a:cubicBezTo>
                  <a:cubicBezTo>
                    <a:pt x="955" y="184"/>
                    <a:pt x="963" y="248"/>
                    <a:pt x="924" y="257"/>
                  </a:cubicBezTo>
                  <a:cubicBezTo>
                    <a:pt x="859" y="271"/>
                    <a:pt x="795" y="277"/>
                    <a:pt x="730" y="277"/>
                  </a:cubicBezTo>
                  <a:cubicBezTo>
                    <a:pt x="604" y="277"/>
                    <a:pt x="478" y="253"/>
                    <a:pt x="357" y="214"/>
                  </a:cubicBezTo>
                  <a:cubicBezTo>
                    <a:pt x="316" y="200"/>
                    <a:pt x="328" y="143"/>
                    <a:pt x="366" y="143"/>
                  </a:cubicBezTo>
                  <a:close/>
                  <a:moveTo>
                    <a:pt x="1611" y="244"/>
                  </a:moveTo>
                  <a:cubicBezTo>
                    <a:pt x="1660" y="244"/>
                    <a:pt x="1709" y="246"/>
                    <a:pt x="1758" y="249"/>
                  </a:cubicBezTo>
                  <a:cubicBezTo>
                    <a:pt x="1790" y="252"/>
                    <a:pt x="1790" y="295"/>
                    <a:pt x="1758" y="299"/>
                  </a:cubicBezTo>
                  <a:cubicBezTo>
                    <a:pt x="1712" y="302"/>
                    <a:pt x="1667" y="303"/>
                    <a:pt x="1621" y="303"/>
                  </a:cubicBezTo>
                  <a:cubicBezTo>
                    <a:pt x="1517" y="303"/>
                    <a:pt x="1413" y="297"/>
                    <a:pt x="1311" y="293"/>
                  </a:cubicBezTo>
                  <a:cubicBezTo>
                    <a:pt x="1286" y="292"/>
                    <a:pt x="1286" y="255"/>
                    <a:pt x="1311" y="254"/>
                  </a:cubicBezTo>
                  <a:cubicBezTo>
                    <a:pt x="1410" y="250"/>
                    <a:pt x="1511" y="244"/>
                    <a:pt x="1611" y="244"/>
                  </a:cubicBezTo>
                  <a:close/>
                  <a:moveTo>
                    <a:pt x="2205" y="293"/>
                  </a:moveTo>
                  <a:cubicBezTo>
                    <a:pt x="2255" y="293"/>
                    <a:pt x="2304" y="295"/>
                    <a:pt x="2353" y="301"/>
                  </a:cubicBezTo>
                  <a:cubicBezTo>
                    <a:pt x="2382" y="305"/>
                    <a:pt x="2382" y="341"/>
                    <a:pt x="2353" y="346"/>
                  </a:cubicBezTo>
                  <a:cubicBezTo>
                    <a:pt x="2304" y="351"/>
                    <a:pt x="2255" y="353"/>
                    <a:pt x="2205" y="353"/>
                  </a:cubicBezTo>
                  <a:cubicBezTo>
                    <a:pt x="2156" y="353"/>
                    <a:pt x="2106" y="351"/>
                    <a:pt x="2056" y="351"/>
                  </a:cubicBezTo>
                  <a:cubicBezTo>
                    <a:pt x="2020" y="350"/>
                    <a:pt x="2020" y="295"/>
                    <a:pt x="2056" y="295"/>
                  </a:cubicBezTo>
                  <a:cubicBezTo>
                    <a:pt x="2106" y="295"/>
                    <a:pt x="2156" y="293"/>
                    <a:pt x="2205" y="293"/>
                  </a:cubicBezTo>
                  <a:close/>
                  <a:moveTo>
                    <a:pt x="1887" y="2866"/>
                  </a:moveTo>
                  <a:cubicBezTo>
                    <a:pt x="1927" y="2866"/>
                    <a:pt x="1967" y="2868"/>
                    <a:pt x="2006" y="2873"/>
                  </a:cubicBezTo>
                  <a:cubicBezTo>
                    <a:pt x="2048" y="2878"/>
                    <a:pt x="2048" y="2933"/>
                    <a:pt x="2006" y="2937"/>
                  </a:cubicBezTo>
                  <a:cubicBezTo>
                    <a:pt x="1965" y="2942"/>
                    <a:pt x="1924" y="2944"/>
                    <a:pt x="1883" y="2944"/>
                  </a:cubicBezTo>
                  <a:cubicBezTo>
                    <a:pt x="1792" y="2944"/>
                    <a:pt x="1699" y="2935"/>
                    <a:pt x="1610" y="2930"/>
                  </a:cubicBezTo>
                  <a:cubicBezTo>
                    <a:pt x="1578" y="2928"/>
                    <a:pt x="1578" y="2883"/>
                    <a:pt x="1610" y="2881"/>
                  </a:cubicBezTo>
                  <a:cubicBezTo>
                    <a:pt x="1701" y="2876"/>
                    <a:pt x="1794" y="2866"/>
                    <a:pt x="1887" y="2866"/>
                  </a:cubicBezTo>
                  <a:close/>
                  <a:moveTo>
                    <a:pt x="934" y="2918"/>
                  </a:moveTo>
                  <a:cubicBezTo>
                    <a:pt x="977" y="2918"/>
                    <a:pt x="1020" y="2920"/>
                    <a:pt x="1063" y="2923"/>
                  </a:cubicBezTo>
                  <a:cubicBezTo>
                    <a:pt x="1103" y="2928"/>
                    <a:pt x="1103" y="2983"/>
                    <a:pt x="1063" y="2986"/>
                  </a:cubicBezTo>
                  <a:cubicBezTo>
                    <a:pt x="1020" y="2990"/>
                    <a:pt x="977" y="2992"/>
                    <a:pt x="934" y="2992"/>
                  </a:cubicBezTo>
                  <a:cubicBezTo>
                    <a:pt x="844" y="2992"/>
                    <a:pt x="755" y="2985"/>
                    <a:pt x="665" y="2981"/>
                  </a:cubicBezTo>
                  <a:cubicBezTo>
                    <a:pt x="631" y="2980"/>
                    <a:pt x="631" y="2930"/>
                    <a:pt x="665" y="2929"/>
                  </a:cubicBezTo>
                  <a:cubicBezTo>
                    <a:pt x="755" y="2924"/>
                    <a:pt x="844" y="2918"/>
                    <a:pt x="934" y="2918"/>
                  </a:cubicBezTo>
                  <a:close/>
                  <a:moveTo>
                    <a:pt x="2588" y="2921"/>
                  </a:moveTo>
                  <a:cubicBezTo>
                    <a:pt x="2612" y="2921"/>
                    <a:pt x="2636" y="2925"/>
                    <a:pt x="2659" y="2933"/>
                  </a:cubicBezTo>
                  <a:cubicBezTo>
                    <a:pt x="2683" y="2942"/>
                    <a:pt x="2681" y="2982"/>
                    <a:pt x="2652" y="2982"/>
                  </a:cubicBezTo>
                  <a:cubicBezTo>
                    <a:pt x="2652" y="2982"/>
                    <a:pt x="2652" y="2982"/>
                    <a:pt x="2651" y="2982"/>
                  </a:cubicBezTo>
                  <a:cubicBezTo>
                    <a:pt x="2623" y="2982"/>
                    <a:pt x="2595" y="2978"/>
                    <a:pt x="2567" y="2978"/>
                  </a:cubicBezTo>
                  <a:cubicBezTo>
                    <a:pt x="2555" y="2978"/>
                    <a:pt x="2542" y="2979"/>
                    <a:pt x="2530" y="2981"/>
                  </a:cubicBezTo>
                  <a:cubicBezTo>
                    <a:pt x="2488" y="2989"/>
                    <a:pt x="2450" y="3003"/>
                    <a:pt x="2416" y="3026"/>
                  </a:cubicBezTo>
                  <a:cubicBezTo>
                    <a:pt x="2412" y="3028"/>
                    <a:pt x="2408" y="3030"/>
                    <a:pt x="2404" y="3030"/>
                  </a:cubicBezTo>
                  <a:cubicBezTo>
                    <a:pt x="2383" y="3030"/>
                    <a:pt x="2370" y="2999"/>
                    <a:pt x="2392" y="2985"/>
                  </a:cubicBezTo>
                  <a:cubicBezTo>
                    <a:pt x="2445" y="2950"/>
                    <a:pt x="2518" y="2921"/>
                    <a:pt x="2588" y="2921"/>
                  </a:cubicBezTo>
                  <a:close/>
                  <a:moveTo>
                    <a:pt x="2414" y="1"/>
                  </a:moveTo>
                  <a:lnTo>
                    <a:pt x="2396" y="2"/>
                  </a:lnTo>
                  <a:cubicBezTo>
                    <a:pt x="2396" y="27"/>
                    <a:pt x="2379" y="54"/>
                    <a:pt x="2341" y="56"/>
                  </a:cubicBezTo>
                  <a:cubicBezTo>
                    <a:pt x="2156" y="66"/>
                    <a:pt x="1968" y="70"/>
                    <a:pt x="1778" y="70"/>
                  </a:cubicBezTo>
                  <a:cubicBezTo>
                    <a:pt x="1257" y="70"/>
                    <a:pt x="728" y="39"/>
                    <a:pt x="217" y="5"/>
                  </a:cubicBezTo>
                  <a:lnTo>
                    <a:pt x="217" y="5"/>
                  </a:lnTo>
                  <a:cubicBezTo>
                    <a:pt x="557" y="614"/>
                    <a:pt x="989" y="1161"/>
                    <a:pt x="1436" y="1697"/>
                  </a:cubicBezTo>
                  <a:cubicBezTo>
                    <a:pt x="1452" y="1717"/>
                    <a:pt x="1453" y="1741"/>
                    <a:pt x="1445" y="1759"/>
                  </a:cubicBezTo>
                  <a:cubicBezTo>
                    <a:pt x="1459" y="1782"/>
                    <a:pt x="1461" y="1812"/>
                    <a:pt x="1437" y="1839"/>
                  </a:cubicBezTo>
                  <a:cubicBezTo>
                    <a:pt x="978" y="2327"/>
                    <a:pt x="493" y="2808"/>
                    <a:pt x="1" y="3262"/>
                  </a:cubicBezTo>
                  <a:cubicBezTo>
                    <a:pt x="1049" y="3216"/>
                    <a:pt x="2102" y="3225"/>
                    <a:pt x="3153" y="3218"/>
                  </a:cubicBezTo>
                  <a:cubicBezTo>
                    <a:pt x="2894" y="3064"/>
                    <a:pt x="2646" y="2893"/>
                    <a:pt x="2419" y="2690"/>
                  </a:cubicBezTo>
                  <a:cubicBezTo>
                    <a:pt x="2407" y="2680"/>
                    <a:pt x="2405" y="2666"/>
                    <a:pt x="2407" y="2652"/>
                  </a:cubicBezTo>
                  <a:cubicBezTo>
                    <a:pt x="2397" y="2634"/>
                    <a:pt x="2398" y="2610"/>
                    <a:pt x="2412" y="2594"/>
                  </a:cubicBezTo>
                  <a:cubicBezTo>
                    <a:pt x="2411" y="2590"/>
                    <a:pt x="2409" y="2586"/>
                    <a:pt x="2409" y="2580"/>
                  </a:cubicBezTo>
                  <a:cubicBezTo>
                    <a:pt x="2396" y="2033"/>
                    <a:pt x="2454" y="1485"/>
                    <a:pt x="2449" y="936"/>
                  </a:cubicBezTo>
                  <a:cubicBezTo>
                    <a:pt x="2448" y="623"/>
                    <a:pt x="2435" y="311"/>
                    <a:pt x="241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 name="Google Shape;985;p41"/>
            <p:cNvSpPr/>
            <p:nvPr/>
          </p:nvSpPr>
          <p:spPr>
            <a:xfrm>
              <a:off x="7728915" y="1917859"/>
              <a:ext cx="1034486" cy="222599"/>
            </a:xfrm>
            <a:custGeom>
              <a:avLst/>
              <a:gdLst/>
              <a:ahLst/>
              <a:cxnLst/>
              <a:rect l="l" t="t" r="r" b="b"/>
              <a:pathLst>
                <a:path w="19514" h="4199" extrusionOk="0">
                  <a:moveTo>
                    <a:pt x="2659" y="92"/>
                  </a:moveTo>
                  <a:lnTo>
                    <a:pt x="2659" y="92"/>
                  </a:lnTo>
                  <a:cubicBezTo>
                    <a:pt x="3210" y="120"/>
                    <a:pt x="3764" y="127"/>
                    <a:pt x="4318" y="127"/>
                  </a:cubicBezTo>
                  <a:cubicBezTo>
                    <a:pt x="4833" y="127"/>
                    <a:pt x="5347" y="121"/>
                    <a:pt x="5861" y="121"/>
                  </a:cubicBezTo>
                  <a:cubicBezTo>
                    <a:pt x="5977" y="121"/>
                    <a:pt x="6094" y="121"/>
                    <a:pt x="6211" y="122"/>
                  </a:cubicBezTo>
                  <a:cubicBezTo>
                    <a:pt x="7430" y="129"/>
                    <a:pt x="8650" y="139"/>
                    <a:pt x="9868" y="149"/>
                  </a:cubicBezTo>
                  <a:cubicBezTo>
                    <a:pt x="11746" y="163"/>
                    <a:pt x="13627" y="194"/>
                    <a:pt x="15506" y="194"/>
                  </a:cubicBezTo>
                  <a:cubicBezTo>
                    <a:pt x="16071" y="194"/>
                    <a:pt x="16636" y="191"/>
                    <a:pt x="17201" y="184"/>
                  </a:cubicBezTo>
                  <a:lnTo>
                    <a:pt x="17204" y="184"/>
                  </a:lnTo>
                  <a:cubicBezTo>
                    <a:pt x="17293" y="1209"/>
                    <a:pt x="17290" y="2240"/>
                    <a:pt x="17368" y="3265"/>
                  </a:cubicBezTo>
                  <a:cubicBezTo>
                    <a:pt x="17366" y="3267"/>
                    <a:pt x="17365" y="3267"/>
                    <a:pt x="17363" y="3268"/>
                  </a:cubicBezTo>
                  <a:cubicBezTo>
                    <a:pt x="17351" y="3278"/>
                    <a:pt x="17339" y="3288"/>
                    <a:pt x="17328" y="3298"/>
                  </a:cubicBezTo>
                  <a:lnTo>
                    <a:pt x="17300" y="3298"/>
                  </a:lnTo>
                  <a:cubicBezTo>
                    <a:pt x="17259" y="3298"/>
                    <a:pt x="17217" y="3300"/>
                    <a:pt x="17176" y="3301"/>
                  </a:cubicBezTo>
                  <a:cubicBezTo>
                    <a:pt x="17150" y="3302"/>
                    <a:pt x="17135" y="3319"/>
                    <a:pt x="17132" y="3337"/>
                  </a:cubicBezTo>
                  <a:cubicBezTo>
                    <a:pt x="16988" y="3336"/>
                    <a:pt x="16843" y="3335"/>
                    <a:pt x="16699" y="3333"/>
                  </a:cubicBezTo>
                  <a:cubicBezTo>
                    <a:pt x="16688" y="3318"/>
                    <a:pt x="16670" y="3311"/>
                    <a:pt x="16651" y="3311"/>
                  </a:cubicBezTo>
                  <a:cubicBezTo>
                    <a:pt x="16631" y="3311"/>
                    <a:pt x="16610" y="3319"/>
                    <a:pt x="16597" y="3333"/>
                  </a:cubicBezTo>
                  <a:cubicBezTo>
                    <a:pt x="14907" y="3316"/>
                    <a:pt x="13217" y="3307"/>
                    <a:pt x="11527" y="3307"/>
                  </a:cubicBezTo>
                  <a:cubicBezTo>
                    <a:pt x="10981" y="3307"/>
                    <a:pt x="10436" y="3308"/>
                    <a:pt x="9890" y="3310"/>
                  </a:cubicBezTo>
                  <a:cubicBezTo>
                    <a:pt x="9622" y="3311"/>
                    <a:pt x="9355" y="3311"/>
                    <a:pt x="9087" y="3311"/>
                  </a:cubicBezTo>
                  <a:cubicBezTo>
                    <a:pt x="8412" y="3311"/>
                    <a:pt x="7736" y="3309"/>
                    <a:pt x="7060" y="3309"/>
                  </a:cubicBezTo>
                  <a:cubicBezTo>
                    <a:pt x="5592" y="3309"/>
                    <a:pt x="4124" y="3320"/>
                    <a:pt x="2659" y="3393"/>
                  </a:cubicBezTo>
                  <a:cubicBezTo>
                    <a:pt x="2681" y="3283"/>
                    <a:pt x="2700" y="3171"/>
                    <a:pt x="2716" y="3057"/>
                  </a:cubicBezTo>
                  <a:cubicBezTo>
                    <a:pt x="2840" y="3060"/>
                    <a:pt x="2964" y="3062"/>
                    <a:pt x="3089" y="3062"/>
                  </a:cubicBezTo>
                  <a:cubicBezTo>
                    <a:pt x="3161" y="3062"/>
                    <a:pt x="3233" y="3061"/>
                    <a:pt x="3305" y="3060"/>
                  </a:cubicBezTo>
                  <a:cubicBezTo>
                    <a:pt x="3344" y="3058"/>
                    <a:pt x="3344" y="3000"/>
                    <a:pt x="3305" y="3000"/>
                  </a:cubicBezTo>
                  <a:cubicBezTo>
                    <a:pt x="3229" y="2997"/>
                    <a:pt x="3153" y="2996"/>
                    <a:pt x="3077" y="2996"/>
                  </a:cubicBezTo>
                  <a:cubicBezTo>
                    <a:pt x="2959" y="2996"/>
                    <a:pt x="2842" y="2999"/>
                    <a:pt x="2724" y="3002"/>
                  </a:cubicBezTo>
                  <a:cubicBezTo>
                    <a:pt x="2839" y="2138"/>
                    <a:pt x="2784" y="1214"/>
                    <a:pt x="2692" y="353"/>
                  </a:cubicBezTo>
                  <a:lnTo>
                    <a:pt x="2692" y="353"/>
                  </a:lnTo>
                  <a:cubicBezTo>
                    <a:pt x="2695" y="358"/>
                    <a:pt x="2700" y="361"/>
                    <a:pt x="2707" y="363"/>
                  </a:cubicBezTo>
                  <a:cubicBezTo>
                    <a:pt x="2830" y="408"/>
                    <a:pt x="2957" y="430"/>
                    <a:pt x="3083" y="430"/>
                  </a:cubicBezTo>
                  <a:cubicBezTo>
                    <a:pt x="3178" y="430"/>
                    <a:pt x="3273" y="418"/>
                    <a:pt x="3367" y="393"/>
                  </a:cubicBezTo>
                  <a:cubicBezTo>
                    <a:pt x="3405" y="383"/>
                    <a:pt x="3393" y="332"/>
                    <a:pt x="3358" y="332"/>
                  </a:cubicBezTo>
                  <a:cubicBezTo>
                    <a:pt x="3355" y="332"/>
                    <a:pt x="3353" y="332"/>
                    <a:pt x="3350" y="332"/>
                  </a:cubicBezTo>
                  <a:cubicBezTo>
                    <a:pt x="3263" y="349"/>
                    <a:pt x="3176" y="357"/>
                    <a:pt x="3090" y="357"/>
                  </a:cubicBezTo>
                  <a:cubicBezTo>
                    <a:pt x="2967" y="357"/>
                    <a:pt x="2844" y="340"/>
                    <a:pt x="2722" y="307"/>
                  </a:cubicBezTo>
                  <a:cubicBezTo>
                    <a:pt x="2719" y="306"/>
                    <a:pt x="2716" y="306"/>
                    <a:pt x="2713" y="306"/>
                  </a:cubicBezTo>
                  <a:cubicBezTo>
                    <a:pt x="2701" y="306"/>
                    <a:pt x="2693" y="312"/>
                    <a:pt x="2689" y="323"/>
                  </a:cubicBezTo>
                  <a:cubicBezTo>
                    <a:pt x="2681" y="252"/>
                    <a:pt x="2674" y="182"/>
                    <a:pt x="2665" y="112"/>
                  </a:cubicBezTo>
                  <a:cubicBezTo>
                    <a:pt x="2665" y="104"/>
                    <a:pt x="2662" y="98"/>
                    <a:pt x="2659" y="92"/>
                  </a:cubicBezTo>
                  <a:close/>
                  <a:moveTo>
                    <a:pt x="17194" y="3414"/>
                  </a:moveTo>
                  <a:cubicBezTo>
                    <a:pt x="17031" y="3563"/>
                    <a:pt x="16877" y="3724"/>
                    <a:pt x="16733" y="3888"/>
                  </a:cubicBezTo>
                  <a:cubicBezTo>
                    <a:pt x="16747" y="3730"/>
                    <a:pt x="16742" y="3571"/>
                    <a:pt x="16718" y="3417"/>
                  </a:cubicBezTo>
                  <a:lnTo>
                    <a:pt x="16718" y="3417"/>
                  </a:lnTo>
                  <a:cubicBezTo>
                    <a:pt x="16870" y="3418"/>
                    <a:pt x="17023" y="3419"/>
                    <a:pt x="17176" y="3421"/>
                  </a:cubicBezTo>
                  <a:cubicBezTo>
                    <a:pt x="17182" y="3421"/>
                    <a:pt x="17188" y="3418"/>
                    <a:pt x="17194" y="3414"/>
                  </a:cubicBezTo>
                  <a:close/>
                  <a:moveTo>
                    <a:pt x="2722" y="3496"/>
                  </a:moveTo>
                  <a:cubicBezTo>
                    <a:pt x="2883" y="3498"/>
                    <a:pt x="3043" y="3498"/>
                    <a:pt x="3204" y="3498"/>
                  </a:cubicBezTo>
                  <a:cubicBezTo>
                    <a:pt x="3297" y="3498"/>
                    <a:pt x="3389" y="3498"/>
                    <a:pt x="3482" y="3498"/>
                  </a:cubicBezTo>
                  <a:lnTo>
                    <a:pt x="3482" y="3498"/>
                  </a:lnTo>
                  <a:cubicBezTo>
                    <a:pt x="3468" y="3670"/>
                    <a:pt x="3474" y="3843"/>
                    <a:pt x="3494" y="4014"/>
                  </a:cubicBezTo>
                  <a:cubicBezTo>
                    <a:pt x="3233" y="3845"/>
                    <a:pt x="2979" y="3669"/>
                    <a:pt x="2722" y="3496"/>
                  </a:cubicBezTo>
                  <a:close/>
                  <a:moveTo>
                    <a:pt x="19339" y="752"/>
                  </a:moveTo>
                  <a:cubicBezTo>
                    <a:pt x="19298" y="771"/>
                    <a:pt x="19302" y="815"/>
                    <a:pt x="19325" y="844"/>
                  </a:cubicBezTo>
                  <a:cubicBezTo>
                    <a:pt x="18980" y="1376"/>
                    <a:pt x="18587" y="1862"/>
                    <a:pt x="18182" y="2349"/>
                  </a:cubicBezTo>
                  <a:cubicBezTo>
                    <a:pt x="18154" y="2381"/>
                    <a:pt x="18169" y="2421"/>
                    <a:pt x="18198" y="2436"/>
                  </a:cubicBezTo>
                  <a:cubicBezTo>
                    <a:pt x="18156" y="2449"/>
                    <a:pt x="18127" y="2502"/>
                    <a:pt x="18166" y="2544"/>
                  </a:cubicBezTo>
                  <a:cubicBezTo>
                    <a:pt x="18416" y="2812"/>
                    <a:pt x="18655" y="3082"/>
                    <a:pt x="18871" y="3377"/>
                  </a:cubicBezTo>
                  <a:cubicBezTo>
                    <a:pt x="19024" y="3584"/>
                    <a:pt x="19156" y="3805"/>
                    <a:pt x="19321" y="4003"/>
                  </a:cubicBezTo>
                  <a:cubicBezTo>
                    <a:pt x="18993" y="3989"/>
                    <a:pt x="18663" y="3980"/>
                    <a:pt x="18333" y="3980"/>
                  </a:cubicBezTo>
                  <a:cubicBezTo>
                    <a:pt x="17818" y="3980"/>
                    <a:pt x="17302" y="4001"/>
                    <a:pt x="16791" y="4055"/>
                  </a:cubicBezTo>
                  <a:cubicBezTo>
                    <a:pt x="16911" y="3943"/>
                    <a:pt x="17027" y="3822"/>
                    <a:pt x="17139" y="3700"/>
                  </a:cubicBezTo>
                  <a:cubicBezTo>
                    <a:pt x="17144" y="3703"/>
                    <a:pt x="17149" y="3706"/>
                    <a:pt x="17157" y="3706"/>
                  </a:cubicBezTo>
                  <a:cubicBezTo>
                    <a:pt x="17158" y="3706"/>
                    <a:pt x="17159" y="3706"/>
                    <a:pt x="17161" y="3706"/>
                  </a:cubicBezTo>
                  <a:cubicBezTo>
                    <a:pt x="17328" y="3691"/>
                    <a:pt x="17498" y="3679"/>
                    <a:pt x="17664" y="3646"/>
                  </a:cubicBezTo>
                  <a:cubicBezTo>
                    <a:pt x="17694" y="3640"/>
                    <a:pt x="17686" y="3592"/>
                    <a:pt x="17656" y="3592"/>
                  </a:cubicBezTo>
                  <a:cubicBezTo>
                    <a:pt x="17500" y="3595"/>
                    <a:pt x="17345" y="3618"/>
                    <a:pt x="17192" y="3640"/>
                  </a:cubicBezTo>
                  <a:cubicBezTo>
                    <a:pt x="17280" y="3538"/>
                    <a:pt x="17365" y="3436"/>
                    <a:pt x="17443" y="3330"/>
                  </a:cubicBezTo>
                  <a:cubicBezTo>
                    <a:pt x="17454" y="3315"/>
                    <a:pt x="17454" y="3300"/>
                    <a:pt x="17449" y="3288"/>
                  </a:cubicBezTo>
                  <a:cubicBezTo>
                    <a:pt x="17503" y="2466"/>
                    <a:pt x="17452" y="1627"/>
                    <a:pt x="17390" y="799"/>
                  </a:cubicBezTo>
                  <a:lnTo>
                    <a:pt x="17390" y="799"/>
                  </a:lnTo>
                  <a:cubicBezTo>
                    <a:pt x="17707" y="821"/>
                    <a:pt x="18023" y="825"/>
                    <a:pt x="18340" y="828"/>
                  </a:cubicBezTo>
                  <a:cubicBezTo>
                    <a:pt x="18490" y="831"/>
                    <a:pt x="18652" y="844"/>
                    <a:pt x="18811" y="844"/>
                  </a:cubicBezTo>
                  <a:cubicBezTo>
                    <a:pt x="18997" y="844"/>
                    <a:pt x="19181" y="826"/>
                    <a:pt x="19339" y="752"/>
                  </a:cubicBezTo>
                  <a:close/>
                  <a:moveTo>
                    <a:pt x="3781" y="1"/>
                  </a:moveTo>
                  <a:cubicBezTo>
                    <a:pt x="3380" y="1"/>
                    <a:pt x="2979" y="7"/>
                    <a:pt x="2580" y="25"/>
                  </a:cubicBezTo>
                  <a:cubicBezTo>
                    <a:pt x="2563" y="26"/>
                    <a:pt x="2553" y="36"/>
                    <a:pt x="2550" y="49"/>
                  </a:cubicBezTo>
                  <a:cubicBezTo>
                    <a:pt x="2528" y="59"/>
                    <a:pt x="2513" y="79"/>
                    <a:pt x="2516" y="112"/>
                  </a:cubicBezTo>
                  <a:cubicBezTo>
                    <a:pt x="2537" y="347"/>
                    <a:pt x="2556" y="583"/>
                    <a:pt x="2572" y="820"/>
                  </a:cubicBezTo>
                  <a:cubicBezTo>
                    <a:pt x="2592" y="1130"/>
                    <a:pt x="2605" y="1442"/>
                    <a:pt x="2607" y="1755"/>
                  </a:cubicBezTo>
                  <a:cubicBezTo>
                    <a:pt x="2611" y="2304"/>
                    <a:pt x="2553" y="2852"/>
                    <a:pt x="2566" y="3399"/>
                  </a:cubicBezTo>
                  <a:cubicBezTo>
                    <a:pt x="2566" y="3405"/>
                    <a:pt x="2568" y="3409"/>
                    <a:pt x="2569" y="3413"/>
                  </a:cubicBezTo>
                  <a:cubicBezTo>
                    <a:pt x="2556" y="3429"/>
                    <a:pt x="2554" y="3453"/>
                    <a:pt x="2564" y="3471"/>
                  </a:cubicBezTo>
                  <a:cubicBezTo>
                    <a:pt x="2562" y="3485"/>
                    <a:pt x="2564" y="3499"/>
                    <a:pt x="2576" y="3509"/>
                  </a:cubicBezTo>
                  <a:cubicBezTo>
                    <a:pt x="2803" y="3712"/>
                    <a:pt x="3051" y="3883"/>
                    <a:pt x="3310" y="4037"/>
                  </a:cubicBezTo>
                  <a:cubicBezTo>
                    <a:pt x="2260" y="4044"/>
                    <a:pt x="1207" y="4035"/>
                    <a:pt x="158" y="4081"/>
                  </a:cubicBezTo>
                  <a:cubicBezTo>
                    <a:pt x="650" y="3626"/>
                    <a:pt x="1136" y="3146"/>
                    <a:pt x="1594" y="2657"/>
                  </a:cubicBezTo>
                  <a:cubicBezTo>
                    <a:pt x="1619" y="2631"/>
                    <a:pt x="1616" y="2601"/>
                    <a:pt x="1602" y="2578"/>
                  </a:cubicBezTo>
                  <a:cubicBezTo>
                    <a:pt x="1610" y="2560"/>
                    <a:pt x="1610" y="2536"/>
                    <a:pt x="1593" y="2516"/>
                  </a:cubicBezTo>
                  <a:cubicBezTo>
                    <a:pt x="1146" y="1980"/>
                    <a:pt x="716" y="1433"/>
                    <a:pt x="374" y="823"/>
                  </a:cubicBezTo>
                  <a:lnTo>
                    <a:pt x="374" y="823"/>
                  </a:lnTo>
                  <a:cubicBezTo>
                    <a:pt x="883" y="857"/>
                    <a:pt x="1409" y="888"/>
                    <a:pt x="1927" y="888"/>
                  </a:cubicBezTo>
                  <a:cubicBezTo>
                    <a:pt x="2119" y="888"/>
                    <a:pt x="2310" y="884"/>
                    <a:pt x="2498" y="874"/>
                  </a:cubicBezTo>
                  <a:cubicBezTo>
                    <a:pt x="2536" y="873"/>
                    <a:pt x="2553" y="846"/>
                    <a:pt x="2553" y="820"/>
                  </a:cubicBezTo>
                  <a:cubicBezTo>
                    <a:pt x="2553" y="793"/>
                    <a:pt x="2535" y="765"/>
                    <a:pt x="2498" y="762"/>
                  </a:cubicBezTo>
                  <a:cubicBezTo>
                    <a:pt x="2051" y="717"/>
                    <a:pt x="1588" y="704"/>
                    <a:pt x="1128" y="704"/>
                  </a:cubicBezTo>
                  <a:cubicBezTo>
                    <a:pt x="861" y="704"/>
                    <a:pt x="595" y="709"/>
                    <a:pt x="333" y="714"/>
                  </a:cubicBezTo>
                  <a:cubicBezTo>
                    <a:pt x="320" y="715"/>
                    <a:pt x="311" y="719"/>
                    <a:pt x="301" y="726"/>
                  </a:cubicBezTo>
                  <a:cubicBezTo>
                    <a:pt x="296" y="724"/>
                    <a:pt x="291" y="723"/>
                    <a:pt x="286" y="723"/>
                  </a:cubicBezTo>
                  <a:cubicBezTo>
                    <a:pt x="248" y="723"/>
                    <a:pt x="208" y="764"/>
                    <a:pt x="233" y="809"/>
                  </a:cubicBezTo>
                  <a:cubicBezTo>
                    <a:pt x="582" y="1448"/>
                    <a:pt x="973" y="2057"/>
                    <a:pt x="1487" y="2577"/>
                  </a:cubicBezTo>
                  <a:cubicBezTo>
                    <a:pt x="989" y="3022"/>
                    <a:pt x="505" y="3514"/>
                    <a:pt x="67" y="4018"/>
                  </a:cubicBezTo>
                  <a:cubicBezTo>
                    <a:pt x="47" y="4041"/>
                    <a:pt x="50" y="4067"/>
                    <a:pt x="63" y="4085"/>
                  </a:cubicBezTo>
                  <a:cubicBezTo>
                    <a:pt x="1" y="4092"/>
                    <a:pt x="1" y="4185"/>
                    <a:pt x="66" y="4187"/>
                  </a:cubicBezTo>
                  <a:cubicBezTo>
                    <a:pt x="379" y="4195"/>
                    <a:pt x="693" y="4199"/>
                    <a:pt x="1007" y="4199"/>
                  </a:cubicBezTo>
                  <a:cubicBezTo>
                    <a:pt x="1843" y="4199"/>
                    <a:pt x="2679" y="4175"/>
                    <a:pt x="3514" y="4164"/>
                  </a:cubicBezTo>
                  <a:cubicBezTo>
                    <a:pt x="3556" y="4164"/>
                    <a:pt x="3576" y="4131"/>
                    <a:pt x="3575" y="4098"/>
                  </a:cubicBezTo>
                  <a:cubicBezTo>
                    <a:pt x="3598" y="4094"/>
                    <a:pt x="3616" y="4077"/>
                    <a:pt x="3614" y="4045"/>
                  </a:cubicBezTo>
                  <a:cubicBezTo>
                    <a:pt x="3601" y="3862"/>
                    <a:pt x="3600" y="3681"/>
                    <a:pt x="3601" y="3499"/>
                  </a:cubicBezTo>
                  <a:cubicBezTo>
                    <a:pt x="5697" y="3493"/>
                    <a:pt x="7794" y="3412"/>
                    <a:pt x="9890" y="3402"/>
                  </a:cubicBezTo>
                  <a:cubicBezTo>
                    <a:pt x="10674" y="3397"/>
                    <a:pt x="11459" y="3395"/>
                    <a:pt x="12243" y="3395"/>
                  </a:cubicBezTo>
                  <a:cubicBezTo>
                    <a:pt x="13691" y="3395"/>
                    <a:pt x="15139" y="3402"/>
                    <a:pt x="16586" y="3415"/>
                  </a:cubicBezTo>
                  <a:cubicBezTo>
                    <a:pt x="16600" y="3637"/>
                    <a:pt x="16604" y="3856"/>
                    <a:pt x="16603" y="4078"/>
                  </a:cubicBezTo>
                  <a:cubicBezTo>
                    <a:pt x="16562" y="4094"/>
                    <a:pt x="16561" y="4159"/>
                    <a:pt x="16611" y="4159"/>
                  </a:cubicBezTo>
                  <a:cubicBezTo>
                    <a:pt x="16612" y="4159"/>
                    <a:pt x="16612" y="4159"/>
                    <a:pt x="16613" y="4159"/>
                  </a:cubicBezTo>
                  <a:cubicBezTo>
                    <a:pt x="17330" y="4140"/>
                    <a:pt x="18044" y="4114"/>
                    <a:pt x="18760" y="4114"/>
                  </a:cubicBezTo>
                  <a:cubicBezTo>
                    <a:pt x="18953" y="4114"/>
                    <a:pt x="19147" y="4116"/>
                    <a:pt x="19341" y="4121"/>
                  </a:cubicBezTo>
                  <a:cubicBezTo>
                    <a:pt x="19342" y="4121"/>
                    <a:pt x="19343" y="4121"/>
                    <a:pt x="19343" y="4121"/>
                  </a:cubicBezTo>
                  <a:cubicBezTo>
                    <a:pt x="19374" y="4121"/>
                    <a:pt x="19391" y="4101"/>
                    <a:pt x="19396" y="4077"/>
                  </a:cubicBezTo>
                  <a:cubicBezTo>
                    <a:pt x="19396" y="4077"/>
                    <a:pt x="19397" y="4077"/>
                    <a:pt x="19398" y="4077"/>
                  </a:cubicBezTo>
                  <a:cubicBezTo>
                    <a:pt x="19427" y="4077"/>
                    <a:pt x="19456" y="4044"/>
                    <a:pt x="19437" y="4014"/>
                  </a:cubicBezTo>
                  <a:cubicBezTo>
                    <a:pt x="19103" y="3446"/>
                    <a:pt x="18737" y="2909"/>
                    <a:pt x="18260" y="2451"/>
                  </a:cubicBezTo>
                  <a:cubicBezTo>
                    <a:pt x="18254" y="2444"/>
                    <a:pt x="18247" y="2440"/>
                    <a:pt x="18240" y="2437"/>
                  </a:cubicBezTo>
                  <a:cubicBezTo>
                    <a:pt x="18246" y="2435"/>
                    <a:pt x="18252" y="2432"/>
                    <a:pt x="18258" y="2426"/>
                  </a:cubicBezTo>
                  <a:cubicBezTo>
                    <a:pt x="18751" y="1988"/>
                    <a:pt x="19157" y="1443"/>
                    <a:pt x="19491" y="876"/>
                  </a:cubicBezTo>
                  <a:cubicBezTo>
                    <a:pt x="19513" y="838"/>
                    <a:pt x="19498" y="802"/>
                    <a:pt x="19472" y="780"/>
                  </a:cubicBezTo>
                  <a:cubicBezTo>
                    <a:pt x="19475" y="746"/>
                    <a:pt x="19450" y="715"/>
                    <a:pt x="19418" y="703"/>
                  </a:cubicBezTo>
                  <a:cubicBezTo>
                    <a:pt x="19313" y="666"/>
                    <a:pt x="19189" y="655"/>
                    <a:pt x="19059" y="655"/>
                  </a:cubicBezTo>
                  <a:cubicBezTo>
                    <a:pt x="18865" y="655"/>
                    <a:pt x="18661" y="680"/>
                    <a:pt x="18495" y="681"/>
                  </a:cubicBezTo>
                  <a:cubicBezTo>
                    <a:pt x="18123" y="682"/>
                    <a:pt x="17753" y="683"/>
                    <a:pt x="17383" y="705"/>
                  </a:cubicBezTo>
                  <a:cubicBezTo>
                    <a:pt x="17369" y="516"/>
                    <a:pt x="17353" y="327"/>
                    <a:pt x="17339" y="139"/>
                  </a:cubicBezTo>
                  <a:cubicBezTo>
                    <a:pt x="17335" y="95"/>
                    <a:pt x="17299" y="73"/>
                    <a:pt x="17265" y="73"/>
                  </a:cubicBezTo>
                  <a:cubicBezTo>
                    <a:pt x="17249" y="73"/>
                    <a:pt x="17233" y="78"/>
                    <a:pt x="17222" y="88"/>
                  </a:cubicBezTo>
                  <a:cubicBezTo>
                    <a:pt x="17215" y="86"/>
                    <a:pt x="17209" y="85"/>
                    <a:pt x="17202" y="85"/>
                  </a:cubicBezTo>
                  <a:cubicBezTo>
                    <a:pt x="15550" y="46"/>
                    <a:pt x="13897" y="44"/>
                    <a:pt x="12243" y="44"/>
                  </a:cubicBezTo>
                  <a:cubicBezTo>
                    <a:pt x="11980" y="44"/>
                    <a:pt x="11716" y="44"/>
                    <a:pt x="11453" y="44"/>
                  </a:cubicBezTo>
                  <a:cubicBezTo>
                    <a:pt x="10924" y="44"/>
                    <a:pt x="10396" y="43"/>
                    <a:pt x="9868" y="42"/>
                  </a:cubicBezTo>
                  <a:cubicBezTo>
                    <a:pt x="8650" y="38"/>
                    <a:pt x="7431" y="34"/>
                    <a:pt x="6211" y="30"/>
                  </a:cubicBezTo>
                  <a:cubicBezTo>
                    <a:pt x="5404" y="26"/>
                    <a:pt x="4591" y="1"/>
                    <a:pt x="378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986;p41"/>
            <p:cNvSpPr/>
            <p:nvPr/>
          </p:nvSpPr>
          <p:spPr>
            <a:xfrm>
              <a:off x="8699454" y="1976013"/>
              <a:ext cx="38699" cy="4718"/>
            </a:xfrm>
            <a:custGeom>
              <a:avLst/>
              <a:gdLst/>
              <a:ahLst/>
              <a:cxnLst/>
              <a:rect l="l" t="t" r="r" b="b"/>
              <a:pathLst>
                <a:path w="730" h="89" extrusionOk="0">
                  <a:moveTo>
                    <a:pt x="438" y="1"/>
                  </a:moveTo>
                  <a:cubicBezTo>
                    <a:pt x="307" y="1"/>
                    <a:pt x="174" y="9"/>
                    <a:pt x="45" y="10"/>
                  </a:cubicBezTo>
                  <a:cubicBezTo>
                    <a:pt x="0" y="11"/>
                    <a:pt x="0" y="79"/>
                    <a:pt x="45" y="79"/>
                  </a:cubicBezTo>
                  <a:cubicBezTo>
                    <a:pt x="177" y="81"/>
                    <a:pt x="312" y="89"/>
                    <a:pt x="446" y="89"/>
                  </a:cubicBezTo>
                  <a:cubicBezTo>
                    <a:pt x="528" y="89"/>
                    <a:pt x="610" y="86"/>
                    <a:pt x="690" y="76"/>
                  </a:cubicBezTo>
                  <a:cubicBezTo>
                    <a:pt x="730" y="71"/>
                    <a:pt x="730" y="20"/>
                    <a:pt x="690" y="14"/>
                  </a:cubicBezTo>
                  <a:cubicBezTo>
                    <a:pt x="607" y="4"/>
                    <a:pt x="523" y="1"/>
                    <a:pt x="43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987;p41"/>
            <p:cNvSpPr/>
            <p:nvPr/>
          </p:nvSpPr>
          <p:spPr>
            <a:xfrm>
              <a:off x="8683444" y="2106157"/>
              <a:ext cx="38964" cy="8323"/>
            </a:xfrm>
            <a:custGeom>
              <a:avLst/>
              <a:gdLst/>
              <a:ahLst/>
              <a:cxnLst/>
              <a:rect l="l" t="t" r="r" b="b"/>
              <a:pathLst>
                <a:path w="735" h="157" extrusionOk="0">
                  <a:moveTo>
                    <a:pt x="45" y="0"/>
                  </a:moveTo>
                  <a:cubicBezTo>
                    <a:pt x="12" y="0"/>
                    <a:pt x="1" y="52"/>
                    <a:pt x="38" y="63"/>
                  </a:cubicBezTo>
                  <a:cubicBezTo>
                    <a:pt x="230" y="119"/>
                    <a:pt x="432" y="156"/>
                    <a:pt x="634" y="156"/>
                  </a:cubicBezTo>
                  <a:cubicBezTo>
                    <a:pt x="654" y="156"/>
                    <a:pt x="674" y="156"/>
                    <a:pt x="694" y="155"/>
                  </a:cubicBezTo>
                  <a:cubicBezTo>
                    <a:pt x="735" y="154"/>
                    <a:pt x="734" y="96"/>
                    <a:pt x="694" y="93"/>
                  </a:cubicBezTo>
                  <a:cubicBezTo>
                    <a:pt x="477" y="76"/>
                    <a:pt x="266" y="54"/>
                    <a:pt x="54" y="1"/>
                  </a:cubicBezTo>
                  <a:cubicBezTo>
                    <a:pt x="51" y="0"/>
                    <a:pt x="48" y="0"/>
                    <a:pt x="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988;p41"/>
            <p:cNvSpPr/>
            <p:nvPr/>
          </p:nvSpPr>
          <p:spPr>
            <a:xfrm>
              <a:off x="8652326" y="1971136"/>
              <a:ext cx="30694" cy="3976"/>
            </a:xfrm>
            <a:custGeom>
              <a:avLst/>
              <a:gdLst/>
              <a:ahLst/>
              <a:cxnLst/>
              <a:rect l="l" t="t" r="r" b="b"/>
              <a:pathLst>
                <a:path w="579" h="75" extrusionOk="0">
                  <a:moveTo>
                    <a:pt x="371" y="1"/>
                  </a:moveTo>
                  <a:cubicBezTo>
                    <a:pt x="261" y="1"/>
                    <a:pt x="150" y="5"/>
                    <a:pt x="40" y="8"/>
                  </a:cubicBezTo>
                  <a:cubicBezTo>
                    <a:pt x="1" y="10"/>
                    <a:pt x="0" y="67"/>
                    <a:pt x="40" y="68"/>
                  </a:cubicBezTo>
                  <a:cubicBezTo>
                    <a:pt x="150" y="71"/>
                    <a:pt x="261" y="74"/>
                    <a:pt x="371" y="74"/>
                  </a:cubicBezTo>
                  <a:cubicBezTo>
                    <a:pt x="426" y="74"/>
                    <a:pt x="481" y="73"/>
                    <a:pt x="535" y="71"/>
                  </a:cubicBezTo>
                  <a:cubicBezTo>
                    <a:pt x="578" y="68"/>
                    <a:pt x="578" y="7"/>
                    <a:pt x="535" y="5"/>
                  </a:cubicBezTo>
                  <a:cubicBezTo>
                    <a:pt x="481" y="2"/>
                    <a:pt x="426" y="1"/>
                    <a:pt x="37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989;p41"/>
            <p:cNvSpPr/>
            <p:nvPr/>
          </p:nvSpPr>
          <p:spPr>
            <a:xfrm>
              <a:off x="8609705" y="1944577"/>
              <a:ext cx="31012" cy="4453"/>
            </a:xfrm>
            <a:custGeom>
              <a:avLst/>
              <a:gdLst/>
              <a:ahLst/>
              <a:cxnLst/>
              <a:rect l="l" t="t" r="r" b="b"/>
              <a:pathLst>
                <a:path w="585" h="84" extrusionOk="0">
                  <a:moveTo>
                    <a:pt x="316" y="1"/>
                  </a:moveTo>
                  <a:cubicBezTo>
                    <a:pt x="227" y="1"/>
                    <a:pt x="137" y="4"/>
                    <a:pt x="49" y="5"/>
                  </a:cubicBezTo>
                  <a:cubicBezTo>
                    <a:pt x="1" y="6"/>
                    <a:pt x="1" y="78"/>
                    <a:pt x="49" y="78"/>
                  </a:cubicBezTo>
                  <a:cubicBezTo>
                    <a:pt x="141" y="80"/>
                    <a:pt x="234" y="83"/>
                    <a:pt x="327" y="83"/>
                  </a:cubicBezTo>
                  <a:cubicBezTo>
                    <a:pt x="401" y="83"/>
                    <a:pt x="474" y="81"/>
                    <a:pt x="546" y="73"/>
                  </a:cubicBezTo>
                  <a:cubicBezTo>
                    <a:pt x="584" y="69"/>
                    <a:pt x="584" y="16"/>
                    <a:pt x="546" y="12"/>
                  </a:cubicBezTo>
                  <a:cubicBezTo>
                    <a:pt x="470" y="3"/>
                    <a:pt x="393" y="1"/>
                    <a:pt x="31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990;p41"/>
            <p:cNvSpPr/>
            <p:nvPr/>
          </p:nvSpPr>
          <p:spPr>
            <a:xfrm>
              <a:off x="8594013" y="2065868"/>
              <a:ext cx="28680" cy="6945"/>
            </a:xfrm>
            <a:custGeom>
              <a:avLst/>
              <a:gdLst/>
              <a:ahLst/>
              <a:cxnLst/>
              <a:rect l="l" t="t" r="r" b="b"/>
              <a:pathLst>
                <a:path w="541" h="131" extrusionOk="0">
                  <a:moveTo>
                    <a:pt x="43" y="0"/>
                  </a:moveTo>
                  <a:cubicBezTo>
                    <a:pt x="7" y="0"/>
                    <a:pt x="0" y="63"/>
                    <a:pt x="38" y="70"/>
                  </a:cubicBezTo>
                  <a:cubicBezTo>
                    <a:pt x="187" y="95"/>
                    <a:pt x="342" y="130"/>
                    <a:pt x="493" y="131"/>
                  </a:cubicBezTo>
                  <a:cubicBezTo>
                    <a:pt x="494" y="131"/>
                    <a:pt x="494" y="131"/>
                    <a:pt x="494" y="131"/>
                  </a:cubicBezTo>
                  <a:cubicBezTo>
                    <a:pt x="532" y="131"/>
                    <a:pt x="540" y="72"/>
                    <a:pt x="502" y="63"/>
                  </a:cubicBezTo>
                  <a:cubicBezTo>
                    <a:pt x="356" y="24"/>
                    <a:pt x="198" y="16"/>
                    <a:pt x="47" y="1"/>
                  </a:cubicBezTo>
                  <a:cubicBezTo>
                    <a:pt x="46" y="1"/>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991;p41"/>
            <p:cNvSpPr/>
            <p:nvPr/>
          </p:nvSpPr>
          <p:spPr>
            <a:xfrm>
              <a:off x="8549378" y="1947069"/>
              <a:ext cx="36261" cy="6149"/>
            </a:xfrm>
            <a:custGeom>
              <a:avLst/>
              <a:gdLst/>
              <a:ahLst/>
              <a:cxnLst/>
              <a:rect l="l" t="t" r="r" b="b"/>
              <a:pathLst>
                <a:path w="684" h="116" extrusionOk="0">
                  <a:moveTo>
                    <a:pt x="43" y="0"/>
                  </a:moveTo>
                  <a:cubicBezTo>
                    <a:pt x="0" y="0"/>
                    <a:pt x="3" y="66"/>
                    <a:pt x="45" y="71"/>
                  </a:cubicBezTo>
                  <a:cubicBezTo>
                    <a:pt x="244" y="90"/>
                    <a:pt x="442" y="111"/>
                    <a:pt x="641" y="116"/>
                  </a:cubicBezTo>
                  <a:cubicBezTo>
                    <a:pt x="641" y="116"/>
                    <a:pt x="642" y="116"/>
                    <a:pt x="642" y="116"/>
                  </a:cubicBezTo>
                  <a:cubicBezTo>
                    <a:pt x="675" y="116"/>
                    <a:pt x="683" y="61"/>
                    <a:pt x="650" y="56"/>
                  </a:cubicBezTo>
                  <a:cubicBezTo>
                    <a:pt x="450" y="27"/>
                    <a:pt x="248" y="15"/>
                    <a:pt x="45" y="0"/>
                  </a:cubicBezTo>
                  <a:cubicBezTo>
                    <a:pt x="44" y="0"/>
                    <a:pt x="44" y="0"/>
                    <a:pt x="4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992;p41"/>
            <p:cNvSpPr/>
            <p:nvPr/>
          </p:nvSpPr>
          <p:spPr>
            <a:xfrm>
              <a:off x="8541638" y="2065921"/>
              <a:ext cx="30482" cy="3976"/>
            </a:xfrm>
            <a:custGeom>
              <a:avLst/>
              <a:gdLst/>
              <a:ahLst/>
              <a:cxnLst/>
              <a:rect l="l" t="t" r="r" b="b"/>
              <a:pathLst>
                <a:path w="575" h="75" extrusionOk="0">
                  <a:moveTo>
                    <a:pt x="316" y="0"/>
                  </a:moveTo>
                  <a:cubicBezTo>
                    <a:pt x="225" y="0"/>
                    <a:pt x="133" y="4"/>
                    <a:pt x="42" y="6"/>
                  </a:cubicBezTo>
                  <a:cubicBezTo>
                    <a:pt x="2" y="7"/>
                    <a:pt x="1" y="68"/>
                    <a:pt x="42" y="68"/>
                  </a:cubicBezTo>
                  <a:cubicBezTo>
                    <a:pt x="135" y="70"/>
                    <a:pt x="228" y="74"/>
                    <a:pt x="320" y="74"/>
                  </a:cubicBezTo>
                  <a:cubicBezTo>
                    <a:pt x="393" y="74"/>
                    <a:pt x="466" y="72"/>
                    <a:pt x="538" y="65"/>
                  </a:cubicBezTo>
                  <a:cubicBezTo>
                    <a:pt x="574" y="62"/>
                    <a:pt x="574" y="12"/>
                    <a:pt x="538" y="9"/>
                  </a:cubicBezTo>
                  <a:cubicBezTo>
                    <a:pt x="464" y="3"/>
                    <a:pt x="390" y="0"/>
                    <a:pt x="31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993;p41"/>
            <p:cNvSpPr/>
            <p:nvPr/>
          </p:nvSpPr>
          <p:spPr>
            <a:xfrm>
              <a:off x="8480886" y="1942032"/>
              <a:ext cx="36208" cy="4294"/>
            </a:xfrm>
            <a:custGeom>
              <a:avLst/>
              <a:gdLst/>
              <a:ahLst/>
              <a:cxnLst/>
              <a:rect l="l" t="t" r="r" b="b"/>
              <a:pathLst>
                <a:path w="683" h="81" extrusionOk="0">
                  <a:moveTo>
                    <a:pt x="378" y="1"/>
                  </a:moveTo>
                  <a:cubicBezTo>
                    <a:pt x="267" y="1"/>
                    <a:pt x="156" y="4"/>
                    <a:pt x="45" y="6"/>
                  </a:cubicBezTo>
                  <a:cubicBezTo>
                    <a:pt x="1" y="6"/>
                    <a:pt x="1" y="76"/>
                    <a:pt x="45" y="76"/>
                  </a:cubicBezTo>
                  <a:cubicBezTo>
                    <a:pt x="154" y="77"/>
                    <a:pt x="263" y="80"/>
                    <a:pt x="371" y="80"/>
                  </a:cubicBezTo>
                  <a:cubicBezTo>
                    <a:pt x="461" y="80"/>
                    <a:pt x="551" y="78"/>
                    <a:pt x="641" y="72"/>
                  </a:cubicBezTo>
                  <a:cubicBezTo>
                    <a:pt x="682" y="70"/>
                    <a:pt x="682" y="12"/>
                    <a:pt x="641" y="9"/>
                  </a:cubicBezTo>
                  <a:cubicBezTo>
                    <a:pt x="554" y="3"/>
                    <a:pt x="466" y="1"/>
                    <a:pt x="37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994;p41"/>
            <p:cNvSpPr/>
            <p:nvPr/>
          </p:nvSpPr>
          <p:spPr>
            <a:xfrm>
              <a:off x="8483431" y="2069314"/>
              <a:ext cx="30694" cy="6096"/>
            </a:xfrm>
            <a:custGeom>
              <a:avLst/>
              <a:gdLst/>
              <a:ahLst/>
              <a:cxnLst/>
              <a:rect l="l" t="t" r="r" b="b"/>
              <a:pathLst>
                <a:path w="579" h="115" extrusionOk="0">
                  <a:moveTo>
                    <a:pt x="44" y="1"/>
                  </a:moveTo>
                  <a:cubicBezTo>
                    <a:pt x="12" y="1"/>
                    <a:pt x="1" y="52"/>
                    <a:pt x="36" y="63"/>
                  </a:cubicBezTo>
                  <a:cubicBezTo>
                    <a:pt x="143" y="95"/>
                    <a:pt x="254" y="114"/>
                    <a:pt x="365" y="114"/>
                  </a:cubicBezTo>
                  <a:cubicBezTo>
                    <a:pt x="427" y="114"/>
                    <a:pt x="489" y="108"/>
                    <a:pt x="551" y="95"/>
                  </a:cubicBezTo>
                  <a:cubicBezTo>
                    <a:pt x="579" y="89"/>
                    <a:pt x="573" y="42"/>
                    <a:pt x="545" y="42"/>
                  </a:cubicBezTo>
                  <a:cubicBezTo>
                    <a:pt x="545" y="42"/>
                    <a:pt x="544" y="42"/>
                    <a:pt x="543" y="42"/>
                  </a:cubicBezTo>
                  <a:cubicBezTo>
                    <a:pt x="495" y="46"/>
                    <a:pt x="446" y="48"/>
                    <a:pt x="399" y="48"/>
                  </a:cubicBezTo>
                  <a:cubicBezTo>
                    <a:pt x="282" y="48"/>
                    <a:pt x="167" y="36"/>
                    <a:pt x="53" y="2"/>
                  </a:cubicBezTo>
                  <a:cubicBezTo>
                    <a:pt x="50" y="1"/>
                    <a:pt x="47" y="1"/>
                    <a:pt x="4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995;p41"/>
            <p:cNvSpPr/>
            <p:nvPr/>
          </p:nvSpPr>
          <p:spPr>
            <a:xfrm>
              <a:off x="8428935" y="2071434"/>
              <a:ext cx="24651" cy="5566"/>
            </a:xfrm>
            <a:custGeom>
              <a:avLst/>
              <a:gdLst/>
              <a:ahLst/>
              <a:cxnLst/>
              <a:rect l="l" t="t" r="r" b="b"/>
              <a:pathLst>
                <a:path w="465" h="105" extrusionOk="0">
                  <a:moveTo>
                    <a:pt x="162" y="0"/>
                  </a:moveTo>
                  <a:cubicBezTo>
                    <a:pt x="117" y="0"/>
                    <a:pt x="72" y="4"/>
                    <a:pt x="25" y="12"/>
                  </a:cubicBezTo>
                  <a:cubicBezTo>
                    <a:pt x="1" y="16"/>
                    <a:pt x="6" y="58"/>
                    <a:pt x="29" y="58"/>
                  </a:cubicBezTo>
                  <a:cubicBezTo>
                    <a:pt x="30" y="58"/>
                    <a:pt x="31" y="58"/>
                    <a:pt x="32" y="58"/>
                  </a:cubicBezTo>
                  <a:cubicBezTo>
                    <a:pt x="68" y="53"/>
                    <a:pt x="104" y="51"/>
                    <a:pt x="139" y="51"/>
                  </a:cubicBezTo>
                  <a:cubicBezTo>
                    <a:pt x="237" y="51"/>
                    <a:pt x="332" y="68"/>
                    <a:pt x="424" y="103"/>
                  </a:cubicBezTo>
                  <a:cubicBezTo>
                    <a:pt x="427" y="104"/>
                    <a:pt x="430" y="105"/>
                    <a:pt x="433" y="105"/>
                  </a:cubicBezTo>
                  <a:cubicBezTo>
                    <a:pt x="457" y="105"/>
                    <a:pt x="465" y="65"/>
                    <a:pt x="438" y="55"/>
                  </a:cubicBezTo>
                  <a:cubicBezTo>
                    <a:pt x="347" y="18"/>
                    <a:pt x="256" y="0"/>
                    <a:pt x="162"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996;p41"/>
            <p:cNvSpPr/>
            <p:nvPr/>
          </p:nvSpPr>
          <p:spPr>
            <a:xfrm>
              <a:off x="8421089" y="1940654"/>
              <a:ext cx="30217" cy="5407"/>
            </a:xfrm>
            <a:custGeom>
              <a:avLst/>
              <a:gdLst/>
              <a:ahLst/>
              <a:cxnLst/>
              <a:rect l="l" t="t" r="r" b="b"/>
              <a:pathLst>
                <a:path w="570" h="102" extrusionOk="0">
                  <a:moveTo>
                    <a:pt x="530" y="1"/>
                  </a:moveTo>
                  <a:cubicBezTo>
                    <a:pt x="530" y="1"/>
                    <a:pt x="530" y="1"/>
                    <a:pt x="529" y="1"/>
                  </a:cubicBezTo>
                  <a:cubicBezTo>
                    <a:pt x="364" y="5"/>
                    <a:pt x="197" y="33"/>
                    <a:pt x="32" y="51"/>
                  </a:cubicBezTo>
                  <a:cubicBezTo>
                    <a:pt x="1" y="55"/>
                    <a:pt x="0" y="101"/>
                    <a:pt x="30" y="101"/>
                  </a:cubicBezTo>
                  <a:cubicBezTo>
                    <a:pt x="30" y="101"/>
                    <a:pt x="31" y="101"/>
                    <a:pt x="32" y="101"/>
                  </a:cubicBezTo>
                  <a:cubicBezTo>
                    <a:pt x="200" y="89"/>
                    <a:pt x="371" y="85"/>
                    <a:pt x="538" y="59"/>
                  </a:cubicBezTo>
                  <a:cubicBezTo>
                    <a:pt x="569" y="53"/>
                    <a:pt x="562" y="1"/>
                    <a:pt x="530"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997;p41"/>
            <p:cNvSpPr/>
            <p:nvPr/>
          </p:nvSpPr>
          <p:spPr>
            <a:xfrm>
              <a:off x="8370887" y="2069101"/>
              <a:ext cx="27566" cy="5990"/>
            </a:xfrm>
            <a:custGeom>
              <a:avLst/>
              <a:gdLst/>
              <a:ahLst/>
              <a:cxnLst/>
              <a:rect l="l" t="t" r="r" b="b"/>
              <a:pathLst>
                <a:path w="520" h="113" extrusionOk="0">
                  <a:moveTo>
                    <a:pt x="483" y="0"/>
                  </a:moveTo>
                  <a:cubicBezTo>
                    <a:pt x="480" y="0"/>
                    <a:pt x="477" y="1"/>
                    <a:pt x="474" y="2"/>
                  </a:cubicBezTo>
                  <a:cubicBezTo>
                    <a:pt x="363" y="34"/>
                    <a:pt x="254" y="55"/>
                    <a:pt x="140" y="55"/>
                  </a:cubicBezTo>
                  <a:cubicBezTo>
                    <a:pt x="106" y="55"/>
                    <a:pt x="71" y="53"/>
                    <a:pt x="35" y="49"/>
                  </a:cubicBezTo>
                  <a:cubicBezTo>
                    <a:pt x="34" y="49"/>
                    <a:pt x="33" y="48"/>
                    <a:pt x="32" y="48"/>
                  </a:cubicBezTo>
                  <a:cubicBezTo>
                    <a:pt x="6" y="48"/>
                    <a:pt x="1" y="96"/>
                    <a:pt x="29" y="100"/>
                  </a:cubicBezTo>
                  <a:cubicBezTo>
                    <a:pt x="82" y="108"/>
                    <a:pt x="136" y="112"/>
                    <a:pt x="189" y="112"/>
                  </a:cubicBezTo>
                  <a:cubicBezTo>
                    <a:pt x="292" y="112"/>
                    <a:pt x="393" y="96"/>
                    <a:pt x="490" y="55"/>
                  </a:cubicBezTo>
                  <a:cubicBezTo>
                    <a:pt x="519" y="43"/>
                    <a:pt x="512" y="0"/>
                    <a:pt x="48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998;p41"/>
            <p:cNvSpPr/>
            <p:nvPr/>
          </p:nvSpPr>
          <p:spPr>
            <a:xfrm>
              <a:off x="8357952" y="1939276"/>
              <a:ext cx="24598" cy="4400"/>
            </a:xfrm>
            <a:custGeom>
              <a:avLst/>
              <a:gdLst/>
              <a:ahLst/>
              <a:cxnLst/>
              <a:rect l="l" t="t" r="r" b="b"/>
              <a:pathLst>
                <a:path w="464" h="83" extrusionOk="0">
                  <a:moveTo>
                    <a:pt x="224" y="1"/>
                  </a:moveTo>
                  <a:cubicBezTo>
                    <a:pt x="157" y="1"/>
                    <a:pt x="91" y="5"/>
                    <a:pt x="29" y="5"/>
                  </a:cubicBezTo>
                  <a:cubicBezTo>
                    <a:pt x="7" y="5"/>
                    <a:pt x="0" y="41"/>
                    <a:pt x="23" y="44"/>
                  </a:cubicBezTo>
                  <a:cubicBezTo>
                    <a:pt x="127" y="58"/>
                    <a:pt x="241" y="83"/>
                    <a:pt x="349" y="83"/>
                  </a:cubicBezTo>
                  <a:cubicBezTo>
                    <a:pt x="378" y="83"/>
                    <a:pt x="407" y="81"/>
                    <a:pt x="435" y="77"/>
                  </a:cubicBezTo>
                  <a:cubicBezTo>
                    <a:pt x="464" y="73"/>
                    <a:pt x="460" y="31"/>
                    <a:pt x="435" y="25"/>
                  </a:cubicBezTo>
                  <a:cubicBezTo>
                    <a:pt x="369" y="6"/>
                    <a:pt x="296" y="1"/>
                    <a:pt x="224"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999;p41"/>
            <p:cNvSpPr/>
            <p:nvPr/>
          </p:nvSpPr>
          <p:spPr>
            <a:xfrm>
              <a:off x="8318353" y="2074350"/>
              <a:ext cx="29369" cy="2916"/>
            </a:xfrm>
            <a:custGeom>
              <a:avLst/>
              <a:gdLst/>
              <a:ahLst/>
              <a:cxnLst/>
              <a:rect l="l" t="t" r="r" b="b"/>
              <a:pathLst>
                <a:path w="554" h="55" extrusionOk="0">
                  <a:moveTo>
                    <a:pt x="271" y="0"/>
                  </a:moveTo>
                  <a:cubicBezTo>
                    <a:pt x="192" y="0"/>
                    <a:pt x="112" y="2"/>
                    <a:pt x="33" y="3"/>
                  </a:cubicBezTo>
                  <a:cubicBezTo>
                    <a:pt x="1" y="3"/>
                    <a:pt x="1" y="52"/>
                    <a:pt x="33" y="52"/>
                  </a:cubicBezTo>
                  <a:cubicBezTo>
                    <a:pt x="108" y="53"/>
                    <a:pt x="184" y="54"/>
                    <a:pt x="259" y="54"/>
                  </a:cubicBezTo>
                  <a:cubicBezTo>
                    <a:pt x="349" y="54"/>
                    <a:pt x="439" y="53"/>
                    <a:pt x="529" y="47"/>
                  </a:cubicBezTo>
                  <a:cubicBezTo>
                    <a:pt x="554" y="45"/>
                    <a:pt x="554" y="9"/>
                    <a:pt x="529" y="8"/>
                  </a:cubicBezTo>
                  <a:cubicBezTo>
                    <a:pt x="443" y="2"/>
                    <a:pt x="357" y="0"/>
                    <a:pt x="27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000;p41"/>
            <p:cNvSpPr/>
            <p:nvPr/>
          </p:nvSpPr>
          <p:spPr>
            <a:xfrm>
              <a:off x="8281509" y="1940018"/>
              <a:ext cx="29793" cy="5778"/>
            </a:xfrm>
            <a:custGeom>
              <a:avLst/>
              <a:gdLst/>
              <a:ahLst/>
              <a:cxnLst/>
              <a:rect l="l" t="t" r="r" b="b"/>
              <a:pathLst>
                <a:path w="562" h="109" extrusionOk="0">
                  <a:moveTo>
                    <a:pt x="531" y="1"/>
                  </a:moveTo>
                  <a:cubicBezTo>
                    <a:pt x="530" y="1"/>
                    <a:pt x="529" y="1"/>
                    <a:pt x="529" y="1"/>
                  </a:cubicBezTo>
                  <a:cubicBezTo>
                    <a:pt x="361" y="15"/>
                    <a:pt x="195" y="39"/>
                    <a:pt x="27" y="62"/>
                  </a:cubicBezTo>
                  <a:cubicBezTo>
                    <a:pt x="1" y="66"/>
                    <a:pt x="6" y="109"/>
                    <a:pt x="31" y="109"/>
                  </a:cubicBezTo>
                  <a:cubicBezTo>
                    <a:pt x="31" y="109"/>
                    <a:pt x="32" y="109"/>
                    <a:pt x="33" y="109"/>
                  </a:cubicBezTo>
                  <a:cubicBezTo>
                    <a:pt x="201" y="92"/>
                    <a:pt x="369" y="75"/>
                    <a:pt x="534" y="49"/>
                  </a:cubicBezTo>
                  <a:cubicBezTo>
                    <a:pt x="561" y="45"/>
                    <a:pt x="556" y="1"/>
                    <a:pt x="531"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001;p41"/>
            <p:cNvSpPr/>
            <p:nvPr/>
          </p:nvSpPr>
          <p:spPr>
            <a:xfrm>
              <a:off x="8266454" y="2071805"/>
              <a:ext cx="23538" cy="2757"/>
            </a:xfrm>
            <a:custGeom>
              <a:avLst/>
              <a:gdLst/>
              <a:ahLst/>
              <a:cxnLst/>
              <a:rect l="l" t="t" r="r" b="b"/>
              <a:pathLst>
                <a:path w="444" h="52" extrusionOk="0">
                  <a:moveTo>
                    <a:pt x="314" y="0"/>
                  </a:moveTo>
                  <a:cubicBezTo>
                    <a:pt x="216" y="0"/>
                    <a:pt x="116" y="9"/>
                    <a:pt x="18" y="12"/>
                  </a:cubicBezTo>
                  <a:cubicBezTo>
                    <a:pt x="1" y="13"/>
                    <a:pt x="1" y="39"/>
                    <a:pt x="18" y="40"/>
                  </a:cubicBezTo>
                  <a:cubicBezTo>
                    <a:pt x="114" y="43"/>
                    <a:pt x="213" y="52"/>
                    <a:pt x="310" y="52"/>
                  </a:cubicBezTo>
                  <a:cubicBezTo>
                    <a:pt x="346" y="52"/>
                    <a:pt x="381" y="51"/>
                    <a:pt x="415" y="48"/>
                  </a:cubicBezTo>
                  <a:cubicBezTo>
                    <a:pt x="443" y="45"/>
                    <a:pt x="443" y="6"/>
                    <a:pt x="415" y="4"/>
                  </a:cubicBezTo>
                  <a:cubicBezTo>
                    <a:pt x="382" y="1"/>
                    <a:pt x="348" y="0"/>
                    <a:pt x="31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002;p41"/>
            <p:cNvSpPr/>
            <p:nvPr/>
          </p:nvSpPr>
          <p:spPr>
            <a:xfrm>
              <a:off x="8207293" y="2074138"/>
              <a:ext cx="33186" cy="6255"/>
            </a:xfrm>
            <a:custGeom>
              <a:avLst/>
              <a:gdLst/>
              <a:ahLst/>
              <a:cxnLst/>
              <a:rect l="l" t="t" r="r" b="b"/>
              <a:pathLst>
                <a:path w="626" h="118" extrusionOk="0">
                  <a:moveTo>
                    <a:pt x="44" y="0"/>
                  </a:moveTo>
                  <a:cubicBezTo>
                    <a:pt x="13" y="0"/>
                    <a:pt x="1" y="48"/>
                    <a:pt x="35" y="57"/>
                  </a:cubicBezTo>
                  <a:cubicBezTo>
                    <a:pt x="174" y="93"/>
                    <a:pt x="317" y="118"/>
                    <a:pt x="460" y="118"/>
                  </a:cubicBezTo>
                  <a:cubicBezTo>
                    <a:pt x="503" y="118"/>
                    <a:pt x="545" y="116"/>
                    <a:pt x="588" y="111"/>
                  </a:cubicBezTo>
                  <a:cubicBezTo>
                    <a:pt x="625" y="106"/>
                    <a:pt x="626" y="55"/>
                    <a:pt x="588" y="54"/>
                  </a:cubicBezTo>
                  <a:cubicBezTo>
                    <a:pt x="407" y="45"/>
                    <a:pt x="229" y="38"/>
                    <a:pt x="50" y="1"/>
                  </a:cubicBezTo>
                  <a:cubicBezTo>
                    <a:pt x="48" y="0"/>
                    <a:pt x="46" y="0"/>
                    <a:pt x="4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003;p41"/>
            <p:cNvSpPr/>
            <p:nvPr/>
          </p:nvSpPr>
          <p:spPr>
            <a:xfrm>
              <a:off x="8202204" y="1942085"/>
              <a:ext cx="36473" cy="6202"/>
            </a:xfrm>
            <a:custGeom>
              <a:avLst/>
              <a:gdLst/>
              <a:ahLst/>
              <a:cxnLst/>
              <a:rect l="l" t="t" r="r" b="b"/>
              <a:pathLst>
                <a:path w="688" h="117" extrusionOk="0">
                  <a:moveTo>
                    <a:pt x="37" y="0"/>
                  </a:moveTo>
                  <a:cubicBezTo>
                    <a:pt x="1" y="0"/>
                    <a:pt x="3" y="57"/>
                    <a:pt x="40" y="61"/>
                  </a:cubicBezTo>
                  <a:cubicBezTo>
                    <a:pt x="237" y="82"/>
                    <a:pt x="437" y="113"/>
                    <a:pt x="635" y="117"/>
                  </a:cubicBezTo>
                  <a:cubicBezTo>
                    <a:pt x="635" y="117"/>
                    <a:pt x="636" y="117"/>
                    <a:pt x="636" y="117"/>
                  </a:cubicBezTo>
                  <a:cubicBezTo>
                    <a:pt x="677" y="117"/>
                    <a:pt x="687" y="49"/>
                    <a:pt x="645" y="44"/>
                  </a:cubicBezTo>
                  <a:cubicBezTo>
                    <a:pt x="446" y="16"/>
                    <a:pt x="240" y="13"/>
                    <a:pt x="40" y="0"/>
                  </a:cubicBezTo>
                  <a:cubicBezTo>
                    <a:pt x="39" y="0"/>
                    <a:pt x="38" y="0"/>
                    <a:pt x="3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004;p41"/>
            <p:cNvSpPr/>
            <p:nvPr/>
          </p:nvSpPr>
          <p:spPr>
            <a:xfrm>
              <a:off x="8157568" y="2073767"/>
              <a:ext cx="25075" cy="4082"/>
            </a:xfrm>
            <a:custGeom>
              <a:avLst/>
              <a:gdLst/>
              <a:ahLst/>
              <a:cxnLst/>
              <a:rect l="l" t="t" r="r" b="b"/>
              <a:pathLst>
                <a:path w="473" h="77" extrusionOk="0">
                  <a:moveTo>
                    <a:pt x="306" y="1"/>
                  </a:moveTo>
                  <a:cubicBezTo>
                    <a:pt x="216" y="1"/>
                    <a:pt x="125" y="9"/>
                    <a:pt x="36" y="11"/>
                  </a:cubicBezTo>
                  <a:cubicBezTo>
                    <a:pt x="1" y="11"/>
                    <a:pt x="1" y="65"/>
                    <a:pt x="36" y="66"/>
                  </a:cubicBezTo>
                  <a:cubicBezTo>
                    <a:pt x="123" y="69"/>
                    <a:pt x="213" y="76"/>
                    <a:pt x="301" y="76"/>
                  </a:cubicBezTo>
                  <a:cubicBezTo>
                    <a:pt x="346" y="76"/>
                    <a:pt x="391" y="74"/>
                    <a:pt x="434" y="69"/>
                  </a:cubicBezTo>
                  <a:cubicBezTo>
                    <a:pt x="473" y="64"/>
                    <a:pt x="473" y="13"/>
                    <a:pt x="434" y="8"/>
                  </a:cubicBezTo>
                  <a:cubicBezTo>
                    <a:pt x="392" y="2"/>
                    <a:pt x="350" y="1"/>
                    <a:pt x="30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005;p41"/>
            <p:cNvSpPr/>
            <p:nvPr/>
          </p:nvSpPr>
          <p:spPr>
            <a:xfrm>
              <a:off x="8138802" y="1939594"/>
              <a:ext cx="28150" cy="3923"/>
            </a:xfrm>
            <a:custGeom>
              <a:avLst/>
              <a:gdLst/>
              <a:ahLst/>
              <a:cxnLst/>
              <a:rect l="l" t="t" r="r" b="b"/>
              <a:pathLst>
                <a:path w="531" h="74" extrusionOk="0">
                  <a:moveTo>
                    <a:pt x="256" y="0"/>
                  </a:moveTo>
                  <a:cubicBezTo>
                    <a:pt x="185" y="0"/>
                    <a:pt x="114" y="2"/>
                    <a:pt x="43" y="4"/>
                  </a:cubicBezTo>
                  <a:cubicBezTo>
                    <a:pt x="0" y="6"/>
                    <a:pt x="0" y="68"/>
                    <a:pt x="43" y="70"/>
                  </a:cubicBezTo>
                  <a:cubicBezTo>
                    <a:pt x="121" y="72"/>
                    <a:pt x="199" y="74"/>
                    <a:pt x="276" y="74"/>
                  </a:cubicBezTo>
                  <a:cubicBezTo>
                    <a:pt x="347" y="74"/>
                    <a:pt x="418" y="72"/>
                    <a:pt x="489" y="69"/>
                  </a:cubicBezTo>
                  <a:cubicBezTo>
                    <a:pt x="531" y="67"/>
                    <a:pt x="531" y="7"/>
                    <a:pt x="489" y="6"/>
                  </a:cubicBezTo>
                  <a:cubicBezTo>
                    <a:pt x="412" y="2"/>
                    <a:pt x="334" y="0"/>
                    <a:pt x="25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006;p41"/>
            <p:cNvSpPr/>
            <p:nvPr/>
          </p:nvSpPr>
          <p:spPr>
            <a:xfrm>
              <a:off x="8091568" y="2071964"/>
              <a:ext cx="33345" cy="5990"/>
            </a:xfrm>
            <a:custGeom>
              <a:avLst/>
              <a:gdLst/>
              <a:ahLst/>
              <a:cxnLst/>
              <a:rect l="l" t="t" r="r" b="b"/>
              <a:pathLst>
                <a:path w="629" h="113" extrusionOk="0">
                  <a:moveTo>
                    <a:pt x="39" y="0"/>
                  </a:moveTo>
                  <a:cubicBezTo>
                    <a:pt x="10" y="0"/>
                    <a:pt x="1" y="45"/>
                    <a:pt x="32" y="54"/>
                  </a:cubicBezTo>
                  <a:cubicBezTo>
                    <a:pt x="159" y="92"/>
                    <a:pt x="288" y="113"/>
                    <a:pt x="419" y="113"/>
                  </a:cubicBezTo>
                  <a:cubicBezTo>
                    <a:pt x="477" y="113"/>
                    <a:pt x="536" y="109"/>
                    <a:pt x="594" y="100"/>
                  </a:cubicBezTo>
                  <a:cubicBezTo>
                    <a:pt x="628" y="96"/>
                    <a:pt x="621" y="38"/>
                    <a:pt x="588" y="38"/>
                  </a:cubicBezTo>
                  <a:cubicBezTo>
                    <a:pt x="587" y="38"/>
                    <a:pt x="586" y="38"/>
                    <a:pt x="585" y="38"/>
                  </a:cubicBezTo>
                  <a:cubicBezTo>
                    <a:pt x="527" y="43"/>
                    <a:pt x="470" y="46"/>
                    <a:pt x="413" y="46"/>
                  </a:cubicBezTo>
                  <a:cubicBezTo>
                    <a:pt x="290" y="46"/>
                    <a:pt x="169" y="33"/>
                    <a:pt x="46" y="1"/>
                  </a:cubicBezTo>
                  <a:cubicBezTo>
                    <a:pt x="43" y="0"/>
                    <a:pt x="41" y="0"/>
                    <a:pt x="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007;p41"/>
            <p:cNvSpPr/>
            <p:nvPr/>
          </p:nvSpPr>
          <p:spPr>
            <a:xfrm>
              <a:off x="8073067" y="1935565"/>
              <a:ext cx="30535" cy="5460"/>
            </a:xfrm>
            <a:custGeom>
              <a:avLst/>
              <a:gdLst/>
              <a:ahLst/>
              <a:cxnLst/>
              <a:rect l="l" t="t" r="r" b="b"/>
              <a:pathLst>
                <a:path w="576" h="103" extrusionOk="0">
                  <a:moveTo>
                    <a:pt x="539" y="0"/>
                  </a:moveTo>
                  <a:cubicBezTo>
                    <a:pt x="538" y="0"/>
                    <a:pt x="536" y="0"/>
                    <a:pt x="535" y="1"/>
                  </a:cubicBezTo>
                  <a:cubicBezTo>
                    <a:pt x="416" y="22"/>
                    <a:pt x="301" y="42"/>
                    <a:pt x="183" y="42"/>
                  </a:cubicBezTo>
                  <a:cubicBezTo>
                    <a:pt x="139" y="42"/>
                    <a:pt x="94" y="39"/>
                    <a:pt x="49" y="33"/>
                  </a:cubicBezTo>
                  <a:cubicBezTo>
                    <a:pt x="47" y="32"/>
                    <a:pt x="46" y="32"/>
                    <a:pt x="44" y="32"/>
                  </a:cubicBezTo>
                  <a:cubicBezTo>
                    <a:pt x="13" y="32"/>
                    <a:pt x="0" y="81"/>
                    <a:pt x="34" y="86"/>
                  </a:cubicBezTo>
                  <a:cubicBezTo>
                    <a:pt x="100" y="96"/>
                    <a:pt x="167" y="103"/>
                    <a:pt x="233" y="103"/>
                  </a:cubicBezTo>
                  <a:cubicBezTo>
                    <a:pt x="342" y="103"/>
                    <a:pt x="450" y="86"/>
                    <a:pt x="551" y="41"/>
                  </a:cubicBezTo>
                  <a:cubicBezTo>
                    <a:pt x="575" y="31"/>
                    <a:pt x="559" y="0"/>
                    <a:pt x="53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008;p41"/>
            <p:cNvSpPr/>
            <p:nvPr/>
          </p:nvSpPr>
          <p:spPr>
            <a:xfrm>
              <a:off x="8041578" y="2074032"/>
              <a:ext cx="27673" cy="3552"/>
            </a:xfrm>
            <a:custGeom>
              <a:avLst/>
              <a:gdLst/>
              <a:ahLst/>
              <a:cxnLst/>
              <a:rect l="l" t="t" r="r" b="b"/>
              <a:pathLst>
                <a:path w="522" h="67" extrusionOk="0">
                  <a:moveTo>
                    <a:pt x="273" y="0"/>
                  </a:moveTo>
                  <a:cubicBezTo>
                    <a:pt x="195" y="0"/>
                    <a:pt x="117" y="2"/>
                    <a:pt x="39" y="3"/>
                  </a:cubicBezTo>
                  <a:cubicBezTo>
                    <a:pt x="1" y="4"/>
                    <a:pt x="1" y="64"/>
                    <a:pt x="39" y="64"/>
                  </a:cubicBezTo>
                  <a:cubicBezTo>
                    <a:pt x="120" y="65"/>
                    <a:pt x="201" y="67"/>
                    <a:pt x="281" y="67"/>
                  </a:cubicBezTo>
                  <a:cubicBezTo>
                    <a:pt x="350" y="67"/>
                    <a:pt x="418" y="65"/>
                    <a:pt x="486" y="60"/>
                  </a:cubicBezTo>
                  <a:cubicBezTo>
                    <a:pt x="521" y="57"/>
                    <a:pt x="521" y="9"/>
                    <a:pt x="486" y="7"/>
                  </a:cubicBezTo>
                  <a:cubicBezTo>
                    <a:pt x="415" y="2"/>
                    <a:pt x="344" y="0"/>
                    <a:pt x="27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009;p41"/>
            <p:cNvSpPr/>
            <p:nvPr/>
          </p:nvSpPr>
          <p:spPr>
            <a:xfrm>
              <a:off x="8007810" y="1940018"/>
              <a:ext cx="27036" cy="3022"/>
            </a:xfrm>
            <a:custGeom>
              <a:avLst/>
              <a:gdLst/>
              <a:ahLst/>
              <a:cxnLst/>
              <a:rect l="l" t="t" r="r" b="b"/>
              <a:pathLst>
                <a:path w="510" h="57" extrusionOk="0">
                  <a:moveTo>
                    <a:pt x="289" y="0"/>
                  </a:moveTo>
                  <a:cubicBezTo>
                    <a:pt x="203" y="0"/>
                    <a:pt x="117" y="2"/>
                    <a:pt x="31" y="4"/>
                  </a:cubicBezTo>
                  <a:cubicBezTo>
                    <a:pt x="0" y="4"/>
                    <a:pt x="0" y="52"/>
                    <a:pt x="31" y="53"/>
                  </a:cubicBezTo>
                  <a:cubicBezTo>
                    <a:pt x="122" y="55"/>
                    <a:pt x="212" y="57"/>
                    <a:pt x="302" y="57"/>
                  </a:cubicBezTo>
                  <a:cubicBezTo>
                    <a:pt x="361" y="57"/>
                    <a:pt x="419" y="56"/>
                    <a:pt x="478" y="53"/>
                  </a:cubicBezTo>
                  <a:cubicBezTo>
                    <a:pt x="510" y="52"/>
                    <a:pt x="510" y="5"/>
                    <a:pt x="478" y="4"/>
                  </a:cubicBezTo>
                  <a:cubicBezTo>
                    <a:pt x="414" y="1"/>
                    <a:pt x="352" y="0"/>
                    <a:pt x="28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010;p41"/>
            <p:cNvSpPr/>
            <p:nvPr/>
          </p:nvSpPr>
          <p:spPr>
            <a:xfrm>
              <a:off x="7992331" y="2074509"/>
              <a:ext cx="24015" cy="2598"/>
            </a:xfrm>
            <a:custGeom>
              <a:avLst/>
              <a:gdLst/>
              <a:ahLst/>
              <a:cxnLst/>
              <a:rect l="l" t="t" r="r" b="b"/>
              <a:pathLst>
                <a:path w="453" h="49" extrusionOk="0">
                  <a:moveTo>
                    <a:pt x="345" y="0"/>
                  </a:moveTo>
                  <a:cubicBezTo>
                    <a:pt x="238" y="0"/>
                    <a:pt x="131" y="5"/>
                    <a:pt x="25" y="6"/>
                  </a:cubicBezTo>
                  <a:cubicBezTo>
                    <a:pt x="0" y="6"/>
                    <a:pt x="0" y="43"/>
                    <a:pt x="25" y="44"/>
                  </a:cubicBezTo>
                  <a:cubicBezTo>
                    <a:pt x="131" y="45"/>
                    <a:pt x="237" y="49"/>
                    <a:pt x="344" y="49"/>
                  </a:cubicBezTo>
                  <a:cubicBezTo>
                    <a:pt x="370" y="49"/>
                    <a:pt x="396" y="49"/>
                    <a:pt x="422" y="48"/>
                  </a:cubicBezTo>
                  <a:cubicBezTo>
                    <a:pt x="452" y="47"/>
                    <a:pt x="452" y="2"/>
                    <a:pt x="422" y="1"/>
                  </a:cubicBezTo>
                  <a:cubicBezTo>
                    <a:pt x="397" y="0"/>
                    <a:pt x="371" y="0"/>
                    <a:pt x="34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011;p41"/>
            <p:cNvSpPr/>
            <p:nvPr/>
          </p:nvSpPr>
          <p:spPr>
            <a:xfrm>
              <a:off x="7933435" y="1936784"/>
              <a:ext cx="33504" cy="4241"/>
            </a:xfrm>
            <a:custGeom>
              <a:avLst/>
              <a:gdLst/>
              <a:ahLst/>
              <a:cxnLst/>
              <a:rect l="l" t="t" r="r" b="b"/>
              <a:pathLst>
                <a:path w="632" h="80" extrusionOk="0">
                  <a:moveTo>
                    <a:pt x="376" y="1"/>
                  </a:moveTo>
                  <a:cubicBezTo>
                    <a:pt x="265" y="1"/>
                    <a:pt x="154" y="5"/>
                    <a:pt x="43" y="7"/>
                  </a:cubicBezTo>
                  <a:cubicBezTo>
                    <a:pt x="0" y="7"/>
                    <a:pt x="0" y="73"/>
                    <a:pt x="43" y="74"/>
                  </a:cubicBezTo>
                  <a:cubicBezTo>
                    <a:pt x="152" y="76"/>
                    <a:pt x="262" y="79"/>
                    <a:pt x="371" y="79"/>
                  </a:cubicBezTo>
                  <a:cubicBezTo>
                    <a:pt x="444" y="79"/>
                    <a:pt x="517" y="78"/>
                    <a:pt x="589" y="73"/>
                  </a:cubicBezTo>
                  <a:cubicBezTo>
                    <a:pt x="632" y="69"/>
                    <a:pt x="632" y="11"/>
                    <a:pt x="589" y="7"/>
                  </a:cubicBezTo>
                  <a:cubicBezTo>
                    <a:pt x="518" y="2"/>
                    <a:pt x="447" y="1"/>
                    <a:pt x="376"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012;p41"/>
            <p:cNvSpPr/>
            <p:nvPr/>
          </p:nvSpPr>
          <p:spPr>
            <a:xfrm>
              <a:off x="7928398" y="2072017"/>
              <a:ext cx="32868" cy="5990"/>
            </a:xfrm>
            <a:custGeom>
              <a:avLst/>
              <a:gdLst/>
              <a:ahLst/>
              <a:cxnLst/>
              <a:rect l="l" t="t" r="r" b="b"/>
              <a:pathLst>
                <a:path w="620" h="113" extrusionOk="0">
                  <a:moveTo>
                    <a:pt x="275" y="1"/>
                  </a:moveTo>
                  <a:cubicBezTo>
                    <a:pt x="192" y="1"/>
                    <a:pt x="108" y="11"/>
                    <a:pt x="29" y="31"/>
                  </a:cubicBezTo>
                  <a:cubicBezTo>
                    <a:pt x="0" y="37"/>
                    <a:pt x="12" y="75"/>
                    <a:pt x="38" y="75"/>
                  </a:cubicBezTo>
                  <a:cubicBezTo>
                    <a:pt x="39" y="75"/>
                    <a:pt x="40" y="75"/>
                    <a:pt x="41" y="75"/>
                  </a:cubicBezTo>
                  <a:cubicBezTo>
                    <a:pt x="97" y="67"/>
                    <a:pt x="152" y="64"/>
                    <a:pt x="205" y="64"/>
                  </a:cubicBezTo>
                  <a:cubicBezTo>
                    <a:pt x="329" y="64"/>
                    <a:pt x="447" y="82"/>
                    <a:pt x="574" y="111"/>
                  </a:cubicBezTo>
                  <a:cubicBezTo>
                    <a:pt x="577" y="112"/>
                    <a:pt x="580" y="112"/>
                    <a:pt x="583" y="112"/>
                  </a:cubicBezTo>
                  <a:cubicBezTo>
                    <a:pt x="612" y="112"/>
                    <a:pt x="619" y="69"/>
                    <a:pt x="588" y="58"/>
                  </a:cubicBezTo>
                  <a:cubicBezTo>
                    <a:pt x="490" y="19"/>
                    <a:pt x="382" y="1"/>
                    <a:pt x="27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013;p41"/>
            <p:cNvSpPr/>
            <p:nvPr/>
          </p:nvSpPr>
          <p:spPr>
            <a:xfrm>
              <a:off x="7862876" y="2116123"/>
              <a:ext cx="16646" cy="5778"/>
            </a:xfrm>
            <a:custGeom>
              <a:avLst/>
              <a:gdLst/>
              <a:ahLst/>
              <a:cxnLst/>
              <a:rect l="l" t="t" r="r" b="b"/>
              <a:pathLst>
                <a:path w="314" h="109" extrusionOk="0">
                  <a:moveTo>
                    <a:pt x="218" y="0"/>
                  </a:moveTo>
                  <a:cubicBezTo>
                    <a:pt x="148" y="0"/>
                    <a:pt x="75" y="29"/>
                    <a:pt x="22" y="64"/>
                  </a:cubicBezTo>
                  <a:cubicBezTo>
                    <a:pt x="0" y="78"/>
                    <a:pt x="13" y="109"/>
                    <a:pt x="34" y="109"/>
                  </a:cubicBezTo>
                  <a:cubicBezTo>
                    <a:pt x="38" y="109"/>
                    <a:pt x="42" y="107"/>
                    <a:pt x="46" y="105"/>
                  </a:cubicBezTo>
                  <a:cubicBezTo>
                    <a:pt x="80" y="82"/>
                    <a:pt x="118" y="68"/>
                    <a:pt x="160" y="60"/>
                  </a:cubicBezTo>
                  <a:cubicBezTo>
                    <a:pt x="172" y="58"/>
                    <a:pt x="185" y="57"/>
                    <a:pt x="197" y="57"/>
                  </a:cubicBezTo>
                  <a:cubicBezTo>
                    <a:pt x="225" y="57"/>
                    <a:pt x="253" y="61"/>
                    <a:pt x="281" y="61"/>
                  </a:cubicBezTo>
                  <a:cubicBezTo>
                    <a:pt x="282" y="61"/>
                    <a:pt x="282" y="61"/>
                    <a:pt x="282" y="61"/>
                  </a:cubicBezTo>
                  <a:cubicBezTo>
                    <a:pt x="311" y="61"/>
                    <a:pt x="313" y="21"/>
                    <a:pt x="289" y="12"/>
                  </a:cubicBezTo>
                  <a:cubicBezTo>
                    <a:pt x="266" y="4"/>
                    <a:pt x="242" y="0"/>
                    <a:pt x="218"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014;p41"/>
            <p:cNvSpPr/>
            <p:nvPr/>
          </p:nvSpPr>
          <p:spPr>
            <a:xfrm>
              <a:off x="7844269" y="1976808"/>
              <a:ext cx="19297" cy="3234"/>
            </a:xfrm>
            <a:custGeom>
              <a:avLst/>
              <a:gdLst/>
              <a:ahLst/>
              <a:cxnLst/>
              <a:rect l="l" t="t" r="r" b="b"/>
              <a:pathLst>
                <a:path w="364" h="61" extrusionOk="0">
                  <a:moveTo>
                    <a:pt x="186" y="0"/>
                  </a:moveTo>
                  <a:cubicBezTo>
                    <a:pt x="137" y="0"/>
                    <a:pt x="87" y="2"/>
                    <a:pt x="37" y="2"/>
                  </a:cubicBezTo>
                  <a:cubicBezTo>
                    <a:pt x="1" y="2"/>
                    <a:pt x="1" y="57"/>
                    <a:pt x="37" y="58"/>
                  </a:cubicBezTo>
                  <a:cubicBezTo>
                    <a:pt x="87" y="58"/>
                    <a:pt x="137" y="60"/>
                    <a:pt x="186" y="60"/>
                  </a:cubicBezTo>
                  <a:cubicBezTo>
                    <a:pt x="236" y="60"/>
                    <a:pt x="285" y="58"/>
                    <a:pt x="334" y="53"/>
                  </a:cubicBezTo>
                  <a:cubicBezTo>
                    <a:pt x="363" y="48"/>
                    <a:pt x="363" y="12"/>
                    <a:pt x="334" y="8"/>
                  </a:cubicBezTo>
                  <a:cubicBezTo>
                    <a:pt x="285" y="2"/>
                    <a:pt x="236" y="0"/>
                    <a:pt x="186"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015;p41"/>
            <p:cNvSpPr/>
            <p:nvPr/>
          </p:nvSpPr>
          <p:spPr>
            <a:xfrm>
              <a:off x="7820838" y="2113207"/>
              <a:ext cx="24969" cy="4135"/>
            </a:xfrm>
            <a:custGeom>
              <a:avLst/>
              <a:gdLst/>
              <a:ahLst/>
              <a:cxnLst/>
              <a:rect l="l" t="t" r="r" b="b"/>
              <a:pathLst>
                <a:path w="471" h="78" extrusionOk="0">
                  <a:moveTo>
                    <a:pt x="310" y="0"/>
                  </a:moveTo>
                  <a:cubicBezTo>
                    <a:pt x="217" y="0"/>
                    <a:pt x="124" y="10"/>
                    <a:pt x="33" y="15"/>
                  </a:cubicBezTo>
                  <a:cubicBezTo>
                    <a:pt x="1" y="16"/>
                    <a:pt x="1" y="62"/>
                    <a:pt x="33" y="64"/>
                  </a:cubicBezTo>
                  <a:cubicBezTo>
                    <a:pt x="124" y="68"/>
                    <a:pt x="217" y="78"/>
                    <a:pt x="310" y="78"/>
                  </a:cubicBezTo>
                  <a:cubicBezTo>
                    <a:pt x="350" y="78"/>
                    <a:pt x="390" y="76"/>
                    <a:pt x="429" y="71"/>
                  </a:cubicBezTo>
                  <a:cubicBezTo>
                    <a:pt x="471" y="67"/>
                    <a:pt x="471" y="12"/>
                    <a:pt x="429" y="7"/>
                  </a:cubicBezTo>
                  <a:cubicBezTo>
                    <a:pt x="390" y="2"/>
                    <a:pt x="350" y="0"/>
                    <a:pt x="310"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016;p41"/>
            <p:cNvSpPr/>
            <p:nvPr/>
          </p:nvSpPr>
          <p:spPr>
            <a:xfrm>
              <a:off x="7805411" y="1974211"/>
              <a:ext cx="26771" cy="3128"/>
            </a:xfrm>
            <a:custGeom>
              <a:avLst/>
              <a:gdLst/>
              <a:ahLst/>
              <a:cxnLst/>
              <a:rect l="l" t="t" r="r" b="b"/>
              <a:pathLst>
                <a:path w="505" h="59" extrusionOk="0">
                  <a:moveTo>
                    <a:pt x="325" y="0"/>
                  </a:moveTo>
                  <a:cubicBezTo>
                    <a:pt x="225" y="0"/>
                    <a:pt x="124" y="6"/>
                    <a:pt x="25" y="10"/>
                  </a:cubicBezTo>
                  <a:cubicBezTo>
                    <a:pt x="0" y="11"/>
                    <a:pt x="0" y="48"/>
                    <a:pt x="25" y="49"/>
                  </a:cubicBezTo>
                  <a:cubicBezTo>
                    <a:pt x="127" y="53"/>
                    <a:pt x="231" y="59"/>
                    <a:pt x="335" y="59"/>
                  </a:cubicBezTo>
                  <a:cubicBezTo>
                    <a:pt x="381" y="59"/>
                    <a:pt x="426" y="58"/>
                    <a:pt x="472" y="55"/>
                  </a:cubicBezTo>
                  <a:cubicBezTo>
                    <a:pt x="504" y="51"/>
                    <a:pt x="504" y="8"/>
                    <a:pt x="472" y="5"/>
                  </a:cubicBezTo>
                  <a:cubicBezTo>
                    <a:pt x="423" y="2"/>
                    <a:pt x="374" y="0"/>
                    <a:pt x="325"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017;p41"/>
            <p:cNvSpPr/>
            <p:nvPr/>
          </p:nvSpPr>
          <p:spPr>
            <a:xfrm>
              <a:off x="7770689" y="2115964"/>
              <a:ext cx="25075" cy="3923"/>
            </a:xfrm>
            <a:custGeom>
              <a:avLst/>
              <a:gdLst/>
              <a:ahLst/>
              <a:cxnLst/>
              <a:rect l="l" t="t" r="r" b="b"/>
              <a:pathLst>
                <a:path w="473" h="74" extrusionOk="0">
                  <a:moveTo>
                    <a:pt x="303" y="0"/>
                  </a:moveTo>
                  <a:cubicBezTo>
                    <a:pt x="213" y="0"/>
                    <a:pt x="124" y="6"/>
                    <a:pt x="34" y="11"/>
                  </a:cubicBezTo>
                  <a:cubicBezTo>
                    <a:pt x="0" y="12"/>
                    <a:pt x="0" y="62"/>
                    <a:pt x="34" y="64"/>
                  </a:cubicBezTo>
                  <a:cubicBezTo>
                    <a:pt x="123" y="68"/>
                    <a:pt x="212" y="74"/>
                    <a:pt x="301" y="74"/>
                  </a:cubicBezTo>
                  <a:cubicBezTo>
                    <a:pt x="345" y="74"/>
                    <a:pt x="388" y="72"/>
                    <a:pt x="432" y="68"/>
                  </a:cubicBezTo>
                  <a:cubicBezTo>
                    <a:pt x="472" y="65"/>
                    <a:pt x="472" y="10"/>
                    <a:pt x="432" y="5"/>
                  </a:cubicBezTo>
                  <a:cubicBezTo>
                    <a:pt x="389" y="2"/>
                    <a:pt x="346" y="0"/>
                    <a:pt x="303"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018;p41"/>
            <p:cNvSpPr/>
            <p:nvPr/>
          </p:nvSpPr>
          <p:spPr>
            <a:xfrm>
              <a:off x="7753990" y="1968856"/>
              <a:ext cx="34352" cy="7104"/>
            </a:xfrm>
            <a:custGeom>
              <a:avLst/>
              <a:gdLst/>
              <a:ahLst/>
              <a:cxnLst/>
              <a:rect l="l" t="t" r="r" b="b"/>
              <a:pathLst>
                <a:path w="648" h="134" extrusionOk="0">
                  <a:moveTo>
                    <a:pt x="49" y="0"/>
                  </a:moveTo>
                  <a:cubicBezTo>
                    <a:pt x="12" y="0"/>
                    <a:pt x="0" y="57"/>
                    <a:pt x="41" y="71"/>
                  </a:cubicBezTo>
                  <a:cubicBezTo>
                    <a:pt x="162" y="110"/>
                    <a:pt x="288" y="134"/>
                    <a:pt x="414" y="134"/>
                  </a:cubicBezTo>
                  <a:cubicBezTo>
                    <a:pt x="479" y="134"/>
                    <a:pt x="543" y="128"/>
                    <a:pt x="608" y="114"/>
                  </a:cubicBezTo>
                  <a:cubicBezTo>
                    <a:pt x="647" y="105"/>
                    <a:pt x="639" y="41"/>
                    <a:pt x="598" y="41"/>
                  </a:cubicBezTo>
                  <a:cubicBezTo>
                    <a:pt x="598" y="41"/>
                    <a:pt x="598" y="41"/>
                    <a:pt x="597" y="41"/>
                  </a:cubicBezTo>
                  <a:cubicBezTo>
                    <a:pt x="555" y="43"/>
                    <a:pt x="512" y="43"/>
                    <a:pt x="470" y="43"/>
                  </a:cubicBezTo>
                  <a:cubicBezTo>
                    <a:pt x="332" y="43"/>
                    <a:pt x="196" y="34"/>
                    <a:pt x="60" y="2"/>
                  </a:cubicBezTo>
                  <a:cubicBezTo>
                    <a:pt x="56" y="1"/>
                    <a:pt x="53" y="0"/>
                    <a:pt x="49"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54" name="Google Shape;1019;p41"/>
          <p:cNvSpPr txBox="1">
            <a:spLocks/>
          </p:cNvSpPr>
          <p:nvPr/>
        </p:nvSpPr>
        <p:spPr>
          <a:xfrm>
            <a:off x="2878141" y="-66478"/>
            <a:ext cx="2950502" cy="554025"/>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1"/>
              </a:buClr>
              <a:buSzPts val="4000"/>
              <a:buFont typeface="Amatic SC"/>
              <a:buNone/>
              <a:defRPr sz="4000" b="1" i="0" u="none" strike="noStrike" cap="none">
                <a:solidFill>
                  <a:schemeClr val="dk1"/>
                </a:solidFill>
                <a:latin typeface="Amatic SC"/>
                <a:ea typeface="Amatic SC"/>
                <a:cs typeface="Amatic SC"/>
                <a:sym typeface="Amatic SC"/>
              </a:defRPr>
            </a:lvl1pPr>
            <a:lvl2pPr marR="0" lvl="1"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2pPr>
            <a:lvl3pPr marR="0" lvl="2"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3pPr>
            <a:lvl4pPr marR="0" lvl="3"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4pPr>
            <a:lvl5pPr marR="0" lvl="4"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5pPr>
            <a:lvl6pPr marR="0" lvl="5"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6pPr>
            <a:lvl7pPr marR="0" lvl="6"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7pPr>
            <a:lvl8pPr marR="0" lvl="7"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8pPr>
            <a:lvl9pPr marR="0" lvl="8" algn="l" rtl="0">
              <a:lnSpc>
                <a:spcPct val="100000"/>
              </a:lnSpc>
              <a:spcBef>
                <a:spcPts val="0"/>
              </a:spcBef>
              <a:spcAft>
                <a:spcPts val="0"/>
              </a:spcAft>
              <a:buClr>
                <a:schemeClr val="dk1"/>
              </a:buClr>
              <a:buSzPts val="2800"/>
              <a:buFont typeface="Amatic SC"/>
              <a:buNone/>
              <a:defRPr sz="2800" b="1" i="0" u="none" strike="noStrike" cap="none">
                <a:solidFill>
                  <a:schemeClr val="dk1"/>
                </a:solidFill>
                <a:latin typeface="Amatic SC"/>
                <a:ea typeface="Amatic SC"/>
                <a:cs typeface="Amatic SC"/>
                <a:sym typeface="Amatic SC"/>
              </a:defRPr>
            </a:lvl9pPr>
          </a:lstStyle>
          <a:p>
            <a:r>
              <a:rPr lang="en-US" sz="3600" dirty="0" smtClean="0">
                <a:latin typeface="+mn-lt"/>
              </a:rPr>
              <a:t>I. </a:t>
            </a:r>
            <a:r>
              <a:rPr lang="en-US" sz="3600" dirty="0" err="1" smtClean="0">
                <a:latin typeface="+mn-lt"/>
              </a:rPr>
              <a:t>Vật</a:t>
            </a:r>
            <a:r>
              <a:rPr lang="en-US" sz="3600" dirty="0" smtClean="0">
                <a:latin typeface="+mn-lt"/>
              </a:rPr>
              <a:t> </a:t>
            </a:r>
            <a:r>
              <a:rPr lang="en-US" sz="3600" dirty="0" err="1" smtClean="0">
                <a:latin typeface="+mn-lt"/>
              </a:rPr>
              <a:t>liệu</a:t>
            </a:r>
            <a:endParaRPr lang="en-US" sz="3600" dirty="0">
              <a:latin typeface="+mn-lt"/>
            </a:endParaRPr>
          </a:p>
        </p:txBody>
      </p:sp>
    </p:spTree>
    <p:extLst>
      <p:ext uri="{BB962C8B-B14F-4D97-AF65-F5344CB8AC3E}">
        <p14:creationId xmlns:p14="http://schemas.microsoft.com/office/powerpoint/2010/main" val="41838016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500" fill="hold"/>
                                        <p:tgtEl>
                                          <p:spTgt spid="5"/>
                                        </p:tgtEl>
                                        <p:attrNameLst>
                                          <p:attrName>ppt_x</p:attrName>
                                        </p:attrNameLst>
                                      </p:cBhvr>
                                      <p:tavLst>
                                        <p:tav tm="0">
                                          <p:val>
                                            <p:strVal val="#ppt_x"/>
                                          </p:val>
                                        </p:tav>
                                        <p:tav tm="100000">
                                          <p:val>
                                            <p:strVal val="#ppt_x"/>
                                          </p:val>
                                        </p:tav>
                                      </p:tavLst>
                                    </p:anim>
                                    <p:anim calcmode="lin" valueType="num">
                                      <p:cBhvr additive="base">
                                        <p:cTn id="16" dur="500" fill="hold"/>
                                        <p:tgtEl>
                                          <p:spTgt spid="5"/>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par>
                                <p:cTn id="21" presetID="2" presetClass="entr" presetSubtype="4" fill="hold" nodeType="withEffect">
                                  <p:stCondLst>
                                    <p:cond delay="0"/>
                                  </p:stCondLst>
                                  <p:childTnLst>
                                    <p:set>
                                      <p:cBhvr>
                                        <p:cTn id="22" dur="1" fill="hold">
                                          <p:stCondLst>
                                            <p:cond delay="0"/>
                                          </p:stCondLst>
                                        </p:cTn>
                                        <p:tgtEl>
                                          <p:spTgt spid="6"/>
                                        </p:tgtEl>
                                        <p:attrNameLst>
                                          <p:attrName>style.visibility</p:attrName>
                                        </p:attrNameLst>
                                      </p:cBhvr>
                                      <p:to>
                                        <p:strVal val="visible"/>
                                      </p:to>
                                    </p:set>
                                    <p:anim calcmode="lin" valueType="num">
                                      <p:cBhvr additive="base">
                                        <p:cTn id="23" dur="500" fill="hold"/>
                                        <p:tgtEl>
                                          <p:spTgt spid="6"/>
                                        </p:tgtEl>
                                        <p:attrNameLst>
                                          <p:attrName>ppt_x</p:attrName>
                                        </p:attrNameLst>
                                      </p:cBhvr>
                                      <p:tavLst>
                                        <p:tav tm="0">
                                          <p:val>
                                            <p:strVal val="#ppt_x"/>
                                          </p:val>
                                        </p:tav>
                                        <p:tav tm="100000">
                                          <p:val>
                                            <p:strVal val="#ppt_x"/>
                                          </p:val>
                                        </p:tav>
                                      </p:tavLst>
                                    </p:anim>
                                    <p:anim calcmode="lin" valueType="num">
                                      <p:cBhvr additive="base">
                                        <p:cTn id="24" dur="500" fill="hold"/>
                                        <p:tgtEl>
                                          <p:spTgt spid="6"/>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 calcmode="lin" valueType="num">
                                      <p:cBhvr additive="base">
                                        <p:cTn id="27" dur="500" fill="hold"/>
                                        <p:tgtEl>
                                          <p:spTgt spid="10"/>
                                        </p:tgtEl>
                                        <p:attrNameLst>
                                          <p:attrName>ppt_x</p:attrName>
                                        </p:attrNameLst>
                                      </p:cBhvr>
                                      <p:tavLst>
                                        <p:tav tm="0">
                                          <p:val>
                                            <p:strVal val="#ppt_x"/>
                                          </p:val>
                                        </p:tav>
                                        <p:tav tm="100000">
                                          <p:val>
                                            <p:strVal val="#ppt_x"/>
                                          </p:val>
                                        </p:tav>
                                      </p:tavLst>
                                    </p:anim>
                                    <p:anim calcmode="lin" valueType="num">
                                      <p:cBhvr additive="base">
                                        <p:cTn id="2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 calcmode="lin" valueType="num">
                                      <p:cBhvr additive="base">
                                        <p:cTn id="33" dur="500" fill="hold"/>
                                        <p:tgtEl>
                                          <p:spTgt spid="11"/>
                                        </p:tgtEl>
                                        <p:attrNameLst>
                                          <p:attrName>ppt_x</p:attrName>
                                        </p:attrNameLst>
                                      </p:cBhvr>
                                      <p:tavLst>
                                        <p:tav tm="0">
                                          <p:val>
                                            <p:strVal val="#ppt_x"/>
                                          </p:val>
                                        </p:tav>
                                        <p:tav tm="100000">
                                          <p:val>
                                            <p:strVal val="#ppt_x"/>
                                          </p:val>
                                        </p:tav>
                                      </p:tavLst>
                                    </p:anim>
                                    <p:anim calcmode="lin" valueType="num">
                                      <p:cBhvr additive="base">
                                        <p:cTn id="3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ppt_x"/>
                                          </p:val>
                                        </p:tav>
                                        <p:tav tm="100000">
                                          <p:val>
                                            <p:strVal val="#ppt_x"/>
                                          </p:val>
                                        </p:tav>
                                      </p:tavLst>
                                    </p:anim>
                                    <p:anim calcmode="lin" valueType="num">
                                      <p:cBhvr additive="base">
                                        <p:cTn id="4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 presetClass="entr" presetSubtype="4" fill="hold" grpId="0" nodeType="clickEffect">
                                  <p:stCondLst>
                                    <p:cond delay="0"/>
                                  </p:stCondLst>
                                  <p:childTnLst>
                                    <p:set>
                                      <p:cBhvr>
                                        <p:cTn id="44" dur="1" fill="hold">
                                          <p:stCondLst>
                                            <p:cond delay="0"/>
                                          </p:stCondLst>
                                        </p:cTn>
                                        <p:tgtEl>
                                          <p:spTgt spid="13"/>
                                        </p:tgtEl>
                                        <p:attrNameLst>
                                          <p:attrName>style.visibility</p:attrName>
                                        </p:attrNameLst>
                                      </p:cBhvr>
                                      <p:to>
                                        <p:strVal val="visible"/>
                                      </p:to>
                                    </p:set>
                                    <p:anim calcmode="lin" valueType="num">
                                      <p:cBhvr additive="base">
                                        <p:cTn id="45" dur="500" fill="hold"/>
                                        <p:tgtEl>
                                          <p:spTgt spid="13"/>
                                        </p:tgtEl>
                                        <p:attrNameLst>
                                          <p:attrName>ppt_x</p:attrName>
                                        </p:attrNameLst>
                                      </p:cBhvr>
                                      <p:tavLst>
                                        <p:tav tm="0">
                                          <p:val>
                                            <p:strVal val="#ppt_x"/>
                                          </p:val>
                                        </p:tav>
                                        <p:tav tm="100000">
                                          <p:val>
                                            <p:strVal val="#ppt_x"/>
                                          </p:val>
                                        </p:tav>
                                      </p:tavLst>
                                    </p:anim>
                                    <p:anim calcmode="lin" valueType="num">
                                      <p:cBhvr additive="base">
                                        <p:cTn id="4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animBg="1"/>
      <p:bldP spid="12" grpId="0" animBg="1"/>
      <p:bldP spid="13" grpId="0" animBg="1"/>
    </p:bldLst>
  </p:timing>
</p:sld>
</file>

<file path=ppt/theme/theme1.xml><?xml version="1.0" encoding="utf-8"?>
<a:theme xmlns:a="http://schemas.openxmlformats.org/drawingml/2006/main" name="Giant Doodles Newsletter by Slidesgo">
  <a:themeElements>
    <a:clrScheme name="Simple Light">
      <a:dk1>
        <a:srgbClr val="002969"/>
      </a:dk1>
      <a:lt1>
        <a:srgbClr val="FFFFFF"/>
      </a:lt1>
      <a:dk2>
        <a:srgbClr val="698A9D"/>
      </a:dk2>
      <a:lt2>
        <a:srgbClr val="EEEEEE"/>
      </a:lt2>
      <a:accent1>
        <a:srgbClr val="FE98B0"/>
      </a:accent1>
      <a:accent2>
        <a:srgbClr val="12B6C2"/>
      </a:accent2>
      <a:accent3>
        <a:srgbClr val="9DDDD1"/>
      </a:accent3>
      <a:accent4>
        <a:srgbClr val="F67A62"/>
      </a:accent4>
      <a:accent5>
        <a:srgbClr val="FFC6BB"/>
      </a:accent5>
      <a:accent6>
        <a:srgbClr val="FECE5F"/>
      </a:accent6>
      <a:hlink>
        <a:srgbClr val="00296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855</TotalTime>
  <Words>1725</Words>
  <Application>Microsoft Office PowerPoint</Application>
  <PresentationFormat>On-screen Show (16:9)</PresentationFormat>
  <Paragraphs>268</Paragraphs>
  <Slides>39</Slides>
  <Notes>0</Notes>
  <HiddenSlides>0</HiddenSlides>
  <MMClips>6</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39</vt:i4>
      </vt:variant>
    </vt:vector>
  </HeadingPairs>
  <TitlesOfParts>
    <vt:vector size="50" baseType="lpstr">
      <vt:lpstr>Arial</vt:lpstr>
      <vt:lpstr>Vibur</vt:lpstr>
      <vt:lpstr>.VnRevue</vt:lpstr>
      <vt:lpstr>Tahoma</vt:lpstr>
      <vt:lpstr>Didact Gothic</vt:lpstr>
      <vt:lpstr>Calibri</vt:lpstr>
      <vt:lpstr>Wingdings 3</vt:lpstr>
      <vt:lpstr>Amatic SC</vt:lpstr>
      <vt:lpstr>Catamaran</vt:lpstr>
      <vt:lpstr>Times New Roman</vt:lpstr>
      <vt:lpstr>Giant Doodles Newsletter by Slidesgo</vt:lpstr>
      <vt:lpstr>PowerPoint Presentation</vt:lpstr>
      <vt:lpstr>PowerPoint Presentation</vt:lpstr>
      <vt:lpstr>PowerPoint Presentation</vt:lpstr>
      <vt:lpstr>PowerPoint Presentation</vt:lpstr>
      <vt:lpstr>PowerPoint Presentation</vt:lpstr>
      <vt:lpstr>BÀI 12.  MỘT SỐ VẬT LIỆU</vt:lpstr>
      <vt:lpstr>PowerPoint Presentation</vt:lpstr>
      <vt:lpstr>I. Vật liệu</vt:lpstr>
      <vt:lpstr>? Quan sát các hình ảnh sau và cho biết các vật liệu tạo ra chúng </vt:lpstr>
      <vt:lpstr>I. Vật liệu</vt:lpstr>
      <vt:lpstr>Câu 1: Quan sát hình ảnh, cho biết vật liệu làm ra chúng và xác định những vật liệu này có sẵn trong tự nhiên hay do con người làm ra. Sau đó điền vào phiếu học tập số 1 sau đây: </vt:lpstr>
      <vt:lpstr>NHIỆM VỤ HỌC SINH:  Thảo luận nhóm cặp   THỜI GIAN:  3 PHÚT </vt:lpstr>
      <vt:lpstr>I. Vật liệu</vt:lpstr>
      <vt:lpstr>I. Vật liệu</vt:lpstr>
      <vt:lpstr>PowerPoint Presentation</vt:lpstr>
      <vt:lpstr>PowerPoint Presentation</vt:lpstr>
      <vt:lpstr>II. TÍNH CHẤT VÀ ỨNG DỤNG CỦA VẬT LIỆU</vt:lpstr>
      <vt:lpstr>PowerPoint Presentation</vt:lpstr>
      <vt:lpstr>PowerPoint Presentation</vt:lpstr>
      <vt:lpstr>PowerPoint Presentation</vt:lpstr>
      <vt:lpstr>II. TÍNH CHẤT VÀ ỨNG DỤNG CỦA VẬT LIỆU</vt:lpstr>
      <vt:lpstr>PowerPoint Presentation</vt:lpstr>
      <vt:lpstr>PowerPoint Presentation</vt:lpstr>
      <vt:lpstr>PowerPoint Presentation</vt:lpstr>
      <vt:lpstr>PowerPoint Presentation</vt:lpstr>
      <vt:lpstr>II. TÍNH CHẤT VÀ ỨNG DỤNG CỦA VẬT LIỆU</vt:lpstr>
      <vt:lpstr>PowerPoint Presentation</vt:lpstr>
      <vt:lpstr>TÍNH CHẤT CỦA MỘT SỐ VẬT LIỆU THÔNG DỤNG </vt:lpstr>
      <vt:lpstr>PowerPoint Presentation</vt:lpstr>
      <vt:lpstr>PowerPoint Presentation</vt:lpstr>
      <vt:lpstr>PowerPoint Presentation</vt:lpstr>
      <vt:lpstr>PowerPoint Presentation</vt:lpstr>
      <vt:lpstr>CỦNG CỐ</vt:lpstr>
      <vt:lpstr>XỬ LÝ RÁC RÁC THẢI SINH HOẠT</vt:lpstr>
      <vt:lpstr>CHU TRÌNH 3R</vt:lpstr>
      <vt:lpstr>PowerPoint Presentation</vt:lpstr>
      <vt:lpstr>HOÀN THÀNH PHIẾU HỌC TẬP SỐ 4</vt:lpstr>
      <vt:lpstr>LUYỆN TẬP</vt:lpstr>
      <vt:lpstr>VẬN DỤNG</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BÀI 12. MỘT SỐ VẬT LIỆU</dc:title>
  <cp:lastModifiedBy>TQT PC</cp:lastModifiedBy>
  <cp:revision>87</cp:revision>
  <cp:lastPrinted>2022-10-21T00:53:28Z</cp:lastPrinted>
  <dcterms:modified xsi:type="dcterms:W3CDTF">2022-10-21T03:49:56Z</dcterms:modified>
</cp:coreProperties>
</file>