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61" r:id="rId5"/>
    <p:sldId id="262" r:id="rId6"/>
    <p:sldId id="257" r:id="rId7"/>
    <p:sldId id="259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718D-A93E-6624-97E9-FBCF258F6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3C331-AE72-73F2-DBAC-55B399821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754A4-5C2E-A66C-7BE4-733A01E1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13B04-B84F-D956-E097-CA5713B5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A1D7-7D80-06C9-B0EB-EBC04B2E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2791-E905-8F2B-AA56-0D8C7374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B068C-FD70-D588-7DA5-7958D4B0C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5D01-C792-A90E-72D1-DB7BFABA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A97B7-E008-DC0C-F371-7D16AB19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FE3C-5D3F-3E66-6EEE-F4D3DBE6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964EB-4A29-9B3F-7E36-7B426BDF6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09C6B-7445-73FF-50F3-51F404AB3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7953-E72B-BE5D-1910-20C81301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C2962-C04A-7BF5-B76A-0116E28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5FC4A-442F-03C9-B117-7D51570E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EDF8-99F6-8B0B-2F1D-69660893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AE18-8097-9CE2-6537-49CD19F6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84629-4439-6DF9-3FD9-F659F3A9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3F48D-4E73-F2B1-049F-DA3E53F6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69DC-3797-7952-5FA7-ED59C690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F266-CE1A-29DB-7344-8A9A3412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D1E9F-7A80-4189-8CDF-4AD176997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1E648-8C14-9D7D-3CA5-C71848DB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CBD8F-4EE0-D8DC-532A-227B67A9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ADC97-5FF2-B04D-CF5A-7197F335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B3ED-76BC-A08A-D344-C5EAE6BB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75929-7F61-E83F-DBB8-925334EAE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2A9EB-0AD0-B056-042B-0C3A7440A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FE036-6CB1-9CA7-F38F-AEA3D68A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7E8E5-B07A-982D-37B8-6C197EC8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EBCF6-10C4-9067-E2C5-D032C44E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B64E-EBEE-7F57-352B-3789C8E2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5623C-0EBB-8340-DD26-C51CB4F9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428B7-7CEB-1600-E3B4-DB6349163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C0D9B-40E2-EDDA-A755-7721D30C3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11F37-261E-DCBA-3D1B-59EDBA169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636CD-C15A-55F3-6E75-21894217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56BCD-915F-9263-0809-3BB85967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C0C01-7AC5-D164-A111-1B84D261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AA91-B00B-9AAE-E6AD-36068984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394AA-60BD-E6FC-B6A6-9D206F7A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70C1D-33C8-6E75-3108-078B30DD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1FBD4-873A-8DC5-5EF8-CFC2650B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9E0CE-A5E7-1036-8C5F-1EDDCED4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3186A-D675-4651-D643-A15FDB8A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7C6FC-EA9F-08F0-3E09-FBB83A80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17A4-5C41-F64F-91FF-DD32DB06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EAA3-D5D4-158A-68DA-A64EC6D3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563DE-FDE4-C8E1-ADEA-5F3DE558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DC7C3-78AF-EEC7-533B-B5CFF4FB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8E2BB-9374-766E-D902-B23AE5FE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2D2E3-075A-2C58-28B7-97D0E45B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3565-765A-4C27-CED8-C66AC5C7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ED27F-6946-EEA9-2FE4-AE18BDE3B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D23B5-0A99-0176-51C2-92DBCF3FA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B60A3-0155-D651-2526-9E454708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0A8DB-1E5A-188D-55C2-1C40AA32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3508F-6E73-0F2B-76C8-6C855FC7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B96DE-AE3F-D5E5-CD32-5E7D8A57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E8A0D-6F00-8975-20CA-7B17145F0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6CE1C-3785-6A7E-A4CF-E3A92FC78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7C0D-2766-4EAD-BFE9-FDA16135523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BD91-F377-3CE7-9559-C3642975D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ED94-7A3A-365E-657B-277CE8016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F589-F6F8-495A-A7A2-6200D3E7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ECC8-15A9-9482-2B69-3488CBC29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431" y="1338935"/>
            <a:ext cx="9144000" cy="1030532"/>
          </a:xfrm>
        </p:spPr>
        <p:txBody>
          <a:bodyPr/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BÀI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935E3-75DB-DA6A-0595-D3D416F8C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277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THIẾT KẾ TỜ GẤP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14081-5BFC-2481-58ED-7EBB1569BD29}"/>
              </a:ext>
            </a:extLst>
          </p:cNvPr>
          <p:cNvSpPr txBox="1"/>
          <p:nvPr/>
        </p:nvSpPr>
        <p:spPr>
          <a:xfrm>
            <a:off x="4048648" y="3940585"/>
            <a:ext cx="4833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      ( 2 TIẾT )</a:t>
            </a:r>
          </a:p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TIẾT 1: HĐ 1-2-3</a:t>
            </a:r>
          </a:p>
        </p:txBody>
      </p:sp>
    </p:spTree>
    <p:extLst>
      <p:ext uri="{BB962C8B-B14F-4D97-AF65-F5344CB8AC3E}">
        <p14:creationId xmlns:p14="http://schemas.microsoft.com/office/powerpoint/2010/main" val="252858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127011-8210-EB6B-C76A-651B33147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49506"/>
            <a:ext cx="10721788" cy="36082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*HS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HS.</a:t>
            </a:r>
          </a:p>
          <a:p>
            <a:pPr algn="just"/>
            <a:r>
              <a:rPr lang="en-CA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935D9-DBC2-C7DC-2A62-870D79365EE4}"/>
              </a:ext>
            </a:extLst>
          </p:cNvPr>
          <p:cNvSpPr txBox="1"/>
          <p:nvPr/>
        </p:nvSpPr>
        <p:spPr>
          <a:xfrm>
            <a:off x="2814917" y="241612"/>
            <a:ext cx="71717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HOẠT ĐỘNG 3 (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</a:rPr>
              <a:t>Tiếp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</a:rPr>
              <a:t>theo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)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E761-E5D9-15DE-7D48-E1F89BDBE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7" y="987300"/>
            <a:ext cx="9789459" cy="1655762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HOẠT ĐỘNG 4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49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49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49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49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B1761-1CE2-3B4D-A8C9-212D5414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1" y="1591713"/>
            <a:ext cx="10434918" cy="1482723"/>
          </a:xfrm>
        </p:spPr>
        <p:txBody>
          <a:bodyPr>
            <a:normAutofit/>
          </a:bodyPr>
          <a:lstStyle/>
          <a:p>
            <a:pPr algn="just"/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C558F-D028-DCD3-B913-B9DA3A091597}"/>
              </a:ext>
            </a:extLst>
          </p:cNvPr>
          <p:cNvSpPr txBox="1"/>
          <p:nvPr/>
        </p:nvSpPr>
        <p:spPr>
          <a:xfrm>
            <a:off x="1004047" y="3074436"/>
            <a:ext cx="1044095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Cách sắp xếp, tỉ lệ hình và chữ trên tờ gấp đó như thế 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 thuật thể hiện tờ 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có ý tưởng điều chỉnh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tờ gấp hoàn thiện hơn?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B4567-1762-9CF2-4F48-C37E802A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31" y="2244130"/>
            <a:ext cx="4010055" cy="2822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80560-9E15-5970-D567-E5CF8BB65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701" y="2244130"/>
            <a:ext cx="3864429" cy="2841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B96C4-E144-F518-2855-FAA24DBF1525}"/>
              </a:ext>
            </a:extLst>
          </p:cNvPr>
          <p:cNvSpPr txBox="1"/>
          <p:nvPr/>
        </p:nvSpPr>
        <p:spPr>
          <a:xfrm>
            <a:off x="4096139" y="223935"/>
            <a:ext cx="3592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HOẠT ĐỘNG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CCF41-D097-63CE-9DDA-E9A56E4281EF}"/>
              </a:ext>
            </a:extLst>
          </p:cNvPr>
          <p:cNvSpPr txBox="1"/>
          <p:nvPr/>
        </p:nvSpPr>
        <p:spPr>
          <a:xfrm>
            <a:off x="599322" y="807571"/>
            <a:ext cx="109933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n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logo,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93949-0CAE-8571-C900-E90D54414D25}"/>
              </a:ext>
            </a:extLst>
          </p:cNvPr>
          <p:cNvSpPr txBox="1"/>
          <p:nvPr/>
        </p:nvSpPr>
        <p:spPr>
          <a:xfrm>
            <a:off x="524678" y="5066522"/>
            <a:ext cx="10001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D869-1551-7076-7D8A-D9E0F604B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2202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GHI NHỚ ( T 37/SGK ) </a:t>
            </a:r>
            <a:br>
              <a:rPr lang="en-US" sz="4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06039-CCDD-EF9D-F336-1345E27BB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306" y="2384612"/>
            <a:ext cx="10972800" cy="2873188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màu sắc, logo, slogan, kiểu chữ được hiển thị trên sản phẩm, bao bì, tờ gấp của một công ty, tổ chức ngoài chức năng giới thiệu – quảng cáo còn là những yếu tố để nhận diện thương hiệu.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293F-0989-6C4D-A697-D9E6E84CF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1436" y="548622"/>
            <a:ext cx="5504329" cy="1655762"/>
          </a:xfrm>
        </p:spPr>
        <p:txBody>
          <a:bodyPr>
            <a:normAutofit fontScale="90000"/>
          </a:bodyPr>
          <a:lstStyle/>
          <a:p>
            <a:r>
              <a:rPr lang="en-US" sz="6000" b="1" u="sng" dirty="0" err="1">
                <a:solidFill>
                  <a:schemeClr val="accent2">
                    <a:lumMod val="75000"/>
                  </a:schemeClr>
                </a:solidFill>
              </a:rPr>
              <a:t>Củng</a:t>
            </a:r>
            <a:r>
              <a:rPr lang="en-US" sz="6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u="sng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6000" b="1" u="sng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en-US" sz="6000" b="1" u="sng" dirty="0" err="1">
                <a:solidFill>
                  <a:schemeClr val="accent2">
                    <a:lumMod val="75000"/>
                  </a:schemeClr>
                </a:solidFill>
              </a:rPr>
              <a:t>dặn</a:t>
            </a:r>
            <a:r>
              <a:rPr lang="en-US" sz="6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u="sng" dirty="0" err="1">
                <a:solidFill>
                  <a:schemeClr val="accent2">
                    <a:lumMod val="75000"/>
                  </a:schemeClr>
                </a:solidFill>
              </a:rPr>
              <a:t>dò</a:t>
            </a:r>
            <a:br>
              <a:rPr lang="en-US" sz="6000" b="1" u="sng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86638-B729-2FF0-03A4-C9F1E685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1846729"/>
            <a:ext cx="10381129" cy="3411071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*Hoàn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Tổng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kết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kì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I</a:t>
            </a: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Trưng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bày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sản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phẩm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mĩ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thuật</a:t>
            </a:r>
            <a:endParaRPr lang="en-US" sz="7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(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liệu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trưng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bày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sản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phẩm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mĩ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73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thuật</a:t>
            </a:r>
            <a:r>
              <a:rPr lang="en-US" sz="7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B7115-B43D-B3C3-D32B-DDAA7A680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" t="34322" r="1834" b="33333"/>
          <a:stretch/>
        </p:blipFill>
        <p:spPr>
          <a:xfrm>
            <a:off x="6617001" y="1469326"/>
            <a:ext cx="4001754" cy="286464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AC235-434C-FC63-7B29-AF0A85AC0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4" t="33827" b="33827"/>
          <a:stretch/>
        </p:blipFill>
        <p:spPr>
          <a:xfrm>
            <a:off x="1363576" y="1407770"/>
            <a:ext cx="4114259" cy="294518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22F07-F6DD-7B73-6D7A-507C3F538EE0}"/>
              </a:ext>
            </a:extLst>
          </p:cNvPr>
          <p:cNvSpPr txBox="1"/>
          <p:nvPr/>
        </p:nvSpPr>
        <p:spPr>
          <a:xfrm>
            <a:off x="4764874" y="280337"/>
            <a:ext cx="295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HOẠT ĐỘNG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30A3D-F33C-6674-102B-299EA5DDF292}"/>
              </a:ext>
            </a:extLst>
          </p:cNvPr>
          <p:cNvSpPr txBox="1"/>
          <p:nvPr/>
        </p:nvSpPr>
        <p:spPr>
          <a:xfrm>
            <a:off x="2501123" y="785035"/>
            <a:ext cx="851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- nhận thức về đặc điểm của tờ gấp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10C81-65AA-AF96-D623-7714330C1716}"/>
              </a:ext>
            </a:extLst>
          </p:cNvPr>
          <p:cNvSpPr txBox="1"/>
          <p:nvPr/>
        </p:nvSpPr>
        <p:spPr>
          <a:xfrm>
            <a:off x="320350" y="4433486"/>
            <a:ext cx="115512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sắp xếp hình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 trên tờ gấp như thế nào?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Tờ gấp có vai trò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cuộc sống?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71963F-4B24-9C83-5220-E398C6E4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49" y="1815322"/>
            <a:ext cx="3041208" cy="213120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0604B-E97E-2BC9-FF97-8024C7AC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43" y="1829661"/>
            <a:ext cx="2972164" cy="213120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AEF46-C11E-3821-8230-510AB0BFA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351" y="1815322"/>
            <a:ext cx="3047951" cy="213120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7F2E17-BA2F-B708-EB42-F74CFA5F1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351" y="4277742"/>
            <a:ext cx="3047951" cy="227111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EBD84-56BD-237D-23F1-1D5C5E1CDAA4}"/>
              </a:ext>
            </a:extLst>
          </p:cNvPr>
          <p:cNvSpPr txBox="1"/>
          <p:nvPr/>
        </p:nvSpPr>
        <p:spPr>
          <a:xfrm>
            <a:off x="2748835" y="165510"/>
            <a:ext cx="516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            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HOẠT ĐỘNG 2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1C2F96-0BB1-E0DB-9C1C-415357B618E0}"/>
              </a:ext>
            </a:extLst>
          </p:cNvPr>
          <p:cNvSpPr txBox="1"/>
          <p:nvPr/>
        </p:nvSpPr>
        <p:spPr>
          <a:xfrm>
            <a:off x="485192" y="4119124"/>
            <a:ext cx="72729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Trang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Khâu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3E9E9-827F-4208-5C65-93910472A6E2}"/>
              </a:ext>
            </a:extLst>
          </p:cNvPr>
          <p:cNvSpPr txBox="1"/>
          <p:nvPr/>
        </p:nvSpPr>
        <p:spPr>
          <a:xfrm>
            <a:off x="1236142" y="717116"/>
            <a:ext cx="97131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5DF10F-1806-989E-2CE9-57D3F1DF9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44991"/>
          </a:xfrm>
        </p:spPr>
        <p:txBody>
          <a:bodyPr>
            <a:normAutofit fontScale="90000"/>
          </a:bodyPr>
          <a:lstStyle/>
          <a:p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60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GHI NHỚ ( T 35/SGK ) </a:t>
            </a:r>
            <a:br>
              <a:rPr lang="en-US" sz="4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F5A9A05-DAA0-C609-A2F7-EEC39D66A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952" y="2150707"/>
            <a:ext cx="10151705" cy="3167384"/>
          </a:xfrm>
        </p:spPr>
        <p:txBody>
          <a:bodyPr>
            <a:normAutofit fontScale="62500" lnSpcReduction="20000"/>
          </a:bodyPr>
          <a:lstStyle/>
          <a:p>
            <a:r>
              <a:rPr lang="vi-VN" sz="8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 xếp hình ảnh, chữ, logo với màu sắc hài hoà trên các mặt giấy khác nhau có thể tạo được tờ gấp giới thiệu – quảng cáo thương hiệu cho một địa danh hay đơn vị.</a:t>
            </a:r>
            <a:endParaRPr lang="en-US" sz="8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0F01-3330-1A91-2F0F-83DBFC51A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046" y="0"/>
            <a:ext cx="6977623" cy="7209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HOẠT ĐỘNG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69336-C0CB-DA7B-4CB4-0461CA2D6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1" y="3507796"/>
            <a:ext cx="10672147" cy="16557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sẽ thiết kế tờ gấp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 hiện </a:t>
            </a:r>
            <a:r>
              <a:rPr lang="en-US" sz="11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1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chữ trên tờ gấp như thế nào?</a:t>
            </a:r>
            <a:endParaRPr lang="en-US" sz="11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31B9A-3ED5-C911-DEA6-6FFE8EC471A2}"/>
              </a:ext>
            </a:extLst>
          </p:cNvPr>
          <p:cNvSpPr txBox="1"/>
          <p:nvPr/>
        </p:nvSpPr>
        <p:spPr>
          <a:xfrm>
            <a:off x="503853" y="589124"/>
            <a:ext cx="106721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tờ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quảng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định nội dung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hình thức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Thực hành t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hiết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tờ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quảng cáo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ý tưởng và vật liệu sẵn có.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23D4C-2684-B907-0C8A-AB193906AB8F}"/>
              </a:ext>
            </a:extLst>
          </p:cNvPr>
          <p:cNvSpPr txBox="1"/>
          <p:nvPr/>
        </p:nvSpPr>
        <p:spPr>
          <a:xfrm>
            <a:off x="2214466" y="2757598"/>
            <a:ext cx="845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C27C58-B56B-4B68-CA1E-418F51883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362" y="754496"/>
            <a:ext cx="3288268" cy="18353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F8BEC-11B4-F6BE-343C-1935CD0AB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" t="37257" r="2370" b="37036"/>
          <a:stretch/>
        </p:blipFill>
        <p:spPr>
          <a:xfrm>
            <a:off x="6600305" y="3468445"/>
            <a:ext cx="4005381" cy="252276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289B2-4E9A-69FB-3E14-3FE983FF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88" y="754496"/>
            <a:ext cx="3302025" cy="18353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CCBA2-74F6-AC0F-5044-9BE94E176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645" y="754496"/>
            <a:ext cx="3274624" cy="18353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CE748B-FF00-09F1-B527-0C5CAE273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314" y="3472912"/>
            <a:ext cx="4289492" cy="252276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6DBB9-0143-19BB-1B77-8362F73F2794}"/>
              </a:ext>
            </a:extLst>
          </p:cNvPr>
          <p:cNvSpPr txBox="1"/>
          <p:nvPr/>
        </p:nvSpPr>
        <p:spPr>
          <a:xfrm>
            <a:off x="1368373" y="152528"/>
            <a:ext cx="957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thiết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mềm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Microsoft PowerPoint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B50A6-DEAA-0702-63D1-4C4013E990E1}"/>
              </a:ext>
            </a:extLst>
          </p:cNvPr>
          <p:cNvSpPr txBox="1"/>
          <p:nvPr/>
        </p:nvSpPr>
        <p:spPr>
          <a:xfrm>
            <a:off x="223934" y="2673288"/>
            <a:ext cx="444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Xác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định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kích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thước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4F971-7908-418C-562D-F64B17A8AF01}"/>
              </a:ext>
            </a:extLst>
          </p:cNvPr>
          <p:cNvSpPr txBox="1"/>
          <p:nvPr/>
        </p:nvSpPr>
        <p:spPr>
          <a:xfrm>
            <a:off x="5354951" y="3020100"/>
            <a:ext cx="61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Xác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định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vị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trí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tỉ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lệ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mảng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mảng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phù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hợp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CF21F-ABD1-E0D8-5AE1-1D55F6DF856B}"/>
              </a:ext>
            </a:extLst>
          </p:cNvPr>
          <p:cNvSpPr txBox="1"/>
          <p:nvPr/>
        </p:nvSpPr>
        <p:spPr>
          <a:xfrm>
            <a:off x="1240971" y="6425969"/>
            <a:ext cx="906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Thêm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ảnh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nội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dung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vào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hoàn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thiện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sản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phẩm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B4A99-B4F0-8C35-F358-4B06CD0E41CB}"/>
              </a:ext>
            </a:extLst>
          </p:cNvPr>
          <p:cNvSpPr txBox="1"/>
          <p:nvPr/>
        </p:nvSpPr>
        <p:spPr>
          <a:xfrm>
            <a:off x="2654841" y="6069393"/>
            <a:ext cx="272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trước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E54D4-CD08-529E-A7B2-1E617E932286}"/>
              </a:ext>
            </a:extLst>
          </p:cNvPr>
          <p:cNvSpPr txBox="1"/>
          <p:nvPr/>
        </p:nvSpPr>
        <p:spPr>
          <a:xfrm>
            <a:off x="8258866" y="6056637"/>
            <a:ext cx="309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EADFE-4875-4112-F363-D5234B445BAD}"/>
              </a:ext>
            </a:extLst>
          </p:cNvPr>
          <p:cNvSpPr txBox="1"/>
          <p:nvPr/>
        </p:nvSpPr>
        <p:spPr>
          <a:xfrm>
            <a:off x="5379380" y="2655195"/>
            <a:ext cx="22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trước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769A9C-5236-BEC4-90E0-57098D8CCE16}"/>
              </a:ext>
            </a:extLst>
          </p:cNvPr>
          <p:cNvSpPr txBox="1"/>
          <p:nvPr/>
        </p:nvSpPr>
        <p:spPr>
          <a:xfrm>
            <a:off x="8832112" y="2637315"/>
            <a:ext cx="170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5EE3-F505-8744-3226-7B87809E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652" y="365417"/>
            <a:ext cx="3536302" cy="5492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BÀI THAM KHẢO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35D9D-DED7-6859-4332-9C468775E146}"/>
              </a:ext>
            </a:extLst>
          </p:cNvPr>
          <p:cNvSpPr txBox="1"/>
          <p:nvPr/>
        </p:nvSpPr>
        <p:spPr>
          <a:xfrm>
            <a:off x="2893589" y="4923163"/>
            <a:ext cx="297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ADCB0-1DD2-2210-6514-2295EF0C1ACA}"/>
              </a:ext>
            </a:extLst>
          </p:cNvPr>
          <p:cNvSpPr txBox="1"/>
          <p:nvPr/>
        </p:nvSpPr>
        <p:spPr>
          <a:xfrm>
            <a:off x="335902" y="5514237"/>
            <a:ext cx="1168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Hà Linh ( Thanh 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Hóa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)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giới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thiệu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Sầm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Sơn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giấy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cắt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dán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Bảo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Ngọc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( Thanh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Hóa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),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Tờ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gấp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giới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thiệu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mĩ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phẩm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thiên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nhiên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gouache.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C8C09-F7EB-1E6A-2E92-40C2F00F74B7}"/>
              </a:ext>
            </a:extLst>
          </p:cNvPr>
          <p:cNvSpPr txBox="1"/>
          <p:nvPr/>
        </p:nvSpPr>
        <p:spPr>
          <a:xfrm>
            <a:off x="8453990" y="4956501"/>
            <a:ext cx="168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7254AE-51A1-B0C2-0E10-5A77CF9E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14" y="1136434"/>
            <a:ext cx="3978664" cy="377042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32C817-384F-3BB5-646B-6D62BE774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830" y="1103096"/>
            <a:ext cx="3842320" cy="374015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0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DDCD-D52F-592D-A368-9B5E042B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8114" y="903094"/>
            <a:ext cx="4811486" cy="697106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Củng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dặn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dò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44175-6754-CBF2-52E9-BDBEA2891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023" y="1846728"/>
            <a:ext cx="10919011" cy="3964741"/>
          </a:xfrm>
        </p:spPr>
        <p:txBody>
          <a:bodyPr>
            <a:normAutofit fontScale="85000" lnSpcReduction="10000"/>
          </a:bodyPr>
          <a:lstStyle/>
          <a:p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bài, nhận xét ưu điểm, hạn chế để HS có thêm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tưởng tiếp tục hoàn thiện bài tập trong tiết sa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HĐ 3-4-5 –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endParaRPr lang="en-US" sz="47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7DD0-4D6E-0A63-B103-928B3D64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447" y="1431646"/>
            <a:ext cx="1882588" cy="796084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BÀI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26BF2-584D-CE73-4E41-94001BA9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1779"/>
            <a:ext cx="9144000" cy="1005821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THIẾT KẾ TỜ GẤP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38CB7-1A7C-A582-C094-C77F9D46A70A}"/>
              </a:ext>
            </a:extLst>
          </p:cNvPr>
          <p:cNvSpPr txBox="1"/>
          <p:nvPr/>
        </p:nvSpPr>
        <p:spPr>
          <a:xfrm>
            <a:off x="3721816" y="4081649"/>
            <a:ext cx="5171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( 2 TIẾT )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   TIẾT 2: HĐ 3-4-5</a:t>
            </a:r>
          </a:p>
        </p:txBody>
      </p:sp>
    </p:spTree>
    <p:extLst>
      <p:ext uri="{BB962C8B-B14F-4D97-AF65-F5344CB8AC3E}">
        <p14:creationId xmlns:p14="http://schemas.microsoft.com/office/powerpoint/2010/main" val="8135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991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BÀI 8</vt:lpstr>
      <vt:lpstr>PowerPoint Presentation</vt:lpstr>
      <vt:lpstr>PowerPoint Presentation</vt:lpstr>
      <vt:lpstr> GHI NHỚ ( T 35/SGK )  </vt:lpstr>
      <vt:lpstr>HOẠT ĐỘNG 3</vt:lpstr>
      <vt:lpstr>PowerPoint Presentation</vt:lpstr>
      <vt:lpstr>BÀI THAM KHẢO</vt:lpstr>
      <vt:lpstr>Củng cố dặn dò</vt:lpstr>
      <vt:lpstr>BÀI 8</vt:lpstr>
      <vt:lpstr>PowerPoint Presentation</vt:lpstr>
      <vt:lpstr>HOẠT ĐỘNG 4 Trưng bày sản phẩm và chia sẻ.  </vt:lpstr>
      <vt:lpstr>PowerPoint Presentation</vt:lpstr>
      <vt:lpstr> GHI NHỚ ( T 37/SGK )  </vt:lpstr>
      <vt:lpstr>Củng cố - dặn dò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Thi Kieu Hanh</dc:creator>
  <cp:lastModifiedBy>thuthuy08031985@gmail.com</cp:lastModifiedBy>
  <cp:revision>15</cp:revision>
  <dcterms:created xsi:type="dcterms:W3CDTF">2023-12-26T06:30:09Z</dcterms:created>
  <dcterms:modified xsi:type="dcterms:W3CDTF">2024-09-28T14:54:09Z</dcterms:modified>
</cp:coreProperties>
</file>