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6" r:id="rId5"/>
    <p:sldId id="267" r:id="rId6"/>
    <p:sldId id="265" r:id="rId7"/>
    <p:sldId id="268" r:id="rId8"/>
    <p:sldId id="269" r:id="rId9"/>
    <p:sldId id="270" r:id="rId10"/>
    <p:sldId id="271" r:id="rId11"/>
    <p:sldId id="264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2566" autoAdjust="0"/>
  </p:normalViewPr>
  <p:slideViewPr>
    <p:cSldViewPr snapToGrid="0">
      <p:cViewPr varScale="1">
        <p:scale>
          <a:sx n="53" d="100"/>
          <a:sy n="53" d="100"/>
        </p:scale>
        <p:origin x="9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4FBE6-7BFE-7672-3FBE-6252FB870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2AB65D-ED2D-A76A-7A3F-BE81F3B0D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105A4-3573-00E6-C602-2950E59B3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0EFEF-9BF1-DEF6-4219-148BEACDE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66098-BE8D-CCDC-280C-EA261D93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6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7C22F-115E-45C5-EAFB-AB5EA63E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48D3-484B-B9AB-569D-2F8DB1EC1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1B32C-9C5E-EA75-DFBB-3037749FB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5900B-759D-888C-B0E1-5005402D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22E44-B185-FC9B-A61D-5C8DD0B9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52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5B88B1-0CBA-560F-B428-EEE01D05E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F1D6E-356D-B580-2892-E94A12E04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6EECF-D422-B86C-2DD8-C3B3B366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980C8-7A4B-A264-9AA6-5AB9F6FC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89481-36B3-02A2-3C90-1911B288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5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00761-D666-CB0B-10CB-3E0B22C7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5B8AE-F35A-554F-3D44-7B8B7EC22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6DEB8-2767-3178-EAA1-6C2D7618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F7C06-20B7-D660-4C39-04F0D4ED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83D58-1415-4C22-0E9F-302F10AF7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0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05E44-CBCB-B99C-09F4-2C770B24F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AEA21-A3AF-05D7-CC03-F63BC9438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8B78B-AA62-8B19-662D-63FE5050E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D12BD-606E-275E-FC74-A1726A92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E9DC2-0D1C-94D2-8AA1-BB266791D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8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7F3C9-4873-D1A8-641A-D1181B29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D4B85-C22F-E833-8432-37F8CB9F2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D534E-C7F3-AAE4-C214-AB4C153F0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31B80-A1FA-64BB-6142-01CC6B87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FD5DE-065F-50B3-E160-CFBE15477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AD079-C924-E234-E895-97FA1B7A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2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986D-C9EF-3A55-F07E-6171746B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75FF8-4BBC-B6E7-DADF-67645F5F8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454DE-C836-A046-B727-A95EDE712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5E022-0EC5-7B15-C335-09D09F0D0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1F89BA-3D06-C8FE-51F5-D5A643B90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8F74CB-C848-F530-885C-C2A60D4A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CF026-5676-EFF9-4F04-6AFE39948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7E77D2-506B-6748-8290-EA3A98EA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2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9E812-BA51-F60A-8049-AE330706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3CA7AC-0F3E-24F2-4A75-E76EAF3A2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405454-60B5-B912-6E4A-E05F9DB3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38E01-6822-3AD5-2718-22B7A1E3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C90B5-AAB2-6596-266D-7A03519AE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2303AA-3D7E-73AD-2AAD-F5F36C4D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50ED1-88D5-E95F-6E15-6E76694F8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B4AE3-C7BA-A58A-6EA9-81DF49A6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6790E-BF1E-966E-4DA0-8559D2353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2E95F-A32A-ADCC-356B-8A47451AE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EFB1F-64B2-7F1C-A8F0-92258A8D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ADF61-C242-276C-3D5E-68B3B478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25D5D-56D9-FC3B-55A3-2E1882D7E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23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6D45-11A3-226B-0BDE-7C1E2BD6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735F0E-4FA7-DF52-6134-AA122F5CA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C7A7C-AD72-EC8D-91E5-32BA95E1F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51858-3420-A314-A6BA-FBC0100CF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205E-9E40-4826-B42E-0010AFE3C99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5050C-0950-287D-604C-ED0109F3A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6987E-0606-D48A-5CA2-69F6F7A2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5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A16713-C810-0945-94EC-4EF79F8F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73539-68D9-28AD-7A9B-083A2EFAC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018D6-DB92-7188-03D3-4AA73697C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C205E-9E40-4826-B42E-0010AFE3C99B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BF5F0-7C1C-35FE-AF90-4D944B030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78C56-EC3C-1462-8705-9BFA7F22F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FA617-731A-446A-AC0C-6876CC13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527F-F246-FEF9-CC65-771B8DBBFA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5FCA2-D981-075F-BF47-DCB3A0A790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8FF86-55A6-E17C-9FC8-506B1C1D63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20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03CAF5-FCE5-CD59-5502-A4A8A8E78F51}"/>
              </a:ext>
            </a:extLst>
          </p:cNvPr>
          <p:cNvSpPr txBox="1"/>
          <p:nvPr/>
        </p:nvSpPr>
        <p:spPr>
          <a:xfrm>
            <a:off x="1524000" y="901148"/>
            <a:ext cx="9647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                           </a:t>
            </a:r>
            <a:r>
              <a:rPr lang="en-US" sz="4800" b="1" u="sng" dirty="0">
                <a:solidFill>
                  <a:srgbClr val="00B050"/>
                </a:solidFill>
              </a:rPr>
              <a:t>BÀI 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412BAC-96A8-6F7A-71B0-B1668F139D40}"/>
              </a:ext>
            </a:extLst>
          </p:cNvPr>
          <p:cNvSpPr txBox="1"/>
          <p:nvPr/>
        </p:nvSpPr>
        <p:spPr>
          <a:xfrm>
            <a:off x="386863" y="2001840"/>
            <a:ext cx="11131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THIẾT KẾ VÀ TRANG TRÍ BAO BÌ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6DB8E-FDEB-403F-C4F1-875FB77F9014}"/>
              </a:ext>
            </a:extLst>
          </p:cNvPr>
          <p:cNvSpPr txBox="1"/>
          <p:nvPr/>
        </p:nvSpPr>
        <p:spPr>
          <a:xfrm>
            <a:off x="3424286" y="3255962"/>
            <a:ext cx="5056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( 2 TIẾT )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TIẾT 1: HĐ 1-2-3</a:t>
            </a:r>
          </a:p>
        </p:txBody>
      </p:sp>
    </p:spTree>
    <p:extLst>
      <p:ext uri="{BB962C8B-B14F-4D97-AF65-F5344CB8AC3E}">
        <p14:creationId xmlns:p14="http://schemas.microsoft.com/office/powerpoint/2010/main" val="272595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76B6C-399A-9F8D-9AFB-33E941D117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02142D-D6A2-AB9B-429A-AC1471565E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5537A3-E6AD-907B-C21E-17C8C63BA82F}"/>
              </a:ext>
            </a:extLst>
          </p:cNvPr>
          <p:cNvSpPr txBox="1"/>
          <p:nvPr/>
        </p:nvSpPr>
        <p:spPr>
          <a:xfrm>
            <a:off x="450574" y="834887"/>
            <a:ext cx="962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74812-5A14-4CC0-3622-F759ECA960BB}"/>
              </a:ext>
            </a:extLst>
          </p:cNvPr>
          <p:cNvSpPr txBox="1"/>
          <p:nvPr/>
        </p:nvSpPr>
        <p:spPr>
          <a:xfrm>
            <a:off x="768626" y="2054087"/>
            <a:ext cx="1004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Â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37115-61E9-A905-8659-25F4474185AB}"/>
              </a:ext>
            </a:extLst>
          </p:cNvPr>
          <p:cNvSpPr txBox="1"/>
          <p:nvPr/>
        </p:nvSpPr>
        <p:spPr>
          <a:xfrm>
            <a:off x="662609" y="3949148"/>
            <a:ext cx="1015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A726C-6290-CD5F-B75F-D49B227D0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7010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04520A-11D2-C6B4-87F0-E21154D98773}"/>
              </a:ext>
            </a:extLst>
          </p:cNvPr>
          <p:cNvSpPr txBox="1"/>
          <p:nvPr/>
        </p:nvSpPr>
        <p:spPr>
          <a:xfrm>
            <a:off x="4018721" y="142391"/>
            <a:ext cx="1004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HOẠT ĐỘNG 4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25E3CA-6735-4BAE-BA21-FFECC1A28E87}"/>
              </a:ext>
            </a:extLst>
          </p:cNvPr>
          <p:cNvSpPr txBox="1"/>
          <p:nvPr/>
        </p:nvSpPr>
        <p:spPr>
          <a:xfrm>
            <a:off x="622852" y="1204219"/>
            <a:ext cx="10800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7A8D5-3222-2CCF-4ECA-702A75633ED7}"/>
              </a:ext>
            </a:extLst>
          </p:cNvPr>
          <p:cNvSpPr txBox="1"/>
          <p:nvPr/>
        </p:nvSpPr>
        <p:spPr>
          <a:xfrm>
            <a:off x="311426" y="2773879"/>
            <a:ext cx="11569148" cy="454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baseline="-25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baseline="-25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liên kết hình, màu trên các mặt của bao bì đó như thế nào?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,…)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  <a:r>
              <a:rPr lang="vi-VN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tưởng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9011F-B24D-2008-C50F-F6AE5B77269E}"/>
              </a:ext>
            </a:extLst>
          </p:cNvPr>
          <p:cNvSpPr txBox="1"/>
          <p:nvPr/>
        </p:nvSpPr>
        <p:spPr>
          <a:xfrm>
            <a:off x="2335695" y="458051"/>
            <a:ext cx="76730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60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AD83BD-5C5F-BE29-BFCE-8191D2245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7010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789C37-55B5-0ABC-3506-253AB1FEE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9" t="29630" r="1834" b="31851"/>
          <a:stretch/>
        </p:blipFill>
        <p:spPr>
          <a:xfrm>
            <a:off x="3962004" y="2170173"/>
            <a:ext cx="2483360" cy="230706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75BD69-AEA0-6B9F-898F-5A628D9B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" t="19965" r="1833" b="22717"/>
          <a:stretch/>
        </p:blipFill>
        <p:spPr>
          <a:xfrm>
            <a:off x="6954002" y="2270071"/>
            <a:ext cx="1737360" cy="220716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400EB-4D1F-71DD-1FA1-AAAA28888D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15" t="35803" r="4018" b="37284"/>
          <a:stretch/>
        </p:blipFill>
        <p:spPr>
          <a:xfrm>
            <a:off x="508639" y="2194559"/>
            <a:ext cx="2952103" cy="228267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455FAE-770F-DAB3-B0D2-C7F577E2F7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5" t="28148" r="-306" b="29383"/>
          <a:stretch/>
        </p:blipFill>
        <p:spPr>
          <a:xfrm>
            <a:off x="9200000" y="2194559"/>
            <a:ext cx="2483361" cy="2321403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307744-B862-237A-4954-6074309D9A0F}"/>
              </a:ext>
            </a:extLst>
          </p:cNvPr>
          <p:cNvSpPr txBox="1"/>
          <p:nvPr/>
        </p:nvSpPr>
        <p:spPr>
          <a:xfrm>
            <a:off x="4412974" y="127783"/>
            <a:ext cx="935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HOẠT ĐỘNG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F780F-FA9C-DDD2-DEF5-8E8DC07EC20B}"/>
              </a:ext>
            </a:extLst>
          </p:cNvPr>
          <p:cNvSpPr txBox="1"/>
          <p:nvPr/>
        </p:nvSpPr>
        <p:spPr>
          <a:xfrm>
            <a:off x="357809" y="660318"/>
            <a:ext cx="1118483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n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A94BE-2206-6D07-6C27-C1580330ACDA}"/>
              </a:ext>
            </a:extLst>
          </p:cNvPr>
          <p:cNvSpPr txBox="1"/>
          <p:nvPr/>
        </p:nvSpPr>
        <p:spPr>
          <a:xfrm>
            <a:off x="357809" y="4620643"/>
            <a:ext cx="11325551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 sắp xếp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 tin đó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5CB985-F0CC-B0BB-CEF1-D9FB8F198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7010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7DA6C1-1D25-8244-67F6-51B1FA967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957" y="0"/>
            <a:ext cx="9144000" cy="2387600"/>
          </a:xfrm>
        </p:spPr>
        <p:txBody>
          <a:bodyPr>
            <a:normAutofit/>
          </a:bodyPr>
          <a:lstStyle/>
          <a:p>
            <a:r>
              <a:rPr lang="en-US" sz="60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60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33/SGK ) </a:t>
            </a:r>
            <a:br>
              <a:rPr lang="en-US" sz="6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D0D37-75BE-8637-CEFC-2B304C664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974573"/>
            <a:ext cx="12344400" cy="4081669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một công ty thông qua các yếu tố nhận diện thương hiệu như: logo, slogan, hình ảnh, màu sắc đặc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4634-6BF7-7023-2F50-2F593FA58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57B1D-1E07-792F-26A3-B717EBFC18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10530-C78C-144F-011E-29013D38E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7010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5FE8F8-51AC-5DA5-76BE-0C27E53F935D}"/>
              </a:ext>
            </a:extLst>
          </p:cNvPr>
          <p:cNvSpPr txBox="1"/>
          <p:nvPr/>
        </p:nvSpPr>
        <p:spPr>
          <a:xfrm>
            <a:off x="3829879" y="401500"/>
            <a:ext cx="10204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err="1">
                <a:solidFill>
                  <a:srgbClr val="00B050"/>
                </a:solidFill>
              </a:rPr>
              <a:t>Củng</a:t>
            </a:r>
            <a:r>
              <a:rPr lang="en-US" sz="5400" b="1" u="sng" dirty="0">
                <a:solidFill>
                  <a:srgbClr val="00B050"/>
                </a:solidFill>
              </a:rPr>
              <a:t> </a:t>
            </a:r>
            <a:r>
              <a:rPr lang="en-US" sz="5400" b="1" u="sng" dirty="0" err="1">
                <a:solidFill>
                  <a:srgbClr val="00B050"/>
                </a:solidFill>
              </a:rPr>
              <a:t>cố</a:t>
            </a:r>
            <a:r>
              <a:rPr lang="en-US" sz="5400" b="1" u="sng" dirty="0">
                <a:solidFill>
                  <a:srgbClr val="00B050"/>
                </a:solidFill>
              </a:rPr>
              <a:t> - </a:t>
            </a:r>
            <a:r>
              <a:rPr lang="en-US" sz="5400" b="1" u="sng" dirty="0" err="1">
                <a:solidFill>
                  <a:srgbClr val="00B050"/>
                </a:solidFill>
              </a:rPr>
              <a:t>dặn</a:t>
            </a:r>
            <a:r>
              <a:rPr lang="en-US" sz="5400" b="1" u="sng" dirty="0">
                <a:solidFill>
                  <a:srgbClr val="00B050"/>
                </a:solidFill>
              </a:rPr>
              <a:t> </a:t>
            </a:r>
            <a:r>
              <a:rPr lang="en-US" sz="5400" b="1" u="sng" dirty="0" err="1">
                <a:solidFill>
                  <a:srgbClr val="00B050"/>
                </a:solidFill>
              </a:rPr>
              <a:t>dò</a:t>
            </a:r>
            <a:endParaRPr lang="en-US" sz="5400" b="1" u="sng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DC3B7-D4BB-BFDD-9940-EA4030B2D185}"/>
              </a:ext>
            </a:extLst>
          </p:cNvPr>
          <p:cNvSpPr txBox="1"/>
          <p:nvPr/>
        </p:nvSpPr>
        <p:spPr>
          <a:xfrm>
            <a:off x="805070" y="1520040"/>
            <a:ext cx="107342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*Hoàn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</a:t>
            </a:r>
          </a:p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phẩm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8: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(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).</a:t>
            </a:r>
          </a:p>
        </p:txBody>
      </p:sp>
    </p:spTree>
    <p:extLst>
      <p:ext uri="{BB962C8B-B14F-4D97-AF65-F5344CB8AC3E}">
        <p14:creationId xmlns:p14="http://schemas.microsoft.com/office/powerpoint/2010/main" val="190058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FAF2F3-8151-448A-2114-D63D20EFF5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0094" y="-140678"/>
            <a:ext cx="12442094" cy="6998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7C4E3-FC30-C226-F7FF-4E502C7AC4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" t="25433" r="-307" b="26614"/>
          <a:stretch/>
        </p:blipFill>
        <p:spPr>
          <a:xfrm>
            <a:off x="172388" y="1149626"/>
            <a:ext cx="2796171" cy="290398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D6376A-26DE-8B40-CEB5-9F85488708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7" t="28395" r="-1" b="30526"/>
          <a:stretch/>
        </p:blipFill>
        <p:spPr>
          <a:xfrm>
            <a:off x="8831662" y="4240158"/>
            <a:ext cx="2818961" cy="2200033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56F831-1080-6EA7-2F1D-280696B42C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" t="25433" r="-612" b="26614"/>
          <a:stretch/>
        </p:blipFill>
        <p:spPr>
          <a:xfrm>
            <a:off x="3383155" y="1149626"/>
            <a:ext cx="2786928" cy="288556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204539-2FE1-372A-8346-1E3440B89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1140" y="1129278"/>
            <a:ext cx="2384105" cy="286366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213F8D-DD69-1A57-CCAC-11CB989EEC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7841" y="1149626"/>
            <a:ext cx="2252782" cy="284331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D8D1C9-20DC-113A-0F5E-50D882386AD7}"/>
              </a:ext>
            </a:extLst>
          </p:cNvPr>
          <p:cNvSpPr txBox="1"/>
          <p:nvPr/>
        </p:nvSpPr>
        <p:spPr>
          <a:xfrm>
            <a:off x="1667768" y="-36905"/>
            <a:ext cx="888096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HOẠT ĐỘNG 1</a:t>
            </a:r>
          </a:p>
          <a:p>
            <a:pPr algn="ctr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– nhận thức về hình thức của bao bì sản phẩm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BC8D0-D736-8B8A-C180-36F20E720DBA}"/>
              </a:ext>
            </a:extLst>
          </p:cNvPr>
          <p:cNvSpPr txBox="1"/>
          <p:nvPr/>
        </p:nvSpPr>
        <p:spPr>
          <a:xfrm>
            <a:off x="0" y="4106086"/>
            <a:ext cx="8597019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0C6429-4922-74A6-FE69-54CCF956E32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5047" y="-140677"/>
            <a:ext cx="12442094" cy="6998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30E7ED-102F-0C6B-AF0C-716745A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93" t="22456" r="46450" b="64933"/>
          <a:stretch/>
        </p:blipFill>
        <p:spPr>
          <a:xfrm>
            <a:off x="56188" y="1542944"/>
            <a:ext cx="3690183" cy="249336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767104-CDD8-320D-F23D-00D69DC237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04" t="32563" b="35437"/>
          <a:stretch/>
        </p:blipFill>
        <p:spPr>
          <a:xfrm>
            <a:off x="4057618" y="1587116"/>
            <a:ext cx="3305849" cy="244454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F9B01D-C87A-BF1B-61A8-C4C5D531BB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4" t="36912" r="-841" b="36913"/>
          <a:stretch/>
        </p:blipFill>
        <p:spPr>
          <a:xfrm>
            <a:off x="7665217" y="1587116"/>
            <a:ext cx="4193769" cy="237745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5B333B-FA1A-0859-CFC6-6ACDD85B5C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77" t="24938" r="-1" b="23579"/>
          <a:stretch/>
        </p:blipFill>
        <p:spPr>
          <a:xfrm>
            <a:off x="9024730" y="4119640"/>
            <a:ext cx="2388611" cy="258329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5C3DF-AE3B-B267-3E6B-314374378E80}"/>
              </a:ext>
            </a:extLst>
          </p:cNvPr>
          <p:cNvSpPr txBox="1"/>
          <p:nvPr/>
        </p:nvSpPr>
        <p:spPr>
          <a:xfrm>
            <a:off x="106017" y="-13698"/>
            <a:ext cx="113730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HOẠT ĐỘNG 2</a:t>
            </a:r>
          </a:p>
          <a:p>
            <a:pPr algn="ctr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 trang trí bao bì đựng đồ lưu niệm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1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92E29-7C6B-CCD8-62AA-D8C21C37D0E8}"/>
              </a:ext>
            </a:extLst>
          </p:cNvPr>
          <p:cNvSpPr txBox="1"/>
          <p:nvPr/>
        </p:nvSpPr>
        <p:spPr>
          <a:xfrm>
            <a:off x="201083" y="4339805"/>
            <a:ext cx="84975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761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B7D6A9-086A-1817-D260-87AE0F0AA0D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0094" y="-140678"/>
            <a:ext cx="12442094" cy="69986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FDF39E-0265-0E06-7826-D7DC8029F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953" y="1008994"/>
            <a:ext cx="9144000" cy="1502743"/>
          </a:xfrm>
        </p:spPr>
        <p:txBody>
          <a:bodyPr>
            <a:normAutofit fontScale="90000"/>
          </a:bodyPr>
          <a:lstStyle/>
          <a:p>
            <a:r>
              <a:rPr lang="en-US" sz="67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6700" b="1" u="sng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GHI NHỚ ( T 31/SGK ) </a:t>
            </a:r>
            <a:br>
              <a:rPr lang="en-US" sz="6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DA091-690D-5A53-1077-4AD282DC0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952" y="2025293"/>
            <a:ext cx="11445765" cy="382371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logo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8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8A5C5F-9058-708C-83C7-C2B1BD506BF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0094" y="-183726"/>
            <a:ext cx="12442094" cy="699867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D782253-A85B-0E76-5686-A737171393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622" y="3168951"/>
            <a:ext cx="10124662" cy="1588171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5000"/>
              </a:lnSpc>
            </a:pP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ai?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1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7C6253-A3D9-1969-F886-C2519185CDD8}"/>
              </a:ext>
            </a:extLst>
          </p:cNvPr>
          <p:cNvSpPr txBox="1"/>
          <p:nvPr/>
        </p:nvSpPr>
        <p:spPr>
          <a:xfrm>
            <a:off x="2040835" y="371195"/>
            <a:ext cx="8918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62DAF-57F2-E30F-3676-54A693145BE0}"/>
              </a:ext>
            </a:extLst>
          </p:cNvPr>
          <p:cNvSpPr txBox="1"/>
          <p:nvPr/>
        </p:nvSpPr>
        <p:spPr>
          <a:xfrm>
            <a:off x="834887" y="905232"/>
            <a:ext cx="1052222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Thực hành t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ạo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ý tưởng và vật liệu sẵn có.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C0158-0F9B-5656-4143-A28AE0169E26}"/>
              </a:ext>
            </a:extLst>
          </p:cNvPr>
          <p:cNvSpPr txBox="1"/>
          <p:nvPr/>
        </p:nvSpPr>
        <p:spPr>
          <a:xfrm>
            <a:off x="4485860" y="-72424"/>
            <a:ext cx="5380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HOẠT ĐỘNG 3</a:t>
            </a:r>
          </a:p>
        </p:txBody>
      </p:sp>
    </p:spTree>
    <p:extLst>
      <p:ext uri="{BB962C8B-B14F-4D97-AF65-F5344CB8AC3E}">
        <p14:creationId xmlns:p14="http://schemas.microsoft.com/office/powerpoint/2010/main" val="18111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96B577-51CC-1C75-FD31-4AD482522C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0094" y="-140677"/>
            <a:ext cx="12442094" cy="69986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33A95D-5398-C130-0002-57DD5AEE5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1" t="35062" b="35061"/>
          <a:stretch/>
        </p:blipFill>
        <p:spPr>
          <a:xfrm>
            <a:off x="347268" y="1048774"/>
            <a:ext cx="4294609" cy="354274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0D3F68-6632-7969-FF60-483CF1CFC3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0" t="28395" r="1090" b="28395"/>
          <a:stretch/>
        </p:blipFill>
        <p:spPr>
          <a:xfrm>
            <a:off x="4970568" y="1019702"/>
            <a:ext cx="3517699" cy="354274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F97EC0-FDCA-3AA0-5F5A-EAEE409A11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1" t="23457" b="23951"/>
          <a:stretch/>
        </p:blipFill>
        <p:spPr>
          <a:xfrm>
            <a:off x="8804630" y="1048774"/>
            <a:ext cx="3040102" cy="354274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68D27E-BCD0-43DA-3BE7-18DCCFB49391}"/>
              </a:ext>
            </a:extLst>
          </p:cNvPr>
          <p:cNvSpPr txBox="1"/>
          <p:nvPr/>
        </p:nvSpPr>
        <p:spPr>
          <a:xfrm>
            <a:off x="1338469" y="201649"/>
            <a:ext cx="951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BÀI THAM KHẢO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00DE8B-EBBD-E0A0-CB80-EA7571831A4D}"/>
              </a:ext>
            </a:extLst>
          </p:cNvPr>
          <p:cNvSpPr txBox="1"/>
          <p:nvPr/>
        </p:nvSpPr>
        <p:spPr>
          <a:xfrm>
            <a:off x="159026" y="4903036"/>
            <a:ext cx="11685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1. Bảo Trân (Thừa Thiên Huế), Bao bì đựng đồ lưu niệm, giấy bìa màu.</a:t>
            </a:r>
          </a:p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2. Nhân Hiền (Thành phố Hồ Chí Minh),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Bao bì đựng đồ lưu niệm, giấy bìa màu.</a:t>
            </a:r>
          </a:p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3. Hoàng Linh (Hòà Bình), Bao bì đựng đồ lưu niệm, giấy bìa màu.</a:t>
            </a:r>
          </a:p>
        </p:txBody>
      </p:sp>
    </p:spTree>
    <p:extLst>
      <p:ext uri="{BB962C8B-B14F-4D97-AF65-F5344CB8AC3E}">
        <p14:creationId xmlns:p14="http://schemas.microsoft.com/office/powerpoint/2010/main" val="277192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B7E76E-4144-4C59-6C8B-856B31D3F1B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F5582D-ACC9-4F7E-2703-E435F13C4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3292" y="617868"/>
            <a:ext cx="8434754" cy="1591843"/>
          </a:xfrm>
        </p:spPr>
        <p:txBody>
          <a:bodyPr>
            <a:normAutofit fontScale="90000"/>
          </a:bodyPr>
          <a:lstStyle/>
          <a:p>
            <a:r>
              <a:rPr lang="vi-VN" sz="6000" b="1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 cố dặn dò:</a:t>
            </a:r>
            <a:br>
              <a:rPr lang="en-US" sz="6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DF5D1E-CFE1-DB9D-B4C8-F572AD1A6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731" y="1723608"/>
            <a:ext cx="11303876" cy="4062336"/>
          </a:xfrm>
        </p:spPr>
        <p:txBody>
          <a:bodyPr>
            <a:normAutofit/>
          </a:bodyPr>
          <a:lstStyle/>
          <a:p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họn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bài, nhận xét ưu điểm, hạn chế để HS có thêm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tưởng tiếp tục hoàn thiện bài tập trong tiết sa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HĐ 3-4-5 –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endParaRPr lang="en-US" sz="39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72989F-A735-CCFD-2D9F-EED266B34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B7042-E4F7-FE37-F0BF-962BB97AA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979499"/>
          </a:xfrm>
        </p:spPr>
        <p:txBody>
          <a:bodyPr>
            <a:normAutofit fontScale="90000"/>
          </a:bodyPr>
          <a:lstStyle/>
          <a:p>
            <a:br>
              <a:rPr lang="en-US" sz="6000" b="1" u="sng" dirty="0">
                <a:solidFill>
                  <a:srgbClr val="FF0000"/>
                </a:solidFill>
              </a:rPr>
            </a:br>
            <a:br>
              <a:rPr lang="en-US" sz="6000" b="1" u="sng" dirty="0">
                <a:solidFill>
                  <a:srgbClr val="FF0000"/>
                </a:solidFill>
              </a:rPr>
            </a:br>
            <a:br>
              <a:rPr lang="en-US" sz="6000" b="1" u="sng" dirty="0">
                <a:solidFill>
                  <a:srgbClr val="FF0000"/>
                </a:solidFill>
              </a:rPr>
            </a:br>
            <a:br>
              <a:rPr lang="en-US" sz="6000" b="1" u="sng" dirty="0">
                <a:solidFill>
                  <a:srgbClr val="FF0000"/>
                </a:solidFill>
              </a:rPr>
            </a:br>
            <a:br>
              <a:rPr lang="en-US" sz="6000" b="1" u="sng" dirty="0">
                <a:solidFill>
                  <a:srgbClr val="FF0000"/>
                </a:solidFill>
              </a:rPr>
            </a:br>
            <a:br>
              <a:rPr lang="en-US" sz="6000" b="1" u="sng" dirty="0">
                <a:solidFill>
                  <a:srgbClr val="FF0000"/>
                </a:solidFill>
              </a:rPr>
            </a:br>
            <a:br>
              <a:rPr lang="en-US" sz="6000" b="1" u="sng" dirty="0">
                <a:solidFill>
                  <a:srgbClr val="FF0000"/>
                </a:solidFill>
              </a:rPr>
            </a:br>
            <a:br>
              <a:rPr lang="en-US" sz="6000" b="1" u="sng" dirty="0">
                <a:solidFill>
                  <a:srgbClr val="FF0000"/>
                </a:solidFill>
              </a:rPr>
            </a:br>
            <a:br>
              <a:rPr lang="en-US" sz="6000" b="1" u="sng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A5C5D-A7ED-ABE5-B27E-B22FA91CC5CA}"/>
              </a:ext>
            </a:extLst>
          </p:cNvPr>
          <p:cNvSpPr txBox="1"/>
          <p:nvPr/>
        </p:nvSpPr>
        <p:spPr>
          <a:xfrm>
            <a:off x="1212574" y="953889"/>
            <a:ext cx="975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00B050"/>
                </a:solidFill>
              </a:rPr>
              <a:t>BÀI 7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FF52D-8FD6-29ED-BFC5-C0516E91B0B8}"/>
              </a:ext>
            </a:extLst>
          </p:cNvPr>
          <p:cNvSpPr txBox="1"/>
          <p:nvPr/>
        </p:nvSpPr>
        <p:spPr>
          <a:xfrm>
            <a:off x="430696" y="2253168"/>
            <a:ext cx="11330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THIẾT KẾ VÀ TRANG TRÍ BAO BÌ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50FC3-4EDC-CEC0-5777-7CF9717F562D}"/>
              </a:ext>
            </a:extLst>
          </p:cNvPr>
          <p:cNvSpPr txBox="1"/>
          <p:nvPr/>
        </p:nvSpPr>
        <p:spPr>
          <a:xfrm>
            <a:off x="3048000" y="3566928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( 2 TIẾT )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TIẾT 2: HĐ 3-4-5</a:t>
            </a:r>
          </a:p>
        </p:txBody>
      </p:sp>
    </p:spTree>
    <p:extLst>
      <p:ext uri="{BB962C8B-B14F-4D97-AF65-F5344CB8AC3E}">
        <p14:creationId xmlns:p14="http://schemas.microsoft.com/office/powerpoint/2010/main" val="259697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EE0D9A-A99A-D33A-8597-8D4CB8F7A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0"/>
            <a:ext cx="12344400" cy="7010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B4B08-3FC0-C793-B00D-1DCC2AB73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2052" y="1122363"/>
            <a:ext cx="8825948" cy="693185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00B050"/>
                </a:solidFill>
              </a:rPr>
              <a:t>HOẠT ĐỘNG 3 ( </a:t>
            </a:r>
            <a:r>
              <a:rPr lang="en-US" sz="6000" b="1" dirty="0" err="1">
                <a:solidFill>
                  <a:srgbClr val="00B050"/>
                </a:solidFill>
              </a:rPr>
              <a:t>Tiếp</a:t>
            </a:r>
            <a:r>
              <a:rPr lang="en-US" sz="6000" b="1" dirty="0">
                <a:solidFill>
                  <a:srgbClr val="00B050"/>
                </a:solidFill>
              </a:rPr>
              <a:t> </a:t>
            </a:r>
            <a:r>
              <a:rPr lang="en-US" sz="6000" b="1" dirty="0" err="1">
                <a:solidFill>
                  <a:srgbClr val="00B050"/>
                </a:solidFill>
              </a:rPr>
              <a:t>theo</a:t>
            </a:r>
            <a:r>
              <a:rPr lang="en-US" sz="6000" b="1" dirty="0">
                <a:solidFill>
                  <a:srgbClr val="00B050"/>
                </a:solidFill>
              </a:rPr>
              <a:t> )</a:t>
            </a:r>
            <a:br>
              <a:rPr lang="en-US" sz="6000" b="1" dirty="0">
                <a:solidFill>
                  <a:srgbClr val="00B050"/>
                </a:solidFill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28606-F333-1716-5911-E2637D163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625" y="1590261"/>
            <a:ext cx="10243932" cy="3667539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HS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</a:p>
          <a:p>
            <a:pPr algn="just"/>
            <a:r>
              <a:rPr lang="en-CA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69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69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endParaRPr lang="en-US" sz="69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1010</Words>
  <Application>Microsoft Office PowerPoint</Application>
  <PresentationFormat>Widescreen</PresentationFormat>
  <Paragraphs>74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 GHI NHỚ ( T 31/SGK )  </vt:lpstr>
      <vt:lpstr>PowerPoint Presentation</vt:lpstr>
      <vt:lpstr>PowerPoint Presentation</vt:lpstr>
      <vt:lpstr>Củng cố dặn dò: </vt:lpstr>
      <vt:lpstr>         </vt:lpstr>
      <vt:lpstr>HOẠT ĐỘNG 3 ( Tiếp theo ) </vt:lpstr>
      <vt:lpstr>PowerPoint Presentation</vt:lpstr>
      <vt:lpstr>PowerPoint Presentation</vt:lpstr>
      <vt:lpstr> GHI NHỚ ( T 33/SGK )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 Thi Kieu Hanh</dc:creator>
  <cp:lastModifiedBy>thuthuy08031985@gmail.com</cp:lastModifiedBy>
  <cp:revision>17</cp:revision>
  <dcterms:created xsi:type="dcterms:W3CDTF">2023-12-26T05:58:20Z</dcterms:created>
  <dcterms:modified xsi:type="dcterms:W3CDTF">2024-09-28T14:54:35Z</dcterms:modified>
</cp:coreProperties>
</file>