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71" r:id="rId4"/>
    <p:sldId id="258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60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890"/>
    <a:srgbClr val="408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8675-D8D4-5C8B-ACD7-F906C93ED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1596A-9A2A-B543-5C46-FB0E6C4D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A790-6B03-31C8-5E7F-D7D90480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96D15-186F-1E38-8754-30C7E014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761CE-0A62-0B8B-1C48-469A3803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651CC-FB0E-DA74-FAD1-2A9FB4607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F7E55-95CB-629C-E364-6C0A983DE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92D0-5315-876A-3C30-4EC64CD8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D1933-51B2-885B-CAB7-3A250CE6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0B28-11D5-96BC-B5A0-AD347D98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2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58EFB-11C1-6F20-48EA-20286B677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752D1-39AD-0C66-9C47-599D624A0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13512-6B03-6C34-8F5E-96F7CBB2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6BBA6-0594-2667-793A-B64F633F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61E24-1EBD-E062-6639-5C90F10C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AAB6-3523-E938-0C78-B09C4DFC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92F58-F49A-C88D-6656-29AC6FDE3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FC6D8-938F-9A3F-2D6A-9B956740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0C9-5EF1-983E-E8BF-F85CFCD8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2EAB7-0CCE-63B8-7D52-322D20AE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6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53FA-9439-015A-0BA3-9910ED7B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6D1D6-A54B-E993-D19F-9B22DC7F3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82285-9112-9CD7-9C38-92F7581E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6C665-1AFE-2B7C-67A6-0DA8B73B2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B6351-F089-B454-A70C-E8F4DEE8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8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BE41-C9A7-65F4-51B3-C9C364F7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D6C82-9B0B-89CF-BC7C-D617ADD74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94E4F-4FCB-C93B-012A-105C29682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02EFE-572A-F1DF-2432-38C4EF1E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BED14-E2B0-D7D0-0EB6-EFBE84C6B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4BAE1-5D77-9B62-AA43-57534CDA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5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60FD-72AD-2EBD-4928-CBEA317F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8E432-957E-BF92-9351-47A9E067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E911A-8BD4-30E4-8B76-E478D78D5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FECBF-DFF3-50A2-BD02-374B7F9E1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BBD0E-554A-F8DC-D9C2-F1015750B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D723C6-4F8B-F968-D86D-588ABFBE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06DD4-BB66-E7CF-BDC0-D9CB0DB3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59811B-60A6-145C-9DA3-03A8FE8F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9AB5-6F88-B7EE-DE5E-A76A3A3F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7B0D9-4108-43FE-61E9-05EB596D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59995-126E-8536-4B96-B58FD260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9D4E7-C0B0-7D76-2E4C-6C4E0B70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3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14EC75-19C9-45E2-DF90-00578BE0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3D261-3A1C-34B2-D101-E3E5DE24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3B232-9A9D-E9CE-B102-63C1D435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4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925-5848-2CDD-BD50-AB524334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939DF-947C-4002-4BC8-45B67DC8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237B0-AAF1-3B9C-E771-FE232CE32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72F9F-A8D7-832B-649F-8E065AC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E9020-038C-413C-3269-1CC0525E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1BA57-1383-9672-84E8-98084799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7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0AA06-6937-8CC1-954D-A767E4939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353DC2-DF12-AF04-59CF-6E15A8A2B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B1DCF-F4AE-F4DD-5AEB-B8A87515B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15A56-96E3-53BA-6148-704C7080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5640-447F-5946-A69A-48B8E08E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B8CEB-B021-9C2B-2276-31D3BE0A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1120B-7216-5835-3EE3-E54547367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8353-4DCB-AE03-F731-946B2AAC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A607F-823C-414C-639C-BCE71F686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A798-F31D-4C65-8120-8497E4CFB49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FF5BE-A811-F3A2-6AB9-999777209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EA6D1-003D-E7BF-3B5A-D3BC8BC9E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46308-7AA3-4F7C-A5EF-E667A686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0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4A1C-9C15-1F03-F678-BEB1AFC8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6" y="98171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                                      </a:t>
            </a:r>
            <a:r>
              <a:rPr lang="en-US" b="1" u="sng" dirty="0">
                <a:solidFill>
                  <a:srgbClr val="0070C0"/>
                </a:solidFill>
              </a:rPr>
              <a:t>BÀI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130E2-2391-57A4-D165-603465D4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91277"/>
            <a:ext cx="10515600" cy="9514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THIẾT KẾ ĐỒ LƯU NIỆM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D2E3F-BFA1-4C78-8018-0466FA662A76}"/>
              </a:ext>
            </a:extLst>
          </p:cNvPr>
          <p:cNvSpPr txBox="1"/>
          <p:nvPr/>
        </p:nvSpPr>
        <p:spPr>
          <a:xfrm>
            <a:off x="2438400" y="3826720"/>
            <a:ext cx="7315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( 2 TIẾT )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TIẾT 1: HĐ 1-2-3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C46A-67F3-F885-48E0-B313853AA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270" y="979671"/>
            <a:ext cx="7052734" cy="71860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HOẠT ĐỘNG 3 ( </a:t>
            </a:r>
            <a:r>
              <a:rPr lang="en-US" sz="4800" b="1" dirty="0" err="1">
                <a:solidFill>
                  <a:srgbClr val="0070C0"/>
                </a:solidFill>
              </a:rPr>
              <a:t>Tiếp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theo</a:t>
            </a:r>
            <a:r>
              <a:rPr lang="en-US" sz="4800" b="1" dirty="0">
                <a:solidFill>
                  <a:srgbClr val="0070C0"/>
                </a:solidFill>
              </a:rPr>
              <a:t> )</a:t>
            </a:r>
            <a:br>
              <a:rPr lang="en-US" sz="4800" b="1" dirty="0">
                <a:solidFill>
                  <a:srgbClr val="0070C0"/>
                </a:solidFill>
              </a:rPr>
            </a:b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884B0-A859-7CA2-FFA7-1ABF598A3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837" y="152709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*HS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marL="0" indent="0" algn="just">
              <a:buNone/>
            </a:pPr>
            <a:r>
              <a:rPr lang="en-CA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CB8E-210F-CA34-C0A3-9C4EFDEB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33" y="365125"/>
            <a:ext cx="10515600" cy="583142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</a:rPr>
              <a:t>                               HOẠT ĐỘNG 4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D910D-3AE5-3B3A-09DD-3EA03BD377DF}"/>
              </a:ext>
            </a:extLst>
          </p:cNvPr>
          <p:cNvSpPr txBox="1"/>
          <p:nvPr/>
        </p:nvSpPr>
        <p:spPr>
          <a:xfrm>
            <a:off x="3123939" y="941942"/>
            <a:ext cx="668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23EAAB-2BC1-2CAC-5406-ED0928AA5688}"/>
              </a:ext>
            </a:extLst>
          </p:cNvPr>
          <p:cNvSpPr txBox="1"/>
          <p:nvPr/>
        </p:nvSpPr>
        <p:spPr>
          <a:xfrm>
            <a:off x="605367" y="1582341"/>
            <a:ext cx="109812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786FE8-1DB9-3434-EDFD-69F86E1CDF8E}"/>
              </a:ext>
            </a:extLst>
          </p:cNvPr>
          <p:cNvSpPr txBox="1"/>
          <p:nvPr/>
        </p:nvSpPr>
        <p:spPr>
          <a:xfrm>
            <a:off x="731826" y="3055934"/>
            <a:ext cx="11311466" cy="380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chi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B783-60FF-05C9-6F3E-CAA6F6AE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032" y="159226"/>
            <a:ext cx="3331634" cy="6459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HOẠT ĐỘNG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4C044A-3B27-8C32-05CE-931D4D322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466" y="1950098"/>
            <a:ext cx="6764866" cy="469570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88EE84-0406-93B5-C9D7-425455440A5C}"/>
              </a:ext>
            </a:extLst>
          </p:cNvPr>
          <p:cNvSpPr txBox="1"/>
          <p:nvPr/>
        </p:nvSpPr>
        <p:spPr>
          <a:xfrm>
            <a:off x="447869" y="696389"/>
            <a:ext cx="11019452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n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27B5C-450F-FE6C-7272-9725DCC7376E}"/>
              </a:ext>
            </a:extLst>
          </p:cNvPr>
          <p:cNvSpPr txBox="1"/>
          <p:nvPr/>
        </p:nvSpPr>
        <p:spPr>
          <a:xfrm>
            <a:off x="447869" y="1749339"/>
            <a:ext cx="44693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Em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3FF5-F2BB-F92F-B927-061E8BCC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43" y="861201"/>
            <a:ext cx="7016620" cy="697011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29/SGK ) </a:t>
            </a:r>
            <a:b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657F9-E851-C110-C21D-A81698AAA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642188"/>
            <a:ext cx="10515600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du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F291-34DF-A04B-239C-6C71307D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43" y="884464"/>
            <a:ext cx="4218992" cy="941161"/>
          </a:xfrm>
        </p:spPr>
        <p:txBody>
          <a:bodyPr>
            <a:normAutofit fontScale="90000"/>
          </a:bodyPr>
          <a:lstStyle/>
          <a:p>
            <a:r>
              <a:rPr lang="en-US" sz="4400" b="1" u="sng" dirty="0" err="1">
                <a:solidFill>
                  <a:srgbClr val="0070C0"/>
                </a:solidFill>
              </a:rPr>
              <a:t>Củng</a:t>
            </a:r>
            <a:r>
              <a:rPr lang="en-US" sz="4400" b="1" u="sng" dirty="0">
                <a:solidFill>
                  <a:srgbClr val="0070C0"/>
                </a:solidFill>
              </a:rPr>
              <a:t> </a:t>
            </a:r>
            <a:r>
              <a:rPr lang="en-US" sz="4400" b="1" u="sng" dirty="0" err="1">
                <a:solidFill>
                  <a:srgbClr val="0070C0"/>
                </a:solidFill>
              </a:rPr>
              <a:t>cố</a:t>
            </a:r>
            <a:r>
              <a:rPr lang="en-US" sz="4400" b="1" u="sng" dirty="0">
                <a:solidFill>
                  <a:srgbClr val="0070C0"/>
                </a:solidFill>
              </a:rPr>
              <a:t> - </a:t>
            </a:r>
            <a:r>
              <a:rPr lang="en-US" sz="4400" b="1" u="sng" dirty="0" err="1">
                <a:solidFill>
                  <a:srgbClr val="0070C0"/>
                </a:solidFill>
              </a:rPr>
              <a:t>dặn</a:t>
            </a:r>
            <a:r>
              <a:rPr lang="en-US" sz="4400" b="1" u="sng" dirty="0">
                <a:solidFill>
                  <a:srgbClr val="0070C0"/>
                </a:solidFill>
              </a:rPr>
              <a:t> </a:t>
            </a:r>
            <a:r>
              <a:rPr lang="en-US" sz="4400" b="1" u="sng" dirty="0" err="1">
                <a:solidFill>
                  <a:srgbClr val="0070C0"/>
                </a:solidFill>
              </a:rPr>
              <a:t>dò</a:t>
            </a:r>
            <a:br>
              <a:rPr lang="en-US" sz="4400" b="1" u="sng" dirty="0">
                <a:solidFill>
                  <a:srgbClr val="00B05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BD54D-7882-FDAA-5B93-3643F676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16221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8: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).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00B05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6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33B3-EC5E-BD33-5B29-E51D060D4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534" y="594545"/>
            <a:ext cx="9144000" cy="132195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HOẠT ĐỘNG 1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– nhận thức về hình thức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b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A3272-4B19-7500-1170-67CDB2830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01" y="1916498"/>
            <a:ext cx="5506348" cy="385776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DC9DC-1752-5E65-70B4-4D30A8B2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6498"/>
            <a:ext cx="5826964" cy="385776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3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6539C-3F1C-AF84-6965-FB5678421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04" y="261163"/>
            <a:ext cx="3907875" cy="259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C5A30-C93C-58A2-6CDD-AA30E5C3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56" y="261163"/>
            <a:ext cx="2987299" cy="259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133BA-E99E-116C-56BC-0AA8BC4F0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632" y="261162"/>
            <a:ext cx="3950550" cy="5413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9547E-7566-3A7C-DB33-AEFDBC39647F}"/>
              </a:ext>
            </a:extLst>
          </p:cNvPr>
          <p:cNvSpPr txBox="1"/>
          <p:nvPr/>
        </p:nvSpPr>
        <p:spPr>
          <a:xfrm>
            <a:off x="379076" y="3079988"/>
            <a:ext cx="7156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CA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21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A7344-C21A-9F62-C7CB-5A94B05B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                                     </a:t>
            </a:r>
            <a:r>
              <a:rPr lang="en-US" sz="3600" b="1" dirty="0">
                <a:solidFill>
                  <a:srgbClr val="0070C0"/>
                </a:solidFill>
              </a:rPr>
              <a:t>HOẠT ĐỘNG 2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b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1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31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100" b="1" dirty="0">
              <a:solidFill>
                <a:srgbClr val="00206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53AE3C-A119-57DA-563F-EEA9739E2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07" y="1690688"/>
            <a:ext cx="1665283" cy="27432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A9481-F6C4-BCC0-2C1F-50735FA7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933" y="1686573"/>
            <a:ext cx="3296216" cy="227259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79299-4263-FF26-0506-0DCD8ECB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001" y="1672027"/>
            <a:ext cx="3146482" cy="228302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126E0B-23E2-808A-3C88-CBC1B7BF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454" y="1669633"/>
            <a:ext cx="3051487" cy="482324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83293-CE0F-4F37-57E9-1887913DAFD5}"/>
              </a:ext>
            </a:extLst>
          </p:cNvPr>
          <p:cNvSpPr txBox="1"/>
          <p:nvPr/>
        </p:nvSpPr>
        <p:spPr>
          <a:xfrm>
            <a:off x="189373" y="4433888"/>
            <a:ext cx="85361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23CFF-3407-6088-6A53-74FB11CAA5F0}"/>
              </a:ext>
            </a:extLst>
          </p:cNvPr>
          <p:cNvSpPr txBox="1"/>
          <p:nvPr/>
        </p:nvSpPr>
        <p:spPr>
          <a:xfrm>
            <a:off x="838200" y="1669633"/>
            <a:ext cx="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13536-C386-7293-9357-BF2CFE053C3E}"/>
              </a:ext>
            </a:extLst>
          </p:cNvPr>
          <p:cNvSpPr txBox="1"/>
          <p:nvPr/>
        </p:nvSpPr>
        <p:spPr>
          <a:xfrm>
            <a:off x="3603695" y="1669633"/>
            <a:ext cx="4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B06234-9EA8-1DCE-DC1D-ACA82038AE11}"/>
              </a:ext>
            </a:extLst>
          </p:cNvPr>
          <p:cNvSpPr txBox="1"/>
          <p:nvPr/>
        </p:nvSpPr>
        <p:spPr>
          <a:xfrm>
            <a:off x="6911769" y="1560772"/>
            <a:ext cx="28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F0899-B40E-52FE-98E3-F6FC7D5554A1}"/>
              </a:ext>
            </a:extLst>
          </p:cNvPr>
          <p:cNvSpPr txBox="1"/>
          <p:nvPr/>
        </p:nvSpPr>
        <p:spPr>
          <a:xfrm>
            <a:off x="10262998" y="1640533"/>
            <a:ext cx="50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870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D4AF-85DF-F6D3-6909-AE948389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27/SGK </a:t>
            </a:r>
            <a:r>
              <a:rPr lang="en-US" sz="44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80786-0B5D-6FB5-04EE-3FABE9A25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690688"/>
            <a:ext cx="11099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đươc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67173B-BFA7-66CC-8755-B5BCEAA75295}"/>
              </a:ext>
            </a:extLst>
          </p:cNvPr>
          <p:cNvSpPr txBox="1"/>
          <p:nvPr/>
        </p:nvSpPr>
        <p:spPr>
          <a:xfrm>
            <a:off x="531845" y="3429000"/>
            <a:ext cx="110287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SG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E0DF42-3CDC-E8A9-C014-E5C41F62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216"/>
            <a:ext cx="10515600" cy="7576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HOẠT ĐỘNG 3</a:t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600" b="1" dirty="0" err="1">
                <a:solidFill>
                  <a:srgbClr val="002060"/>
                </a:solidFill>
              </a:rPr>
              <a:t>Thiết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kế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đồ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lưu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niệm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FD43E-E307-35C8-1BE6-E6B6B21A58CB}"/>
              </a:ext>
            </a:extLst>
          </p:cNvPr>
          <p:cNvSpPr txBox="1"/>
          <p:nvPr/>
        </p:nvSpPr>
        <p:spPr>
          <a:xfrm>
            <a:off x="531845" y="1119009"/>
            <a:ext cx="116819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C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Thực hành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4A6C-79DC-5BA1-B59D-DFC0C70F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0" y="365125"/>
            <a:ext cx="10290110" cy="72655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                          </a:t>
            </a:r>
            <a:r>
              <a:rPr lang="en-US" b="1" dirty="0">
                <a:solidFill>
                  <a:srgbClr val="0070C0"/>
                </a:solidFill>
              </a:rPr>
              <a:t>BÀI THAM KHẢO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67BD2-D79E-31BF-4D6F-886066846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4" y="1161975"/>
            <a:ext cx="2075697" cy="289149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C55FE-C60F-92CB-E0B6-DF9BBD15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33" y="1161975"/>
            <a:ext cx="2399391" cy="289414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0BA9BC-67BA-BB8B-601F-855B903EE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840" y="1183162"/>
            <a:ext cx="3147702" cy="289149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59F67-FE97-EFC0-8FDF-2BE018DB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766" y="1183162"/>
            <a:ext cx="3223331" cy="473754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2916B-DF7D-9D39-9DBB-D904931CEECB}"/>
              </a:ext>
            </a:extLst>
          </p:cNvPr>
          <p:cNvSpPr txBox="1"/>
          <p:nvPr/>
        </p:nvSpPr>
        <p:spPr>
          <a:xfrm>
            <a:off x="223095" y="4629162"/>
            <a:ext cx="8150447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Minh </a:t>
            </a:r>
            <a:r>
              <a:rPr lang="en-US" sz="2400" b="1" dirty="0" err="1">
                <a:solidFill>
                  <a:srgbClr val="002060"/>
                </a:solidFill>
              </a:rPr>
              <a:t>Vương</a:t>
            </a:r>
            <a:r>
              <a:rPr lang="en-US" sz="2400" b="1" dirty="0">
                <a:solidFill>
                  <a:srgbClr val="002060"/>
                </a:solidFill>
              </a:rPr>
              <a:t> ( Thanh </a:t>
            </a:r>
            <a:r>
              <a:rPr lang="en-US" sz="2400" b="1" dirty="0" err="1">
                <a:solidFill>
                  <a:srgbClr val="002060"/>
                </a:solidFill>
              </a:rPr>
              <a:t>Hóa</a:t>
            </a:r>
            <a:r>
              <a:rPr lang="en-US" sz="2400" b="1" dirty="0">
                <a:solidFill>
                  <a:srgbClr val="002060"/>
                </a:solidFill>
              </a:rPr>
              <a:t> ), </a:t>
            </a:r>
            <a:r>
              <a:rPr lang="en-US" sz="2400" b="1" dirty="0" err="1">
                <a:solidFill>
                  <a:srgbClr val="002060"/>
                </a:solidFill>
              </a:rPr>
              <a:t>Chú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Tễu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nặn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b="1" dirty="0" err="1">
                <a:solidFill>
                  <a:srgbClr val="002060"/>
                </a:solidFill>
              </a:rPr>
              <a:t>Đàm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Hiền</a:t>
            </a:r>
            <a:r>
              <a:rPr lang="en-US" sz="2400" b="1" dirty="0">
                <a:solidFill>
                  <a:srgbClr val="002060"/>
                </a:solidFill>
              </a:rPr>
              <a:t> ( Hà </a:t>
            </a:r>
            <a:r>
              <a:rPr lang="en-US" sz="2400" b="1" dirty="0" err="1">
                <a:solidFill>
                  <a:srgbClr val="002060"/>
                </a:solidFill>
              </a:rPr>
              <a:t>Nội</a:t>
            </a:r>
            <a:r>
              <a:rPr lang="en-US" sz="2400" b="1" dirty="0">
                <a:solidFill>
                  <a:srgbClr val="002060"/>
                </a:solidFill>
              </a:rPr>
              <a:t> ), </a:t>
            </a:r>
            <a:r>
              <a:rPr lang="en-US" sz="2400" b="1" dirty="0" err="1">
                <a:solidFill>
                  <a:srgbClr val="002060"/>
                </a:solidFill>
              </a:rPr>
              <a:t>Tháp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Rùa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nặn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</a:p>
          <a:p>
            <a:pPr marL="342900" indent="-342900"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Hoàng Linh ( </a:t>
            </a:r>
            <a:r>
              <a:rPr lang="en-US" sz="2400" b="1" dirty="0" err="1">
                <a:solidFill>
                  <a:srgbClr val="002060"/>
                </a:solidFill>
              </a:rPr>
              <a:t>Hòa</a:t>
            </a:r>
            <a:r>
              <a:rPr lang="en-US" sz="2400" b="1" dirty="0">
                <a:solidFill>
                  <a:srgbClr val="002060"/>
                </a:solidFill>
              </a:rPr>
              <a:t> Bình ), </a:t>
            </a:r>
            <a:r>
              <a:rPr lang="en-US" sz="2400" b="1" dirty="0" err="1">
                <a:solidFill>
                  <a:srgbClr val="002060"/>
                </a:solidFill>
              </a:rPr>
              <a:t>Búp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bê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phục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truyền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thống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bìa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các-tông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b="1" dirty="0" err="1">
                <a:solidFill>
                  <a:srgbClr val="002060"/>
                </a:solidFill>
              </a:rPr>
              <a:t>Tịnh</a:t>
            </a:r>
            <a:r>
              <a:rPr lang="en-US" sz="2400" b="1" dirty="0">
                <a:solidFill>
                  <a:srgbClr val="002060"/>
                </a:solidFill>
              </a:rPr>
              <a:t> Hà ( Thành </a:t>
            </a:r>
            <a:r>
              <a:rPr lang="en-US" sz="2400" b="1" dirty="0" err="1">
                <a:solidFill>
                  <a:srgbClr val="002060"/>
                </a:solidFill>
              </a:rPr>
              <a:t>phố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Hồ</a:t>
            </a:r>
            <a:r>
              <a:rPr lang="en-US" sz="2400" b="1" dirty="0">
                <a:solidFill>
                  <a:srgbClr val="002060"/>
                </a:solidFill>
              </a:rPr>
              <a:t> Chí Minh ), </a:t>
            </a:r>
            <a:r>
              <a:rPr lang="en-US" sz="2400" b="1" dirty="0" err="1">
                <a:solidFill>
                  <a:srgbClr val="002060"/>
                </a:solidFill>
              </a:rPr>
              <a:t>Khuê</a:t>
            </a:r>
            <a:r>
              <a:rPr lang="en-US" sz="2400" b="1" dirty="0">
                <a:solidFill>
                  <a:srgbClr val="002060"/>
                </a:solidFill>
              </a:rPr>
              <a:t> Văn </a:t>
            </a:r>
            <a:r>
              <a:rPr lang="en-US" sz="2400" b="1" dirty="0" err="1">
                <a:solidFill>
                  <a:srgbClr val="002060"/>
                </a:solidFill>
              </a:rPr>
              <a:t>Các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nặn</a:t>
            </a:r>
            <a:r>
              <a:rPr lang="en-US" sz="2400" b="1" dirty="0">
                <a:solidFill>
                  <a:srgbClr val="002060"/>
                </a:solidFill>
              </a:rPr>
              <a:t>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F4667-2225-9601-87FD-A0E3BC7EC753}"/>
              </a:ext>
            </a:extLst>
          </p:cNvPr>
          <p:cNvSpPr txBox="1"/>
          <p:nvPr/>
        </p:nvSpPr>
        <p:spPr>
          <a:xfrm>
            <a:off x="1082017" y="4074656"/>
            <a:ext cx="25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980A9-2389-4517-2EC3-D415DF36D536}"/>
              </a:ext>
            </a:extLst>
          </p:cNvPr>
          <p:cNvSpPr txBox="1"/>
          <p:nvPr/>
        </p:nvSpPr>
        <p:spPr>
          <a:xfrm>
            <a:off x="3698639" y="4088272"/>
            <a:ext cx="69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2BA0E-EF86-A59A-AF2A-83FA779F1C85}"/>
              </a:ext>
            </a:extLst>
          </p:cNvPr>
          <p:cNvSpPr txBox="1"/>
          <p:nvPr/>
        </p:nvSpPr>
        <p:spPr>
          <a:xfrm>
            <a:off x="6641463" y="4074656"/>
            <a:ext cx="53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B9995-7058-FD26-7323-7280FF40AAA6}"/>
              </a:ext>
            </a:extLst>
          </p:cNvPr>
          <p:cNvSpPr txBox="1"/>
          <p:nvPr/>
        </p:nvSpPr>
        <p:spPr>
          <a:xfrm>
            <a:off x="10175126" y="5920709"/>
            <a:ext cx="86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517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06F57-6F13-125A-A912-E615AD8D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81" y="681037"/>
            <a:ext cx="5391884" cy="1325563"/>
          </a:xfrm>
        </p:spPr>
        <p:txBody>
          <a:bodyPr>
            <a:noAutofit/>
          </a:bodyPr>
          <a:lstStyle/>
          <a:p>
            <a:r>
              <a:rPr lang="vi-VN" sz="54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br>
              <a:rPr lang="en-US" sz="5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707D1-6FEB-1B79-674F-A6F00342D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B604-A35C-4D7D-CA10-5CB8A98B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600" y="1008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solidFill>
                  <a:srgbClr val="0070C0"/>
                </a:solidFill>
              </a:rPr>
              <a:t>BÀI 6</a:t>
            </a:r>
            <a:br>
              <a:rPr lang="en-US" sz="4400" dirty="0">
                <a:solidFill>
                  <a:schemeClr val="accent2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25350-5198-5AE1-F109-42AD07CC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2267"/>
            <a:ext cx="10515600" cy="3704696"/>
          </a:xfrm>
        </p:spPr>
        <p:txBody>
          <a:bodyPr/>
          <a:lstStyle/>
          <a:p>
            <a:pPr marL="0" indent="0">
              <a:buNone/>
            </a:pPr>
            <a:r>
              <a:rPr lang="en-US" sz="6600" b="1" dirty="0">
                <a:solidFill>
                  <a:srgbClr val="00B050"/>
                </a:solidFill>
              </a:rPr>
              <a:t>     </a:t>
            </a:r>
            <a:r>
              <a:rPr lang="en-US" sz="6600" b="1" dirty="0">
                <a:solidFill>
                  <a:srgbClr val="0070C0"/>
                </a:solidFill>
              </a:rPr>
              <a:t>THIẾT KẾ ĐỒ LƯU NIỆM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</a:rPr>
              <a:t>( 2 TIẾT )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</a:rPr>
              <a:t>TIẾT 2: HĐ 3-4-5</a:t>
            </a:r>
          </a:p>
          <a:p>
            <a:pPr marL="0" indent="0">
              <a:buNone/>
            </a:pPr>
            <a:endParaRPr lang="en-US" sz="66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1043</Words>
  <Application>Microsoft Office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                                      BÀI 6</vt:lpstr>
      <vt:lpstr>HOẠT ĐỘNG 1 Quan sát – nhận thức về hình thức về đồ lưu niệm </vt:lpstr>
      <vt:lpstr>PowerPoint Presentation</vt:lpstr>
      <vt:lpstr>                                       HOẠT ĐỘNG 2                 Cách thiết kế và tạo dáng đồ lưu niệm  Để thiết kế tạo dáng đồ lưu niệm cần thực hiện bao nhiêu bước? </vt:lpstr>
      <vt:lpstr> GHI NHỚ ( T 27/SGK )</vt:lpstr>
      <vt:lpstr>HOẠT ĐỘNG 3 Thiết kế tạo dáng đồ lưu niệm </vt:lpstr>
      <vt:lpstr>                          BÀI THAM KHẢO</vt:lpstr>
      <vt:lpstr>Củng cố dặn dò: </vt:lpstr>
      <vt:lpstr>BÀI 6 </vt:lpstr>
      <vt:lpstr>HOẠT ĐỘNG 3 ( Tiếp theo ) </vt:lpstr>
      <vt:lpstr>                               HOẠT ĐỘNG 4</vt:lpstr>
      <vt:lpstr>HOẠT ĐỘNG 5</vt:lpstr>
      <vt:lpstr> GHI NHỚ ( T 29/SGK )  </vt:lpstr>
      <vt:lpstr>Củng cố - dặn dò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thuthuy08031985@gmail.com</cp:lastModifiedBy>
  <cp:revision>9</cp:revision>
  <dcterms:created xsi:type="dcterms:W3CDTF">2024-01-08T15:35:24Z</dcterms:created>
  <dcterms:modified xsi:type="dcterms:W3CDTF">2024-09-28T14:54:59Z</dcterms:modified>
</cp:coreProperties>
</file>