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5" Type="http://schemas.openxmlformats.org/officeDocument/2006/relationships/image" Target="../media/image12.png"/><Relationship Id="rId6" Type="http://schemas.openxmlformats.org/officeDocument/2006/relationships/image" Target="../media/image32.png"/><Relationship Id="rId7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50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75.png"/><Relationship Id="rId5" Type="http://schemas.openxmlformats.org/officeDocument/2006/relationships/image" Target="../media/image35.png"/><Relationship Id="rId6" Type="http://schemas.openxmlformats.org/officeDocument/2006/relationships/image" Target="../media/image22.png"/><Relationship Id="rId7" Type="http://schemas.openxmlformats.org/officeDocument/2006/relationships/image" Target="../media/image65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9.xml"/><Relationship Id="rId11" Type="http://schemas.openxmlformats.org/officeDocument/2006/relationships/image" Target="../media/image27.png"/><Relationship Id="rId22" Type="http://schemas.openxmlformats.org/officeDocument/2006/relationships/image" Target="../media/image22.png"/><Relationship Id="rId10" Type="http://schemas.openxmlformats.org/officeDocument/2006/relationships/slide" Target="/ppt/slides/slide6.xml"/><Relationship Id="rId21" Type="http://schemas.openxmlformats.org/officeDocument/2006/relationships/image" Target="../media/image77.png"/><Relationship Id="rId13" Type="http://schemas.openxmlformats.org/officeDocument/2006/relationships/image" Target="../media/image47.png"/><Relationship Id="rId12" Type="http://schemas.openxmlformats.org/officeDocument/2006/relationships/slide" Target="/ppt/slides/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slide" Target="/ppt/slides/slide15.xml"/><Relationship Id="rId9" Type="http://schemas.openxmlformats.org/officeDocument/2006/relationships/image" Target="../media/image31.png"/><Relationship Id="rId15" Type="http://schemas.openxmlformats.org/officeDocument/2006/relationships/image" Target="../media/image49.png"/><Relationship Id="rId14" Type="http://schemas.openxmlformats.org/officeDocument/2006/relationships/slide" Target="/ppt/slides/slide8.xml"/><Relationship Id="rId17" Type="http://schemas.openxmlformats.org/officeDocument/2006/relationships/image" Target="../media/image66.png"/><Relationship Id="rId16" Type="http://schemas.openxmlformats.org/officeDocument/2006/relationships/slide" Target="/ppt/slides/slide9.xml"/><Relationship Id="rId5" Type="http://schemas.openxmlformats.org/officeDocument/2006/relationships/image" Target="../media/image25.png"/><Relationship Id="rId19" Type="http://schemas.openxmlformats.org/officeDocument/2006/relationships/image" Target="../media/image37.png"/><Relationship Id="rId6" Type="http://schemas.openxmlformats.org/officeDocument/2006/relationships/slide" Target="/ppt/slides/slide4.xml"/><Relationship Id="rId18" Type="http://schemas.openxmlformats.org/officeDocument/2006/relationships/slide" Target="/ppt/slides/slide5.xml"/><Relationship Id="rId7" Type="http://schemas.openxmlformats.org/officeDocument/2006/relationships/image" Target="../media/image33.png"/><Relationship Id="rId8" Type="http://schemas.openxmlformats.org/officeDocument/2006/relationships/slide" Target="/ppt/slides/slide3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jpg"/><Relationship Id="rId4" Type="http://schemas.openxmlformats.org/officeDocument/2006/relationships/image" Target="../media/image53.png"/><Relationship Id="rId9" Type="http://schemas.openxmlformats.org/officeDocument/2006/relationships/image" Target="../media/image70.png"/><Relationship Id="rId5" Type="http://schemas.openxmlformats.org/officeDocument/2006/relationships/slide" Target="/ppt/slides/slide14.xml"/><Relationship Id="rId6" Type="http://schemas.openxmlformats.org/officeDocument/2006/relationships/image" Target="../media/image52.png"/><Relationship Id="rId7" Type="http://schemas.openxmlformats.org/officeDocument/2006/relationships/image" Target="../media/image22.png"/><Relationship Id="rId8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9.jpg"/><Relationship Id="rId4" Type="http://schemas.openxmlformats.org/officeDocument/2006/relationships/image" Target="../media/image45.png"/><Relationship Id="rId9" Type="http://schemas.openxmlformats.org/officeDocument/2006/relationships/image" Target="../media/image69.png"/><Relationship Id="rId5" Type="http://schemas.openxmlformats.org/officeDocument/2006/relationships/slide" Target="/ppt/slides/slide14.xml"/><Relationship Id="rId6" Type="http://schemas.openxmlformats.org/officeDocument/2006/relationships/image" Target="../media/image52.png"/><Relationship Id="rId7" Type="http://schemas.openxmlformats.org/officeDocument/2006/relationships/image" Target="../media/image22.png"/><Relationship Id="rId8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jpg"/><Relationship Id="rId4" Type="http://schemas.openxmlformats.org/officeDocument/2006/relationships/slide" Target="/ppt/slides/slide14.xml"/><Relationship Id="rId9" Type="http://schemas.openxmlformats.org/officeDocument/2006/relationships/image" Target="../media/image63.png"/><Relationship Id="rId5" Type="http://schemas.openxmlformats.org/officeDocument/2006/relationships/image" Target="../media/image52.png"/><Relationship Id="rId6" Type="http://schemas.openxmlformats.org/officeDocument/2006/relationships/image" Target="../media/image22.png"/><Relationship Id="rId7" Type="http://schemas.openxmlformats.org/officeDocument/2006/relationships/image" Target="../media/image71.png"/><Relationship Id="rId8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2.png"/><Relationship Id="rId1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jpg"/><Relationship Id="rId4" Type="http://schemas.openxmlformats.org/officeDocument/2006/relationships/image" Target="../media/image64.png"/><Relationship Id="rId9" Type="http://schemas.openxmlformats.org/officeDocument/2006/relationships/image" Target="../media/image73.png"/><Relationship Id="rId5" Type="http://schemas.openxmlformats.org/officeDocument/2006/relationships/slide" Target="/ppt/slides/slide14.xml"/><Relationship Id="rId6" Type="http://schemas.openxmlformats.org/officeDocument/2006/relationships/image" Target="../media/image52.png"/><Relationship Id="rId7" Type="http://schemas.openxmlformats.org/officeDocument/2006/relationships/image" Target="../media/image22.png"/><Relationship Id="rId8" Type="http://schemas.openxmlformats.org/officeDocument/2006/relationships/image" Target="../media/image6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slide" Target="/ppt/slides/slide11.xml"/><Relationship Id="rId5" Type="http://schemas.openxmlformats.org/officeDocument/2006/relationships/image" Target="../media/image77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8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640563" y="2593909"/>
            <a:ext cx="77537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 TRƯỜNG HỢP ĐỒNG DẠNG THỨ BA CỦA TAM GIÁC</a:t>
            </a:r>
            <a:endParaRPr b="1" i="0" sz="3200" u="none" cap="none" strike="noStrike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335360" y="239234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962011" y="2266146"/>
            <a:ext cx="24294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 b="1" sz="2800" u="sng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620507" y="2839233"/>
            <a:ext cx="74013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Xét hai tam giác OAD và OCB có:</a:t>
            </a:r>
            <a:endParaRPr sz="28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06" y="1099833"/>
            <a:ext cx="6577411" cy="120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5166" y="1160427"/>
            <a:ext cx="2930178" cy="243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682193" y="3336309"/>
            <a:ext cx="7401316" cy="53777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336" l="0" r="-905" t="-78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682192" y="4570541"/>
            <a:ext cx="9890557" cy="88287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77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682192" y="3955679"/>
            <a:ext cx="656674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49" r="0" t="-87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426706" y="363668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3924674" y="2419310"/>
            <a:ext cx="24294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 b="1" sz="2800" u="sng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620507" y="2839233"/>
            <a:ext cx="74013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hai tam giác ABD và CBA có:</a:t>
            </a:r>
            <a:endParaRPr sz="28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682193" y="3336309"/>
            <a:ext cx="7401316" cy="5375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817" l="0" r="0" t="-79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682192" y="4570541"/>
            <a:ext cx="9890557" cy="8828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77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0950" y="975629"/>
            <a:ext cx="3125285" cy="21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849" y="819798"/>
            <a:ext cx="7277101" cy="171344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 txBox="1"/>
          <p:nvPr/>
        </p:nvSpPr>
        <p:spPr>
          <a:xfrm>
            <a:off x="682192" y="3982038"/>
            <a:ext cx="656674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49" r="0" t="-79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426706" y="363668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5315583" y="2678359"/>
            <a:ext cx="12642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 b="1" sz="2800" u="sng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729276" y="4015807"/>
            <a:ext cx="74013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hai tam giác ABC và MNP có:</a:t>
            </a:r>
            <a:endParaRPr sz="28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729276" y="5121526"/>
            <a:ext cx="7401316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1393" l="-1729" r="0" t="-116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790962" y="4512883"/>
            <a:ext cx="7401316" cy="5377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336" l="0" r="0" t="-78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25" name="Google Shape;22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6052" y="989106"/>
            <a:ext cx="4166235" cy="195675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660874" y="3361992"/>
            <a:ext cx="9921399" cy="5347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2180" l="-1228" r="0" t="-10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27" name="Google Shape;227;p24"/>
          <p:cNvPicPr preferRelativeResize="0"/>
          <p:nvPr/>
        </p:nvPicPr>
        <p:blipFill rotWithShape="1">
          <a:blip r:embed="rId7">
            <a:alphaModFix/>
          </a:blip>
          <a:srcRect b="0" l="0" r="0" t="4303"/>
          <a:stretch/>
        </p:blipFill>
        <p:spPr>
          <a:xfrm>
            <a:off x="323849" y="1045535"/>
            <a:ext cx="4782514" cy="203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856" y="4869159"/>
            <a:ext cx="21602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/>
          <p:nvPr/>
        </p:nvSpPr>
        <p:spPr>
          <a:xfrm>
            <a:off x="1271464" y="3463300"/>
            <a:ext cx="799288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BẢO VỆ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KHU PHỐ</a:t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5874" y="5326804"/>
            <a:ext cx="2162455" cy="216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1523" y="-1219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7283" y="3134183"/>
            <a:ext cx="39528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1544" y="1124745"/>
            <a:ext cx="936104" cy="89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7969" y="1811632"/>
            <a:ext cx="793697" cy="75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86523" y="711686"/>
            <a:ext cx="865065" cy="82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28499" y="3574814"/>
            <a:ext cx="1054968" cy="100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752226" y="4148942"/>
            <a:ext cx="966829" cy="92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951985" y="4610074"/>
            <a:ext cx="856955" cy="81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755967" y="4957658"/>
            <a:ext cx="720080" cy="68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44272" y="711685"/>
            <a:ext cx="1008112" cy="96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235717" y="5465333"/>
            <a:ext cx="1760580" cy="14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BẢO VỆ KHU PHỐ</a:t>
            </a:r>
            <a:endParaRPr/>
          </a:p>
        </p:txBody>
      </p:sp>
      <p:pic>
        <p:nvPicPr>
          <p:cNvPr id="251" name="Google Shape;251;p2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815146" y="-1219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/>
          <p:nvPr/>
        </p:nvSpPr>
        <p:spPr>
          <a:xfrm>
            <a:off x="479376" y="332656"/>
            <a:ext cx="11089232" cy="1080120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57" name="Google Shape;257;p2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6570" y="5229201"/>
            <a:ext cx="2001423" cy="200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205408" y="56791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/>
          <p:nvPr/>
        </p:nvSpPr>
        <p:spPr>
          <a:xfrm>
            <a:off x="6054754" y="2065008"/>
            <a:ext cx="4392488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>
            <a:off x="479376" y="2204864"/>
            <a:ext cx="4523499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61" name="Google Shape;26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7931" y="692582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499095" y="4077072"/>
            <a:ext cx="4503779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6073048" y="4087728"/>
            <a:ext cx="4583831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7424" y="710876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7280" y="71775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/>
          <p:nvPr/>
        </p:nvSpPr>
        <p:spPr>
          <a:xfrm>
            <a:off x="479376" y="332656"/>
            <a:ext cx="11089232" cy="1080120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71" name="Google Shape;271;p2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6570" y="5229201"/>
            <a:ext cx="2001423" cy="200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205408" y="56791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/>
          <p:nvPr/>
        </p:nvSpPr>
        <p:spPr>
          <a:xfrm>
            <a:off x="6036103" y="4061709"/>
            <a:ext cx="4392488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479376" y="2204864"/>
            <a:ext cx="4523499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75" name="Google Shape;27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7931" y="692582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/>
          <p:nvPr/>
        </p:nvSpPr>
        <p:spPr>
          <a:xfrm>
            <a:off x="499095" y="4077072"/>
            <a:ext cx="4503779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5798655" y="2310797"/>
            <a:ext cx="4583831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7424" y="710876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7280" y="71775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479376" y="332656"/>
            <a:ext cx="11089232" cy="108012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3. Chỉ ra câu sai</a:t>
            </a:r>
            <a:endParaRPr/>
          </a:p>
        </p:txBody>
      </p:sp>
      <p:pic>
        <p:nvPicPr>
          <p:cNvPr id="285" name="Google Shape;285;p2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46570" y="5229201"/>
            <a:ext cx="2001423" cy="200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05408" y="56791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9"/>
          <p:cNvSpPr/>
          <p:nvPr/>
        </p:nvSpPr>
        <p:spPr>
          <a:xfrm>
            <a:off x="608326" y="4293096"/>
            <a:ext cx="4392488" cy="1512168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479376" y="2204864"/>
            <a:ext cx="4521438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89" name="Google Shape;28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7931" y="692582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/>
          <p:nvPr/>
        </p:nvSpPr>
        <p:spPr>
          <a:xfrm>
            <a:off x="5878707" y="4266596"/>
            <a:ext cx="4503779" cy="1538668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5763236" y="2288911"/>
            <a:ext cx="4583831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92" name="Google Shape;29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07424" y="710876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47280" y="71775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/>
          <p:nvPr/>
        </p:nvSpPr>
        <p:spPr>
          <a:xfrm>
            <a:off x="311467" y="332656"/>
            <a:ext cx="11449272" cy="1080120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99" name="Google Shape;299;p3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46570" y="5229201"/>
            <a:ext cx="2001423" cy="200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205408" y="56791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/>
          <p:nvPr/>
        </p:nvSpPr>
        <p:spPr>
          <a:xfrm>
            <a:off x="610386" y="2225083"/>
            <a:ext cx="4392488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5798655" y="4190362"/>
            <a:ext cx="4523499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03" name="Google Shape;30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7931" y="692582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/>
          <p:nvPr/>
        </p:nvSpPr>
        <p:spPr>
          <a:xfrm>
            <a:off x="499095" y="4077072"/>
            <a:ext cx="4503779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5798655" y="2310797"/>
            <a:ext cx="4583831" cy="1296144"/>
          </a:xfrm>
          <a:prstGeom prst="snip2DiagRect">
            <a:avLst>
              <a:gd fmla="val 0" name="adj1"/>
              <a:gd fmla="val 16667" name="adj2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06" name="Google Shape;30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7424" y="710876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7280" y="71775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1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5717" y="5465333"/>
            <a:ext cx="1760580" cy="14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1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BẢO VỆ KHU PHỐ</a:t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fmla="val 43909" name="adj1"/>
              <a:gd fmla="val 99436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Yeah!!!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Cảm ơn các bạn!!! </a:t>
            </a:r>
            <a:endParaRPr/>
          </a:p>
        </p:txBody>
      </p:sp>
      <p:pic>
        <p:nvPicPr>
          <p:cNvPr id="315" name="Google Shape;3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5146" y="-1219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056873" y="3157000"/>
            <a:ext cx="45259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MỞ ĐẦU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486" y="1971621"/>
            <a:ext cx="8979616" cy="278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475965" y="2880866"/>
            <a:ext cx="563763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972" y="1158527"/>
            <a:ext cx="1045040" cy="7098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525064" y="1935012"/>
            <a:ext cx="11392414" cy="19869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134" l="-1068" r="0" t="-12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712" y="3720405"/>
            <a:ext cx="3352571" cy="2289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98" y="1089207"/>
            <a:ext cx="1045040" cy="70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7558" y="726153"/>
            <a:ext cx="3352571" cy="228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967028" y="1090467"/>
            <a:ext cx="34454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cặp đôi</a:t>
            </a:r>
            <a:endParaRPr sz="28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922704" y="1983360"/>
            <a:ext cx="32120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HĐ 1 vào phiếu học tập trong 4 phút</a:t>
            </a:r>
            <a:endParaRPr sz="28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1A43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9" name="Google Shape;129;p18"/>
          <p:cNvGrpSpPr/>
          <p:nvPr/>
        </p:nvGrpSpPr>
        <p:grpSpPr>
          <a:xfrm>
            <a:off x="1538885" y="1572158"/>
            <a:ext cx="3721910" cy="476737"/>
            <a:chOff x="2326534" y="4174855"/>
            <a:chExt cx="2088023" cy="476737"/>
          </a:xfrm>
        </p:grpSpPr>
        <p:grpSp>
          <p:nvGrpSpPr>
            <p:cNvPr id="130" name="Google Shape;130;p18"/>
            <p:cNvGrpSpPr/>
            <p:nvPr/>
          </p:nvGrpSpPr>
          <p:grpSpPr>
            <a:xfrm>
              <a:off x="2326534" y="4174855"/>
              <a:ext cx="2088023" cy="476737"/>
              <a:chOff x="5129990" y="4125154"/>
              <a:chExt cx="2088023" cy="476737"/>
            </a:xfrm>
          </p:grpSpPr>
          <p:grpSp>
            <p:nvGrpSpPr>
              <p:cNvPr id="131" name="Google Shape;131;p18"/>
              <p:cNvGrpSpPr/>
              <p:nvPr/>
            </p:nvGrpSpPr>
            <p:grpSpPr>
              <a:xfrm>
                <a:off x="5129990" y="4125154"/>
                <a:ext cx="336993" cy="468705"/>
                <a:chOff x="2708" y="2559"/>
                <a:chExt cx="284" cy="395"/>
              </a:xfrm>
            </p:grpSpPr>
            <p:sp>
              <p:nvSpPr>
                <p:cNvPr id="132" name="Google Shape;132;p18"/>
                <p:cNvSpPr/>
                <p:nvPr/>
              </p:nvSpPr>
              <p:spPr>
                <a:xfrm>
                  <a:off x="2829" y="2559"/>
                  <a:ext cx="163" cy="195"/>
                </a:xfrm>
                <a:custGeom>
                  <a:rect b="b" l="l" r="r" t="t"/>
                  <a:pathLst>
                    <a:path extrusionOk="0" h="81" w="67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18"/>
                <p:cNvSpPr/>
                <p:nvPr/>
              </p:nvSpPr>
              <p:spPr>
                <a:xfrm>
                  <a:off x="2756" y="2660"/>
                  <a:ext cx="161" cy="109"/>
                </a:xfrm>
                <a:custGeom>
                  <a:rect b="b" l="l" r="r" t="t"/>
                  <a:pathLst>
                    <a:path extrusionOk="0" h="45" w="66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18"/>
                <p:cNvSpPr/>
                <p:nvPr/>
              </p:nvSpPr>
              <p:spPr>
                <a:xfrm>
                  <a:off x="2708" y="2718"/>
                  <a:ext cx="131" cy="77"/>
                </a:xfrm>
                <a:custGeom>
                  <a:rect b="b" l="l" r="r" t="t"/>
                  <a:pathLst>
                    <a:path extrusionOk="0" h="32" w="54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18"/>
                <p:cNvSpPr/>
                <p:nvPr/>
              </p:nvSpPr>
              <p:spPr>
                <a:xfrm>
                  <a:off x="2829" y="2759"/>
                  <a:ext cx="163" cy="195"/>
                </a:xfrm>
                <a:custGeom>
                  <a:rect b="b" l="l" r="r" t="t"/>
                  <a:pathLst>
                    <a:path extrusionOk="0" h="81" w="67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18"/>
                <p:cNvSpPr/>
                <p:nvPr/>
              </p:nvSpPr>
              <p:spPr>
                <a:xfrm>
                  <a:off x="2756" y="2745"/>
                  <a:ext cx="161" cy="110"/>
                </a:xfrm>
                <a:custGeom>
                  <a:rect b="b" l="l" r="r" t="t"/>
                  <a:pathLst>
                    <a:path extrusionOk="0" h="46" w="6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" name="Google Shape;137;p18"/>
              <p:cNvGrpSpPr/>
              <p:nvPr/>
            </p:nvGrpSpPr>
            <p:grpSpPr>
              <a:xfrm rot="10800000">
                <a:off x="6881020" y="4133186"/>
                <a:ext cx="336993" cy="468705"/>
                <a:chOff x="2708" y="2559"/>
                <a:chExt cx="284" cy="395"/>
              </a:xfrm>
            </p:grpSpPr>
            <p:sp>
              <p:nvSpPr>
                <p:cNvPr id="138" name="Google Shape;138;p18"/>
                <p:cNvSpPr/>
                <p:nvPr/>
              </p:nvSpPr>
              <p:spPr>
                <a:xfrm>
                  <a:off x="2829" y="2559"/>
                  <a:ext cx="163" cy="195"/>
                </a:xfrm>
                <a:custGeom>
                  <a:rect b="b" l="l" r="r" t="t"/>
                  <a:pathLst>
                    <a:path extrusionOk="0" h="81" w="67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18"/>
                <p:cNvSpPr/>
                <p:nvPr/>
              </p:nvSpPr>
              <p:spPr>
                <a:xfrm>
                  <a:off x="2756" y="2660"/>
                  <a:ext cx="161" cy="109"/>
                </a:xfrm>
                <a:custGeom>
                  <a:rect b="b" l="l" r="r" t="t"/>
                  <a:pathLst>
                    <a:path extrusionOk="0" h="45" w="66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8"/>
                <p:cNvSpPr/>
                <p:nvPr/>
              </p:nvSpPr>
              <p:spPr>
                <a:xfrm>
                  <a:off x="2708" y="2718"/>
                  <a:ext cx="131" cy="77"/>
                </a:xfrm>
                <a:custGeom>
                  <a:rect b="b" l="l" r="r" t="t"/>
                  <a:pathLst>
                    <a:path extrusionOk="0" h="32" w="54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18"/>
                <p:cNvSpPr/>
                <p:nvPr/>
              </p:nvSpPr>
              <p:spPr>
                <a:xfrm>
                  <a:off x="2829" y="2759"/>
                  <a:ext cx="163" cy="195"/>
                </a:xfrm>
                <a:custGeom>
                  <a:rect b="b" l="l" r="r" t="t"/>
                  <a:pathLst>
                    <a:path extrusionOk="0" h="81" w="67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18"/>
                <p:cNvSpPr/>
                <p:nvPr/>
              </p:nvSpPr>
              <p:spPr>
                <a:xfrm>
                  <a:off x="2756" y="2745"/>
                  <a:ext cx="161" cy="110"/>
                </a:xfrm>
                <a:custGeom>
                  <a:rect b="b" l="l" r="r" t="t"/>
                  <a:pathLst>
                    <a:path extrusionOk="0" h="46" w="6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solidFill>
                  <a:srgbClr val="C1A43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143" name="Google Shape;143;p18"/>
            <p:cNvCxnSpPr/>
            <p:nvPr/>
          </p:nvCxnSpPr>
          <p:spPr>
            <a:xfrm>
              <a:off x="2692969" y="4421459"/>
              <a:ext cx="1327164" cy="2581"/>
            </a:xfrm>
            <a:prstGeom prst="straightConnector1">
              <a:avLst/>
            </a:prstGeom>
            <a:noFill/>
            <a:ln cap="flat" cmpd="sng" w="22225">
              <a:solidFill>
                <a:srgbClr val="C1A43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98" y="1089207"/>
            <a:ext cx="1045040" cy="70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7558" y="726153"/>
            <a:ext cx="3352571" cy="228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1553944" y="1223718"/>
            <a:ext cx="10510433" cy="8166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217" r="0" t="-22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1553944" y="1798087"/>
            <a:ext cx="10510433" cy="258737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217" r="0" t="-25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1541555" y="4091027"/>
            <a:ext cx="656674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49" r="0" t="-79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1529167" y="4647124"/>
            <a:ext cx="10510433" cy="120032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217" r="-1158" t="-50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1541555" y="5666696"/>
            <a:ext cx="81548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569" r="0" t="-87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203" y="2851220"/>
            <a:ext cx="11262865" cy="124768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4857750" y="1942052"/>
            <a:ext cx="24294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lí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1A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1A4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Trường hợp đồng dạng thứ ba: Góc - góc</a:t>
            </a:r>
            <a:endParaRPr b="1" sz="3200">
              <a:solidFill>
                <a:srgbClr val="C1A4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06" y="1223718"/>
            <a:ext cx="7401316" cy="124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 rotWithShape="1">
          <a:blip r:embed="rId4">
            <a:alphaModFix/>
          </a:blip>
          <a:srcRect b="0" l="1275" r="6884" t="0"/>
          <a:stretch/>
        </p:blipFill>
        <p:spPr>
          <a:xfrm>
            <a:off x="7875037" y="1591154"/>
            <a:ext cx="3387012" cy="202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426707" y="2841671"/>
            <a:ext cx="74013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tam giác DEG, ta có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3962011" y="2266146"/>
            <a:ext cx="24294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 b="1"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453" y="3376459"/>
            <a:ext cx="4272448" cy="6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426706" y="3945138"/>
            <a:ext cx="74013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 hai tam giác DEG và ABC có: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061" y="4448776"/>
            <a:ext cx="1916274" cy="53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8714" y="5037037"/>
            <a:ext cx="2252963" cy="63339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518714" y="5654278"/>
            <a:ext cx="656674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855" r="0" t="-87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