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314" r:id="rId2"/>
    <p:sldId id="278" r:id="rId3"/>
    <p:sldId id="279" r:id="rId4"/>
    <p:sldId id="256" r:id="rId5"/>
    <p:sldId id="305" r:id="rId6"/>
    <p:sldId id="257" r:id="rId7"/>
    <p:sldId id="306" r:id="rId8"/>
    <p:sldId id="307" r:id="rId9"/>
    <p:sldId id="285" r:id="rId10"/>
    <p:sldId id="286" r:id="rId11"/>
    <p:sldId id="287" r:id="rId12"/>
    <p:sldId id="288" r:id="rId13"/>
    <p:sldId id="289" r:id="rId14"/>
    <p:sldId id="290" r:id="rId15"/>
    <p:sldId id="291" r:id="rId16"/>
    <p:sldId id="292" r:id="rId17"/>
    <p:sldId id="293" r:id="rId18"/>
    <p:sldId id="294" r:id="rId19"/>
    <p:sldId id="308" r:id="rId20"/>
    <p:sldId id="309" r:id="rId21"/>
    <p:sldId id="266" r:id="rId22"/>
    <p:sldId id="298" r:id="rId23"/>
    <p:sldId id="299" r:id="rId24"/>
    <p:sldId id="310" r:id="rId25"/>
    <p:sldId id="301" r:id="rId26"/>
    <p:sldId id="311" r:id="rId27"/>
    <p:sldId id="303" r:id="rId28"/>
    <p:sldId id="304" r:id="rId29"/>
    <p:sldId id="315" r:id="rId30"/>
  </p:sldIdLst>
  <p:sldSz cx="18288000" cy="10287000"/>
  <p:notesSz cx="6858000" cy="9144000"/>
  <p:embeddedFontLst>
    <p:embeddedFont>
      <p:font typeface="SimSun" panose="02010600030101010101" pitchFamily="2" charset="-122"/>
      <p:regular r:id="rId32"/>
    </p:embeddedFont>
    <p:embeddedFont>
      <p:font typeface=".VnTime" panose="020B7200000000000000" pitchFamily="34" charset="0"/>
      <p:regular r:id="rId33"/>
      <p:bold r:id="rId34"/>
      <p:italic r:id="rId35"/>
      <p:boldItalic r:id="rId36"/>
    </p:embeddedFont>
    <p:embeddedFont>
      <p:font typeface="#9Slide05 IcielSanelma" pitchFamily="2" charset="0"/>
      <p:regular r:id="rId37"/>
    </p:embeddedFont>
    <p:embeddedFont>
      <p:font typeface="Calibri" panose="020F0502020204030204" pitchFamily="34" charset="0"/>
      <p:regular r:id="rId38"/>
      <p:bold r:id="rId39"/>
      <p:italic r:id="rId40"/>
      <p:boldItalic r:id="rId41"/>
    </p:embeddedFont>
    <p:embeddedFont>
      <p:font typeface="Sniglet"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9EF1C-D958-4776-B069-31DA90E6007B}"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6A200-5E8D-443A-8F58-FCE988AAF680}" type="slidenum">
              <a:rPr lang="en-US" smtClean="0"/>
              <a:t>‹#›</a:t>
            </a:fld>
            <a:endParaRPr lang="en-US"/>
          </a:p>
        </p:txBody>
      </p:sp>
    </p:spTree>
    <p:extLst>
      <p:ext uri="{BB962C8B-B14F-4D97-AF65-F5344CB8AC3E}">
        <p14:creationId xmlns:p14="http://schemas.microsoft.com/office/powerpoint/2010/main" val="8707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1</a:t>
            </a:fld>
            <a:endParaRPr lang="en-US"/>
          </a:p>
        </p:txBody>
      </p:sp>
    </p:spTree>
    <p:extLst>
      <p:ext uri="{BB962C8B-B14F-4D97-AF65-F5344CB8AC3E}">
        <p14:creationId xmlns:p14="http://schemas.microsoft.com/office/powerpoint/2010/main" val="364092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D439FC82-9D60-47D0-BB4F-185E50DB90CC}" type="slidenum">
              <a:rPr lang="en-US" smtClean="0"/>
              <a:t>10</a:t>
            </a:fld>
            <a:endParaRPr lang="en-US"/>
          </a:p>
        </p:txBody>
      </p:sp>
    </p:spTree>
    <p:extLst>
      <p:ext uri="{BB962C8B-B14F-4D97-AF65-F5344CB8AC3E}">
        <p14:creationId xmlns:p14="http://schemas.microsoft.com/office/powerpoint/2010/main" val="346448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D439FC82-9D60-47D0-BB4F-185E50DB90CC}" type="slidenum">
              <a:rPr lang="en-US" smtClean="0"/>
              <a:t>11</a:t>
            </a:fld>
            <a:endParaRPr lang="en-US"/>
          </a:p>
        </p:txBody>
      </p:sp>
    </p:spTree>
    <p:extLst>
      <p:ext uri="{BB962C8B-B14F-4D97-AF65-F5344CB8AC3E}">
        <p14:creationId xmlns:p14="http://schemas.microsoft.com/office/powerpoint/2010/main" val="314330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12</a:t>
            </a:fld>
            <a:endParaRPr lang="en-US"/>
          </a:p>
        </p:txBody>
      </p:sp>
    </p:spTree>
    <p:extLst>
      <p:ext uri="{BB962C8B-B14F-4D97-AF65-F5344CB8AC3E}">
        <p14:creationId xmlns:p14="http://schemas.microsoft.com/office/powerpoint/2010/main" val="193445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13</a:t>
            </a:fld>
            <a:endParaRPr lang="en-US"/>
          </a:p>
        </p:txBody>
      </p:sp>
    </p:spTree>
    <p:extLst>
      <p:ext uri="{BB962C8B-B14F-4D97-AF65-F5344CB8AC3E}">
        <p14:creationId xmlns:p14="http://schemas.microsoft.com/office/powerpoint/2010/main" val="70457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14</a:t>
            </a:fld>
            <a:endParaRPr lang="en-US"/>
          </a:p>
        </p:txBody>
      </p:sp>
    </p:spTree>
    <p:extLst>
      <p:ext uri="{BB962C8B-B14F-4D97-AF65-F5344CB8AC3E}">
        <p14:creationId xmlns:p14="http://schemas.microsoft.com/office/powerpoint/2010/main" val="247441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15</a:t>
            </a:fld>
            <a:endParaRPr lang="en-US"/>
          </a:p>
        </p:txBody>
      </p:sp>
    </p:spTree>
    <p:extLst>
      <p:ext uri="{BB962C8B-B14F-4D97-AF65-F5344CB8AC3E}">
        <p14:creationId xmlns:p14="http://schemas.microsoft.com/office/powerpoint/2010/main" val="37770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16</a:t>
            </a:fld>
            <a:endParaRPr lang="en-US"/>
          </a:p>
        </p:txBody>
      </p:sp>
    </p:spTree>
    <p:extLst>
      <p:ext uri="{BB962C8B-B14F-4D97-AF65-F5344CB8AC3E}">
        <p14:creationId xmlns:p14="http://schemas.microsoft.com/office/powerpoint/2010/main" val="3095775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17</a:t>
            </a:fld>
            <a:endParaRPr lang="en-US"/>
          </a:p>
        </p:txBody>
      </p:sp>
    </p:spTree>
    <p:extLst>
      <p:ext uri="{BB962C8B-B14F-4D97-AF65-F5344CB8AC3E}">
        <p14:creationId xmlns:p14="http://schemas.microsoft.com/office/powerpoint/2010/main" val="2827229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18</a:t>
            </a:fld>
            <a:endParaRPr lang="en-US"/>
          </a:p>
        </p:txBody>
      </p:sp>
    </p:spTree>
    <p:extLst>
      <p:ext uri="{BB962C8B-B14F-4D97-AF65-F5344CB8AC3E}">
        <p14:creationId xmlns:p14="http://schemas.microsoft.com/office/powerpoint/2010/main" val="1638157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D96A200-5E8D-443A-8F58-FCE988AAF680}" type="slidenum">
              <a:rPr lang="en-US" smtClean="0"/>
              <a:t>19</a:t>
            </a:fld>
            <a:endParaRPr lang="en-US"/>
          </a:p>
        </p:txBody>
      </p:sp>
    </p:spTree>
    <p:extLst>
      <p:ext uri="{BB962C8B-B14F-4D97-AF65-F5344CB8AC3E}">
        <p14:creationId xmlns:p14="http://schemas.microsoft.com/office/powerpoint/2010/main" val="123649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2</a:t>
            </a:fld>
            <a:endParaRPr lang="en-US"/>
          </a:p>
        </p:txBody>
      </p:sp>
    </p:spTree>
    <p:extLst>
      <p:ext uri="{BB962C8B-B14F-4D97-AF65-F5344CB8AC3E}">
        <p14:creationId xmlns:p14="http://schemas.microsoft.com/office/powerpoint/2010/main" val="124397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20</a:t>
            </a:fld>
            <a:endParaRPr lang="en-US"/>
          </a:p>
        </p:txBody>
      </p:sp>
    </p:spTree>
    <p:extLst>
      <p:ext uri="{BB962C8B-B14F-4D97-AF65-F5344CB8AC3E}">
        <p14:creationId xmlns:p14="http://schemas.microsoft.com/office/powerpoint/2010/main" val="2474130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21</a:t>
            </a:fld>
            <a:endParaRPr lang="en-US"/>
          </a:p>
        </p:txBody>
      </p:sp>
    </p:spTree>
    <p:extLst>
      <p:ext uri="{BB962C8B-B14F-4D97-AF65-F5344CB8AC3E}">
        <p14:creationId xmlns:p14="http://schemas.microsoft.com/office/powerpoint/2010/main" val="1861218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22</a:t>
            </a:fld>
            <a:endParaRPr lang="en-US"/>
          </a:p>
        </p:txBody>
      </p:sp>
    </p:spTree>
    <p:extLst>
      <p:ext uri="{BB962C8B-B14F-4D97-AF65-F5344CB8AC3E}">
        <p14:creationId xmlns:p14="http://schemas.microsoft.com/office/powerpoint/2010/main" val="2394117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D439FC82-9D60-47D0-BB4F-185E50DB90CC}" type="slidenum">
              <a:rPr lang="en-US" smtClean="0"/>
              <a:t>23</a:t>
            </a:fld>
            <a:endParaRPr lang="en-US"/>
          </a:p>
        </p:txBody>
      </p:sp>
    </p:spTree>
    <p:extLst>
      <p:ext uri="{BB962C8B-B14F-4D97-AF65-F5344CB8AC3E}">
        <p14:creationId xmlns:p14="http://schemas.microsoft.com/office/powerpoint/2010/main" val="115669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24</a:t>
            </a:fld>
            <a:endParaRPr lang="en-US"/>
          </a:p>
        </p:txBody>
      </p:sp>
    </p:spTree>
    <p:extLst>
      <p:ext uri="{BB962C8B-B14F-4D97-AF65-F5344CB8AC3E}">
        <p14:creationId xmlns:p14="http://schemas.microsoft.com/office/powerpoint/2010/main" val="172845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25</a:t>
            </a:fld>
            <a:endParaRPr lang="en-US"/>
          </a:p>
        </p:txBody>
      </p:sp>
    </p:spTree>
    <p:extLst>
      <p:ext uri="{BB962C8B-B14F-4D97-AF65-F5344CB8AC3E}">
        <p14:creationId xmlns:p14="http://schemas.microsoft.com/office/powerpoint/2010/main" val="2215026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D96A200-5E8D-443A-8F58-FCE988AAF680}" type="slidenum">
              <a:rPr lang="en-US" smtClean="0"/>
              <a:t>26</a:t>
            </a:fld>
            <a:endParaRPr lang="en-US"/>
          </a:p>
        </p:txBody>
      </p:sp>
    </p:spTree>
    <p:extLst>
      <p:ext uri="{BB962C8B-B14F-4D97-AF65-F5344CB8AC3E}">
        <p14:creationId xmlns:p14="http://schemas.microsoft.com/office/powerpoint/2010/main" val="2915633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27</a:t>
            </a:fld>
            <a:endParaRPr lang="en-US"/>
          </a:p>
        </p:txBody>
      </p:sp>
    </p:spTree>
    <p:extLst>
      <p:ext uri="{BB962C8B-B14F-4D97-AF65-F5344CB8AC3E}">
        <p14:creationId xmlns:p14="http://schemas.microsoft.com/office/powerpoint/2010/main" val="2736581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439FC82-9D60-47D0-BB4F-185E50DB90CC}" type="slidenum">
              <a:rPr lang="en-US" smtClean="0"/>
              <a:t>28</a:t>
            </a:fld>
            <a:endParaRPr lang="en-US"/>
          </a:p>
        </p:txBody>
      </p:sp>
    </p:spTree>
    <p:extLst>
      <p:ext uri="{BB962C8B-B14F-4D97-AF65-F5344CB8AC3E}">
        <p14:creationId xmlns:p14="http://schemas.microsoft.com/office/powerpoint/2010/main" val="1288728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29</a:t>
            </a:fld>
            <a:endParaRPr lang="en-US"/>
          </a:p>
        </p:txBody>
      </p:sp>
    </p:spTree>
    <p:extLst>
      <p:ext uri="{BB962C8B-B14F-4D97-AF65-F5344CB8AC3E}">
        <p14:creationId xmlns:p14="http://schemas.microsoft.com/office/powerpoint/2010/main" val="35876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D439FC82-9D60-47D0-BB4F-185E50DB90CC}" type="slidenum">
              <a:rPr lang="en-US" smtClean="0"/>
              <a:t>3</a:t>
            </a:fld>
            <a:endParaRPr lang="en-US"/>
          </a:p>
        </p:txBody>
      </p:sp>
    </p:spTree>
    <p:extLst>
      <p:ext uri="{BB962C8B-B14F-4D97-AF65-F5344CB8AC3E}">
        <p14:creationId xmlns:p14="http://schemas.microsoft.com/office/powerpoint/2010/main" val="33253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4</a:t>
            </a:fld>
            <a:endParaRPr lang="en-US"/>
          </a:p>
        </p:txBody>
      </p:sp>
    </p:spTree>
    <p:extLst>
      <p:ext uri="{BB962C8B-B14F-4D97-AF65-F5344CB8AC3E}">
        <p14:creationId xmlns:p14="http://schemas.microsoft.com/office/powerpoint/2010/main" val="254743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5</a:t>
            </a:fld>
            <a:endParaRPr lang="en-US"/>
          </a:p>
        </p:txBody>
      </p:sp>
    </p:spTree>
    <p:extLst>
      <p:ext uri="{BB962C8B-B14F-4D97-AF65-F5344CB8AC3E}">
        <p14:creationId xmlns:p14="http://schemas.microsoft.com/office/powerpoint/2010/main" val="223571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6</a:t>
            </a:fld>
            <a:endParaRPr lang="en-US"/>
          </a:p>
        </p:txBody>
      </p:sp>
    </p:spTree>
    <p:extLst>
      <p:ext uri="{BB962C8B-B14F-4D97-AF65-F5344CB8AC3E}">
        <p14:creationId xmlns:p14="http://schemas.microsoft.com/office/powerpoint/2010/main" val="43805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7</a:t>
            </a:fld>
            <a:endParaRPr lang="en-US"/>
          </a:p>
        </p:txBody>
      </p:sp>
    </p:spTree>
    <p:extLst>
      <p:ext uri="{BB962C8B-B14F-4D97-AF65-F5344CB8AC3E}">
        <p14:creationId xmlns:p14="http://schemas.microsoft.com/office/powerpoint/2010/main" val="49935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8</a:t>
            </a:fld>
            <a:endParaRPr lang="en-US"/>
          </a:p>
        </p:txBody>
      </p:sp>
    </p:spTree>
    <p:extLst>
      <p:ext uri="{BB962C8B-B14F-4D97-AF65-F5344CB8AC3E}">
        <p14:creationId xmlns:p14="http://schemas.microsoft.com/office/powerpoint/2010/main" val="396430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D96A200-5E8D-443A-8F58-FCE988AAF680}" type="slidenum">
              <a:rPr lang="en-US" smtClean="0"/>
              <a:t>9</a:t>
            </a:fld>
            <a:endParaRPr lang="en-US"/>
          </a:p>
        </p:txBody>
      </p:sp>
    </p:spTree>
    <p:extLst>
      <p:ext uri="{BB962C8B-B14F-4D97-AF65-F5344CB8AC3E}">
        <p14:creationId xmlns:p14="http://schemas.microsoft.com/office/powerpoint/2010/main" val="74023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8" Type="http://schemas.microsoft.com/office/2007/relationships/hdphoto" Target="../media/hdphoto2.wdp"/><Relationship Id="rId3"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12.xml"/><Relationship Id="rId16" Type="http://schemas.microsoft.com/office/2007/relationships/hdphoto" Target="../media/hdphoto1.wdp"/><Relationship Id="rId1" Type="http://schemas.openxmlformats.org/officeDocument/2006/relationships/slideLayout" Target="../slideLayouts/slideLayout2.xml"/><Relationship Id="rId15" Type="http://schemas.openxmlformats.org/officeDocument/2006/relationships/image" Target="../media/image37.png"/><Relationship Id="rId4" Type="http://schemas.openxmlformats.org/officeDocument/2006/relationships/image" Target="../media/image36.png"/><Relationship Id="rId1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png"/><Relationship Id="rId21" Type="http://schemas.openxmlformats.org/officeDocument/2006/relationships/image" Target="../media/image40.png"/><Relationship Id="rId2" Type="http://schemas.openxmlformats.org/officeDocument/2006/relationships/notesSlide" Target="../notesSlides/notesSlide15.xml"/><Relationship Id="rId20" Type="http://schemas.openxmlformats.org/officeDocument/2006/relationships/image" Target="../media/image53.sv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44.png"/><Relationship Id="rId3" Type="http://schemas.openxmlformats.org/officeDocument/2006/relationships/image" Target="../media/image41.png"/><Relationship Id="rId12" Type="http://schemas.openxmlformats.org/officeDocument/2006/relationships/image" Target="../media/image79.svg"/><Relationship Id="rId2" Type="http://schemas.openxmlformats.org/officeDocument/2006/relationships/notesSlide" Target="../notesSlides/notesSlide16.xml"/><Relationship Id="rId20" Type="http://schemas.openxmlformats.org/officeDocument/2006/relationships/image" Target="../media/image87.svg"/><Relationship Id="rId1" Type="http://schemas.openxmlformats.org/officeDocument/2006/relationships/slideLayout" Target="../slideLayouts/slideLayout2.xml"/><Relationship Id="rId4" Type="http://schemas.openxmlformats.org/officeDocument/2006/relationships/image" Target="../media/image42.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1.pn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2.sv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6"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34.png"/><Relationship Id="rId15" Type="http://schemas.openxmlformats.org/officeDocument/2006/relationships/image" Target="../media/image2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6"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4.png"/><Relationship Id="rId15" Type="http://schemas.openxmlformats.org/officeDocument/2006/relationships/image" Target="../media/image2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16.png"/><Relationship Id="rId17" Type="http://schemas.openxmlformats.org/officeDocument/2006/relationships/image" Target="../media/image25.png"/><Relationship Id="rId7" Type="http://schemas.openxmlformats.org/officeDocument/2006/relationships/image" Target="../media/image11.sv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media/image23.png"/><Relationship Id="rId19" Type="http://schemas.openxmlformats.org/officeDocument/2006/relationships/image" Target="../media/image2.png"/><Relationship Id="rId4" Type="http://schemas.openxmlformats.org/officeDocument/2006/relationships/image" Target="../media/image22.png"/><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13" Type="http://schemas.openxmlformats.org/officeDocument/2006/relationships/image" Target="../media/image41.svg"/><Relationship Id="rId3"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22.sv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4.sv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5" Type="http://schemas.openxmlformats.org/officeDocument/2006/relationships/image" Target="../media/image24.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495300"/>
            <a:ext cx="18973800" cy="11312430"/>
            <a:chOff x="-685800" y="-495300"/>
            <a:chExt cx="18973800" cy="11312430"/>
          </a:xfrm>
        </p:grpSpPr>
        <p:sp>
          <p:nvSpPr>
            <p:cNvPr id="7"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8" name="Freeform 3"/>
            <p:cNvSpPr/>
            <p:nvPr/>
          </p:nvSpPr>
          <p:spPr>
            <a:xfrm rot="-10800000">
              <a:off x="-685800" y="-49530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grpSp>
        <p:nvGrpSpPr>
          <p:cNvPr id="4" name="Group 3"/>
          <p:cNvGrpSpPr/>
          <p:nvPr/>
        </p:nvGrpSpPr>
        <p:grpSpPr>
          <a:xfrm>
            <a:off x="609600" y="299720"/>
            <a:ext cx="17449800" cy="5072380"/>
            <a:chOff x="1028700" y="743240"/>
            <a:chExt cx="15613811" cy="8800520"/>
          </a:xfrm>
        </p:grpSpPr>
        <p:grpSp>
          <p:nvGrpSpPr>
            <p:cNvPr id="9"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54"/>
            <p:cNvGrpSpPr/>
            <p:nvPr/>
          </p:nvGrpSpPr>
          <p:grpSpPr>
            <a:xfrm>
              <a:off x="1337094" y="1028700"/>
              <a:ext cx="14956138" cy="8229600"/>
              <a:chOff x="0" y="0"/>
              <a:chExt cx="3939065" cy="2167467"/>
            </a:xfrm>
          </p:grpSpPr>
          <p:sp>
            <p:nvSpPr>
              <p:cNvPr id="13"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14"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6" name="Rectangle 5"/>
          <p:cNvSpPr/>
          <p:nvPr/>
        </p:nvSpPr>
        <p:spPr>
          <a:xfrm>
            <a:off x="1185349" y="706842"/>
            <a:ext cx="16264451" cy="4401205"/>
          </a:xfrm>
          <a:prstGeom prst="rect">
            <a:avLst/>
          </a:prstGeom>
        </p:spPr>
        <p:txBody>
          <a:bodyPr wrap="square">
            <a:spAutoFit/>
          </a:bodyPr>
          <a:lstStyle/>
          <a:p>
            <a:pPr algn="ctr">
              <a:tabLst>
                <a:tab pos="135255" algn="l"/>
                <a:tab pos="270510" algn="l"/>
              </a:tabLst>
            </a:pPr>
            <a:r>
              <a:rPr lang="en-US" sz="6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ĐẦU”</a:t>
            </a:r>
            <a:endParaRPr lang="en-US" sz="54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tabLst>
                <a:tab pos="135255" algn="l"/>
                <a:tab pos="270510" algn="l"/>
              </a:tabLst>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GV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mời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a:tabLst>
                <a:tab pos="135255" algn="l"/>
                <a:tab pos="270510" algn="l"/>
              </a:tabLst>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7 CD.</a:t>
            </a:r>
            <a:endParaRPr lang="en-US" sz="4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a:tabLst>
                <a:tab pos="135255" algn="l"/>
                <a:tab pos="270510" algn="l"/>
              </a:tabLst>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lặp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endParaRPr lang="en-US" sz="4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a:tabLst>
                <a:tab pos="135255" algn="l"/>
                <a:tab pos="270510" algn="l"/>
              </a:tabLst>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phạt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4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20" name="Group 13"/>
          <p:cNvGrpSpPr/>
          <p:nvPr/>
        </p:nvGrpSpPr>
        <p:grpSpPr>
          <a:xfrm>
            <a:off x="181633" y="0"/>
            <a:ext cx="443638" cy="12628979"/>
            <a:chOff x="0" y="0"/>
            <a:chExt cx="591518" cy="16838639"/>
          </a:xfrm>
        </p:grpSpPr>
        <p:sp>
          <p:nvSpPr>
            <p:cNvPr id="21" name="Freeform 14"/>
            <p:cNvSpPr/>
            <p:nvPr/>
          </p:nvSpPr>
          <p:spPr>
            <a:xfrm rot="-5400000">
              <a:off x="-1687989" y="1687989"/>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22" name="Freeform 15"/>
            <p:cNvSpPr/>
            <p:nvPr/>
          </p:nvSpPr>
          <p:spPr>
            <a:xfrm rot="-5400000">
              <a:off x="-1687989" y="5978370"/>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23" name="Freeform 16"/>
            <p:cNvSpPr/>
            <p:nvPr/>
          </p:nvSpPr>
          <p:spPr>
            <a:xfrm rot="-5400000">
              <a:off x="-1687989" y="10268751"/>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24" name="Freeform 17"/>
            <p:cNvSpPr/>
            <p:nvPr/>
          </p:nvSpPr>
          <p:spPr>
            <a:xfrm rot="-5400000">
              <a:off x="-1687989" y="14559132"/>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grpSp>
      <p:pic>
        <p:nvPicPr>
          <p:cNvPr id="19" name="Picture 18"/>
          <p:cNvPicPr>
            <a:picLocks noChangeAspect="1"/>
          </p:cNvPicPr>
          <p:nvPr/>
        </p:nvPicPr>
        <p:blipFill>
          <a:blip r:embed="rId8"/>
          <a:stretch>
            <a:fillRect/>
          </a:stretch>
        </p:blipFill>
        <p:spPr>
          <a:xfrm>
            <a:off x="7153965" y="6210404"/>
            <a:ext cx="3745925" cy="3745925"/>
          </a:xfrm>
          <a:prstGeom prst="rect">
            <a:avLst/>
          </a:prstGeom>
        </p:spPr>
      </p:pic>
      <p:pic>
        <p:nvPicPr>
          <p:cNvPr id="25" name="Picture 24"/>
          <p:cNvPicPr>
            <a:picLocks noChangeAspect="1"/>
          </p:cNvPicPr>
          <p:nvPr/>
        </p:nvPicPr>
        <p:blipFill>
          <a:blip r:embed="rId9"/>
          <a:stretch>
            <a:fillRect/>
          </a:stretch>
        </p:blipFill>
        <p:spPr>
          <a:xfrm>
            <a:off x="948301" y="4611963"/>
            <a:ext cx="6161807" cy="5831709"/>
          </a:xfrm>
          <a:prstGeom prst="rect">
            <a:avLst/>
          </a:prstGeom>
        </p:spPr>
      </p:pic>
      <p:pic>
        <p:nvPicPr>
          <p:cNvPr id="26" name="Picture 25"/>
          <p:cNvPicPr>
            <a:picLocks noChangeAspect="1"/>
          </p:cNvPicPr>
          <p:nvPr/>
        </p:nvPicPr>
        <p:blipFill>
          <a:blip r:embed="rId10"/>
          <a:stretch>
            <a:fillRect/>
          </a:stretch>
        </p:blipFill>
        <p:spPr>
          <a:xfrm>
            <a:off x="10991418" y="4131646"/>
            <a:ext cx="6113853" cy="6354041"/>
          </a:xfrm>
          <a:prstGeom prst="rect">
            <a:avLst/>
          </a:prstGeom>
        </p:spPr>
      </p:pic>
    </p:spTree>
    <p:extLst>
      <p:ext uri="{BB962C8B-B14F-4D97-AF65-F5344CB8AC3E}">
        <p14:creationId xmlns:p14="http://schemas.microsoft.com/office/powerpoint/2010/main" val="40857931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p>
          </p:txBody>
        </p:sp>
      </p:grpSp>
      <p:sp>
        <p:nvSpPr>
          <p:cNvPr id="4" name="Title 1"/>
          <p:cNvSpPr txBox="1">
            <a:spLocks/>
          </p:cNvSpPr>
          <p:nvPr/>
        </p:nvSpPr>
        <p:spPr>
          <a:xfrm>
            <a:off x="470264" y="223517"/>
            <a:ext cx="47875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endParaRPr lang="en-US" sz="4800" b="1" i="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18391714"/>
              </p:ext>
            </p:extLst>
          </p:nvPr>
        </p:nvGraphicFramePr>
        <p:xfrm>
          <a:off x="617965" y="2690011"/>
          <a:ext cx="16908036" cy="6849585"/>
        </p:xfrm>
        <a:graphic>
          <a:graphicData uri="http://schemas.openxmlformats.org/drawingml/2006/table">
            <a:tbl>
              <a:tblPr firstRow="1" bandRow="1">
                <a:tableStyleId>{5C22544A-7EE6-4342-B048-85BDC9FD1C3A}</a:tableStyleId>
              </a:tblPr>
              <a:tblGrid>
                <a:gridCol w="1909572">
                  <a:extLst>
                    <a:ext uri="{9D8B030D-6E8A-4147-A177-3AD203B41FA5}">
                      <a16:colId xmlns:a16="http://schemas.microsoft.com/office/drawing/2014/main" xmlns="" val="2153010460"/>
                    </a:ext>
                  </a:extLst>
                </a:gridCol>
                <a:gridCol w="5536572">
                  <a:extLst>
                    <a:ext uri="{9D8B030D-6E8A-4147-A177-3AD203B41FA5}">
                      <a16:colId xmlns:a16="http://schemas.microsoft.com/office/drawing/2014/main" xmlns="" val="3516642797"/>
                    </a:ext>
                  </a:extLst>
                </a:gridCol>
                <a:gridCol w="3264077">
                  <a:extLst>
                    <a:ext uri="{9D8B030D-6E8A-4147-A177-3AD203B41FA5}">
                      <a16:colId xmlns:a16="http://schemas.microsoft.com/office/drawing/2014/main" xmlns="" val="161964744"/>
                    </a:ext>
                  </a:extLst>
                </a:gridCol>
                <a:gridCol w="2816208">
                  <a:extLst>
                    <a:ext uri="{9D8B030D-6E8A-4147-A177-3AD203B41FA5}">
                      <a16:colId xmlns:a16="http://schemas.microsoft.com/office/drawing/2014/main" xmlns="" val="1529442475"/>
                    </a:ext>
                  </a:extLst>
                </a:gridCol>
                <a:gridCol w="3381607">
                  <a:extLst>
                    <a:ext uri="{9D8B030D-6E8A-4147-A177-3AD203B41FA5}">
                      <a16:colId xmlns:a16="http://schemas.microsoft.com/office/drawing/2014/main" xmlns="" val="498477848"/>
                    </a:ext>
                  </a:extLst>
                </a:gridCol>
              </a:tblGrid>
              <a:tr h="1347945">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Tiểu</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loại</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err="1" smtClean="0">
                          <a:solidFill>
                            <a:schemeClr val="tx1"/>
                          </a:solidFill>
                          <a:latin typeface="Times New Roman" panose="02020603050405020304" pitchFamily="18" charset="0"/>
                          <a:cs typeface="Times New Roman" panose="02020603050405020304" pitchFamily="18" charset="0"/>
                        </a:rPr>
                        <a:t>Truyện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ngắn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truyện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vừa</a:t>
                      </a:r>
                      <a:endParaRPr lang="en-US" sz="3000" dirty="0" smtClean="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err="1" smtClean="0">
                          <a:solidFill>
                            <a:schemeClr val="tx1"/>
                          </a:solidFill>
                          <a:latin typeface="Times New Roman" panose="02020603050405020304" pitchFamily="18" charset="0"/>
                          <a:cs typeface="Times New Roman" panose="02020603050405020304" pitchFamily="18" charset="0"/>
                        </a:rPr>
                        <a:t>Tiểu</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thuyết</a:t>
                      </a:r>
                      <a:endParaRPr lang="en-US" sz="3000" dirty="0" smtClean="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err="1" smtClean="0">
                          <a:solidFill>
                            <a:schemeClr val="tx1"/>
                          </a:solidFill>
                          <a:latin typeface="Times New Roman" panose="02020603050405020304" pitchFamily="18" charset="0"/>
                          <a:cs typeface="Times New Roman" panose="02020603050405020304" pitchFamily="18" charset="0"/>
                        </a:rPr>
                        <a:t>Truyện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lịch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sử</a:t>
                      </a:r>
                      <a:endParaRPr lang="en-US" sz="3000" dirty="0" smtClean="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Truyện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cười</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5417820">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số</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văn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bản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trong</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sách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Ngữ</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văn</a:t>
                      </a:r>
                      <a:r>
                        <a:rPr lang="en-US" sz="3200" baseline="0" dirty="0" smtClean="0">
                          <a:solidFill>
                            <a:schemeClr val="tx1"/>
                          </a:solidFill>
                          <a:latin typeface="Times New Roman" panose="02020603050405020304" pitchFamily="18" charset="0"/>
                          <a:cs typeface="Times New Roman" panose="02020603050405020304" pitchFamily="18" charset="0"/>
                        </a:rPr>
                        <a:t> 8</a:t>
                      </a:r>
                      <a:endParaRPr lang="en-US" sz="3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200" dirty="0" err="1" smtClean="0">
                          <a:solidFill>
                            <a:schemeClr val="tx1"/>
                          </a:solidFill>
                          <a:latin typeface="Times New Roman" panose="02020603050405020304" pitchFamily="18" charset="0"/>
                          <a:cs typeface="Times New Roman" panose="02020603050405020304" pitchFamily="18" charset="0"/>
                        </a:rPr>
                        <a:t>Tôi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học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Thanh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Tịnh</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Gió</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đầu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mùa</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Thạch</a:t>
                      </a:r>
                      <a:r>
                        <a:rPr lang="en-US" sz="3200" baseline="0" dirty="0" smtClean="0">
                          <a:solidFill>
                            <a:schemeClr val="tx1"/>
                          </a:solidFill>
                          <a:latin typeface="Times New Roman" panose="02020603050405020304" pitchFamily="18" charset="0"/>
                          <a:cs typeface="Times New Roman" panose="02020603050405020304" pitchFamily="18" charset="0"/>
                        </a:rPr>
                        <a:t> Lam)</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Người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mẹ</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vườn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cau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Nguyễn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Ngọc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Tư</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Chuỗi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hạt</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cườm</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màu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xám</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Đỗ</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Bích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Thúy</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Lão</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Hạc</a:t>
                      </a:r>
                      <a:r>
                        <a:rPr lang="en-US" sz="3200" baseline="0" dirty="0" smtClean="0">
                          <a:solidFill>
                            <a:schemeClr val="tx1"/>
                          </a:solidFill>
                          <a:latin typeface="Times New Roman" panose="02020603050405020304" pitchFamily="18" charset="0"/>
                          <a:cs typeface="Times New Roman" panose="02020603050405020304" pitchFamily="18" charset="0"/>
                        </a:rPr>
                        <a:t> (Nam Cao)</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Người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thầy</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đầu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tiên</a:t>
                      </a:r>
                      <a:r>
                        <a:rPr lang="en-US" sz="3200" baseline="0" dirty="0" smtClean="0">
                          <a:solidFill>
                            <a:schemeClr val="tx1"/>
                          </a:solidFill>
                          <a:latin typeface="Times New Roman" panose="02020603050405020304" pitchFamily="18" charset="0"/>
                          <a:cs typeface="Times New Roman" panose="02020603050405020304" pitchFamily="18" charset="0"/>
                        </a:rPr>
                        <a:t> (Ai-ma-</a:t>
                      </a:r>
                      <a:r>
                        <a:rPr lang="en-US" sz="3200" baseline="0" dirty="0" err="1" smtClean="0">
                          <a:solidFill>
                            <a:schemeClr val="tx1"/>
                          </a:solidFill>
                          <a:latin typeface="Times New Roman" panose="02020603050405020304" pitchFamily="18" charset="0"/>
                          <a:cs typeface="Times New Roman" panose="02020603050405020304" pitchFamily="18" charset="0"/>
                        </a:rPr>
                        <a:t>tốp</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Cố</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hương</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Lỗ</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Tấn</a:t>
                      </a:r>
                      <a:r>
                        <a:rPr lang="en-US" sz="3200" baseline="0" dirty="0" smtClean="0">
                          <a:solidFill>
                            <a:schemeClr val="tx1"/>
                          </a:solidFill>
                          <a:latin typeface="Times New Roman" panose="02020603050405020304" pitchFamily="18" charset="0"/>
                          <a:cs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Đánh</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nhau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chiếc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cối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xay</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gió</a:t>
                      </a:r>
                      <a:r>
                        <a:rPr lang="en-US" sz="3200" baseline="0" dirty="0" smtClean="0">
                          <a:solidFill>
                            <a:schemeClr val="tx1"/>
                          </a:solidFill>
                          <a:latin typeface="Times New Roman" panose="02020603050405020304" pitchFamily="18" charset="0"/>
                          <a:cs typeface="Times New Roman" panose="02020603050405020304" pitchFamily="18" charset="0"/>
                        </a:rPr>
                        <a:t> ( </a:t>
                      </a:r>
                      <a:r>
                        <a:rPr lang="en-US" sz="3200" baseline="0" dirty="0" err="1" smtClean="0">
                          <a:solidFill>
                            <a:schemeClr val="tx1"/>
                          </a:solidFill>
                          <a:latin typeface="Times New Roman" panose="02020603050405020304" pitchFamily="18" charset="0"/>
                          <a:cs typeface="Times New Roman" panose="02020603050405020304" pitchFamily="18" charset="0"/>
                        </a:rPr>
                        <a:t>Xéc</a:t>
                      </a:r>
                      <a:r>
                        <a:rPr lang="en-US" sz="3200" baseline="0" dirty="0" smtClean="0">
                          <a:solidFill>
                            <a:schemeClr val="tx1"/>
                          </a:solidFill>
                          <a:latin typeface="Times New Roman" panose="02020603050405020304" pitchFamily="18" charset="0"/>
                          <a:cs typeface="Times New Roman" panose="02020603050405020304" pitchFamily="18" charset="0"/>
                        </a:rPr>
                        <a:t>-van-</a:t>
                      </a:r>
                      <a:r>
                        <a:rPr lang="en-US" sz="3200" baseline="0" dirty="0" err="1" smtClean="0">
                          <a:solidFill>
                            <a:schemeClr val="tx1"/>
                          </a:solidFill>
                          <a:latin typeface="Times New Roman" panose="02020603050405020304" pitchFamily="18" charset="0"/>
                          <a:cs typeface="Times New Roman" panose="02020603050405020304" pitchFamily="18" charset="0"/>
                        </a:rPr>
                        <a:t>téc</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Trong</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mắt</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trẻ</a:t>
                      </a:r>
                      <a:r>
                        <a:rPr lang="en-US" sz="3200" baseline="0" dirty="0" smtClean="0">
                          <a:solidFill>
                            <a:schemeClr val="tx1"/>
                          </a:solidFill>
                          <a:latin typeface="Times New Roman" panose="02020603050405020304" pitchFamily="18" charset="0"/>
                          <a:cs typeface="Times New Roman" panose="02020603050405020304" pitchFamily="18" charset="0"/>
                        </a:rPr>
                        <a:t> (Ê-</a:t>
                      </a:r>
                      <a:r>
                        <a:rPr lang="en-US" sz="3200" baseline="0" dirty="0" err="1" smtClean="0">
                          <a:solidFill>
                            <a:schemeClr val="tx1"/>
                          </a:solidFill>
                          <a:latin typeface="Times New Roman" panose="02020603050405020304" pitchFamily="18" charset="0"/>
                          <a:cs typeface="Times New Roman" panose="02020603050405020304" pitchFamily="18" charset="0"/>
                        </a:rPr>
                        <a:t>xu</a:t>
                      </a:r>
                      <a:r>
                        <a:rPr lang="en-US" sz="3200" baseline="0" dirty="0" smtClean="0">
                          <a:solidFill>
                            <a:schemeClr val="tx1"/>
                          </a:solidFill>
                          <a:latin typeface="Times New Roman" panose="02020603050405020304" pitchFamily="18" charset="0"/>
                          <a:cs typeface="Times New Roman" panose="02020603050405020304" pitchFamily="18" charset="0"/>
                        </a:rPr>
                        <a:t>-</a:t>
                      </a:r>
                      <a:r>
                        <a:rPr lang="en-US" sz="3200" baseline="0" dirty="0" err="1" smtClean="0">
                          <a:solidFill>
                            <a:schemeClr val="tx1"/>
                          </a:solidFill>
                          <a:latin typeface="Times New Roman" panose="02020603050405020304" pitchFamily="18" charset="0"/>
                          <a:cs typeface="Times New Roman" panose="02020603050405020304" pitchFamily="18" charset="0"/>
                        </a:rPr>
                        <a:t>pe-ri</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Tức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nước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vỡ</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bờ</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Ngô</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Tất</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Tố</a:t>
                      </a:r>
                      <a:r>
                        <a:rPr lang="en-US" sz="3200" baseline="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200" dirty="0" err="1" smtClean="0">
                          <a:solidFill>
                            <a:schemeClr val="tx1"/>
                          </a:solidFill>
                          <a:latin typeface="Times New Roman" panose="02020603050405020304" pitchFamily="18" charset="0"/>
                          <a:cs typeface="Times New Roman" panose="02020603050405020304" pitchFamily="18" charset="0"/>
                        </a:rPr>
                        <a:t>Hoàng</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Lê</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nhất</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thống</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chí</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Ngô</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gia</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văn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phái</a:t>
                      </a:r>
                      <a:r>
                        <a:rPr lang="en-US" sz="32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baseline="0" dirty="0" err="1" smtClean="0">
                          <a:solidFill>
                            <a:schemeClr val="tx1"/>
                          </a:solidFill>
                          <a:latin typeface="Times New Roman" panose="02020603050405020304" pitchFamily="18" charset="0"/>
                          <a:cs typeface="Times New Roman" panose="02020603050405020304" pitchFamily="18" charset="0"/>
                        </a:rPr>
                        <a:t>Bên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bờ</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Thiên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Mạc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Hà</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Ân</a:t>
                      </a:r>
                      <a:r>
                        <a:rPr lang="en-US" sz="3200" baseline="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200" i="0" baseline="0" dirty="0" err="1" smtClean="0">
                          <a:solidFill>
                            <a:schemeClr val="tx1"/>
                          </a:solidFill>
                          <a:latin typeface="Times New Roman" panose="02020603050405020304" pitchFamily="18" charset="0"/>
                          <a:cs typeface="Times New Roman" panose="02020603050405020304" pitchFamily="18" charset="0"/>
                        </a:rPr>
                        <a:t>Cái</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kính</a:t>
                      </a:r>
                      <a:r>
                        <a:rPr lang="en-US" sz="3200" i="0" baseline="0" dirty="0" smtClean="0">
                          <a:solidFill>
                            <a:schemeClr val="tx1"/>
                          </a:solidFill>
                          <a:latin typeface="Times New Roman" panose="02020603050405020304" pitchFamily="18" charset="0"/>
                          <a:cs typeface="Times New Roman" panose="02020603050405020304" pitchFamily="18" charset="0"/>
                        </a:rPr>
                        <a:t> (A-</a:t>
                      </a:r>
                      <a:r>
                        <a:rPr lang="en-US" sz="3200" i="0" baseline="0" dirty="0" err="1" smtClean="0">
                          <a:solidFill>
                            <a:schemeClr val="tx1"/>
                          </a:solidFill>
                          <a:latin typeface="Times New Roman" panose="02020603050405020304" pitchFamily="18" charset="0"/>
                          <a:cs typeface="Times New Roman" panose="02020603050405020304" pitchFamily="18" charset="0"/>
                        </a:rPr>
                        <a:t>dít</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Nê</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xin</a:t>
                      </a:r>
                      <a:r>
                        <a:rPr lang="en-US" sz="3200" i="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200" i="0" baseline="0" dirty="0" err="1" smtClean="0">
                          <a:solidFill>
                            <a:schemeClr val="tx1"/>
                          </a:solidFill>
                          <a:latin typeface="Times New Roman" panose="02020603050405020304" pitchFamily="18" charset="0"/>
                          <a:cs typeface="Times New Roman" panose="02020603050405020304" pitchFamily="18" charset="0"/>
                        </a:rPr>
                        <a:t>Hai</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truyện</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cười</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dân</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gian</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Việt</a:t>
                      </a:r>
                      <a:r>
                        <a:rPr lang="en-US" sz="3200" i="0" baseline="0" dirty="0" smtClean="0">
                          <a:solidFill>
                            <a:schemeClr val="tx1"/>
                          </a:solidFill>
                          <a:latin typeface="Times New Roman" panose="02020603050405020304" pitchFamily="18" charset="0"/>
                          <a:cs typeface="Times New Roman" panose="02020603050405020304" pitchFamily="18" charset="0"/>
                        </a:rPr>
                        <a:t> Nam: </a:t>
                      </a:r>
                      <a:r>
                        <a:rPr lang="en-US" sz="3200" i="0" baseline="0" dirty="0" err="1" smtClean="0">
                          <a:solidFill>
                            <a:schemeClr val="tx1"/>
                          </a:solidFill>
                          <a:latin typeface="Times New Roman" panose="02020603050405020304" pitchFamily="18" charset="0"/>
                          <a:cs typeface="Times New Roman" panose="02020603050405020304" pitchFamily="18" charset="0"/>
                        </a:rPr>
                        <a:t>Thi</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nói</a:t>
                      </a:r>
                      <a:r>
                        <a:rPr lang="en-US" sz="3200" i="0" baseline="0" dirty="0" smtClean="0">
                          <a:solidFill>
                            <a:schemeClr val="tx1"/>
                          </a:solidFill>
                          <a:latin typeface="Times New Roman" panose="02020603050405020304" pitchFamily="18" charset="0"/>
                          <a:cs typeface="Times New Roman" panose="02020603050405020304" pitchFamily="18" charset="0"/>
                        </a:rPr>
                        <a:t> </a:t>
                      </a:r>
                      <a:r>
                        <a:rPr lang="en-US" sz="3200" i="0" baseline="0" dirty="0" err="1" smtClean="0">
                          <a:solidFill>
                            <a:schemeClr val="tx1"/>
                          </a:solidFill>
                          <a:latin typeface="Times New Roman" panose="02020603050405020304" pitchFamily="18" charset="0"/>
                          <a:cs typeface="Times New Roman" panose="02020603050405020304" pitchFamily="18" charset="0"/>
                        </a:rPr>
                        <a:t>khoác</a:t>
                      </a:r>
                      <a:r>
                        <a:rPr lang="en-US" sz="3200" i="0" baseline="0" dirty="0" smtClean="0">
                          <a:solidFill>
                            <a:schemeClr val="tx1"/>
                          </a:solidFill>
                          <a:latin typeface="Times New Roman" panose="02020603050405020304" pitchFamily="18" charset="0"/>
                          <a:cs typeface="Times New Roman" panose="02020603050405020304" pitchFamily="18" charset="0"/>
                        </a:rPr>
                        <a:t>, Treo </a:t>
                      </a:r>
                      <a:r>
                        <a:rPr lang="en-US" sz="3200" i="0" baseline="0" dirty="0" err="1" smtClean="0">
                          <a:solidFill>
                            <a:schemeClr val="tx1"/>
                          </a:solidFill>
                          <a:latin typeface="Times New Roman" panose="02020603050405020304" pitchFamily="18" charset="0"/>
                          <a:cs typeface="Times New Roman" panose="02020603050405020304" pitchFamily="18" charset="0"/>
                        </a:rPr>
                        <a:t>biển</a:t>
                      </a:r>
                      <a:endParaRPr lang="en-US" sz="320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bl>
          </a:graphicData>
        </a:graphic>
      </p:graphicFrame>
    </p:spTree>
    <p:extLst>
      <p:ext uri="{BB962C8B-B14F-4D97-AF65-F5344CB8AC3E}">
        <p14:creationId xmlns:p14="http://schemas.microsoft.com/office/powerpoint/2010/main" val="40026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p>
          </p:txBody>
        </p:sp>
      </p:grpSp>
      <p:sp>
        <p:nvSpPr>
          <p:cNvPr id="4" name="Title 1"/>
          <p:cNvSpPr txBox="1">
            <a:spLocks/>
          </p:cNvSpPr>
          <p:nvPr/>
        </p:nvSpPr>
        <p:spPr>
          <a:xfrm>
            <a:off x="470264" y="223517"/>
            <a:ext cx="40255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endParaRPr lang="en-US" sz="4800" b="1" i="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11271146"/>
              </p:ext>
            </p:extLst>
          </p:nvPr>
        </p:nvGraphicFramePr>
        <p:xfrm>
          <a:off x="617964" y="2481569"/>
          <a:ext cx="17129711" cy="5874225"/>
        </p:xfrm>
        <a:graphic>
          <a:graphicData uri="http://schemas.openxmlformats.org/drawingml/2006/table">
            <a:tbl>
              <a:tblPr firstRow="1" bandRow="1">
                <a:tableStyleId>{5C22544A-7EE6-4342-B048-85BDC9FD1C3A}</a:tableStyleId>
              </a:tblPr>
              <a:tblGrid>
                <a:gridCol w="3683428">
                  <a:extLst>
                    <a:ext uri="{9D8B030D-6E8A-4147-A177-3AD203B41FA5}">
                      <a16:colId xmlns:a16="http://schemas.microsoft.com/office/drawing/2014/main" xmlns="" val="2153010460"/>
                    </a:ext>
                  </a:extLst>
                </a:gridCol>
                <a:gridCol w="7116515">
                  <a:extLst>
                    <a:ext uri="{9D8B030D-6E8A-4147-A177-3AD203B41FA5}">
                      <a16:colId xmlns:a16="http://schemas.microsoft.com/office/drawing/2014/main" xmlns="" val="3516642797"/>
                    </a:ext>
                  </a:extLst>
                </a:gridCol>
                <a:gridCol w="6329768">
                  <a:extLst>
                    <a:ext uri="{9D8B030D-6E8A-4147-A177-3AD203B41FA5}">
                      <a16:colId xmlns:a16="http://schemas.microsoft.com/office/drawing/2014/main" xmlns="" val="161964744"/>
                    </a:ext>
                  </a:extLst>
                </a:gridCol>
              </a:tblGrid>
              <a:tr h="1347945">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Tiểu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loại</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Thơ</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sáu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chữ</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bảy</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chữ</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Thơ</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Đường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luật</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4526280">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số</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bản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trong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sách</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Ngữ</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8</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3600" i="0" dirty="0" err="1" smtClean="0">
                          <a:solidFill>
                            <a:schemeClr val="tx1"/>
                          </a:solidFill>
                          <a:latin typeface="Times New Roman" panose="02020603050405020304" pitchFamily="18" charset="0"/>
                          <a:cs typeface="Times New Roman" panose="02020603050405020304" pitchFamily="18" charset="0"/>
                        </a:rPr>
                        <a:t>Nắng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mới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Lưu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Trọng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Lư</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Nếu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mai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em</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về</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Chiêm</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Hóa</a:t>
                      </a:r>
                      <a:r>
                        <a:rPr lang="en-US" sz="3600" i="0" baseline="0" dirty="0" smtClean="0">
                          <a:solidFill>
                            <a:schemeClr val="tx1"/>
                          </a:solidFill>
                          <a:latin typeface="Times New Roman" panose="02020603050405020304" pitchFamily="18" charset="0"/>
                          <a:cs typeface="Times New Roman" panose="02020603050405020304" pitchFamily="18" charset="0"/>
                        </a:rPr>
                        <a:t> (Mai </a:t>
                      </a:r>
                      <a:r>
                        <a:rPr lang="en-US" sz="3600" i="0" baseline="0" dirty="0" err="1" smtClean="0">
                          <a:solidFill>
                            <a:schemeClr val="tx1"/>
                          </a:solidFill>
                          <a:latin typeface="Times New Roman" panose="02020603050405020304" pitchFamily="18" charset="0"/>
                          <a:cs typeface="Times New Roman" panose="02020603050405020304" pitchFamily="18" charset="0"/>
                        </a:rPr>
                        <a:t>Liễu</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Đường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về</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quê</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mẹ</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Đoàn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Văn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Cừ</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Quê</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người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Vũ</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Quần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Phương</a:t>
                      </a:r>
                      <a:r>
                        <a:rPr lang="en-US" sz="3600" i="0" baseline="0" dirty="0" smtClean="0">
                          <a:solidFill>
                            <a:schemeClr val="tx1"/>
                          </a:solidFill>
                          <a:latin typeface="Times New Roman" panose="02020603050405020304" pitchFamily="18" charset="0"/>
                          <a:cs typeface="Times New Roman" panose="02020603050405020304" pitchFamily="18" charset="0"/>
                        </a:rPr>
                        <a:t>)</a:t>
                      </a:r>
                      <a:endParaRPr lang="en-US" sz="360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3600" i="0" dirty="0" err="1" smtClean="0">
                          <a:solidFill>
                            <a:schemeClr val="tx1"/>
                          </a:solidFill>
                          <a:latin typeface="Times New Roman" panose="02020603050405020304" pitchFamily="18" charset="0"/>
                          <a:cs typeface="Times New Roman" panose="02020603050405020304" pitchFamily="18" charset="0"/>
                        </a:rPr>
                        <a:t>Mời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trầu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Hồ</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Xuân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Hương</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Cảnh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khuya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Hồ</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Chí</a:t>
                      </a:r>
                      <a:r>
                        <a:rPr lang="en-US" sz="3600" i="0" baseline="0" dirty="0" smtClean="0">
                          <a:solidFill>
                            <a:schemeClr val="tx1"/>
                          </a:solidFill>
                          <a:latin typeface="Times New Roman" panose="02020603050405020304" pitchFamily="18" charset="0"/>
                          <a:cs typeface="Times New Roman" panose="02020603050405020304" pitchFamily="18" charset="0"/>
                        </a:rPr>
                        <a:t> Minh)</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Xa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ngắm</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thác</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núi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Lư</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Lý</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Bạch</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Vịnh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khoa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Hương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Trần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Tế</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Xương</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smtClean="0">
                          <a:solidFill>
                            <a:schemeClr val="tx1"/>
                          </a:solidFill>
                          <a:latin typeface="Times New Roman" panose="02020603050405020304" pitchFamily="18" charset="0"/>
                          <a:cs typeface="Times New Roman" panose="02020603050405020304" pitchFamily="18" charset="0"/>
                        </a:rPr>
                        <a:t>Qua </a:t>
                      </a:r>
                      <a:r>
                        <a:rPr lang="en-US" sz="3600" i="0" baseline="0" dirty="0" err="1" smtClean="0">
                          <a:solidFill>
                            <a:schemeClr val="tx1"/>
                          </a:solidFill>
                          <a:latin typeface="Times New Roman" panose="02020603050405020304" pitchFamily="18" charset="0"/>
                          <a:cs typeface="Times New Roman" panose="02020603050405020304" pitchFamily="18" charset="0"/>
                        </a:rPr>
                        <a:t>đèo</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ngang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Bà</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huyện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Thanh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Quan</a:t>
                      </a:r>
                      <a:r>
                        <a:rPr lang="en-US" sz="3600" i="0" baseline="0" dirty="0" smtClean="0">
                          <a:solidFill>
                            <a:schemeClr val="tx1"/>
                          </a:solidFill>
                          <a:latin typeface="Times New Roman" panose="02020603050405020304" pitchFamily="18" charset="0"/>
                          <a:cs typeface="Times New Roman" panose="02020603050405020304" pitchFamily="18" charset="0"/>
                        </a:rPr>
                        <a:t>)</a:t>
                      </a:r>
                      <a:endParaRPr lang="en-US" sz="360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bl>
          </a:graphicData>
        </a:graphic>
      </p:graphicFrame>
    </p:spTree>
    <p:extLst>
      <p:ext uri="{BB962C8B-B14F-4D97-AF65-F5344CB8AC3E}">
        <p14:creationId xmlns:p14="http://schemas.microsoft.com/office/powerpoint/2010/main" val="5894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p>
          </p:txBody>
        </p:sp>
      </p:grpSp>
      <p:sp>
        <p:nvSpPr>
          <p:cNvPr id="4" name="Title 1"/>
          <p:cNvSpPr txBox="1">
            <a:spLocks/>
          </p:cNvSpPr>
          <p:nvPr/>
        </p:nvSpPr>
        <p:spPr>
          <a:xfrm>
            <a:off x="470264" y="223517"/>
            <a:ext cx="42541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3.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kịch</a:t>
            </a:r>
            <a:endParaRPr lang="en-US" sz="4800" b="1" i="1"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3689132" y="1406433"/>
            <a:ext cx="13745895" cy="4528284"/>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gn="just">
              <a:buFontTx/>
              <a:buChar char="-"/>
            </a:pPr>
            <a:r>
              <a:rPr lang="en-US" sz="4200" dirty="0" err="1">
                <a:latin typeface="Times New Roman" panose="02020603050405020304" pitchFamily="18" charset="0"/>
                <a:cs typeface="Times New Roman" panose="02020603050405020304" pitchFamily="18" charset="0"/>
              </a:rPr>
              <a:t>Đổi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xã</a:t>
            </a:r>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Lưu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Vũ</a:t>
            </a:r>
            <a:r>
              <a:rPr lang="en-US" sz="4200" dirty="0">
                <a:latin typeface="Times New Roman" panose="02020603050405020304" pitchFamily="18" charset="0"/>
                <a:cs typeface="Times New Roman" panose="02020603050405020304" pitchFamily="18" charset="0"/>
              </a:rPr>
              <a:t>)</a:t>
            </a:r>
          </a:p>
          <a:p>
            <a:pPr marL="685800" indent="-685800" algn="just">
              <a:buFontTx/>
              <a:buChar char="-"/>
            </a:pPr>
            <a:r>
              <a:rPr lang="en-US" sz="4200" dirty="0" err="1">
                <a:latin typeface="Times New Roman" panose="02020603050405020304" pitchFamily="18" charset="0"/>
                <a:cs typeface="Times New Roman" panose="02020603050405020304" pitchFamily="18" charset="0"/>
              </a:rPr>
              <a:t>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Giuốc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mặc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lễ</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phục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Mô</a:t>
            </a:r>
            <a:r>
              <a:rPr lang="en-US" sz="4200" dirty="0">
                <a:latin typeface="Times New Roman" panose="02020603050405020304" pitchFamily="18" charset="0"/>
                <a:cs typeface="Times New Roman" panose="02020603050405020304" pitchFamily="18" charset="0"/>
              </a:rPr>
              <a:t>-li-e)</a:t>
            </a:r>
          </a:p>
        </p:txBody>
      </p:sp>
      <p:sp>
        <p:nvSpPr>
          <p:cNvPr id="12" name="Freeform 15"/>
          <p:cNvSpPr/>
          <p:nvPr/>
        </p:nvSpPr>
        <p:spPr>
          <a:xfrm>
            <a:off x="16197324" y="-7674"/>
            <a:ext cx="2182367" cy="2661423"/>
          </a:xfrm>
          <a:custGeom>
            <a:avLst/>
            <a:gdLst/>
            <a:ahLst/>
            <a:cxnLst/>
            <a:rect l="l" t="t" r="r" b="b"/>
            <a:pathLst>
              <a:path w="2182367" h="2661423">
                <a:moveTo>
                  <a:pt x="0" y="0"/>
                </a:moveTo>
                <a:lnTo>
                  <a:pt x="2182366" y="0"/>
                </a:lnTo>
                <a:lnTo>
                  <a:pt x="2182366" y="2661423"/>
                </a:lnTo>
                <a:lnTo>
                  <a:pt x="0" y="2661423"/>
                </a:lnTo>
                <a:lnTo>
                  <a:pt x="0" y="0"/>
                </a:lnTo>
                <a:close/>
              </a:path>
            </a:pathLst>
          </a:custGeom>
          <a:blipFill>
            <a:blip r:embed="rId3"/>
            <a:stretch>
              <a:fillRect/>
            </a:stretch>
          </a:blipFill>
        </p:spPr>
      </p:sp>
      <p:sp>
        <p:nvSpPr>
          <p:cNvPr id="14" name="Freeform 23"/>
          <p:cNvSpPr/>
          <p:nvPr/>
        </p:nvSpPr>
        <p:spPr>
          <a:xfrm>
            <a:off x="-299991" y="8546624"/>
            <a:ext cx="1540510" cy="1573957"/>
          </a:xfrm>
          <a:custGeom>
            <a:avLst/>
            <a:gdLst/>
            <a:ahLst/>
            <a:cxnLst/>
            <a:rect l="l" t="t" r="r" b="b"/>
            <a:pathLst>
              <a:path w="1540510" h="1573957">
                <a:moveTo>
                  <a:pt x="0" y="0"/>
                </a:moveTo>
                <a:lnTo>
                  <a:pt x="1540510" y="0"/>
                </a:lnTo>
                <a:lnTo>
                  <a:pt x="1540510" y="1573957"/>
                </a:lnTo>
                <a:lnTo>
                  <a:pt x="0" y="1573957"/>
                </a:lnTo>
                <a:lnTo>
                  <a:pt x="0" y="0"/>
                </a:lnTo>
                <a:close/>
              </a:path>
            </a:pathLst>
          </a:custGeom>
          <a:blipFill>
            <a:blip r:embed="rId4">
              <a:extLst>
                <a:ext uri="{96DAC541-7B7A-43D3-8B79-37D633B846F1}">
                  <asvg:svgBlip xmlns="" xmlns:asvg="http://schemas.microsoft.com/office/drawing/2016/SVG/main" r:embed="rId14"/>
                </a:ext>
              </a:extLst>
            </a:blip>
            <a:stretch>
              <a:fillRect/>
            </a:stretch>
          </a:blipFill>
        </p:spPr>
      </p:sp>
      <p:pic>
        <p:nvPicPr>
          <p:cNvPr id="13" name="Picture 12"/>
          <p:cNvPicPr>
            <a:picLocks noChangeAspect="1"/>
          </p:cNvPicPr>
          <p:nvPr/>
        </p:nvPicPr>
        <p:blipFill>
          <a:blip r:embed="rId15">
            <a:extLst>
              <a:ext uri="{BEBA8EAE-BF5A-486C-A8C5-ECC9F3942E4B}">
                <a14:imgProps xmlns:a14="http://schemas.microsoft.com/office/drawing/2010/main">
                  <a14:imgLayer r:embed="rId16">
                    <a14:imgEffect>
                      <a14:backgroundRemoval t="221" b="100000" l="185" r="100000">
                        <a14:foregroundMark x1="47404" y1="92090" x2="66378" y2="95228"/>
                        <a14:foregroundMark x1="82942" y1="76801" x2="94623" y2="88290"/>
                        <a14:foregroundMark x1="84920" y1="70172" x2="91224" y2="74370"/>
                        <a14:foregroundMark x1="28430" y1="19708" x2="28430" y2="23199"/>
                        <a14:foregroundMark x1="25525" y1="22846" x2="25525" y2="22846"/>
                        <a14:foregroundMark x1="25031" y1="21785" x2="25031" y2="21785"/>
                        <a14:backgroundMark x1="11372" y1="11357" x2="11372" y2="43040"/>
                        <a14:backgroundMark x1="20643" y1="6142" x2="92213" y2="5789"/>
                        <a14:backgroundMark x1="7478" y1="48608" x2="15760" y2="54529"/>
                        <a14:backgroundMark x1="4574" y1="58330" x2="4574" y2="58330"/>
                        <a14:backgroundMark x1="98022" y1="28414" x2="99506" y2="31551"/>
                      </a14:backgroundRemoval>
                    </a14:imgEffect>
                  </a14:imgLayer>
                </a14:imgProps>
              </a:ext>
            </a:extLst>
          </a:blip>
          <a:stretch>
            <a:fillRect/>
          </a:stretch>
        </p:blipFill>
        <p:spPr>
          <a:xfrm>
            <a:off x="265610" y="3991913"/>
            <a:ext cx="4230190" cy="5916514"/>
          </a:xfrm>
          <a:prstGeom prst="rect">
            <a:avLst/>
          </a:prstGeom>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0" b="99583" l="0" r="100000"/>
                    </a14:imgEffect>
                  </a14:imgLayer>
                </a14:imgProps>
              </a:ext>
            </a:extLst>
          </a:blip>
          <a:srcRect b="14386"/>
          <a:stretch/>
        </p:blipFill>
        <p:spPr>
          <a:xfrm>
            <a:off x="12734715" y="4237101"/>
            <a:ext cx="5370409" cy="5649192"/>
          </a:xfrm>
          <a:prstGeom prst="rect">
            <a:avLst/>
          </a:prstGeom>
        </p:spPr>
      </p:pic>
    </p:spTree>
    <p:extLst>
      <p:ext uri="{BB962C8B-B14F-4D97-AF65-F5344CB8AC3E}">
        <p14:creationId xmlns:p14="http://schemas.microsoft.com/office/powerpoint/2010/main" val="36894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470264" y="223517"/>
            <a:ext cx="40255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luận</a:t>
            </a:r>
            <a:endParaRPr lang="en-US" sz="4800" b="1" i="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28929531"/>
              </p:ext>
            </p:extLst>
          </p:nvPr>
        </p:nvGraphicFramePr>
        <p:xfrm>
          <a:off x="470263" y="2481569"/>
          <a:ext cx="17360537" cy="7157731"/>
        </p:xfrm>
        <a:graphic>
          <a:graphicData uri="http://schemas.openxmlformats.org/drawingml/2006/table">
            <a:tbl>
              <a:tblPr firstRow="1" bandRow="1">
                <a:tableStyleId>{5C22544A-7EE6-4342-B048-85BDC9FD1C3A}</a:tableStyleId>
              </a:tblPr>
              <a:tblGrid>
                <a:gridCol w="2722843">
                  <a:extLst>
                    <a:ext uri="{9D8B030D-6E8A-4147-A177-3AD203B41FA5}">
                      <a16:colId xmlns:a16="http://schemas.microsoft.com/office/drawing/2014/main" xmlns="" val="2153010460"/>
                    </a:ext>
                  </a:extLst>
                </a:gridCol>
                <a:gridCol w="8129907">
                  <a:extLst>
                    <a:ext uri="{9D8B030D-6E8A-4147-A177-3AD203B41FA5}">
                      <a16:colId xmlns:a16="http://schemas.microsoft.com/office/drawing/2014/main" xmlns="" val="3516642797"/>
                    </a:ext>
                  </a:extLst>
                </a:gridCol>
                <a:gridCol w="6507787">
                  <a:extLst>
                    <a:ext uri="{9D8B030D-6E8A-4147-A177-3AD203B41FA5}">
                      <a16:colId xmlns:a16="http://schemas.microsoft.com/office/drawing/2014/main" xmlns="" val="161964744"/>
                    </a:ext>
                  </a:extLst>
                </a:gridCol>
              </a:tblGrid>
              <a:tr h="1595448">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Tiểu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loại</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Nghị</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luận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xã</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hội</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Nghị</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luận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văn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học</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5562283">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số</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bản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trong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sách</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Ngữ</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8</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buFontTx/>
                        <a:buNone/>
                      </a:pPr>
                      <a:r>
                        <a:rPr lang="en-US" sz="3600" i="0" dirty="0" smtClean="0">
                          <a:solidFill>
                            <a:schemeClr val="tx1"/>
                          </a:solidFill>
                          <a:latin typeface="Times New Roman" panose="02020603050405020304" pitchFamily="18" charset="0"/>
                          <a:cs typeface="Times New Roman" panose="02020603050405020304" pitchFamily="18" charset="0"/>
                        </a:rPr>
                        <a:t>- NLXH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Trung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đại</a:t>
                      </a:r>
                      <a:endParaRPr lang="en-US" sz="3600" i="0" baseline="0" dirty="0" smtClean="0">
                        <a:solidFill>
                          <a:schemeClr val="tx1"/>
                        </a:solidFill>
                        <a:latin typeface="Times New Roman" panose="02020603050405020304" pitchFamily="18" charset="0"/>
                        <a:cs typeface="Times New Roman" panose="02020603050405020304" pitchFamily="18" charset="0"/>
                      </a:endParaRP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Hịch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tướng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sĩ</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Trần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Quốc</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Tuấn</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Nước</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Đại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Việt</a:t>
                      </a:r>
                      <a:r>
                        <a:rPr lang="en-US" sz="3600" i="0" baseline="0" dirty="0" smtClean="0">
                          <a:solidFill>
                            <a:schemeClr val="tx1"/>
                          </a:solidFill>
                          <a:latin typeface="Times New Roman" panose="02020603050405020304" pitchFamily="18" charset="0"/>
                          <a:cs typeface="Times New Roman" panose="02020603050405020304" pitchFamily="18" charset="0"/>
                        </a:rPr>
                        <a:t> ta (</a:t>
                      </a:r>
                      <a:r>
                        <a:rPr lang="en-US" sz="3600" i="0" baseline="0" dirty="0" err="1" smtClean="0">
                          <a:solidFill>
                            <a:schemeClr val="tx1"/>
                          </a:solidFill>
                          <a:latin typeface="Times New Roman" panose="02020603050405020304" pitchFamily="18" charset="0"/>
                          <a:cs typeface="Times New Roman" panose="02020603050405020304" pitchFamily="18" charset="0"/>
                        </a:rPr>
                        <a:t>Nguyễn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TraĨ</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Chiếu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dời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đô</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Lý</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Công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Uẩn</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NLXH </a:t>
                      </a:r>
                      <a:r>
                        <a:rPr lang="en-US" sz="3600" i="0" baseline="0" dirty="0" err="1" smtClean="0">
                          <a:solidFill>
                            <a:schemeClr val="tx1"/>
                          </a:solidFill>
                          <a:latin typeface="Times New Roman" panose="02020603050405020304" pitchFamily="18" charset="0"/>
                          <a:cs typeface="Times New Roman" panose="02020603050405020304" pitchFamily="18" charset="0"/>
                        </a:rPr>
                        <a:t>Hiện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đại</a:t>
                      </a:r>
                      <a:endParaRPr lang="en-US" sz="3600" i="0" baseline="0" dirty="0" smtClean="0">
                        <a:solidFill>
                          <a:schemeClr val="tx1"/>
                        </a:solidFill>
                        <a:latin typeface="Times New Roman" panose="02020603050405020304" pitchFamily="18" charset="0"/>
                        <a:cs typeface="Times New Roman" panose="02020603050405020304" pitchFamily="18" charset="0"/>
                      </a:endParaRP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Nước</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Việt</a:t>
                      </a:r>
                      <a:r>
                        <a:rPr lang="en-US" sz="3600" i="0" baseline="0" dirty="0" smtClean="0">
                          <a:solidFill>
                            <a:schemeClr val="tx1"/>
                          </a:solidFill>
                          <a:latin typeface="Times New Roman" panose="02020603050405020304" pitchFamily="18" charset="0"/>
                          <a:cs typeface="Times New Roman" panose="02020603050405020304" pitchFamily="18" charset="0"/>
                        </a:rPr>
                        <a:t> Nam ta </a:t>
                      </a:r>
                      <a:r>
                        <a:rPr lang="en-US" sz="3600" i="0" baseline="0" dirty="0" err="1" smtClean="0">
                          <a:solidFill>
                            <a:schemeClr val="tx1"/>
                          </a:solidFill>
                          <a:latin typeface="Times New Roman" panose="02020603050405020304" pitchFamily="18" charset="0"/>
                          <a:cs typeface="Times New Roman" panose="02020603050405020304" pitchFamily="18" charset="0"/>
                        </a:rPr>
                        <a:t>nhỏ</a:t>
                      </a:r>
                      <a:r>
                        <a:rPr lang="en-US" sz="3600" i="0" baseline="0" dirty="0" smtClean="0">
                          <a:solidFill>
                            <a:schemeClr val="tx1"/>
                          </a:solidFill>
                          <a:latin typeface="Times New Roman" panose="02020603050405020304" pitchFamily="18" charset="0"/>
                          <a:cs typeface="Times New Roman" panose="02020603050405020304" pitchFamily="18" charset="0"/>
                        </a:rPr>
                        <a:t> hay </a:t>
                      </a:r>
                      <a:r>
                        <a:rPr lang="en-US" sz="3600" i="0" baseline="0" dirty="0" err="1" smtClean="0">
                          <a:solidFill>
                            <a:schemeClr val="tx1"/>
                          </a:solidFill>
                          <a:latin typeface="Times New Roman" panose="02020603050405020304" pitchFamily="18" charset="0"/>
                          <a:cs typeface="Times New Roman" panose="02020603050405020304" pitchFamily="18" charset="0"/>
                        </a:rPr>
                        <a:t>không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nhỏ</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Dương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Trung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Quốc</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Chuẩn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bị</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hành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trang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vào</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thế</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kỉ</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mới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Vũ</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Khoan</a:t>
                      </a:r>
                      <a:r>
                        <a:rPr lang="en-US" sz="3600" i="0" baseline="0" dirty="0" smtClean="0">
                          <a:solidFill>
                            <a:schemeClr val="tx1"/>
                          </a:solidFill>
                          <a:latin typeface="Times New Roman" panose="02020603050405020304" pitchFamily="18" charset="0"/>
                          <a:cs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Vẻ</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đẹp</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của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bài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thơ</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Cảnh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khuya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Lê</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Trí</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Vĩ</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err="1" smtClean="0">
                          <a:solidFill>
                            <a:schemeClr val="tx1"/>
                          </a:solidFill>
                          <a:latin typeface="Times New Roman" panose="02020603050405020304" pitchFamily="18" charset="0"/>
                          <a:cs typeface="Times New Roman" panose="02020603050405020304" pitchFamily="18" charset="0"/>
                        </a:rPr>
                        <a:t>Chiều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sâu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của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truyện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Lão</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Hạc</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Văn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Giá</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dirty="0" err="1" smtClean="0">
                          <a:solidFill>
                            <a:schemeClr val="tx1"/>
                          </a:solidFill>
                          <a:latin typeface="Times New Roman" panose="02020603050405020304" pitchFamily="18" charset="0"/>
                          <a:cs typeface="Times New Roman" panose="02020603050405020304" pitchFamily="18" charset="0"/>
                        </a:rPr>
                        <a:t>Nắng</a:t>
                      </a:r>
                      <a:r>
                        <a:rPr lang="en-US" sz="3600" i="0" dirty="0" smtClean="0">
                          <a:solidFill>
                            <a:schemeClr val="tx1"/>
                          </a:solidFill>
                          <a:latin typeface="Times New Roman" panose="02020603050405020304" pitchFamily="18" charset="0"/>
                          <a:cs typeface="Times New Roman" panose="02020603050405020304" pitchFamily="18" charset="0"/>
                        </a:rPr>
                        <a:t> </a:t>
                      </a:r>
                      <a:r>
                        <a:rPr lang="en-US" sz="3600" i="0" dirty="0" err="1" smtClean="0">
                          <a:solidFill>
                            <a:schemeClr val="tx1"/>
                          </a:solidFill>
                          <a:latin typeface="Times New Roman" panose="02020603050405020304" pitchFamily="18" charset="0"/>
                          <a:cs typeface="Times New Roman" panose="02020603050405020304" pitchFamily="18" charset="0"/>
                        </a:rPr>
                        <a:t>mới</a:t>
                      </a:r>
                      <a:r>
                        <a:rPr lang="en-US" sz="3600" i="0" dirty="0" smtClean="0">
                          <a:solidFill>
                            <a:schemeClr val="tx1"/>
                          </a:solidFill>
                          <a:latin typeface="Times New Roman" panose="02020603050405020304" pitchFamily="18" charset="0"/>
                          <a:cs typeface="Times New Roman" panose="02020603050405020304" pitchFamily="18" charset="0"/>
                        </a:rPr>
                        <a:t>,</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áo</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đỏ</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và</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nét</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cười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đen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nhánh</a:t>
                      </a:r>
                      <a:r>
                        <a:rPr lang="en-US" sz="3600" i="0" baseline="0" dirty="0" smtClean="0">
                          <a:solidFill>
                            <a:schemeClr val="tx1"/>
                          </a:solidFill>
                          <a:latin typeface="Times New Roman" panose="02020603050405020304" pitchFamily="18" charset="0"/>
                          <a:cs typeface="Times New Roman" panose="02020603050405020304" pitchFamily="18" charset="0"/>
                        </a:rPr>
                        <a:t> ( </a:t>
                      </a:r>
                      <a:r>
                        <a:rPr lang="en-US" sz="3600" i="0" baseline="0" dirty="0" err="1" smtClean="0">
                          <a:solidFill>
                            <a:schemeClr val="tx1"/>
                          </a:solidFill>
                          <a:latin typeface="Times New Roman" panose="02020603050405020304" pitchFamily="18" charset="0"/>
                          <a:cs typeface="Times New Roman" panose="02020603050405020304" pitchFamily="18" charset="0"/>
                        </a:rPr>
                        <a:t>về</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bài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thơ</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Nắng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mới</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của</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Lưu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Trọng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Lư</a:t>
                      </a:r>
                      <a:r>
                        <a:rPr lang="en-US" sz="36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600" i="0" baseline="0" dirty="0" smtClean="0">
                          <a:solidFill>
                            <a:schemeClr val="tx1"/>
                          </a:solidFill>
                          <a:latin typeface="Times New Roman" panose="02020603050405020304" pitchFamily="18" charset="0"/>
                          <a:cs typeface="Times New Roman" panose="02020603050405020304" pitchFamily="18" charset="0"/>
                        </a:rPr>
                        <a:t>“</a:t>
                      </a:r>
                      <a:r>
                        <a:rPr lang="en-US" sz="3600" i="0" baseline="0" dirty="0" err="1" smtClean="0">
                          <a:solidFill>
                            <a:schemeClr val="tx1"/>
                          </a:solidFill>
                          <a:latin typeface="Times New Roman" panose="02020603050405020304" pitchFamily="18" charset="0"/>
                          <a:cs typeface="Times New Roman" panose="02020603050405020304" pitchFamily="18" charset="0"/>
                        </a:rPr>
                        <a:t>Hoàng</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tử</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bé</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Một</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cuốn</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sách</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diệu</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kì</a:t>
                      </a:r>
                      <a:r>
                        <a:rPr lang="en-US" sz="3600" i="0" baseline="0" dirty="0" smtClean="0">
                          <a:solidFill>
                            <a:schemeClr val="tx1"/>
                          </a:solidFill>
                          <a:latin typeface="Times New Roman" panose="02020603050405020304" pitchFamily="18" charset="0"/>
                          <a:cs typeface="Times New Roman" panose="02020603050405020304" pitchFamily="18" charset="0"/>
                        </a:rPr>
                        <a:t> (</a:t>
                      </a:r>
                      <a:r>
                        <a:rPr lang="en-US" sz="3600" i="0" baseline="0" dirty="0" err="1" smtClean="0">
                          <a:solidFill>
                            <a:schemeClr val="tx1"/>
                          </a:solidFill>
                          <a:latin typeface="Times New Roman" panose="02020603050405020304" pitchFamily="18" charset="0"/>
                          <a:cs typeface="Times New Roman" panose="02020603050405020304" pitchFamily="18" charset="0"/>
                        </a:rPr>
                        <a:t>theo</a:t>
                      </a:r>
                      <a:r>
                        <a:rPr lang="en-US" sz="3600" i="0" baseline="0" dirty="0" smtClean="0">
                          <a:solidFill>
                            <a:schemeClr val="tx1"/>
                          </a:solidFill>
                          <a:latin typeface="Times New Roman" panose="02020603050405020304" pitchFamily="18" charset="0"/>
                          <a:cs typeface="Times New Roman" panose="02020603050405020304" pitchFamily="18" charset="0"/>
                        </a:rPr>
                        <a:t> reviewsach.net)</a:t>
                      </a:r>
                      <a:endParaRPr lang="en-US" sz="360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bl>
          </a:graphicData>
        </a:graphic>
      </p:graphicFrame>
    </p:spTree>
    <p:extLst>
      <p:ext uri="{BB962C8B-B14F-4D97-AF65-F5344CB8AC3E}">
        <p14:creationId xmlns:p14="http://schemas.microsoft.com/office/powerpoint/2010/main" val="21275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470264" y="223517"/>
            <a:ext cx="41779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5.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thông</a:t>
            </a:r>
            <a:r>
              <a:rPr lang="en-US" sz="4800" b="1" dirty="0">
                <a:latin typeface="Times New Roman" panose="02020603050405020304" pitchFamily="18" charset="0"/>
                <a:cs typeface="Times New Roman" panose="02020603050405020304" pitchFamily="18" charset="0"/>
              </a:rPr>
              <a:t> tin</a:t>
            </a:r>
            <a:endParaRPr lang="en-US" sz="4800" b="1" i="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49602407"/>
              </p:ext>
            </p:extLst>
          </p:nvPr>
        </p:nvGraphicFramePr>
        <p:xfrm>
          <a:off x="617965" y="2481569"/>
          <a:ext cx="17212837" cy="7080443"/>
        </p:xfrm>
        <a:graphic>
          <a:graphicData uri="http://schemas.openxmlformats.org/drawingml/2006/table">
            <a:tbl>
              <a:tblPr firstRow="1" bandRow="1">
                <a:tableStyleId>{5C22544A-7EE6-4342-B048-85BDC9FD1C3A}</a:tableStyleId>
              </a:tblPr>
              <a:tblGrid>
                <a:gridCol w="2713825">
                  <a:extLst>
                    <a:ext uri="{9D8B030D-6E8A-4147-A177-3AD203B41FA5}">
                      <a16:colId xmlns:a16="http://schemas.microsoft.com/office/drawing/2014/main" xmlns="" val="2153010460"/>
                    </a:ext>
                  </a:extLst>
                </a:gridCol>
                <a:gridCol w="7249506">
                  <a:extLst>
                    <a:ext uri="{9D8B030D-6E8A-4147-A177-3AD203B41FA5}">
                      <a16:colId xmlns:a16="http://schemas.microsoft.com/office/drawing/2014/main" xmlns="" val="3516642797"/>
                    </a:ext>
                  </a:extLst>
                </a:gridCol>
                <a:gridCol w="7249506">
                  <a:extLst>
                    <a:ext uri="{9D8B030D-6E8A-4147-A177-3AD203B41FA5}">
                      <a16:colId xmlns:a16="http://schemas.microsoft.com/office/drawing/2014/main" xmlns="" val="20002"/>
                    </a:ext>
                  </a:extLst>
                </a:gridCol>
              </a:tblGrid>
              <a:tr h="1508742">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Tiểu</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loại</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smtClean="0">
                          <a:solidFill>
                            <a:schemeClr val="tx1"/>
                          </a:solidFill>
                          <a:latin typeface="Times New Roman" panose="02020603050405020304" pitchFamily="18" charset="0"/>
                          <a:cs typeface="Times New Roman" panose="02020603050405020304" pitchFamily="18" charset="0"/>
                        </a:rPr>
                        <a:t>VBTT </a:t>
                      </a:r>
                      <a:r>
                        <a:rPr lang="en-US" sz="3600" dirty="0" err="1" smtClean="0">
                          <a:solidFill>
                            <a:schemeClr val="tx1"/>
                          </a:solidFill>
                          <a:latin typeface="Times New Roman" panose="02020603050405020304" pitchFamily="18" charset="0"/>
                          <a:cs typeface="Times New Roman" panose="02020603050405020304" pitchFamily="18" charset="0"/>
                        </a:rPr>
                        <a:t>giải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thích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một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hiện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tượng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tự</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nhiên</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smtClean="0">
                          <a:solidFill>
                            <a:schemeClr val="tx1"/>
                          </a:solidFill>
                          <a:latin typeface="Times New Roman" panose="02020603050405020304" pitchFamily="18" charset="0"/>
                          <a:cs typeface="Times New Roman" panose="02020603050405020304" pitchFamily="18" charset="0"/>
                        </a:rPr>
                        <a:t>VBTT </a:t>
                      </a:r>
                      <a:r>
                        <a:rPr lang="en-US" sz="3600" dirty="0" err="1" smtClean="0">
                          <a:solidFill>
                            <a:schemeClr val="tx1"/>
                          </a:solidFill>
                          <a:latin typeface="Times New Roman" panose="02020603050405020304" pitchFamily="18" charset="0"/>
                          <a:cs typeface="Times New Roman" panose="02020603050405020304" pitchFamily="18" charset="0"/>
                        </a:rPr>
                        <a:t>giới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thiệu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một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cuốn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sách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hoặc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một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bộ</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phim</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5571701">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số</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bản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trong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sách</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Ngữ</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8</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4200" dirty="0" smtClean="0">
                          <a:solidFill>
                            <a:schemeClr val="tx1"/>
                          </a:solidFill>
                          <a:latin typeface="Times New Roman" panose="02020603050405020304" pitchFamily="18" charset="0"/>
                          <a:cs typeface="Times New Roman" panose="02020603050405020304" pitchFamily="18" charset="0"/>
                        </a:rPr>
                        <a:t>Sao </a:t>
                      </a:r>
                      <a:r>
                        <a:rPr lang="en-US" sz="4200" dirty="0" err="1" smtClean="0">
                          <a:solidFill>
                            <a:schemeClr val="tx1"/>
                          </a:solidFill>
                          <a:latin typeface="Times New Roman" panose="02020603050405020304" pitchFamily="18" charset="0"/>
                          <a:cs typeface="Times New Roman" panose="02020603050405020304" pitchFamily="18" charset="0"/>
                        </a:rPr>
                        <a:t>băng</a:t>
                      </a:r>
                      <a:endParaRPr lang="en-US" sz="4200" dirty="0" smtClean="0">
                        <a:solidFill>
                          <a:schemeClr val="tx1"/>
                        </a:solidFill>
                        <a:latin typeface="Times New Roman" panose="02020603050405020304" pitchFamily="18" charset="0"/>
                        <a:cs typeface="Times New Roman" panose="02020603050405020304" pitchFamily="18" charset="0"/>
                      </a:endParaRPr>
                    </a:p>
                    <a:p>
                      <a:pPr marL="457200" indent="-457200" algn="just">
                        <a:buFontTx/>
                        <a:buChar char="-"/>
                      </a:pPr>
                      <a:r>
                        <a:rPr lang="en-US" sz="4200" dirty="0" err="1" smtClean="0">
                          <a:solidFill>
                            <a:schemeClr val="tx1"/>
                          </a:solidFill>
                          <a:latin typeface="Times New Roman" panose="02020603050405020304" pitchFamily="18" charset="0"/>
                          <a:cs typeface="Times New Roman" panose="02020603050405020304" pitchFamily="18" charset="0"/>
                        </a:rPr>
                        <a:t>Nước</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biển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dâng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Bài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toán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khó</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cần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giải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trong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thế</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kỉ</a:t>
                      </a:r>
                      <a:r>
                        <a:rPr lang="en-US" sz="4200" baseline="0" dirty="0" smtClean="0">
                          <a:solidFill>
                            <a:schemeClr val="tx1"/>
                          </a:solidFill>
                          <a:latin typeface="Times New Roman" panose="02020603050405020304" pitchFamily="18" charset="0"/>
                          <a:cs typeface="Times New Roman" panose="02020603050405020304" pitchFamily="18" charset="0"/>
                        </a:rPr>
                        <a:t> XXI</a:t>
                      </a:r>
                    </a:p>
                    <a:p>
                      <a:pPr marL="457200" indent="-457200" algn="just">
                        <a:buFontTx/>
                        <a:buChar char="-"/>
                      </a:pPr>
                      <a:r>
                        <a:rPr lang="en-US" sz="4200" baseline="0" dirty="0" err="1" smtClean="0">
                          <a:solidFill>
                            <a:schemeClr val="tx1"/>
                          </a:solidFill>
                          <a:latin typeface="Times New Roman" panose="02020603050405020304" pitchFamily="18" charset="0"/>
                          <a:cs typeface="Times New Roman" panose="02020603050405020304" pitchFamily="18" charset="0"/>
                        </a:rPr>
                        <a:t>Lũ</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lụt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là</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gì</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Nguyên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nhân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và</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tác</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hại</a:t>
                      </a:r>
                      <a:r>
                        <a:rPr lang="en-US" sz="420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4200" baseline="0" dirty="0" err="1" smtClean="0">
                          <a:solidFill>
                            <a:schemeClr val="tx1"/>
                          </a:solidFill>
                          <a:latin typeface="Times New Roman" panose="02020603050405020304" pitchFamily="18" charset="0"/>
                          <a:cs typeface="Times New Roman" panose="02020603050405020304" pitchFamily="18" charset="0"/>
                        </a:rPr>
                        <a:t>Vì</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sai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chim</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bồ</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câu</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không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bị</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lạc</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đường</a:t>
                      </a:r>
                      <a:r>
                        <a:rPr lang="en-US" sz="4200" baseline="0" dirty="0" smtClean="0">
                          <a:solidFill>
                            <a:schemeClr val="tx1"/>
                          </a:solidFill>
                          <a:latin typeface="Times New Roman" panose="02020603050405020304" pitchFamily="18" charset="0"/>
                          <a:cs typeface="Times New Roman" panose="02020603050405020304" pitchFamily="18" charset="0"/>
                        </a:rPr>
                        <a:t>?</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4200" i="0" baseline="0" dirty="0" err="1" smtClean="0">
                          <a:solidFill>
                            <a:schemeClr val="tx1"/>
                          </a:solidFill>
                          <a:latin typeface="Times New Roman" panose="02020603050405020304" pitchFamily="18" charset="0"/>
                          <a:cs typeface="Times New Roman" panose="02020603050405020304" pitchFamily="18" charset="0"/>
                        </a:rPr>
                        <a:t>Bài</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giới</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thiệu</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về</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truyện</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Lá</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cờ</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thêu</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sáu</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chữ</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vàng</a:t>
                      </a:r>
                      <a:r>
                        <a:rPr lang="en-US" sz="42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4200" i="0" baseline="0" dirty="0" err="1" smtClean="0">
                          <a:solidFill>
                            <a:schemeClr val="tx1"/>
                          </a:solidFill>
                          <a:latin typeface="Times New Roman" panose="02020603050405020304" pitchFamily="18" charset="0"/>
                          <a:cs typeface="Times New Roman" panose="02020603050405020304" pitchFamily="18" charset="0"/>
                        </a:rPr>
                        <a:t>Về</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bộ</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phim</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Người</a:t>
                      </a:r>
                      <a:r>
                        <a:rPr lang="en-US" sz="4200" i="0" baseline="0" dirty="0" smtClean="0">
                          <a:solidFill>
                            <a:schemeClr val="tx1"/>
                          </a:solidFill>
                          <a:latin typeface="Times New Roman" panose="02020603050405020304" pitchFamily="18" charset="0"/>
                          <a:cs typeface="Times New Roman" panose="02020603050405020304" pitchFamily="18" charset="0"/>
                        </a:rPr>
                        <a:t> cha </a:t>
                      </a:r>
                      <a:r>
                        <a:rPr lang="en-US" sz="4200" i="0" baseline="0" dirty="0" err="1" smtClean="0">
                          <a:solidFill>
                            <a:schemeClr val="tx1"/>
                          </a:solidFill>
                          <a:latin typeface="Times New Roman" panose="02020603050405020304" pitchFamily="18" charset="0"/>
                          <a:cs typeface="Times New Roman" panose="02020603050405020304" pitchFamily="18" charset="0"/>
                        </a:rPr>
                        <a:t>và</a:t>
                      </a:r>
                      <a:r>
                        <a:rPr lang="en-US" sz="4200" i="0" baseline="0" dirty="0" smtClean="0">
                          <a:solidFill>
                            <a:schemeClr val="tx1"/>
                          </a:solidFill>
                          <a:latin typeface="Times New Roman" panose="02020603050405020304" pitchFamily="18" charset="0"/>
                          <a:cs typeface="Times New Roman" panose="02020603050405020304" pitchFamily="18" charset="0"/>
                        </a:rPr>
                        <a:t> con </a:t>
                      </a:r>
                      <a:r>
                        <a:rPr lang="en-US" sz="4200" i="0" baseline="0" dirty="0" err="1" smtClean="0">
                          <a:solidFill>
                            <a:schemeClr val="tx1"/>
                          </a:solidFill>
                          <a:latin typeface="Times New Roman" panose="02020603050405020304" pitchFamily="18" charset="0"/>
                          <a:cs typeface="Times New Roman" panose="02020603050405020304" pitchFamily="18" charset="0"/>
                        </a:rPr>
                        <a:t>gái</a:t>
                      </a:r>
                      <a:r>
                        <a:rPr lang="en-US" sz="42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4200" i="0" baseline="0" dirty="0" err="1" smtClean="0">
                          <a:solidFill>
                            <a:schemeClr val="tx1"/>
                          </a:solidFill>
                          <a:latin typeface="Times New Roman" panose="02020603050405020304" pitchFamily="18" charset="0"/>
                          <a:cs typeface="Times New Roman" panose="02020603050405020304" pitchFamily="18" charset="0"/>
                        </a:rPr>
                        <a:t>Cuốn</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sách</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Chìa</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khóa</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vũ</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trụ</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của</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Giooc-nơ</a:t>
                      </a:r>
                      <a:r>
                        <a:rPr lang="en-US" sz="4200" i="0" baseline="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4200" i="0" baseline="0" dirty="0" err="1" smtClean="0">
                          <a:solidFill>
                            <a:schemeClr val="tx1"/>
                          </a:solidFill>
                          <a:latin typeface="Times New Roman" panose="02020603050405020304" pitchFamily="18" charset="0"/>
                          <a:cs typeface="Times New Roman" panose="02020603050405020304" pitchFamily="18" charset="0"/>
                        </a:rPr>
                        <a:t>Tập</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truyện</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Quê</a:t>
                      </a:r>
                      <a:r>
                        <a:rPr lang="en-US" sz="4200" i="0" baseline="0" dirty="0" smtClean="0">
                          <a:solidFill>
                            <a:schemeClr val="tx1"/>
                          </a:solidFill>
                          <a:latin typeface="Times New Roman" panose="02020603050405020304" pitchFamily="18" charset="0"/>
                          <a:cs typeface="Times New Roman" panose="02020603050405020304" pitchFamily="18" charset="0"/>
                        </a:rPr>
                        <a:t> </a:t>
                      </a:r>
                      <a:r>
                        <a:rPr lang="en-US" sz="4200" i="0" baseline="0" dirty="0" err="1" smtClean="0">
                          <a:solidFill>
                            <a:schemeClr val="tx1"/>
                          </a:solidFill>
                          <a:latin typeface="Times New Roman" panose="02020603050405020304" pitchFamily="18" charset="0"/>
                          <a:cs typeface="Times New Roman" panose="02020603050405020304" pitchFamily="18" charset="0"/>
                        </a:rPr>
                        <a:t>Mẹ</a:t>
                      </a:r>
                      <a:r>
                        <a:rPr lang="en-US" sz="4200" i="0" baseline="0" dirty="0" smtClean="0">
                          <a:solidFill>
                            <a:schemeClr val="tx1"/>
                          </a:solidFill>
                          <a:latin typeface="Times New Roman" panose="02020603050405020304" pitchFamily="18" charset="0"/>
                          <a:cs typeface="Times New Roman" panose="02020603050405020304" pitchFamily="18" charset="0"/>
                        </a:rPr>
                        <a:t>”</a:t>
                      </a:r>
                      <a:endParaRPr lang="en-US" sz="4200" i="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bl>
          </a:graphicData>
        </a:graphic>
      </p:graphicFrame>
    </p:spTree>
    <p:extLst>
      <p:ext uri="{BB962C8B-B14F-4D97-AF65-F5344CB8AC3E}">
        <p14:creationId xmlns:p14="http://schemas.microsoft.com/office/powerpoint/2010/main" val="258910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610" y="168808"/>
            <a:ext cx="17839510" cy="9775291"/>
            <a:chOff x="1028700" y="743240"/>
            <a:chExt cx="15613811" cy="8800520"/>
          </a:xfrm>
        </p:grpSpPr>
        <p:grpSp>
          <p:nvGrpSpPr>
            <p:cNvPr id="7" name="Group 51"/>
            <p:cNvGrpSpPr/>
            <p:nvPr/>
          </p:nvGrpSpPr>
          <p:grpSpPr>
            <a:xfrm>
              <a:off x="1028700" y="743240"/>
              <a:ext cx="15613811" cy="8800520"/>
              <a:chOff x="0" y="0"/>
              <a:chExt cx="4112279" cy="2317832"/>
            </a:xfrm>
          </p:grpSpPr>
          <p:sp>
            <p:nvSpPr>
              <p:cNvPr id="9"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0"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8"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470264" y="202415"/>
            <a:ext cx="4101736"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090749" y="125202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endParaRPr lang="en-US" sz="4800" b="1" i="1" dirty="0">
              <a:latin typeface="Times New Roman" panose="02020603050405020304" pitchFamily="18" charset="0"/>
              <a:cs typeface="Times New Roman" panose="02020603050405020304" pitchFamily="18" charset="0"/>
            </a:endParaRPr>
          </a:p>
        </p:txBody>
      </p:sp>
      <p:sp>
        <p:nvSpPr>
          <p:cNvPr id="11" name="Freeform 24"/>
          <p:cNvSpPr/>
          <p:nvPr/>
        </p:nvSpPr>
        <p:spPr>
          <a:xfrm>
            <a:off x="15516308" y="7549976"/>
            <a:ext cx="2176096" cy="2057400"/>
          </a:xfrm>
          <a:custGeom>
            <a:avLst/>
            <a:gdLst/>
            <a:ahLst/>
            <a:cxnLst/>
            <a:rect l="l" t="t" r="r" b="b"/>
            <a:pathLst>
              <a:path w="2176096" h="2057400">
                <a:moveTo>
                  <a:pt x="0" y="0"/>
                </a:moveTo>
                <a:lnTo>
                  <a:pt x="2176096" y="0"/>
                </a:lnTo>
                <a:lnTo>
                  <a:pt x="2176096" y="2057400"/>
                </a:lnTo>
                <a:lnTo>
                  <a:pt x="0" y="2057400"/>
                </a:lnTo>
                <a:lnTo>
                  <a:pt x="0" y="0"/>
                </a:lnTo>
                <a:close/>
              </a:path>
            </a:pathLst>
          </a:custGeom>
          <a:blipFill>
            <a:blip r:embed="rId3">
              <a:extLst>
                <a:ext uri="{96DAC541-7B7A-43D3-8B79-37D633B846F1}">
                  <asvg:svgBlip xmlns="" xmlns:asvg="http://schemas.microsoft.com/office/drawing/2016/SVG/main" r:embed="rId20"/>
                </a:ext>
              </a:extLst>
            </a:blip>
            <a:stretch>
              <a:fillRect/>
            </a:stretch>
          </a:blipFill>
        </p:spPr>
      </p:sp>
      <p:sp>
        <p:nvSpPr>
          <p:cNvPr id="12" name="Freeform 18"/>
          <p:cNvSpPr/>
          <p:nvPr/>
        </p:nvSpPr>
        <p:spPr>
          <a:xfrm rot="843836">
            <a:off x="16326516" y="-584116"/>
            <a:ext cx="3034227" cy="3672287"/>
          </a:xfrm>
          <a:custGeom>
            <a:avLst/>
            <a:gdLst/>
            <a:ahLst/>
            <a:cxnLst/>
            <a:rect l="l" t="t" r="r" b="b"/>
            <a:pathLst>
              <a:path w="3034227" h="3672287">
                <a:moveTo>
                  <a:pt x="0" y="0"/>
                </a:moveTo>
                <a:lnTo>
                  <a:pt x="3034227" y="0"/>
                </a:lnTo>
                <a:lnTo>
                  <a:pt x="3034227" y="3672287"/>
                </a:lnTo>
                <a:lnTo>
                  <a:pt x="0" y="3672287"/>
                </a:lnTo>
                <a:lnTo>
                  <a:pt x="0" y="0"/>
                </a:lnTo>
                <a:close/>
              </a:path>
            </a:pathLst>
          </a:custGeom>
          <a:blipFill>
            <a:blip r:embed="rId21">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173324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5610" y="168808"/>
            <a:ext cx="17839510" cy="9775291"/>
            <a:chOff x="1028700" y="743240"/>
            <a:chExt cx="15613811" cy="8800520"/>
          </a:xfrm>
        </p:grpSpPr>
        <p:grpSp>
          <p:nvGrpSpPr>
            <p:cNvPr id="7" name="Group 51"/>
            <p:cNvGrpSpPr/>
            <p:nvPr/>
          </p:nvGrpSpPr>
          <p:grpSpPr>
            <a:xfrm>
              <a:off x="1028700" y="743240"/>
              <a:ext cx="15613811" cy="8800520"/>
              <a:chOff x="0" y="0"/>
              <a:chExt cx="4112279" cy="2317832"/>
            </a:xfrm>
          </p:grpSpPr>
          <p:sp>
            <p:nvSpPr>
              <p:cNvPr id="9"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0"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8"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3911322" y="1367334"/>
            <a:ext cx="12928878" cy="3744513"/>
          </a:xfrm>
          <a:prstGeom prst="rect">
            <a:avLst/>
          </a:prstGeom>
        </p:spPr>
        <p:txBody>
          <a:bodyPr vert="horz" lIns="137160" tIns="68580" rIns="137160" bIns="6858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4200" b="1" dirty="0">
                <a:latin typeface="Times New Roman" panose="02020603050405020304" pitchFamily="18" charset="0"/>
                <a:cs typeface="Times New Roman" panose="02020603050405020304" pitchFamily="18" charset="0"/>
              </a:rPr>
              <a:t>a) </a:t>
            </a:r>
            <a:r>
              <a:rPr lang="en-US" sz="4200" b="1" dirty="0" err="1">
                <a:latin typeface="Times New Roman" panose="02020603050405020304" pitchFamily="18" charset="0"/>
                <a:cs typeface="Times New Roman" panose="02020603050405020304" pitchFamily="18" charset="0"/>
              </a:rPr>
              <a:t>Bốn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nội</a:t>
            </a:r>
            <a:r>
              <a:rPr lang="en-US" sz="4200" b="1" dirty="0">
                <a:latin typeface="Times New Roman" panose="02020603050405020304" pitchFamily="18" charset="0"/>
                <a:cs typeface="Times New Roman" panose="02020603050405020304" pitchFamily="18" charset="0"/>
              </a:rPr>
              <a:t> dung </a:t>
            </a:r>
            <a:r>
              <a:rPr lang="en-US" sz="4200" b="1" dirty="0" err="1">
                <a:latin typeface="Times New Roman" panose="02020603050405020304" pitchFamily="18" charset="0"/>
                <a:cs typeface="Times New Roman" panose="02020603050405020304" pitchFamily="18" charset="0"/>
              </a:rPr>
              <a:t>lớn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về</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tiếng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Việt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trong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sách</a:t>
            </a:r>
            <a:r>
              <a:rPr lang="en-US" sz="4200" b="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Ngữ</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văn</a:t>
            </a:r>
            <a:r>
              <a:rPr lang="en-US" sz="4200" b="1" i="1" dirty="0">
                <a:latin typeface="Times New Roman" panose="02020603050405020304" pitchFamily="18" charset="0"/>
                <a:cs typeface="Times New Roman" panose="02020603050405020304" pitchFamily="18" charset="0"/>
              </a:rPr>
              <a:t> 8 </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gì</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Mỗi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nội</a:t>
            </a:r>
            <a:r>
              <a:rPr lang="en-US" sz="4200" b="1" dirty="0">
                <a:latin typeface="Times New Roman" panose="02020603050405020304" pitchFamily="18" charset="0"/>
                <a:cs typeface="Times New Roman" panose="02020603050405020304" pitchFamily="18" charset="0"/>
              </a:rPr>
              <a:t> dung </a:t>
            </a:r>
            <a:r>
              <a:rPr lang="en-US" sz="4200" b="1" dirty="0" err="1">
                <a:latin typeface="Times New Roman" panose="02020603050405020304" pitchFamily="18" charset="0"/>
                <a:cs typeface="Times New Roman" panose="02020603050405020304" pitchFamily="18" charset="0"/>
              </a:rPr>
              <a:t>lớn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nội</a:t>
            </a:r>
            <a:r>
              <a:rPr lang="en-US" sz="4200" b="1" dirty="0">
                <a:latin typeface="Times New Roman" panose="02020603050405020304" pitchFamily="18" charset="0"/>
                <a:cs typeface="Times New Roman" panose="02020603050405020304" pitchFamily="18" charset="0"/>
              </a:rPr>
              <a:t> dung </a:t>
            </a:r>
            <a:r>
              <a:rPr lang="en-US" sz="4200" b="1" dirty="0" err="1">
                <a:latin typeface="Times New Roman" panose="02020603050405020304" pitchFamily="18" charset="0"/>
                <a:cs typeface="Times New Roman" panose="02020603050405020304" pitchFamily="18" charset="0"/>
              </a:rPr>
              <a:t>cụ</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nào</a:t>
            </a:r>
            <a:r>
              <a:rPr lang="en-US" sz="4200" b="1" dirty="0">
                <a:latin typeface="Times New Roman" panose="02020603050405020304" pitchFamily="18" charset="0"/>
                <a:cs typeface="Times New Roman" panose="02020603050405020304" pitchFamily="18" charset="0"/>
              </a:rPr>
              <a:t>?</a:t>
            </a:r>
          </a:p>
          <a:p>
            <a:pPr algn="just">
              <a:lnSpc>
                <a:spcPct val="150000"/>
              </a:lnSpc>
            </a:pPr>
            <a:r>
              <a:rPr lang="en-US" sz="4200" b="1" dirty="0">
                <a:latin typeface="Times New Roman" panose="02020603050405020304" pitchFamily="18" charset="0"/>
                <a:cs typeface="Times New Roman" panose="02020603050405020304" pitchFamily="18" charset="0"/>
              </a:rPr>
              <a:t>b) </a:t>
            </a:r>
            <a:r>
              <a:rPr lang="en-US" sz="4200" b="1" dirty="0" err="1">
                <a:latin typeface="Times New Roman" panose="02020603050405020304" pitchFamily="18" charset="0"/>
                <a:cs typeface="Times New Roman" panose="02020603050405020304" pitchFamily="18" charset="0"/>
              </a:rPr>
              <a:t>Hệ</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thống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tập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tiếng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Việt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trong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sách</a:t>
            </a:r>
            <a:r>
              <a:rPr lang="en-US" sz="4200" b="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Ngữ</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văn</a:t>
            </a:r>
            <a:r>
              <a:rPr lang="en-US" sz="4200" b="1" i="1" dirty="0">
                <a:latin typeface="Times New Roman" panose="02020603050405020304" pitchFamily="18" charset="0"/>
                <a:cs typeface="Times New Roman" panose="02020603050405020304" pitchFamily="18" charset="0"/>
              </a:rPr>
              <a:t> 8 </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những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loại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nào</a:t>
            </a:r>
            <a:r>
              <a:rPr lang="en-US" sz="4200" b="1" dirty="0">
                <a:latin typeface="Times New Roman" panose="02020603050405020304" pitchFamily="18" charset="0"/>
                <a:cs typeface="Times New Roman" panose="02020603050405020304" pitchFamily="18" charset="0"/>
              </a:rPr>
              <a:t>?</a:t>
            </a:r>
            <a:r>
              <a:rPr lang="en-US" sz="4200" b="1" i="1" dirty="0">
                <a:latin typeface="Times New Roman" panose="02020603050405020304" pitchFamily="18" charset="0"/>
                <a:cs typeface="Times New Roman" panose="02020603050405020304" pitchFamily="18" charset="0"/>
              </a:rPr>
              <a:t> </a:t>
            </a:r>
            <a:endParaRPr lang="en-US" sz="4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556" y="1562100"/>
            <a:ext cx="7772400" cy="7772400"/>
          </a:xfrm>
          <a:prstGeom prst="rect">
            <a:avLst/>
          </a:prstGeom>
        </p:spPr>
      </p:pic>
      <p:sp>
        <p:nvSpPr>
          <p:cNvPr id="11" name="Freeform 18"/>
          <p:cNvSpPr/>
          <p:nvPr/>
        </p:nvSpPr>
        <p:spPr>
          <a:xfrm>
            <a:off x="14398427" y="7276430"/>
            <a:ext cx="3706697" cy="3669630"/>
          </a:xfrm>
          <a:custGeom>
            <a:avLst/>
            <a:gdLst/>
            <a:ahLst/>
            <a:cxnLst/>
            <a:rect l="l" t="t" r="r" b="b"/>
            <a:pathLst>
              <a:path w="3706697" h="3669630">
                <a:moveTo>
                  <a:pt x="0" y="0"/>
                </a:moveTo>
                <a:lnTo>
                  <a:pt x="3706697" y="0"/>
                </a:lnTo>
                <a:lnTo>
                  <a:pt x="3706697" y="3669630"/>
                </a:lnTo>
                <a:lnTo>
                  <a:pt x="0" y="366963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12" name="Freeform 20"/>
          <p:cNvSpPr/>
          <p:nvPr/>
        </p:nvSpPr>
        <p:spPr>
          <a:xfrm>
            <a:off x="15522718" y="5168683"/>
            <a:ext cx="4054063" cy="4013523"/>
          </a:xfrm>
          <a:custGeom>
            <a:avLst/>
            <a:gdLst/>
            <a:ahLst/>
            <a:cxnLst/>
            <a:rect l="l" t="t" r="r" b="b"/>
            <a:pathLst>
              <a:path w="4054063" h="4013523">
                <a:moveTo>
                  <a:pt x="0" y="0"/>
                </a:moveTo>
                <a:lnTo>
                  <a:pt x="4054063" y="0"/>
                </a:lnTo>
                <a:lnTo>
                  <a:pt x="4054063" y="4013523"/>
                </a:lnTo>
                <a:lnTo>
                  <a:pt x="0" y="4013523"/>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3" name="Freeform 25"/>
          <p:cNvSpPr/>
          <p:nvPr/>
        </p:nvSpPr>
        <p:spPr>
          <a:xfrm>
            <a:off x="12759838" y="5838900"/>
            <a:ext cx="3277177" cy="3244405"/>
          </a:xfrm>
          <a:custGeom>
            <a:avLst/>
            <a:gdLst/>
            <a:ahLst/>
            <a:cxnLst/>
            <a:rect l="l" t="t" r="r" b="b"/>
            <a:pathLst>
              <a:path w="3277177" h="3244405">
                <a:moveTo>
                  <a:pt x="0" y="0"/>
                </a:moveTo>
                <a:lnTo>
                  <a:pt x="3277177" y="0"/>
                </a:lnTo>
                <a:lnTo>
                  <a:pt x="3277177" y="3244405"/>
                </a:lnTo>
                <a:lnTo>
                  <a:pt x="0" y="3244405"/>
                </a:lnTo>
                <a:lnTo>
                  <a:pt x="0" y="0"/>
                </a:lnTo>
                <a:close/>
              </a:path>
            </a:pathLst>
          </a:custGeom>
          <a:blipFill>
            <a:blip r:embed="rId13">
              <a:extLst>
                <a:ext uri="{96DAC541-7B7A-43D3-8B79-37D633B846F1}">
                  <asvg:svgBlip xmlns="" xmlns:asvg="http://schemas.microsoft.com/office/drawing/2016/SVG/main" r:embed="rId20"/>
                </a:ext>
              </a:extLst>
            </a:blip>
            <a:stretch>
              <a:fillRect/>
            </a:stretch>
          </a:blipFill>
        </p:spPr>
      </p:sp>
    </p:spTree>
    <p:extLst>
      <p:ext uri="{BB962C8B-B14F-4D97-AF65-F5344CB8AC3E}">
        <p14:creationId xmlns:p14="http://schemas.microsoft.com/office/powerpoint/2010/main" val="4026639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5" name="Title 1"/>
          <p:cNvSpPr txBox="1">
            <a:spLocks/>
          </p:cNvSpPr>
          <p:nvPr/>
        </p:nvSpPr>
        <p:spPr>
          <a:xfrm>
            <a:off x="655323" y="365373"/>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endParaRPr lang="en-US" sz="4800" b="1" i="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65473776"/>
              </p:ext>
            </p:extLst>
          </p:nvPr>
        </p:nvGraphicFramePr>
        <p:xfrm>
          <a:off x="367937" y="1714500"/>
          <a:ext cx="17634860" cy="8092440"/>
        </p:xfrm>
        <a:graphic>
          <a:graphicData uri="http://schemas.openxmlformats.org/drawingml/2006/table">
            <a:tbl>
              <a:tblPr firstRow="1" bandRow="1">
                <a:tableStyleId>{5C22544A-7EE6-4342-B048-85BDC9FD1C3A}</a:tableStyleId>
              </a:tblPr>
              <a:tblGrid>
                <a:gridCol w="3823063">
                  <a:extLst>
                    <a:ext uri="{9D8B030D-6E8A-4147-A177-3AD203B41FA5}">
                      <a16:colId xmlns:a16="http://schemas.microsoft.com/office/drawing/2014/main" xmlns="" val="2153010460"/>
                    </a:ext>
                  </a:extLst>
                </a:gridCol>
                <a:gridCol w="13811797">
                  <a:extLst>
                    <a:ext uri="{9D8B030D-6E8A-4147-A177-3AD203B41FA5}">
                      <a16:colId xmlns:a16="http://schemas.microsoft.com/office/drawing/2014/main" xmlns="" val="3516642797"/>
                    </a:ext>
                  </a:extLst>
                </a:gridCol>
              </a:tblGrid>
              <a:tr h="614829">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Nội</a:t>
                      </a:r>
                      <a:r>
                        <a:rPr lang="en-US" sz="3600" baseline="0" dirty="0" smtClean="0">
                          <a:solidFill>
                            <a:schemeClr val="tx1"/>
                          </a:solidFill>
                          <a:latin typeface="Times New Roman" panose="02020603050405020304" pitchFamily="18" charset="0"/>
                          <a:cs typeface="Times New Roman" panose="02020603050405020304" pitchFamily="18" charset="0"/>
                        </a:rPr>
                        <a:t> dung </a:t>
                      </a:r>
                      <a:r>
                        <a:rPr lang="en-US" sz="3600" baseline="0" dirty="0" err="1" smtClean="0">
                          <a:solidFill>
                            <a:schemeClr val="tx1"/>
                          </a:solidFill>
                          <a:latin typeface="Times New Roman" panose="02020603050405020304" pitchFamily="18" charset="0"/>
                          <a:cs typeface="Times New Roman" panose="02020603050405020304" pitchFamily="18" charset="0"/>
                        </a:rPr>
                        <a:t>lớn</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Nội</a:t>
                      </a:r>
                      <a:r>
                        <a:rPr lang="en-US" sz="3600" baseline="0" dirty="0" smtClean="0">
                          <a:solidFill>
                            <a:schemeClr val="tx1"/>
                          </a:solidFill>
                          <a:latin typeface="Times New Roman" panose="02020603050405020304" pitchFamily="18" charset="0"/>
                          <a:cs typeface="Times New Roman" panose="02020603050405020304" pitchFamily="18" charset="0"/>
                        </a:rPr>
                        <a:t> dung </a:t>
                      </a:r>
                      <a:r>
                        <a:rPr lang="en-US" sz="3600" baseline="0" dirty="0" err="1" smtClean="0">
                          <a:solidFill>
                            <a:schemeClr val="tx1"/>
                          </a:solidFill>
                          <a:latin typeface="Times New Roman" panose="02020603050405020304" pitchFamily="18" charset="0"/>
                          <a:cs typeface="Times New Roman" panose="02020603050405020304" pitchFamily="18" charset="0"/>
                        </a:rPr>
                        <a:t>cụ</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thể</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1762509">
                <a:tc>
                  <a:txBody>
                    <a:bodyPr/>
                    <a:lstStyle/>
                    <a:p>
                      <a:pPr algn="just"/>
                      <a:r>
                        <a:rPr lang="en-US" sz="3000" dirty="0" smtClean="0">
                          <a:solidFill>
                            <a:schemeClr val="tx1"/>
                          </a:solidFill>
                          <a:latin typeface="Times New Roman" panose="02020603050405020304" pitchFamily="18" charset="0"/>
                          <a:cs typeface="Times New Roman" panose="02020603050405020304" pitchFamily="18" charset="0"/>
                        </a:rPr>
                        <a:t>1.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000" dirty="0" err="1" smtClean="0">
                          <a:solidFill>
                            <a:schemeClr val="tx1"/>
                          </a:solidFill>
                          <a:latin typeface="Times New Roman" panose="02020603050405020304" pitchFamily="18" charset="0"/>
                          <a:cs typeface="Times New Roman" panose="02020603050405020304" pitchFamily="18" charset="0"/>
                        </a:rPr>
                        <a:t>Nghĩa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một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số</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thành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tục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tương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đối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thông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dụng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Sắc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thái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nghĩa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việc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lựa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chọn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tượng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hình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tượng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thanh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tác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dụng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Nghĩa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một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số</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yếu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tố</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Hán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Việt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thông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dụng</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r h="1762509">
                <a:tc>
                  <a:txBody>
                    <a:bodyPr/>
                    <a:lstStyle/>
                    <a:p>
                      <a:pPr algn="just"/>
                      <a:r>
                        <a:rPr lang="en-US" sz="3000" dirty="0" smtClean="0">
                          <a:solidFill>
                            <a:schemeClr val="tx1"/>
                          </a:solidFill>
                          <a:latin typeface="Times New Roman" panose="02020603050405020304" pitchFamily="18" charset="0"/>
                          <a:cs typeface="Times New Roman" panose="02020603050405020304" pitchFamily="18" charset="0"/>
                        </a:rPr>
                        <a:t>2.</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pháp</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000" dirty="0" err="1" smtClean="0">
                          <a:solidFill>
                            <a:schemeClr val="tx1"/>
                          </a:solidFill>
                          <a:latin typeface="Times New Roman" panose="02020603050405020304" pitchFamily="18" charset="0"/>
                          <a:cs typeface="Times New Roman" panose="02020603050405020304" pitchFamily="18" charset="0"/>
                        </a:rPr>
                        <a:t>Trợ</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thán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Thành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phần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biệt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lập</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trong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kể</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hỏi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khiến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cảm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khẳng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định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phủ</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định</a:t>
                      </a:r>
                      <a:r>
                        <a:rPr lang="en-US" sz="3000" baseline="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33951168"/>
                  </a:ext>
                </a:extLst>
              </a:tr>
              <a:tr h="1762509">
                <a:tc>
                  <a:txBody>
                    <a:bodyPr/>
                    <a:lstStyle/>
                    <a:p>
                      <a:pPr algn="just"/>
                      <a:r>
                        <a:rPr lang="en-US" sz="3000" dirty="0" smtClean="0">
                          <a:solidFill>
                            <a:schemeClr val="tx1"/>
                          </a:solidFill>
                          <a:latin typeface="Times New Roman" panose="02020603050405020304" pitchFamily="18" charset="0"/>
                          <a:cs typeface="Times New Roman" panose="02020603050405020304" pitchFamily="18" charset="0"/>
                        </a:rPr>
                        <a:t>3. </a:t>
                      </a:r>
                      <a:r>
                        <a:rPr lang="en-US" sz="3000" dirty="0" err="1" smtClean="0">
                          <a:solidFill>
                            <a:schemeClr val="tx1"/>
                          </a:solidFill>
                          <a:latin typeface="Times New Roman" panose="02020603050405020304" pitchFamily="18" charset="0"/>
                          <a:cs typeface="Times New Roman" panose="02020603050405020304" pitchFamily="18" charset="0"/>
                        </a:rPr>
                        <a:t>Hoạt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động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giao</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tiếp</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Biện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pháp</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đảo</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hỏi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tác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dụng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Nghĩa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tường</a:t>
                      </a:r>
                      <a:r>
                        <a:rPr lang="en-US" sz="3000" baseline="0" dirty="0" smtClean="0">
                          <a:solidFill>
                            <a:schemeClr val="tx1"/>
                          </a:solidFill>
                          <a:latin typeface="Times New Roman" panose="02020603050405020304" pitchFamily="18" charset="0"/>
                          <a:cs typeface="Times New Roman" panose="02020603050405020304" pitchFamily="18" charset="0"/>
                        </a:rPr>
                        <a:t> minh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nghĩa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hàm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ẩn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câu</a:t>
                      </a:r>
                      <a:endParaRPr lang="en-US" sz="3000" baseline="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Các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đoạn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văn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diễn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dịch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quy</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nạp</a:t>
                      </a:r>
                      <a:r>
                        <a:rPr lang="en-US" sz="3000" baseline="0" dirty="0" smtClean="0">
                          <a:solidFill>
                            <a:schemeClr val="tx1"/>
                          </a:solidFill>
                          <a:latin typeface="Times New Roman" panose="02020603050405020304" pitchFamily="18" charset="0"/>
                          <a:cs typeface="Times New Roman" panose="02020603050405020304" pitchFamily="18" charset="0"/>
                        </a:rPr>
                        <a:t>, song </a:t>
                      </a:r>
                      <a:r>
                        <a:rPr lang="en-US" sz="3000" baseline="0" dirty="0" err="1" smtClean="0">
                          <a:solidFill>
                            <a:schemeClr val="tx1"/>
                          </a:solidFill>
                          <a:latin typeface="Times New Roman" panose="02020603050405020304" pitchFamily="18" charset="0"/>
                          <a:cs typeface="Times New Roman" panose="02020603050405020304" pitchFamily="18" charset="0"/>
                        </a:rPr>
                        <a:t>song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phối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hợp</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đặc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điểm</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Kiểu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văn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bản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thể</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loại</a:t>
                      </a:r>
                      <a:r>
                        <a:rPr lang="en-US" sz="3000" baseline="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21114923"/>
                  </a:ext>
                </a:extLst>
              </a:tr>
              <a:tr h="1352623">
                <a:tc>
                  <a:txBody>
                    <a:bodyPr/>
                    <a:lstStyle/>
                    <a:p>
                      <a:pPr algn="just"/>
                      <a:r>
                        <a:rPr lang="en-US" sz="3000" dirty="0" smtClean="0">
                          <a:solidFill>
                            <a:schemeClr val="tx1"/>
                          </a:solidFill>
                          <a:latin typeface="Times New Roman" panose="02020603050405020304" pitchFamily="18" charset="0"/>
                          <a:cs typeface="Times New Roman" panose="02020603050405020304" pitchFamily="18" charset="0"/>
                        </a:rPr>
                        <a:t>4. </a:t>
                      </a:r>
                      <a:r>
                        <a:rPr lang="en-US" sz="3000" dirty="0" err="1" smtClean="0">
                          <a:solidFill>
                            <a:schemeClr val="tx1"/>
                          </a:solidFill>
                          <a:latin typeface="Times New Roman" panose="02020603050405020304" pitchFamily="18" charset="0"/>
                          <a:cs typeface="Times New Roman" panose="02020603050405020304" pitchFamily="18" charset="0"/>
                        </a:rPr>
                        <a:t>Sự</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phát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triển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của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ngôn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buFontTx/>
                        <a:buChar char="-"/>
                      </a:pP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toàn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dân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từ</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địa</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phương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giá</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trị</a:t>
                      </a:r>
                      <a:r>
                        <a:rPr lang="en-US" sz="3000" baseline="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Biệt</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xã</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hội</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chức</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năng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và</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giá</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trị</a:t>
                      </a:r>
                      <a:endParaRPr lang="en-US" sz="3000" baseline="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3000" baseline="0" dirty="0" err="1" smtClean="0">
                          <a:solidFill>
                            <a:schemeClr val="tx1"/>
                          </a:solidFill>
                          <a:latin typeface="Times New Roman" panose="02020603050405020304" pitchFamily="18" charset="0"/>
                          <a:cs typeface="Times New Roman" panose="02020603050405020304" pitchFamily="18" charset="0"/>
                        </a:rPr>
                        <a:t>Phương</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tiện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giao</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tiếp</a:t>
                      </a:r>
                      <a:r>
                        <a:rPr lang="en-US" sz="3000" baseline="0" dirty="0" smtClean="0">
                          <a:solidFill>
                            <a:schemeClr val="tx1"/>
                          </a:solidFill>
                          <a:latin typeface="Times New Roman" panose="02020603050405020304" pitchFamily="18" charset="0"/>
                          <a:cs typeface="Times New Roman" panose="02020603050405020304" pitchFamily="18" charset="0"/>
                        </a:rPr>
                        <a:t> phi </a:t>
                      </a:r>
                      <a:r>
                        <a:rPr lang="en-US" sz="3000" baseline="0" dirty="0" err="1" smtClean="0">
                          <a:solidFill>
                            <a:schemeClr val="tx1"/>
                          </a:solidFill>
                          <a:latin typeface="Times New Roman" panose="02020603050405020304" pitchFamily="18" charset="0"/>
                          <a:cs typeface="Times New Roman" panose="02020603050405020304" pitchFamily="18" charset="0"/>
                        </a:rPr>
                        <a:t>ngôn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ngữ</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hình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ảnh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số</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liệu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biểu</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đồ</a:t>
                      </a:r>
                      <a:r>
                        <a:rPr lang="en-US" sz="3000" baseline="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86589819"/>
                  </a:ext>
                </a:extLst>
              </a:tr>
            </a:tbl>
          </a:graphicData>
        </a:graphic>
      </p:graphicFrame>
    </p:spTree>
    <p:extLst>
      <p:ext uri="{BB962C8B-B14F-4D97-AF65-F5344CB8AC3E}">
        <p14:creationId xmlns:p14="http://schemas.microsoft.com/office/powerpoint/2010/main" val="15326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610" y="168808"/>
            <a:ext cx="17839510" cy="9775291"/>
            <a:chOff x="1028700" y="743240"/>
            <a:chExt cx="15613811" cy="8800520"/>
          </a:xfrm>
        </p:grpSpPr>
        <p:grpSp>
          <p:nvGrpSpPr>
            <p:cNvPr id="8"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a:xfrm>
            <a:off x="692580" y="2139592"/>
            <a:ext cx="17047029" cy="7194555"/>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0000"/>
              </a:lnSpc>
            </a:pP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thức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nêu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trên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được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hình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thành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thông</a:t>
            </a:r>
            <a:r>
              <a:rPr lang="en-US" sz="4200" b="1" dirty="0">
                <a:latin typeface="Times New Roman" panose="02020603050405020304" pitchFamily="18" charset="0"/>
                <a:cs typeface="Times New Roman" panose="02020603050405020304" pitchFamily="18" charset="0"/>
              </a:rPr>
              <a:t> qua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đọc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loại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tập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sau</a:t>
            </a:r>
            <a:r>
              <a:rPr lang="en-US" sz="4200" b="1" dirty="0">
                <a:latin typeface="Times New Roman" panose="02020603050405020304" pitchFamily="18" charset="0"/>
                <a:cs typeface="Times New Roman" panose="02020603050405020304" pitchFamily="18" charset="0"/>
              </a:rPr>
              <a:t>:</a:t>
            </a:r>
          </a:p>
          <a:p>
            <a:pPr algn="just">
              <a:lnSpc>
                <a:spcPct val="110000"/>
              </a:lnSpc>
            </a:pPr>
            <a:r>
              <a:rPr lang="en-US" sz="4200" dirty="0">
                <a:latin typeface="Times New Roman" panose="02020603050405020304" pitchFamily="18" charset="0"/>
                <a:cs typeface="Times New Roman" panose="02020603050405020304" pitchFamily="18" charset="0"/>
              </a:rPr>
              <a:t>a/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Việt</a:t>
            </a:r>
            <a:r>
              <a:rPr lang="en-US" sz="4200" dirty="0">
                <a:latin typeface="Times New Roman" panose="02020603050405020304" pitchFamily="18" charset="0"/>
                <a:cs typeface="Times New Roman" panose="02020603050405020304" pitchFamily="18" charset="0"/>
              </a:rPr>
              <a:t>. </a:t>
            </a:r>
          </a:p>
          <a:p>
            <a:pPr algn="just">
              <a:lnSpc>
                <a:spcPct val="110000"/>
              </a:lnSpc>
            </a:pPr>
            <a:r>
              <a:rPr lang="en-US" sz="4200" dirty="0" err="1">
                <a:latin typeface="Times New Roman" panose="02020603050405020304" pitchFamily="18" charset="0"/>
                <a:cs typeface="Times New Roman" panose="02020603050405020304" pitchFamily="18" charset="0"/>
              </a:rPr>
              <a:t>Ví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hỏi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khẳng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định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phủ</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định</a:t>
            </a:r>
            <a:r>
              <a:rPr lang="en-US" sz="4200" dirty="0">
                <a:latin typeface="Times New Roman" panose="02020603050405020304" pitchFamily="18" charset="0"/>
                <a:cs typeface="Times New Roman" panose="02020603050405020304" pitchFamily="18" charset="0"/>
              </a:rPr>
              <a:t>…</a:t>
            </a:r>
          </a:p>
          <a:p>
            <a:pPr algn="just">
              <a:lnSpc>
                <a:spcPct val="110000"/>
              </a:lnSpc>
            </a:pPr>
            <a:r>
              <a:rPr lang="en-US" sz="4200" dirty="0">
                <a:latin typeface="Times New Roman" panose="02020603050405020304" pitchFamily="18" charset="0"/>
                <a:cs typeface="Times New Roman" panose="02020603050405020304" pitchFamily="18" charset="0"/>
              </a:rPr>
              <a:t>b/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Việt</a:t>
            </a:r>
            <a:r>
              <a:rPr lang="en-US" sz="4200" dirty="0">
                <a:latin typeface="Times New Roman" panose="02020603050405020304" pitchFamily="18" charset="0"/>
                <a:cs typeface="Times New Roman" panose="02020603050405020304" pitchFamily="18" charset="0"/>
              </a:rPr>
              <a:t>. </a:t>
            </a:r>
          </a:p>
          <a:p>
            <a:pPr algn="just">
              <a:lnSpc>
                <a:spcPct val="110000"/>
              </a:lnSpc>
            </a:pPr>
            <a:r>
              <a:rPr lang="en-US" sz="4200" dirty="0" err="1">
                <a:latin typeface="Times New Roman" panose="02020603050405020304" pitchFamily="18" charset="0"/>
                <a:cs typeface="Times New Roman" panose="02020603050405020304" pitchFamily="18" charset="0"/>
              </a:rPr>
              <a:t>Ví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pháp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đảo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câu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hỏi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TPVH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sống</a:t>
            </a:r>
            <a:r>
              <a:rPr lang="en-US" sz="4200" dirty="0">
                <a:latin typeface="Times New Roman" panose="02020603050405020304" pitchFamily="18" charset="0"/>
                <a:cs typeface="Times New Roman" panose="02020603050405020304" pitchFamily="18" charset="0"/>
              </a:rPr>
              <a:t>…</a:t>
            </a:r>
          </a:p>
          <a:p>
            <a:pPr algn="just">
              <a:lnSpc>
                <a:spcPct val="110000"/>
              </a:lnSpc>
            </a:pPr>
            <a:r>
              <a:rPr lang="en-US" sz="4200" dirty="0">
                <a:latin typeface="Times New Roman" panose="02020603050405020304" pitchFamily="18" charset="0"/>
                <a:cs typeface="Times New Roman" panose="02020603050405020304" pitchFamily="18" charset="0"/>
              </a:rPr>
              <a:t>c/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tạo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Việt</a:t>
            </a:r>
            <a:r>
              <a:rPr lang="en-US" sz="4200" dirty="0">
                <a:latin typeface="Times New Roman" panose="02020603050405020304" pitchFamily="18" charset="0"/>
                <a:cs typeface="Times New Roman" panose="02020603050405020304" pitchFamily="18" charset="0"/>
              </a:rPr>
              <a:t>.</a:t>
            </a:r>
          </a:p>
          <a:p>
            <a:pPr algn="just">
              <a:lnSpc>
                <a:spcPct val="110000"/>
              </a:lnSpc>
            </a:pPr>
            <a:r>
              <a:rPr lang="en-US" sz="4200" dirty="0" err="1">
                <a:latin typeface="Times New Roman" panose="02020603050405020304" pitchFamily="18" charset="0"/>
                <a:cs typeface="Times New Roman" panose="02020603050405020304" pitchFamily="18" charset="0"/>
              </a:rPr>
              <a:t>Ví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dụ</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đoạn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diễn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dịch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nạp</a:t>
            </a:r>
            <a:r>
              <a:rPr lang="en-US" sz="4200" dirty="0">
                <a:latin typeface="Times New Roman" panose="02020603050405020304" pitchFamily="18" charset="0"/>
                <a:cs typeface="Times New Roman" panose="02020603050405020304" pitchFamily="18" charset="0"/>
              </a:rPr>
              <a:t>, song </a:t>
            </a:r>
            <a:r>
              <a:rPr lang="en-US" sz="4200" dirty="0" err="1">
                <a:latin typeface="Times New Roman" panose="02020603050405020304" pitchFamily="18" charset="0"/>
                <a:cs typeface="Times New Roman" panose="02020603050405020304" pitchFamily="18" charset="0"/>
              </a:rPr>
              <a:t>song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hợp</a:t>
            </a:r>
            <a:endParaRPr lang="en-US" sz="4200" dirty="0">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655323" y="365373"/>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endParaRPr lang="en-US" sz="4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28" name="Freeform 128"/>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5">
              <a:extLst>
                <a:ext uri="{96DAC541-7B7A-43D3-8B79-37D633B846F1}">
                  <asvg:svgBlip xmlns="" xmlns:asvg="http://schemas.microsoft.com/office/drawing/2016/SVG/main" r:embed="rId9"/>
                </a:ext>
              </a:extLst>
            </a:blip>
            <a:stretch>
              <a:fillRect t="-112263"/>
            </a:stretch>
          </a:blipFill>
        </p:spPr>
      </p:sp>
      <p:sp>
        <p:nvSpPr>
          <p:cNvPr id="129" name="Freeform 129"/>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 xmlns:asvg="http://schemas.microsoft.com/office/drawing/2016/SVG/main" r:embed="rId11"/>
                </a:ext>
              </a:extLst>
            </a:blip>
            <a:stretch>
              <a:fillRect r="-58022" b="-75336"/>
            </a:stretch>
          </a:blipFill>
        </p:spPr>
      </p:sp>
      <p:grpSp>
        <p:nvGrpSpPr>
          <p:cNvPr id="146" name="Group 3"/>
          <p:cNvGrpSpPr/>
          <p:nvPr/>
        </p:nvGrpSpPr>
        <p:grpSpPr>
          <a:xfrm>
            <a:off x="1262495" y="665018"/>
            <a:ext cx="15555191" cy="8816209"/>
            <a:chOff x="0" y="0"/>
            <a:chExt cx="4096840" cy="2321965"/>
          </a:xfrm>
        </p:grpSpPr>
        <p:sp>
          <p:nvSpPr>
            <p:cNvPr id="14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4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5" name="Freeform 20"/>
          <p:cNvSpPr/>
          <p:nvPr/>
        </p:nvSpPr>
        <p:spPr>
          <a:xfrm>
            <a:off x="-1440008" y="1678014"/>
            <a:ext cx="5560003" cy="2088520"/>
          </a:xfrm>
          <a:custGeom>
            <a:avLst/>
            <a:gdLst/>
            <a:ahLst/>
            <a:cxnLst/>
            <a:rect l="l" t="t" r="r" b="b"/>
            <a:pathLst>
              <a:path w="8363429" h="4693974">
                <a:moveTo>
                  <a:pt x="0" y="0"/>
                </a:moveTo>
                <a:lnTo>
                  <a:pt x="8363428" y="0"/>
                </a:lnTo>
                <a:lnTo>
                  <a:pt x="8363428" y="4693974"/>
                </a:lnTo>
                <a:lnTo>
                  <a:pt x="0" y="4693974"/>
                </a:lnTo>
                <a:lnTo>
                  <a:pt x="0" y="0"/>
                </a:lnTo>
                <a:close/>
              </a:path>
            </a:pathLst>
          </a:custGeom>
          <a:blipFill>
            <a:blip r:embed="rId12"/>
            <a:stretch>
              <a:fillRect/>
            </a:stretch>
          </a:blipFill>
        </p:spPr>
      </p:sp>
      <p:sp>
        <p:nvSpPr>
          <p:cNvPr id="149" name="Title 1"/>
          <p:cNvSpPr txBox="1">
            <a:spLocks/>
          </p:cNvSpPr>
          <p:nvPr/>
        </p:nvSpPr>
        <p:spPr>
          <a:xfrm>
            <a:off x="-228600" y="2117654"/>
            <a:ext cx="4348595"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latin typeface="Times New Roman" panose="02020603050405020304" pitchFamily="18" charset="0"/>
                <a:cs typeface="Times New Roman" panose="02020603050405020304" pitchFamily="18" charset="0"/>
              </a:rPr>
              <a:t>II. HỌC VIẾT</a:t>
            </a:r>
            <a:endParaRPr lang="en-US" sz="4800" b="1" i="1" dirty="0">
              <a:latin typeface="Times New Roman" panose="02020603050405020304" pitchFamily="18" charset="0"/>
              <a:cs typeface="Times New Roman" panose="02020603050405020304" pitchFamily="18" charset="0"/>
            </a:endParaRPr>
          </a:p>
        </p:txBody>
      </p:sp>
      <p:pic>
        <p:nvPicPr>
          <p:cNvPr id="150" name="Picture 149"/>
          <p:cNvPicPr>
            <a:picLocks noChangeAspect="1"/>
          </p:cNvPicPr>
          <p:nvPr/>
        </p:nvPicPr>
        <p:blipFill rotWithShape="1">
          <a:blip r:embed="rId13" cstate="print">
            <a:extLst>
              <a:ext uri="{28A0092B-C50C-407E-A947-70E740481C1C}">
                <a14:useLocalDpi xmlns:a14="http://schemas.microsoft.com/office/drawing/2010/main" val="0"/>
              </a:ext>
            </a:extLst>
          </a:blip>
          <a:srcRect l="32844" t="5143" r="9733" b="60000"/>
          <a:stretch/>
        </p:blipFill>
        <p:spPr>
          <a:xfrm>
            <a:off x="4689436" y="1537601"/>
            <a:ext cx="10944182" cy="7417728"/>
          </a:xfrm>
          <a:prstGeom prst="rect">
            <a:avLst/>
          </a:prstGeom>
        </p:spPr>
      </p:pic>
    </p:spTree>
    <p:extLst>
      <p:ext uri="{BB962C8B-B14F-4D97-AF65-F5344CB8AC3E}">
        <p14:creationId xmlns:p14="http://schemas.microsoft.com/office/powerpoint/2010/main" val="1443746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495300"/>
            <a:ext cx="18973800" cy="11312430"/>
            <a:chOff x="-685800" y="-495300"/>
            <a:chExt cx="18973800" cy="11312430"/>
          </a:xfrm>
        </p:grpSpPr>
        <p:sp>
          <p:nvSpPr>
            <p:cNvPr id="7"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8" name="Freeform 3"/>
            <p:cNvSpPr/>
            <p:nvPr/>
          </p:nvSpPr>
          <p:spPr>
            <a:xfrm rot="-10800000">
              <a:off x="-685800" y="-49530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grpSp>
        <p:nvGrpSpPr>
          <p:cNvPr id="4" name="Group 3"/>
          <p:cNvGrpSpPr/>
          <p:nvPr/>
        </p:nvGrpSpPr>
        <p:grpSpPr>
          <a:xfrm>
            <a:off x="609600" y="299720"/>
            <a:ext cx="17449800" cy="3395980"/>
            <a:chOff x="1028700" y="743240"/>
            <a:chExt cx="15613811" cy="8800520"/>
          </a:xfrm>
        </p:grpSpPr>
        <p:grpSp>
          <p:nvGrpSpPr>
            <p:cNvPr id="9"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2" name="Group 54"/>
            <p:cNvGrpSpPr/>
            <p:nvPr/>
          </p:nvGrpSpPr>
          <p:grpSpPr>
            <a:xfrm>
              <a:off x="1337094" y="1028700"/>
              <a:ext cx="14956138" cy="8229600"/>
              <a:chOff x="0" y="0"/>
              <a:chExt cx="3939065" cy="2167467"/>
            </a:xfrm>
          </p:grpSpPr>
          <p:sp>
            <p:nvSpPr>
              <p:cNvPr id="13"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14"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6" name="Rectangle 5"/>
          <p:cNvSpPr/>
          <p:nvPr/>
        </p:nvSpPr>
        <p:spPr>
          <a:xfrm>
            <a:off x="1185349" y="706842"/>
            <a:ext cx="16264451" cy="2800767"/>
          </a:xfrm>
          <a:prstGeom prst="rect">
            <a:avLst/>
          </a:prstGeom>
        </p:spPr>
        <p:txBody>
          <a:bodyPr wrap="square">
            <a:spAutoFit/>
          </a:bodyPr>
          <a:lstStyle/>
          <a:p>
            <a:pPr algn="just"/>
            <a:r>
              <a:rPr lang="vi-VN" sz="4400" dirty="0">
                <a:latin typeface="Times New Roman" panose="02020603050405020304" pitchFamily="18" charset="0"/>
                <a:ea typeface="SimSun" panose="02010600030101010101" pitchFamily="2" charset="-122"/>
              </a:rPr>
              <a:t>Sau khi đã làm quen với chương trình ngữ văn 6,7 trong  hai năm học trước, em cảm nhận được gì về môn Ngữ văn? Qua đó em đã biết gì, chưa biết gì và cần biết những gì trong chương trình Ngữ văn 8</a:t>
            </a:r>
            <a:r>
              <a:rPr lang="vi-VN" sz="4400" dirty="0" smtClean="0">
                <a:latin typeface="Times New Roman" panose="02020603050405020304" pitchFamily="18" charset="0"/>
                <a:ea typeface="SimSun" panose="02010600030101010101" pitchFamily="2" charset="-122"/>
              </a:rPr>
              <a:t>?</a:t>
            </a:r>
            <a:r>
              <a:rPr lang="en-US" sz="4400" dirty="0" smtClean="0">
                <a:latin typeface="Times New Roman" panose="02020603050405020304" pitchFamily="18" charset="0"/>
                <a:ea typeface="SimSun" panose="02010600030101010101" pitchFamily="2" charset="-122"/>
              </a:rPr>
              <a:t> (</a:t>
            </a:r>
            <a:r>
              <a:rPr lang="en-US" sz="4400" dirty="0" err="1" smtClean="0">
                <a:latin typeface="Times New Roman" panose="02020603050405020304" pitchFamily="18" charset="0"/>
                <a:ea typeface="SimSun" panose="02010600030101010101" pitchFamily="2" charset="-122"/>
              </a:rPr>
              <a:t>Hoàn</a:t>
            </a:r>
            <a:r>
              <a:rPr lang="en-US" sz="4400" dirty="0" smtClean="0">
                <a:latin typeface="Times New Roman" panose="02020603050405020304" pitchFamily="18" charset="0"/>
                <a:ea typeface="SimSun" panose="02010600030101010101" pitchFamily="2" charset="-122"/>
              </a:rPr>
              <a:t> </a:t>
            </a:r>
            <a:r>
              <a:rPr lang="en-US" sz="4400" dirty="0" err="1" smtClean="0">
                <a:latin typeface="Times New Roman" panose="02020603050405020304" pitchFamily="18" charset="0"/>
                <a:ea typeface="SimSun" panose="02010600030101010101" pitchFamily="2" charset="-122"/>
              </a:rPr>
              <a:t>thiện</a:t>
            </a:r>
            <a:r>
              <a:rPr lang="en-US" sz="4400" dirty="0" smtClean="0">
                <a:latin typeface="Times New Roman" panose="02020603050405020304" pitchFamily="18" charset="0"/>
                <a:ea typeface="SimSun" panose="02010600030101010101" pitchFamily="2" charset="-122"/>
              </a:rPr>
              <a:t> </a:t>
            </a:r>
            <a:r>
              <a:rPr lang="en-US" sz="4400" dirty="0" err="1" smtClean="0">
                <a:latin typeface="Times New Roman" panose="02020603050405020304" pitchFamily="18" charset="0"/>
                <a:ea typeface="SimSun" panose="02010600030101010101" pitchFamily="2" charset="-122"/>
              </a:rPr>
              <a:t>bảng</a:t>
            </a:r>
            <a:r>
              <a:rPr lang="en-US" sz="4400" dirty="0" smtClean="0">
                <a:latin typeface="Times New Roman" panose="02020603050405020304" pitchFamily="18" charset="0"/>
                <a:ea typeface="SimSun" panose="02010600030101010101" pitchFamily="2" charset="-122"/>
              </a:rPr>
              <a:t> 1,2)</a:t>
            </a:r>
            <a:endParaRPr lang="en-US" sz="4400" dirty="0"/>
          </a:p>
        </p:txBody>
      </p:sp>
      <p:pic>
        <p:nvPicPr>
          <p:cNvPr id="2" name="Picture 1"/>
          <p:cNvPicPr>
            <a:picLocks noChangeAspect="1"/>
          </p:cNvPicPr>
          <p:nvPr/>
        </p:nvPicPr>
        <p:blipFill>
          <a:blip r:embed="rId5"/>
          <a:stretch>
            <a:fillRect/>
          </a:stretch>
        </p:blipFill>
        <p:spPr>
          <a:xfrm>
            <a:off x="3835246" y="3888470"/>
            <a:ext cx="10952814" cy="6157951"/>
          </a:xfrm>
          <a:prstGeom prst="rect">
            <a:avLst/>
          </a:prstGeom>
        </p:spPr>
      </p:pic>
      <p:grpSp>
        <p:nvGrpSpPr>
          <p:cNvPr id="20" name="Group 13"/>
          <p:cNvGrpSpPr/>
          <p:nvPr/>
        </p:nvGrpSpPr>
        <p:grpSpPr>
          <a:xfrm>
            <a:off x="181633" y="0"/>
            <a:ext cx="443638" cy="12628979"/>
            <a:chOff x="0" y="0"/>
            <a:chExt cx="591518" cy="16838639"/>
          </a:xfrm>
        </p:grpSpPr>
        <p:sp>
          <p:nvSpPr>
            <p:cNvPr id="21" name="Freeform 14"/>
            <p:cNvSpPr/>
            <p:nvPr/>
          </p:nvSpPr>
          <p:spPr>
            <a:xfrm rot="-5400000">
              <a:off x="-1687989" y="1687989"/>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15"/>
            <p:cNvSpPr/>
            <p:nvPr/>
          </p:nvSpPr>
          <p:spPr>
            <a:xfrm rot="-5400000">
              <a:off x="-1687989" y="5978370"/>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16"/>
            <p:cNvSpPr/>
            <p:nvPr/>
          </p:nvSpPr>
          <p:spPr>
            <a:xfrm rot="-5400000">
              <a:off x="-1687989" y="10268751"/>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Freeform 17"/>
            <p:cNvSpPr/>
            <p:nvPr/>
          </p:nvSpPr>
          <p:spPr>
            <a:xfrm rot="-5400000">
              <a:off x="-1687989" y="14559132"/>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2173206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5610" y="168808"/>
            <a:ext cx="17839510" cy="9775291"/>
            <a:chOff x="1028700" y="743240"/>
            <a:chExt cx="15613811" cy="8800520"/>
          </a:xfrm>
        </p:grpSpPr>
        <p:grpSp>
          <p:nvGrpSpPr>
            <p:cNvPr id="7" name="Group 51"/>
            <p:cNvGrpSpPr/>
            <p:nvPr/>
          </p:nvGrpSpPr>
          <p:grpSpPr>
            <a:xfrm>
              <a:off x="1028700" y="743240"/>
              <a:ext cx="15613811" cy="8800520"/>
              <a:chOff x="0" y="0"/>
              <a:chExt cx="4112279" cy="2317832"/>
            </a:xfrm>
          </p:grpSpPr>
          <p:sp>
            <p:nvSpPr>
              <p:cNvPr id="9"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0"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8"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3911322" y="1367334"/>
            <a:ext cx="12928878" cy="4060282"/>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200" b="1" dirty="0" err="1">
                <a:latin typeface="Times New Roman" panose="02020603050405020304" pitchFamily="18" charset="0"/>
                <a:cs typeface="Times New Roman" panose="02020603050405020304" pitchFamily="18" charset="0"/>
              </a:rPr>
              <a:t>Đọc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phần</a:t>
            </a:r>
            <a:r>
              <a:rPr lang="en-US" sz="4200" b="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Học</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viết</a:t>
            </a:r>
            <a:r>
              <a:rPr lang="en-US" sz="4200" b="1" i="1" dirty="0">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sau</a:t>
            </a:r>
            <a:r>
              <a:rPr lang="en-US" sz="4200" b="1" dirty="0">
                <a:latin typeface="Times New Roman" panose="02020603050405020304" pitchFamily="18" charset="0"/>
                <a:cs typeface="Times New Roman" panose="02020603050405020304" pitchFamily="18" charset="0"/>
              </a:rPr>
              <a:t>:</a:t>
            </a:r>
          </a:p>
          <a:p>
            <a:pPr algn="just">
              <a:lnSpc>
                <a:spcPct val="100000"/>
              </a:lnSpc>
            </a:pPr>
            <a:r>
              <a:rPr lang="en-US" sz="4200" b="1" dirty="0">
                <a:latin typeface="Times New Roman" panose="02020603050405020304" pitchFamily="18" charset="0"/>
                <a:cs typeface="Times New Roman" panose="02020603050405020304" pitchFamily="18" charset="0"/>
              </a:rPr>
              <a:t>a) </a:t>
            </a:r>
            <a:r>
              <a:rPr lang="en-US" sz="4200" b="1" dirty="0" err="1">
                <a:latin typeface="Times New Roman" panose="02020603050405020304" pitchFamily="18" charset="0"/>
                <a:cs typeface="Times New Roman" panose="02020603050405020304" pitchFamily="18" charset="0"/>
              </a:rPr>
              <a:t>Sách</a:t>
            </a:r>
            <a:r>
              <a:rPr lang="en-US" sz="4200" b="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Ngữ</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văn</a:t>
            </a:r>
            <a:r>
              <a:rPr lang="en-US" sz="4200" b="1" i="1" dirty="0">
                <a:latin typeface="Times New Roman" panose="02020603050405020304" pitchFamily="18" charset="0"/>
                <a:cs typeface="Times New Roman" panose="02020603050405020304" pitchFamily="18" charset="0"/>
              </a:rPr>
              <a:t> </a:t>
            </a:r>
            <a:r>
              <a:rPr lang="vi-VN" sz="4200" b="1" i="1" dirty="0">
                <a:latin typeface="Times New Roman" panose="02020603050405020304" pitchFamily="18" charset="0"/>
                <a:cs typeface="Times New Roman" panose="02020603050405020304" pitchFamily="18" charset="0"/>
              </a:rPr>
              <a:t>8</a:t>
            </a:r>
            <a:r>
              <a:rPr lang="en-US" sz="4200" b="1" i="1" dirty="0">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rèn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luyện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em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những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nào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Nội</a:t>
            </a:r>
            <a:r>
              <a:rPr lang="en-US" sz="4200" b="1" dirty="0">
                <a:latin typeface="Times New Roman" panose="02020603050405020304" pitchFamily="18" charset="0"/>
                <a:cs typeface="Times New Roman" panose="02020603050405020304" pitchFamily="18" charset="0"/>
              </a:rPr>
              <a:t> dung </a:t>
            </a:r>
            <a:r>
              <a:rPr lang="en-US" sz="4200" b="1" dirty="0" err="1">
                <a:latin typeface="Times New Roman" panose="02020603050405020304" pitchFamily="18" charset="0"/>
                <a:cs typeface="Times New Roman" panose="02020603050405020304" pitchFamily="18" charset="0"/>
              </a:rPr>
              <a:t>cụ</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mỗi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gì</a:t>
            </a:r>
            <a:r>
              <a:rPr lang="en-US" sz="4200" b="1" dirty="0">
                <a:latin typeface="Times New Roman" panose="02020603050405020304" pitchFamily="18" charset="0"/>
                <a:cs typeface="Times New Roman" panose="02020603050405020304" pitchFamily="18" charset="0"/>
              </a:rPr>
              <a:t>?</a:t>
            </a:r>
          </a:p>
          <a:p>
            <a:pPr algn="just">
              <a:lnSpc>
                <a:spcPct val="100000"/>
              </a:lnSpc>
            </a:pPr>
            <a:r>
              <a:rPr lang="en-US" sz="4200" b="1" dirty="0">
                <a:latin typeface="Times New Roman" panose="02020603050405020304" pitchFamily="18" charset="0"/>
                <a:cs typeface="Times New Roman" panose="02020603050405020304" pitchFamily="18" charset="0"/>
              </a:rPr>
              <a:t>b) </a:t>
            </a:r>
            <a:r>
              <a:rPr lang="en-US" sz="4200" b="1" dirty="0" err="1">
                <a:latin typeface="Times New Roman" panose="02020603050405020304" pitchFamily="18" charset="0"/>
                <a:cs typeface="Times New Roman" panose="02020603050405020304" pitchFamily="18" charset="0"/>
              </a:rPr>
              <a:t>Những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yêu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cầu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về</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trình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nào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tiếp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tục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được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rèn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luyện</a:t>
            </a:r>
            <a:r>
              <a:rPr lang="en-US" sz="4200" b="1" dirty="0">
                <a:latin typeface="Times New Roman" panose="02020603050405020304" pitchFamily="18" charset="0"/>
                <a:cs typeface="Times New Roman" panose="02020603050405020304" pitchFamily="18" charset="0"/>
              </a:rPr>
              <a:t> ở </a:t>
            </a:r>
            <a:r>
              <a:rPr lang="en-US" sz="4200" b="1" dirty="0" err="1">
                <a:latin typeface="Times New Roman" panose="02020603050405020304" pitchFamily="18" charset="0"/>
                <a:cs typeface="Times New Roman" panose="02020603050405020304" pitchFamily="18" charset="0"/>
              </a:rPr>
              <a:t>lớp</a:t>
            </a:r>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8</a:t>
            </a:r>
            <a:r>
              <a:rPr lang="en-US" sz="4200" b="1"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556" y="1562100"/>
            <a:ext cx="7772400" cy="7772400"/>
          </a:xfrm>
          <a:prstGeom prst="rect">
            <a:avLst/>
          </a:prstGeom>
        </p:spPr>
      </p:pic>
    </p:spTree>
    <p:extLst>
      <p:ext uri="{BB962C8B-B14F-4D97-AF65-F5344CB8AC3E}">
        <p14:creationId xmlns:p14="http://schemas.microsoft.com/office/powerpoint/2010/main" val="1528740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nvGrpSpPr>
          <p:cNvPr id="4" name="Group 4"/>
          <p:cNvGrpSpPr/>
          <p:nvPr/>
        </p:nvGrpSpPr>
        <p:grpSpPr>
          <a:xfrm>
            <a:off x="489787" y="1470991"/>
            <a:ext cx="1461940" cy="7134326"/>
            <a:chOff x="-229006" y="-1"/>
            <a:chExt cx="1949253" cy="9512434"/>
          </a:xfrm>
        </p:grpSpPr>
        <p:sp>
          <p:nvSpPr>
            <p:cNvPr id="5" name="TextBox 5"/>
            <p:cNvSpPr txBox="1"/>
            <p:nvPr/>
          </p:nvSpPr>
          <p:spPr>
            <a:xfrm rot="16200000">
              <a:off x="508044" y="604091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6" name="TextBox 6"/>
            <p:cNvSpPr txBox="1"/>
            <p:nvPr/>
          </p:nvSpPr>
          <p:spPr>
            <a:xfrm rot="16200000">
              <a:off x="508045" y="-73705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7" name="TextBox 7"/>
            <p:cNvSpPr txBox="1"/>
            <p:nvPr/>
          </p:nvSpPr>
          <p:spPr>
            <a:xfrm rot="16200000">
              <a:off x="508045" y="392610"/>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8" name="TextBox 8"/>
            <p:cNvSpPr txBox="1"/>
            <p:nvPr/>
          </p:nvSpPr>
          <p:spPr>
            <a:xfrm rot="16200000">
              <a:off x="508045" y="1522270"/>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9" name="TextBox 9"/>
            <p:cNvSpPr txBox="1"/>
            <p:nvPr/>
          </p:nvSpPr>
          <p:spPr>
            <a:xfrm rot="16200000">
              <a:off x="508045" y="265193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0" name="TextBox 10"/>
            <p:cNvSpPr txBox="1"/>
            <p:nvPr/>
          </p:nvSpPr>
          <p:spPr>
            <a:xfrm rot="16200000">
              <a:off x="508045" y="378159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rot="16200000">
              <a:off x="508045" y="491125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 name="TextBox 12"/>
            <p:cNvSpPr txBox="1"/>
            <p:nvPr/>
          </p:nvSpPr>
          <p:spPr>
            <a:xfrm rot="16200000">
              <a:off x="508045" y="717057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3" name="TextBox 13"/>
            <p:cNvSpPr txBox="1"/>
            <p:nvPr/>
          </p:nvSpPr>
          <p:spPr>
            <a:xfrm rot="16200000">
              <a:off x="508045" y="830023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15" name="Group 15"/>
          <p:cNvGrpSpPr/>
          <p:nvPr/>
        </p:nvGrpSpPr>
        <p:grpSpPr>
          <a:xfrm>
            <a:off x="15164201" y="6477329"/>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grpSp>
        <p:nvGrpSpPr>
          <p:cNvPr id="22" name="Group 22"/>
          <p:cNvGrpSpPr/>
          <p:nvPr/>
        </p:nvGrpSpPr>
        <p:grpSpPr>
          <a:xfrm>
            <a:off x="15164201" y="7763743"/>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grpSp>
        <p:nvGrpSpPr>
          <p:cNvPr id="29" name="Group 29"/>
          <p:cNvGrpSpPr/>
          <p:nvPr/>
        </p:nvGrpSpPr>
        <p:grpSpPr>
          <a:xfrm>
            <a:off x="15256948" y="1331671"/>
            <a:ext cx="2186870" cy="1191585"/>
            <a:chOff x="0" y="0"/>
            <a:chExt cx="2915827" cy="1588780"/>
          </a:xfrm>
        </p:grpSpPr>
        <p:grpSp>
          <p:nvGrpSpPr>
            <p:cNvPr id="30" name="Group 30"/>
            <p:cNvGrpSpPr/>
            <p:nvPr/>
          </p:nvGrpSpPr>
          <p:grpSpPr>
            <a:xfrm>
              <a:off x="0" y="0"/>
              <a:ext cx="2915827" cy="1588780"/>
              <a:chOff x="0" y="0"/>
              <a:chExt cx="595553" cy="324506"/>
            </a:xfrm>
          </p:grpSpPr>
          <p:sp>
            <p:nvSpPr>
              <p:cNvPr id="31" name="Freeform 3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33" name="Group 33"/>
            <p:cNvGrpSpPr/>
            <p:nvPr/>
          </p:nvGrpSpPr>
          <p:grpSpPr>
            <a:xfrm>
              <a:off x="135707" y="117213"/>
              <a:ext cx="2664410" cy="1354354"/>
              <a:chOff x="0" y="0"/>
              <a:chExt cx="544201" cy="276625"/>
            </a:xfrm>
          </p:grpSpPr>
          <p:sp>
            <p:nvSpPr>
              <p:cNvPr id="34" name="Freeform 3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grpSp>
        <p:nvGrpSpPr>
          <p:cNvPr id="36" name="Group 36"/>
          <p:cNvGrpSpPr/>
          <p:nvPr/>
        </p:nvGrpSpPr>
        <p:grpSpPr>
          <a:xfrm>
            <a:off x="15256948" y="2618086"/>
            <a:ext cx="2186870" cy="1191585"/>
            <a:chOff x="0" y="0"/>
            <a:chExt cx="2915827" cy="1588780"/>
          </a:xfrm>
        </p:grpSpPr>
        <p:grpSp>
          <p:nvGrpSpPr>
            <p:cNvPr id="37" name="Group 37"/>
            <p:cNvGrpSpPr/>
            <p:nvPr/>
          </p:nvGrpSpPr>
          <p:grpSpPr>
            <a:xfrm>
              <a:off x="0" y="0"/>
              <a:ext cx="2915827" cy="1588780"/>
              <a:chOff x="0" y="0"/>
              <a:chExt cx="595553" cy="324506"/>
            </a:xfrm>
          </p:grpSpPr>
          <p:sp>
            <p:nvSpPr>
              <p:cNvPr id="38" name="Freeform 38"/>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40" name="Group 40"/>
            <p:cNvGrpSpPr/>
            <p:nvPr/>
          </p:nvGrpSpPr>
          <p:grpSpPr>
            <a:xfrm>
              <a:off x="135707" y="117213"/>
              <a:ext cx="2664410" cy="1354354"/>
              <a:chOff x="0" y="0"/>
              <a:chExt cx="544201" cy="276625"/>
            </a:xfrm>
          </p:grpSpPr>
          <p:sp>
            <p:nvSpPr>
              <p:cNvPr id="41" name="Freeform 41"/>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grpSp>
        <p:nvGrpSpPr>
          <p:cNvPr id="43" name="Group 43"/>
          <p:cNvGrpSpPr/>
          <p:nvPr/>
        </p:nvGrpSpPr>
        <p:grpSpPr>
          <a:xfrm>
            <a:off x="15256948" y="3904921"/>
            <a:ext cx="2186870" cy="1191585"/>
            <a:chOff x="0" y="0"/>
            <a:chExt cx="2915827" cy="1588780"/>
          </a:xfrm>
        </p:grpSpPr>
        <p:grpSp>
          <p:nvGrpSpPr>
            <p:cNvPr id="44" name="Group 44"/>
            <p:cNvGrpSpPr/>
            <p:nvPr/>
          </p:nvGrpSpPr>
          <p:grpSpPr>
            <a:xfrm>
              <a:off x="0" y="0"/>
              <a:ext cx="2915827" cy="1588780"/>
              <a:chOff x="0" y="0"/>
              <a:chExt cx="595553" cy="324506"/>
            </a:xfrm>
          </p:grpSpPr>
          <p:sp>
            <p:nvSpPr>
              <p:cNvPr id="45" name="Freeform 4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47" name="Group 47"/>
            <p:cNvGrpSpPr/>
            <p:nvPr/>
          </p:nvGrpSpPr>
          <p:grpSpPr>
            <a:xfrm>
              <a:off x="135707" y="117213"/>
              <a:ext cx="2664410" cy="1354354"/>
              <a:chOff x="0" y="0"/>
              <a:chExt cx="544201" cy="276625"/>
            </a:xfrm>
          </p:grpSpPr>
          <p:sp>
            <p:nvSpPr>
              <p:cNvPr id="48" name="Freeform 4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grpSp>
        <p:nvGrpSpPr>
          <p:cNvPr id="50" name="Group 50"/>
          <p:cNvGrpSpPr/>
          <p:nvPr/>
        </p:nvGrpSpPr>
        <p:grpSpPr>
          <a:xfrm>
            <a:off x="15564542" y="5190915"/>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28575"/>
                <a:ext cx="812800" cy="84137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6" name="TextBox 56"/>
              <p:cNvSpPr txBox="1"/>
              <p:nvPr/>
            </p:nvSpPr>
            <p:spPr>
              <a:xfrm>
                <a:off x="0" y="-28575"/>
                <a:ext cx="812800" cy="841375"/>
              </a:xfrm>
              <a:prstGeom prst="rect">
                <a:avLst/>
              </a:prstGeom>
            </p:spPr>
            <p:txBody>
              <a:bodyPr lIns="51986" tIns="51986" rIns="51986" bIns="51986"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6"/>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4800">
                <a:latin typeface="Times New Roman" panose="02020603050405020304" pitchFamily="18" charset="0"/>
                <a:cs typeface="Times New Roman" panose="02020603050405020304" pitchFamily="18" charset="0"/>
              </a:endParaRPr>
            </a:p>
          </p:txBody>
        </p:sp>
      </p:grpSp>
      <p:grpSp>
        <p:nvGrpSpPr>
          <p:cNvPr id="91" name="Group 91"/>
          <p:cNvGrpSpPr/>
          <p:nvPr/>
        </p:nvGrpSpPr>
        <p:grpSpPr>
          <a:xfrm>
            <a:off x="4382752" y="1690137"/>
            <a:ext cx="8864823" cy="1195399"/>
            <a:chOff x="0" y="0"/>
            <a:chExt cx="11819764" cy="1593865"/>
          </a:xfrm>
        </p:grpSpPr>
        <p:grpSp>
          <p:nvGrpSpPr>
            <p:cNvPr id="92" name="Group 92"/>
            <p:cNvGrpSpPr/>
            <p:nvPr/>
          </p:nvGrpSpPr>
          <p:grpSpPr>
            <a:xfrm>
              <a:off x="0" y="0"/>
              <a:ext cx="11819764" cy="1593865"/>
              <a:chOff x="0" y="0"/>
              <a:chExt cx="2557297" cy="344845"/>
            </a:xfrm>
          </p:grpSpPr>
          <p:sp>
            <p:nvSpPr>
              <p:cNvPr id="93" name="Freeform 93"/>
              <p:cNvSpPr/>
              <p:nvPr/>
            </p:nvSpPr>
            <p:spPr>
              <a:xfrm>
                <a:off x="0" y="0"/>
                <a:ext cx="2557297" cy="344845"/>
              </a:xfrm>
              <a:custGeom>
                <a:avLst/>
                <a:gdLst/>
                <a:ahLst/>
                <a:cxnLst/>
                <a:rect l="l" t="t" r="r" b="b"/>
                <a:pathLst>
                  <a:path w="2557297" h="344845">
                    <a:moveTo>
                      <a:pt x="101551" y="0"/>
                    </a:moveTo>
                    <a:lnTo>
                      <a:pt x="2455745" y="0"/>
                    </a:lnTo>
                    <a:cubicBezTo>
                      <a:pt x="2482678" y="0"/>
                      <a:pt x="2508509" y="10699"/>
                      <a:pt x="2527553" y="29744"/>
                    </a:cubicBezTo>
                    <a:cubicBezTo>
                      <a:pt x="2546598" y="48788"/>
                      <a:pt x="2557297" y="74618"/>
                      <a:pt x="2557297" y="101551"/>
                    </a:cubicBezTo>
                    <a:lnTo>
                      <a:pt x="2557297" y="243294"/>
                    </a:lnTo>
                    <a:cubicBezTo>
                      <a:pt x="2557297" y="299379"/>
                      <a:pt x="2511831" y="344845"/>
                      <a:pt x="2455745" y="344845"/>
                    </a:cubicBezTo>
                    <a:lnTo>
                      <a:pt x="101551" y="344845"/>
                    </a:lnTo>
                    <a:cubicBezTo>
                      <a:pt x="45466" y="344845"/>
                      <a:pt x="0" y="299379"/>
                      <a:pt x="0" y="243294"/>
                    </a:cubicBezTo>
                    <a:lnTo>
                      <a:pt x="0" y="101551"/>
                    </a:lnTo>
                    <a:cubicBezTo>
                      <a:pt x="0" y="45466"/>
                      <a:pt x="45466" y="0"/>
                      <a:pt x="101551" y="0"/>
                    </a:cubicBezTo>
                    <a:close/>
                  </a:path>
                </a:pathLst>
              </a:custGeom>
              <a:solidFill>
                <a:srgbClr val="000000">
                  <a:alpha val="0"/>
                </a:srgbClr>
              </a:solidFill>
              <a:ln w="47625">
                <a:solidFill>
                  <a:srgbClr val="E76262"/>
                </a:solidFill>
              </a:ln>
            </p:spPr>
          </p:sp>
          <p:sp>
            <p:nvSpPr>
              <p:cNvPr id="94" name="TextBox 94"/>
              <p:cNvSpPr txBox="1"/>
              <p:nvPr/>
            </p:nvSpPr>
            <p:spPr>
              <a:xfrm>
                <a:off x="0" y="-47625"/>
                <a:ext cx="812800" cy="860425"/>
              </a:xfrm>
              <a:prstGeom prst="rect">
                <a:avLst/>
              </a:prstGeom>
            </p:spPr>
            <p:txBody>
              <a:bodyPr lIns="39886" tIns="39886" rIns="39886" bIns="39886" rtlCol="0" anchor="ctr"/>
              <a:lstStyle/>
              <a:p>
                <a:pPr algn="ctr">
                  <a:lnSpc>
                    <a:spcPts val="2660"/>
                  </a:lnSpc>
                </a:pPr>
                <a:endParaRPr sz="5400">
                  <a:latin typeface="Times New Roman" panose="02020603050405020304" pitchFamily="18" charset="0"/>
                  <a:cs typeface="Times New Roman" panose="02020603050405020304" pitchFamily="18" charset="0"/>
                </a:endParaRPr>
              </a:p>
            </p:txBody>
          </p:sp>
        </p:grpSp>
        <p:sp>
          <p:nvSpPr>
            <p:cNvPr id="95" name="TextBox 95"/>
            <p:cNvSpPr txBox="1"/>
            <p:nvPr/>
          </p:nvSpPr>
          <p:spPr>
            <a:xfrm>
              <a:off x="658771" y="263157"/>
              <a:ext cx="10502223" cy="1058026"/>
            </a:xfrm>
            <a:prstGeom prst="rect">
              <a:avLst/>
            </a:prstGeom>
          </p:spPr>
          <p:txBody>
            <a:bodyPr lIns="0" tIns="0" rIns="0" bIns="0" rtlCol="0" anchor="t">
              <a:spAutoFit/>
            </a:bodyPr>
            <a:lstStyle/>
            <a:p>
              <a:pPr marL="0" lvl="0" indent="0" algn="ctr">
                <a:lnSpc>
                  <a:spcPts val="6216"/>
                </a:lnSpc>
                <a:spcBef>
                  <a:spcPct val="0"/>
                </a:spcBef>
              </a:pPr>
              <a:r>
                <a:rPr lang="en-US" sz="5400" b="1" dirty="0" smtClean="0">
                  <a:solidFill>
                    <a:srgbClr val="503D36"/>
                  </a:solidFill>
                  <a:latin typeface="Times New Roman" panose="02020603050405020304" pitchFamily="18" charset="0"/>
                  <a:cs typeface="Times New Roman" panose="02020603050405020304" pitchFamily="18" charset="0"/>
                </a:rPr>
                <a:t>II. </a:t>
              </a:r>
              <a:r>
                <a:rPr lang="en-US" sz="5400" b="1" dirty="0" err="1" smtClean="0">
                  <a:solidFill>
                    <a:srgbClr val="503D36"/>
                  </a:solidFill>
                  <a:latin typeface="Times New Roman" panose="02020603050405020304" pitchFamily="18" charset="0"/>
                  <a:cs typeface="Times New Roman" panose="02020603050405020304" pitchFamily="18" charset="0"/>
                </a:rPr>
                <a:t>Học</a:t>
              </a:r>
              <a:r>
                <a:rPr lang="en-US" sz="5400" b="1" dirty="0" smtClean="0">
                  <a:solidFill>
                    <a:srgbClr val="503D36"/>
                  </a:solidFill>
                  <a:latin typeface="Times New Roman" panose="02020603050405020304" pitchFamily="18" charset="0"/>
                  <a:cs typeface="Times New Roman" panose="02020603050405020304" pitchFamily="18" charset="0"/>
                </a:rPr>
                <a:t> </a:t>
              </a:r>
              <a:r>
                <a:rPr lang="en-US" sz="5400" b="1" dirty="0" err="1" smtClean="0">
                  <a:solidFill>
                    <a:srgbClr val="503D36"/>
                  </a:solidFill>
                  <a:latin typeface="Times New Roman" panose="02020603050405020304" pitchFamily="18" charset="0"/>
                  <a:cs typeface="Times New Roman" panose="02020603050405020304" pitchFamily="18" charset="0"/>
                </a:rPr>
                <a:t>viết</a:t>
              </a:r>
              <a:endParaRPr lang="en-US" sz="5400" b="1" dirty="0">
                <a:solidFill>
                  <a:srgbClr val="503D36"/>
                </a:solidFill>
                <a:latin typeface="Times New Roman" panose="02020603050405020304" pitchFamily="18" charset="0"/>
                <a:cs typeface="Times New Roman" panose="02020603050405020304" pitchFamily="18" charset="0"/>
              </a:endParaRPr>
            </a:p>
          </p:txBody>
        </p:sp>
      </p:grpSp>
      <p:sp>
        <p:nvSpPr>
          <p:cNvPr id="96" name="AutoShape 96"/>
          <p:cNvSpPr/>
          <p:nvPr/>
        </p:nvSpPr>
        <p:spPr>
          <a:xfrm>
            <a:off x="2230674" y="5877828"/>
            <a:ext cx="13559951" cy="0"/>
          </a:xfrm>
          <a:prstGeom prst="line">
            <a:avLst/>
          </a:prstGeom>
          <a:ln w="200025" cap="rnd">
            <a:solidFill>
              <a:srgbClr val="8CBAAD"/>
            </a:solidFill>
            <a:prstDash val="solid"/>
            <a:headEnd type="none" w="sm" len="sm"/>
            <a:tailEnd type="none" w="sm" len="sm"/>
          </a:ln>
        </p:spPr>
      </p:sp>
      <p:grpSp>
        <p:nvGrpSpPr>
          <p:cNvPr id="97" name="Group 97"/>
          <p:cNvGrpSpPr/>
          <p:nvPr/>
        </p:nvGrpSpPr>
        <p:grpSpPr>
          <a:xfrm>
            <a:off x="2509812" y="3804106"/>
            <a:ext cx="1704960" cy="1704960"/>
            <a:chOff x="0" y="0"/>
            <a:chExt cx="812800" cy="812800"/>
          </a:xfrm>
        </p:grpSpPr>
        <p:sp>
          <p:nvSpPr>
            <p:cNvPr id="98" name="Freeform 9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99" name="TextBox 99"/>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800">
                  <a:solidFill>
                    <a:srgbClr val="FCF4E8"/>
                  </a:solidFill>
                  <a:latin typeface="Times New Roman" panose="02020603050405020304" pitchFamily="18" charset="0"/>
                  <a:cs typeface="Times New Roman" panose="02020603050405020304" pitchFamily="18" charset="0"/>
                </a:rPr>
                <a:t>01</a:t>
              </a:r>
            </a:p>
          </p:txBody>
        </p:sp>
      </p:grpSp>
      <p:sp>
        <p:nvSpPr>
          <p:cNvPr id="100" name="TextBox 100"/>
          <p:cNvSpPr txBox="1"/>
          <p:nvPr/>
        </p:nvSpPr>
        <p:spPr>
          <a:xfrm>
            <a:off x="4089215" y="3639942"/>
            <a:ext cx="2813318" cy="519373"/>
          </a:xfrm>
          <a:prstGeom prst="rect">
            <a:avLst/>
          </a:prstGeom>
        </p:spPr>
        <p:txBody>
          <a:bodyPr lIns="0" tIns="0" rIns="0" bIns="0" rtlCol="0" anchor="t">
            <a:spAutoFit/>
          </a:bodyPr>
          <a:lstStyle/>
          <a:p>
            <a:pPr marL="0" lvl="0" indent="0" algn="ctr">
              <a:lnSpc>
                <a:spcPts val="3919"/>
              </a:lnSpc>
              <a:spcBef>
                <a:spcPct val="0"/>
              </a:spcBef>
            </a:pPr>
            <a:r>
              <a:rPr lang="en-US" sz="4800" dirty="0" err="1" smtClean="0">
                <a:solidFill>
                  <a:srgbClr val="503D36"/>
                </a:solidFill>
                <a:latin typeface="Times New Roman" panose="02020603050405020304" pitchFamily="18" charset="0"/>
                <a:cs typeface="Times New Roman" panose="02020603050405020304" pitchFamily="18" charset="0"/>
              </a:rPr>
              <a:t>Bước</a:t>
            </a:r>
            <a:r>
              <a:rPr lang="en-US" sz="4800" dirty="0" smtClean="0">
                <a:solidFill>
                  <a:srgbClr val="503D36"/>
                </a:solidFill>
                <a:latin typeface="Times New Roman" panose="02020603050405020304" pitchFamily="18" charset="0"/>
                <a:cs typeface="Times New Roman" panose="02020603050405020304" pitchFamily="18" charset="0"/>
              </a:rPr>
              <a:t> 1</a:t>
            </a:r>
            <a:endParaRPr lang="en-US" sz="4800" dirty="0">
              <a:solidFill>
                <a:srgbClr val="503D36"/>
              </a:solidFill>
              <a:latin typeface="Times New Roman" panose="02020603050405020304" pitchFamily="18" charset="0"/>
              <a:cs typeface="Times New Roman" panose="02020603050405020304" pitchFamily="18" charset="0"/>
            </a:endParaRPr>
          </a:p>
        </p:txBody>
      </p:sp>
      <p:sp>
        <p:nvSpPr>
          <p:cNvPr id="101" name="TextBox 101"/>
          <p:cNvSpPr txBox="1"/>
          <p:nvPr/>
        </p:nvSpPr>
        <p:spPr>
          <a:xfrm>
            <a:off x="5166412" y="4737376"/>
            <a:ext cx="3485157" cy="282129"/>
          </a:xfrm>
          <a:prstGeom prst="rect">
            <a:avLst/>
          </a:prstGeom>
        </p:spPr>
        <p:txBody>
          <a:bodyPr lIns="0" tIns="0" rIns="0" bIns="0" rtlCol="0" anchor="t">
            <a:spAutoFit/>
          </a:bodyPr>
          <a:lstStyle/>
          <a:p>
            <a:pPr marL="0" lvl="0" indent="0">
              <a:lnSpc>
                <a:spcPts val="2172"/>
              </a:lnSpc>
            </a:pPr>
            <a:r>
              <a:rPr lang="en-US" sz="4400" dirty="0" err="1" smtClean="0">
                <a:solidFill>
                  <a:srgbClr val="503D36"/>
                </a:solidFill>
                <a:latin typeface="Times New Roman" panose="02020603050405020304" pitchFamily="18" charset="0"/>
                <a:cs typeface="Times New Roman" panose="02020603050405020304" pitchFamily="18" charset="0"/>
              </a:rPr>
              <a:t>Chuẩn</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bị</a:t>
            </a:r>
            <a:endParaRPr lang="en-US" sz="4400" dirty="0">
              <a:solidFill>
                <a:srgbClr val="503D36"/>
              </a:solidFill>
              <a:latin typeface="Times New Roman" panose="02020603050405020304" pitchFamily="18" charset="0"/>
              <a:cs typeface="Times New Roman" panose="02020603050405020304" pitchFamily="18" charset="0"/>
            </a:endParaRPr>
          </a:p>
        </p:txBody>
      </p:sp>
      <p:grpSp>
        <p:nvGrpSpPr>
          <p:cNvPr id="102" name="Group 102"/>
          <p:cNvGrpSpPr/>
          <p:nvPr/>
        </p:nvGrpSpPr>
        <p:grpSpPr>
          <a:xfrm>
            <a:off x="8404846" y="3810032"/>
            <a:ext cx="1704960" cy="1704960"/>
            <a:chOff x="0" y="0"/>
            <a:chExt cx="812800" cy="812800"/>
          </a:xfrm>
        </p:grpSpPr>
        <p:sp>
          <p:nvSpPr>
            <p:cNvPr id="103" name="Freeform 10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04" name="TextBox 104"/>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800">
                  <a:solidFill>
                    <a:srgbClr val="FCF4E8"/>
                  </a:solidFill>
                  <a:latin typeface="Times New Roman" panose="02020603050405020304" pitchFamily="18" charset="0"/>
                  <a:cs typeface="Times New Roman" panose="02020603050405020304" pitchFamily="18" charset="0"/>
                </a:rPr>
                <a:t>03</a:t>
              </a:r>
            </a:p>
          </p:txBody>
        </p:sp>
      </p:grpSp>
      <p:sp>
        <p:nvSpPr>
          <p:cNvPr id="105" name="TextBox 105"/>
          <p:cNvSpPr txBox="1"/>
          <p:nvPr/>
        </p:nvSpPr>
        <p:spPr>
          <a:xfrm>
            <a:off x="11634785" y="4636394"/>
            <a:ext cx="3485157" cy="282129"/>
          </a:xfrm>
          <a:prstGeom prst="rect">
            <a:avLst/>
          </a:prstGeom>
        </p:spPr>
        <p:txBody>
          <a:bodyPr lIns="0" tIns="0" rIns="0" bIns="0" rtlCol="0" anchor="t">
            <a:spAutoFit/>
          </a:bodyPr>
          <a:lstStyle/>
          <a:p>
            <a:pPr marL="0" lvl="0" indent="0">
              <a:lnSpc>
                <a:spcPts val="2172"/>
              </a:lnSpc>
            </a:pPr>
            <a:r>
              <a:rPr lang="en-US" sz="4400" dirty="0" err="1" smtClean="0">
                <a:solidFill>
                  <a:srgbClr val="503D36"/>
                </a:solidFill>
                <a:latin typeface="Times New Roman" panose="02020603050405020304" pitchFamily="18" charset="0"/>
                <a:cs typeface="Times New Roman" panose="02020603050405020304" pitchFamily="18" charset="0"/>
              </a:rPr>
              <a:t>Viết</a:t>
            </a:r>
            <a:endParaRPr lang="en-US" sz="4400" dirty="0">
              <a:solidFill>
                <a:srgbClr val="503D36"/>
              </a:solidFill>
              <a:latin typeface="Times New Roman" panose="02020603050405020304" pitchFamily="18" charset="0"/>
              <a:cs typeface="Times New Roman" panose="02020603050405020304" pitchFamily="18" charset="0"/>
            </a:endParaRPr>
          </a:p>
        </p:txBody>
      </p:sp>
      <p:grpSp>
        <p:nvGrpSpPr>
          <p:cNvPr id="106" name="Group 106"/>
          <p:cNvGrpSpPr/>
          <p:nvPr/>
        </p:nvGrpSpPr>
        <p:grpSpPr>
          <a:xfrm>
            <a:off x="4347704" y="6670247"/>
            <a:ext cx="1704960" cy="1704960"/>
            <a:chOff x="0" y="0"/>
            <a:chExt cx="812800" cy="812800"/>
          </a:xfrm>
        </p:grpSpPr>
        <p:sp>
          <p:nvSpPr>
            <p:cNvPr id="107" name="Freeform 10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08" name="TextBox 108"/>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800">
                  <a:solidFill>
                    <a:srgbClr val="FCF4E8"/>
                  </a:solidFill>
                  <a:latin typeface="Times New Roman" panose="02020603050405020304" pitchFamily="18" charset="0"/>
                  <a:cs typeface="Times New Roman" panose="02020603050405020304" pitchFamily="18" charset="0"/>
                </a:rPr>
                <a:t>02</a:t>
              </a:r>
            </a:p>
          </p:txBody>
        </p:sp>
      </p:grpSp>
      <p:sp>
        <p:nvSpPr>
          <p:cNvPr id="109" name="TextBox 109"/>
          <p:cNvSpPr txBox="1"/>
          <p:nvPr/>
        </p:nvSpPr>
        <p:spPr>
          <a:xfrm>
            <a:off x="6580097" y="7073121"/>
            <a:ext cx="3512246" cy="1354217"/>
          </a:xfrm>
          <a:prstGeom prst="rect">
            <a:avLst/>
          </a:prstGeom>
        </p:spPr>
        <p:txBody>
          <a:bodyPr wrap="square" lIns="0" tIns="0" rIns="0" bIns="0" rtlCol="0" anchor="t">
            <a:spAutoFit/>
          </a:bodyPr>
          <a:lstStyle/>
          <a:p>
            <a:pPr marL="0" lvl="0" indent="0"/>
            <a:r>
              <a:rPr lang="en-US" sz="4400" dirty="0" err="1" smtClean="0">
                <a:solidFill>
                  <a:srgbClr val="503D36"/>
                </a:solidFill>
                <a:latin typeface="Times New Roman" panose="02020603050405020304" pitchFamily="18" charset="0"/>
                <a:cs typeface="Times New Roman" panose="02020603050405020304" pitchFamily="18" charset="0"/>
              </a:rPr>
              <a:t>Tìm</a:t>
            </a:r>
            <a:r>
              <a:rPr lang="en-US" sz="4400" dirty="0" smtClean="0">
                <a:solidFill>
                  <a:srgbClr val="503D36"/>
                </a:solidFill>
                <a:latin typeface="Times New Roman" panose="02020603050405020304" pitchFamily="18" charset="0"/>
                <a:cs typeface="Times New Roman" panose="02020603050405020304" pitchFamily="18" charset="0"/>
              </a:rPr>
              <a:t> ý </a:t>
            </a:r>
            <a:r>
              <a:rPr lang="en-US" sz="4400" dirty="0" err="1" smtClean="0">
                <a:solidFill>
                  <a:srgbClr val="503D36"/>
                </a:solidFill>
                <a:latin typeface="Times New Roman" panose="02020603050405020304" pitchFamily="18" charset="0"/>
                <a:cs typeface="Times New Roman" panose="02020603050405020304" pitchFamily="18" charset="0"/>
              </a:rPr>
              <a:t>và</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lập</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dàn</a:t>
            </a:r>
            <a:r>
              <a:rPr lang="en-US" sz="4400" dirty="0" smtClean="0">
                <a:solidFill>
                  <a:srgbClr val="503D36"/>
                </a:solidFill>
                <a:latin typeface="Times New Roman" panose="02020603050405020304" pitchFamily="18" charset="0"/>
                <a:cs typeface="Times New Roman" panose="02020603050405020304" pitchFamily="18" charset="0"/>
              </a:rPr>
              <a:t> ý</a:t>
            </a:r>
            <a:endParaRPr lang="en-US" sz="4400" dirty="0">
              <a:solidFill>
                <a:srgbClr val="503D36"/>
              </a:solidFill>
              <a:latin typeface="Times New Roman" panose="02020603050405020304" pitchFamily="18" charset="0"/>
              <a:cs typeface="Times New Roman" panose="02020603050405020304" pitchFamily="18" charset="0"/>
            </a:endParaRPr>
          </a:p>
        </p:txBody>
      </p:sp>
      <p:grpSp>
        <p:nvGrpSpPr>
          <p:cNvPr id="110" name="Group 110"/>
          <p:cNvGrpSpPr/>
          <p:nvPr/>
        </p:nvGrpSpPr>
        <p:grpSpPr>
          <a:xfrm>
            <a:off x="10242737" y="6676172"/>
            <a:ext cx="1704960" cy="1704960"/>
            <a:chOff x="0" y="0"/>
            <a:chExt cx="812800" cy="812800"/>
          </a:xfrm>
        </p:grpSpPr>
        <p:sp>
          <p:nvSpPr>
            <p:cNvPr id="111" name="Freeform 1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12" name="TextBox 112"/>
            <p:cNvSpPr txBox="1"/>
            <p:nvPr/>
          </p:nvSpPr>
          <p:spPr>
            <a:xfrm>
              <a:off x="76200" y="-38100"/>
              <a:ext cx="660400" cy="774700"/>
            </a:xfrm>
            <a:prstGeom prst="rect">
              <a:avLst/>
            </a:prstGeom>
          </p:spPr>
          <p:txBody>
            <a:bodyPr lIns="47486" tIns="47486" rIns="47486" bIns="47486" rtlCol="0" anchor="ctr"/>
            <a:lstStyle/>
            <a:p>
              <a:pPr algn="ctr">
                <a:lnSpc>
                  <a:spcPts val="8400"/>
                </a:lnSpc>
              </a:pPr>
              <a:r>
                <a:rPr lang="en-US" sz="4800">
                  <a:solidFill>
                    <a:srgbClr val="FCF4E8"/>
                  </a:solidFill>
                  <a:latin typeface="Times New Roman" panose="02020603050405020304" pitchFamily="18" charset="0"/>
                  <a:cs typeface="Times New Roman" panose="02020603050405020304" pitchFamily="18" charset="0"/>
                </a:rPr>
                <a:t>04</a:t>
              </a:r>
            </a:p>
          </p:txBody>
        </p:sp>
      </p:grpSp>
      <p:sp>
        <p:nvSpPr>
          <p:cNvPr id="113" name="TextBox 113"/>
          <p:cNvSpPr txBox="1"/>
          <p:nvPr/>
        </p:nvSpPr>
        <p:spPr>
          <a:xfrm>
            <a:off x="12494907" y="7096749"/>
            <a:ext cx="3485157" cy="1354217"/>
          </a:xfrm>
          <a:prstGeom prst="rect">
            <a:avLst/>
          </a:prstGeom>
        </p:spPr>
        <p:txBody>
          <a:bodyPr lIns="0" tIns="0" rIns="0" bIns="0" rtlCol="0" anchor="t">
            <a:spAutoFit/>
          </a:bodyPr>
          <a:lstStyle/>
          <a:p>
            <a:pPr marL="0" lvl="0" indent="0"/>
            <a:r>
              <a:rPr lang="en-US" sz="4400" dirty="0" err="1" smtClean="0">
                <a:solidFill>
                  <a:srgbClr val="503D36"/>
                </a:solidFill>
                <a:latin typeface="Times New Roman" panose="02020603050405020304" pitchFamily="18" charset="0"/>
                <a:cs typeface="Times New Roman" panose="02020603050405020304" pitchFamily="18" charset="0"/>
              </a:rPr>
              <a:t>Kiểm</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tra</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và</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chỉnh</a:t>
            </a:r>
            <a:r>
              <a:rPr lang="en-US" sz="4400" dirty="0" smtClean="0">
                <a:solidFill>
                  <a:srgbClr val="503D36"/>
                </a:solidFill>
                <a:latin typeface="Times New Roman" panose="02020603050405020304" pitchFamily="18" charset="0"/>
                <a:cs typeface="Times New Roman" panose="02020603050405020304" pitchFamily="18" charset="0"/>
              </a:rPr>
              <a:t> </a:t>
            </a:r>
            <a:r>
              <a:rPr lang="en-US" sz="4400" dirty="0" err="1" smtClean="0">
                <a:solidFill>
                  <a:srgbClr val="503D36"/>
                </a:solidFill>
                <a:latin typeface="Times New Roman" panose="02020603050405020304" pitchFamily="18" charset="0"/>
                <a:cs typeface="Times New Roman" panose="02020603050405020304" pitchFamily="18" charset="0"/>
              </a:rPr>
              <a:t>sửa</a:t>
            </a:r>
            <a:endParaRPr lang="en-US" sz="4400" dirty="0">
              <a:solidFill>
                <a:srgbClr val="503D36"/>
              </a:solidFill>
              <a:latin typeface="Times New Roman" panose="02020603050405020304" pitchFamily="18" charset="0"/>
              <a:cs typeface="Times New Roman" panose="02020603050405020304" pitchFamily="18" charset="0"/>
            </a:endParaRPr>
          </a:p>
        </p:txBody>
      </p:sp>
      <p:sp>
        <p:nvSpPr>
          <p:cNvPr id="114" name="Freeform 114"/>
          <p:cNvSpPr/>
          <p:nvPr/>
        </p:nvSpPr>
        <p:spPr>
          <a:xfrm>
            <a:off x="2457021" y="845296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15" name="Freeform 115"/>
          <p:cNvSpPr/>
          <p:nvPr/>
        </p:nvSpPr>
        <p:spPr>
          <a:xfrm rot="-9714938" flipH="1">
            <a:off x="7073939" y="3410129"/>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9">
              <a:extLst>
                <a:ext uri="{96DAC541-7B7A-43D3-8B79-37D633B846F1}">
                  <asvg:svgBlip xmlns="" xmlns:asvg="http://schemas.microsoft.com/office/drawing/2016/SVG/main" r:embed="rId10"/>
                </a:ext>
              </a:extLst>
            </a:blip>
            <a:stretch>
              <a:fillRect l="-30358" t="-44641"/>
            </a:stretch>
          </a:blipFill>
        </p:spPr>
      </p:sp>
      <p:sp>
        <p:nvSpPr>
          <p:cNvPr id="116" name="Freeform 116"/>
          <p:cNvSpPr/>
          <p:nvPr/>
        </p:nvSpPr>
        <p:spPr>
          <a:xfrm>
            <a:off x="14368993" y="4708522"/>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17" name="Freeform 117"/>
          <p:cNvSpPr/>
          <p:nvPr/>
        </p:nvSpPr>
        <p:spPr>
          <a:xfrm rot="-5506325">
            <a:off x="2546023" y="6899478"/>
            <a:ext cx="1149928" cy="791862"/>
          </a:xfrm>
          <a:custGeom>
            <a:avLst/>
            <a:gdLst/>
            <a:ahLst/>
            <a:cxnLst/>
            <a:rect l="l" t="t" r="r" b="b"/>
            <a:pathLst>
              <a:path w="1149928" h="791862">
                <a:moveTo>
                  <a:pt x="0" y="0"/>
                </a:moveTo>
                <a:lnTo>
                  <a:pt x="1149928" y="0"/>
                </a:lnTo>
                <a:lnTo>
                  <a:pt x="1149928" y="791862"/>
                </a:lnTo>
                <a:lnTo>
                  <a:pt x="0" y="791862"/>
                </a:lnTo>
                <a:lnTo>
                  <a:pt x="0" y="0"/>
                </a:lnTo>
                <a:close/>
              </a:path>
            </a:pathLst>
          </a:custGeom>
          <a:blipFill>
            <a:blip r:embed="rId11"/>
            <a:stretch>
              <a:fillRect l="-243756" t="-443434" r="-99762"/>
            </a:stretch>
          </a:blipFill>
        </p:spPr>
      </p:sp>
      <p:grpSp>
        <p:nvGrpSpPr>
          <p:cNvPr id="118" name="Group 118"/>
          <p:cNvGrpSpPr/>
          <p:nvPr/>
        </p:nvGrpSpPr>
        <p:grpSpPr>
          <a:xfrm>
            <a:off x="537411" y="1690136"/>
            <a:ext cx="1461940" cy="7134326"/>
            <a:chOff x="-76607" y="-1"/>
            <a:chExt cx="1949253" cy="9512434"/>
          </a:xfrm>
        </p:grpSpPr>
        <p:sp>
          <p:nvSpPr>
            <p:cNvPr id="119" name="TextBox 119"/>
            <p:cNvSpPr txBox="1"/>
            <p:nvPr/>
          </p:nvSpPr>
          <p:spPr>
            <a:xfrm rot="5400000">
              <a:off x="660444" y="-73705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0" name="TextBox 120"/>
            <p:cNvSpPr txBox="1"/>
            <p:nvPr/>
          </p:nvSpPr>
          <p:spPr>
            <a:xfrm rot="5400000">
              <a:off x="660443" y="392610"/>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1" name="TextBox 121"/>
            <p:cNvSpPr txBox="1"/>
            <p:nvPr/>
          </p:nvSpPr>
          <p:spPr>
            <a:xfrm rot="5400000">
              <a:off x="660444" y="1522270"/>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2" name="TextBox 122"/>
            <p:cNvSpPr txBox="1"/>
            <p:nvPr/>
          </p:nvSpPr>
          <p:spPr>
            <a:xfrm rot="5400000">
              <a:off x="660444" y="265193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3" name="TextBox 123"/>
            <p:cNvSpPr txBox="1"/>
            <p:nvPr/>
          </p:nvSpPr>
          <p:spPr>
            <a:xfrm rot="5400000">
              <a:off x="660444" y="378159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4" name="TextBox 124"/>
            <p:cNvSpPr txBox="1"/>
            <p:nvPr/>
          </p:nvSpPr>
          <p:spPr>
            <a:xfrm rot="5400000">
              <a:off x="660444" y="4911251"/>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5" name="TextBox 125"/>
            <p:cNvSpPr txBox="1"/>
            <p:nvPr/>
          </p:nvSpPr>
          <p:spPr>
            <a:xfrm rot="5400000">
              <a:off x="660444" y="604091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6" name="TextBox 126"/>
            <p:cNvSpPr txBox="1"/>
            <p:nvPr/>
          </p:nvSpPr>
          <p:spPr>
            <a:xfrm rot="5400000">
              <a:off x="660444" y="717057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sp>
          <p:nvSpPr>
            <p:cNvPr id="127" name="TextBox 127"/>
            <p:cNvSpPr txBox="1"/>
            <p:nvPr/>
          </p:nvSpPr>
          <p:spPr>
            <a:xfrm rot="5400000">
              <a:off x="660444" y="8300232"/>
              <a:ext cx="475151" cy="1949252"/>
            </a:xfrm>
            <a:prstGeom prst="rect">
              <a:avLst/>
            </a:prstGeom>
          </p:spPr>
          <p:txBody>
            <a:bodyPr lIns="0" tIns="0" rIns="0" bIns="0" rtlCol="0" anchor="t">
              <a:spAutoFit/>
            </a:bodyPr>
            <a:lstStyle/>
            <a:p>
              <a:pPr algn="ctr">
                <a:lnSpc>
                  <a:spcPts val="11384"/>
                </a:lnSpc>
              </a:pPr>
              <a:r>
                <a:rPr lang="en-US" sz="5400">
                  <a:solidFill>
                    <a:srgbClr val="503D36"/>
                  </a:solidFill>
                  <a:latin typeface="Times New Roman" panose="02020603050405020304" pitchFamily="18" charset="0"/>
                  <a:cs typeface="Times New Roman" panose="02020603050405020304" pitchFamily="18" charset="0"/>
                </a:rPr>
                <a:t>)</a:t>
              </a:r>
            </a:p>
          </p:txBody>
        </p:sp>
      </p:grpSp>
      <p:grpSp>
        <p:nvGrpSpPr>
          <p:cNvPr id="128" name="Group 128"/>
          <p:cNvGrpSpPr/>
          <p:nvPr/>
        </p:nvGrpSpPr>
        <p:grpSpPr>
          <a:xfrm>
            <a:off x="3028628" y="1610580"/>
            <a:ext cx="963599" cy="1354512"/>
            <a:chOff x="0" y="0"/>
            <a:chExt cx="1284799" cy="1806016"/>
          </a:xfrm>
        </p:grpSpPr>
        <p:sp>
          <p:nvSpPr>
            <p:cNvPr id="129" name="Freeform 129"/>
            <p:cNvSpPr/>
            <p:nvPr/>
          </p:nvSpPr>
          <p:spPr>
            <a:xfrm>
              <a:off x="453500" y="692023"/>
              <a:ext cx="831299" cy="1113993"/>
            </a:xfrm>
            <a:custGeom>
              <a:avLst/>
              <a:gdLst/>
              <a:ahLst/>
              <a:cxnLst/>
              <a:rect l="l" t="t" r="r" b="b"/>
              <a:pathLst>
                <a:path w="831299" h="1113993">
                  <a:moveTo>
                    <a:pt x="0" y="0"/>
                  </a:moveTo>
                  <a:lnTo>
                    <a:pt x="831299" y="0"/>
                  </a:lnTo>
                  <a:lnTo>
                    <a:pt x="831299" y="1113993"/>
                  </a:lnTo>
                  <a:lnTo>
                    <a:pt x="0" y="1113993"/>
                  </a:lnTo>
                  <a:lnTo>
                    <a:pt x="0" y="0"/>
                  </a:lnTo>
                  <a:close/>
                </a:path>
              </a:pathLst>
            </a:custGeom>
            <a:blipFill>
              <a:blip r:embed="rId12"/>
              <a:stretch>
                <a:fillRect l="-100000" t="-49648" b="-54100"/>
              </a:stretch>
            </a:blipFill>
          </p:spPr>
        </p:sp>
        <p:sp>
          <p:nvSpPr>
            <p:cNvPr id="130" name="Freeform 130"/>
            <p:cNvSpPr/>
            <p:nvPr/>
          </p:nvSpPr>
          <p:spPr>
            <a:xfrm>
              <a:off x="0" y="162869"/>
              <a:ext cx="663923" cy="889699"/>
            </a:xfrm>
            <a:custGeom>
              <a:avLst/>
              <a:gdLst/>
              <a:ahLst/>
              <a:cxnLst/>
              <a:rect l="l" t="t" r="r" b="b"/>
              <a:pathLst>
                <a:path w="663923" h="889699">
                  <a:moveTo>
                    <a:pt x="0" y="0"/>
                  </a:moveTo>
                  <a:lnTo>
                    <a:pt x="663923" y="0"/>
                  </a:lnTo>
                  <a:lnTo>
                    <a:pt x="663923" y="889699"/>
                  </a:lnTo>
                  <a:lnTo>
                    <a:pt x="0" y="889699"/>
                  </a:lnTo>
                  <a:lnTo>
                    <a:pt x="0" y="0"/>
                  </a:lnTo>
                  <a:close/>
                </a:path>
              </a:pathLst>
            </a:custGeom>
            <a:blipFill>
              <a:blip r:embed="rId12"/>
              <a:stretch>
                <a:fillRect l="-100000" t="-49648" b="-54100"/>
              </a:stretch>
            </a:blipFill>
          </p:spPr>
        </p:sp>
        <p:sp>
          <p:nvSpPr>
            <p:cNvPr id="131" name="Freeform 131"/>
            <p:cNvSpPr/>
            <p:nvPr/>
          </p:nvSpPr>
          <p:spPr>
            <a:xfrm>
              <a:off x="808739" y="0"/>
              <a:ext cx="453500" cy="607718"/>
            </a:xfrm>
            <a:custGeom>
              <a:avLst/>
              <a:gdLst/>
              <a:ahLst/>
              <a:cxnLst/>
              <a:rect l="l" t="t" r="r" b="b"/>
              <a:pathLst>
                <a:path w="453500" h="607718">
                  <a:moveTo>
                    <a:pt x="0" y="0"/>
                  </a:moveTo>
                  <a:lnTo>
                    <a:pt x="453499" y="0"/>
                  </a:lnTo>
                  <a:lnTo>
                    <a:pt x="453499" y="607718"/>
                  </a:lnTo>
                  <a:lnTo>
                    <a:pt x="0" y="607718"/>
                  </a:lnTo>
                  <a:lnTo>
                    <a:pt x="0" y="0"/>
                  </a:lnTo>
                  <a:close/>
                </a:path>
              </a:pathLst>
            </a:custGeom>
            <a:blipFill>
              <a:blip r:embed="rId12"/>
              <a:stretch>
                <a:fillRect l="-100000" t="-49648" b="-54100"/>
              </a:stretch>
            </a:blipFill>
          </p:spPr>
        </p:sp>
      </p:grpSp>
      <p:grpSp>
        <p:nvGrpSpPr>
          <p:cNvPr id="132" name="Group 132"/>
          <p:cNvGrpSpPr/>
          <p:nvPr/>
        </p:nvGrpSpPr>
        <p:grpSpPr>
          <a:xfrm>
            <a:off x="13642231" y="1610580"/>
            <a:ext cx="934311" cy="1354512"/>
            <a:chOff x="0" y="0"/>
            <a:chExt cx="1245748" cy="1806016"/>
          </a:xfrm>
        </p:grpSpPr>
        <p:sp>
          <p:nvSpPr>
            <p:cNvPr id="133" name="Freeform 133"/>
            <p:cNvSpPr/>
            <p:nvPr/>
          </p:nvSpPr>
          <p:spPr>
            <a:xfrm>
              <a:off x="0" y="692023"/>
              <a:ext cx="831299" cy="1113993"/>
            </a:xfrm>
            <a:custGeom>
              <a:avLst/>
              <a:gdLst/>
              <a:ahLst/>
              <a:cxnLst/>
              <a:rect l="l" t="t" r="r" b="b"/>
              <a:pathLst>
                <a:path w="831299" h="1113993">
                  <a:moveTo>
                    <a:pt x="0" y="0"/>
                  </a:moveTo>
                  <a:lnTo>
                    <a:pt x="831299" y="0"/>
                  </a:lnTo>
                  <a:lnTo>
                    <a:pt x="831299" y="1113993"/>
                  </a:lnTo>
                  <a:lnTo>
                    <a:pt x="0" y="1113993"/>
                  </a:lnTo>
                  <a:lnTo>
                    <a:pt x="0" y="0"/>
                  </a:lnTo>
                  <a:close/>
                </a:path>
              </a:pathLst>
            </a:custGeom>
            <a:blipFill>
              <a:blip r:embed="rId12"/>
              <a:stretch>
                <a:fillRect l="-100000" t="-49648" b="-54100"/>
              </a:stretch>
            </a:blipFill>
          </p:spPr>
        </p:sp>
        <p:sp>
          <p:nvSpPr>
            <p:cNvPr id="134" name="Freeform 134"/>
            <p:cNvSpPr/>
            <p:nvPr/>
          </p:nvSpPr>
          <p:spPr>
            <a:xfrm>
              <a:off x="581825" y="162869"/>
              <a:ext cx="663923" cy="889699"/>
            </a:xfrm>
            <a:custGeom>
              <a:avLst/>
              <a:gdLst/>
              <a:ahLst/>
              <a:cxnLst/>
              <a:rect l="l" t="t" r="r" b="b"/>
              <a:pathLst>
                <a:path w="663923" h="889699">
                  <a:moveTo>
                    <a:pt x="0" y="0"/>
                  </a:moveTo>
                  <a:lnTo>
                    <a:pt x="663923" y="0"/>
                  </a:lnTo>
                  <a:lnTo>
                    <a:pt x="663923" y="889699"/>
                  </a:lnTo>
                  <a:lnTo>
                    <a:pt x="0" y="889699"/>
                  </a:lnTo>
                  <a:lnTo>
                    <a:pt x="0" y="0"/>
                  </a:lnTo>
                  <a:close/>
                </a:path>
              </a:pathLst>
            </a:custGeom>
            <a:blipFill>
              <a:blip r:embed="rId12"/>
              <a:stretch>
                <a:fillRect l="-100000" t="-49648" b="-54100"/>
              </a:stretch>
            </a:blipFill>
          </p:spPr>
        </p:sp>
        <p:sp>
          <p:nvSpPr>
            <p:cNvPr id="135" name="Freeform 135"/>
            <p:cNvSpPr/>
            <p:nvPr/>
          </p:nvSpPr>
          <p:spPr>
            <a:xfrm>
              <a:off x="45606" y="0"/>
              <a:ext cx="453500" cy="607718"/>
            </a:xfrm>
            <a:custGeom>
              <a:avLst/>
              <a:gdLst/>
              <a:ahLst/>
              <a:cxnLst/>
              <a:rect l="l" t="t" r="r" b="b"/>
              <a:pathLst>
                <a:path w="453500" h="607718">
                  <a:moveTo>
                    <a:pt x="0" y="0"/>
                  </a:moveTo>
                  <a:lnTo>
                    <a:pt x="453500" y="0"/>
                  </a:lnTo>
                  <a:lnTo>
                    <a:pt x="453500" y="607718"/>
                  </a:lnTo>
                  <a:lnTo>
                    <a:pt x="0" y="607718"/>
                  </a:lnTo>
                  <a:lnTo>
                    <a:pt x="0" y="0"/>
                  </a:lnTo>
                  <a:close/>
                </a:path>
              </a:pathLst>
            </a:custGeom>
            <a:blipFill>
              <a:blip r:embed="rId12"/>
              <a:stretch>
                <a:fillRect l="-100000" t="-49648" b="-54100"/>
              </a:stretch>
            </a:blipFill>
          </p:spPr>
        </p:sp>
      </p:grpSp>
      <p:sp>
        <p:nvSpPr>
          <p:cNvPr id="136" name="Freeform 136"/>
          <p:cNvSpPr/>
          <p:nvPr/>
        </p:nvSpPr>
        <p:spPr>
          <a:xfrm rot="-5262132" flipV="1">
            <a:off x="14688839" y="3219958"/>
            <a:ext cx="1149928" cy="791862"/>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11"/>
            <a:stretch>
              <a:fillRect l="-243756" t="-443434" r="-99762"/>
            </a:stretch>
          </a:blipFill>
        </p:spPr>
      </p:sp>
      <p:sp>
        <p:nvSpPr>
          <p:cNvPr id="137" name="Freeform 137"/>
          <p:cNvSpPr/>
          <p:nvPr/>
        </p:nvSpPr>
        <p:spPr>
          <a:xfrm rot="-9714938" flipH="1">
            <a:off x="13003872" y="3410129"/>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9">
              <a:extLst>
                <a:ext uri="{96DAC541-7B7A-43D3-8B79-37D633B846F1}">
                  <asvg:svgBlip xmlns="" xmlns:asvg="http://schemas.microsoft.com/office/drawing/2016/SVG/main" r:embed="rId10"/>
                </a:ext>
              </a:extLst>
            </a:blip>
            <a:stretch>
              <a:fillRect l="-30358" t="-44641"/>
            </a:stretch>
          </a:blipFill>
        </p:spPr>
      </p:sp>
      <p:sp>
        <p:nvSpPr>
          <p:cNvPr id="138" name="Freeform 138"/>
          <p:cNvSpPr/>
          <p:nvPr/>
        </p:nvSpPr>
        <p:spPr>
          <a:xfrm rot="-9714938" flipH="1">
            <a:off x="8926824" y="6276436"/>
            <a:ext cx="487406" cy="421706"/>
          </a:xfrm>
          <a:custGeom>
            <a:avLst/>
            <a:gdLst/>
            <a:ahLst/>
            <a:cxnLst/>
            <a:rect l="l" t="t" r="r" b="b"/>
            <a:pathLst>
              <a:path w="487406" h="421706">
                <a:moveTo>
                  <a:pt x="487405" y="0"/>
                </a:moveTo>
                <a:lnTo>
                  <a:pt x="0" y="0"/>
                </a:lnTo>
                <a:lnTo>
                  <a:pt x="0" y="421706"/>
                </a:lnTo>
                <a:lnTo>
                  <a:pt x="487405" y="421706"/>
                </a:lnTo>
                <a:lnTo>
                  <a:pt x="487405" y="0"/>
                </a:lnTo>
                <a:close/>
              </a:path>
            </a:pathLst>
          </a:custGeom>
          <a:blipFill>
            <a:blip r:embed="rId9">
              <a:extLst>
                <a:ext uri="{96DAC541-7B7A-43D3-8B79-37D633B846F1}">
                  <asvg:svgBlip xmlns="" xmlns:asvg="http://schemas.microsoft.com/office/drawing/2016/SVG/main" r:embed="rId10"/>
                </a:ext>
              </a:extLst>
            </a:blip>
            <a:stretch>
              <a:fillRect l="-30358" t="-44641"/>
            </a:stretch>
          </a:blipFill>
        </p:spPr>
      </p:sp>
      <p:sp>
        <p:nvSpPr>
          <p:cNvPr id="139" name="Freeform 139"/>
          <p:cNvSpPr/>
          <p:nvPr/>
        </p:nvSpPr>
        <p:spPr>
          <a:xfrm rot="-9714938" flipH="1">
            <a:off x="14826332" y="6276436"/>
            <a:ext cx="487406" cy="421706"/>
          </a:xfrm>
          <a:custGeom>
            <a:avLst/>
            <a:gdLst/>
            <a:ahLst/>
            <a:cxnLst/>
            <a:rect l="l" t="t" r="r" b="b"/>
            <a:pathLst>
              <a:path w="487406" h="421706">
                <a:moveTo>
                  <a:pt x="487406" y="0"/>
                </a:moveTo>
                <a:lnTo>
                  <a:pt x="0" y="0"/>
                </a:lnTo>
                <a:lnTo>
                  <a:pt x="0" y="421706"/>
                </a:lnTo>
                <a:lnTo>
                  <a:pt x="487406" y="421706"/>
                </a:lnTo>
                <a:lnTo>
                  <a:pt x="487406" y="0"/>
                </a:lnTo>
                <a:close/>
              </a:path>
            </a:pathLst>
          </a:custGeom>
          <a:blipFill>
            <a:blip r:embed="rId9">
              <a:extLst>
                <a:ext uri="{96DAC541-7B7A-43D3-8B79-37D633B846F1}">
                  <asvg:svgBlip xmlns="" xmlns:asvg="http://schemas.microsoft.com/office/drawing/2016/SVG/main" r:embed="rId10"/>
                </a:ext>
              </a:extLst>
            </a:blip>
            <a:stretch>
              <a:fillRect l="-30358" t="-44641"/>
            </a:stretch>
          </a:blipFill>
        </p:spPr>
      </p:sp>
      <p:sp>
        <p:nvSpPr>
          <p:cNvPr id="140" name="TextBox 140"/>
          <p:cNvSpPr txBox="1"/>
          <p:nvPr/>
        </p:nvSpPr>
        <p:spPr>
          <a:xfrm>
            <a:off x="10103591" y="3617294"/>
            <a:ext cx="2813318" cy="519373"/>
          </a:xfrm>
          <a:prstGeom prst="rect">
            <a:avLst/>
          </a:prstGeom>
        </p:spPr>
        <p:txBody>
          <a:bodyPr lIns="0" tIns="0" rIns="0" bIns="0" rtlCol="0" anchor="t">
            <a:spAutoFit/>
          </a:bodyPr>
          <a:lstStyle/>
          <a:p>
            <a:pPr marL="0" lvl="0" indent="0" algn="ctr">
              <a:lnSpc>
                <a:spcPts val="3919"/>
              </a:lnSpc>
              <a:spcBef>
                <a:spcPct val="0"/>
              </a:spcBef>
            </a:pPr>
            <a:r>
              <a:rPr lang="en-US" sz="4800" dirty="0" err="1" smtClean="0">
                <a:solidFill>
                  <a:srgbClr val="503D36"/>
                </a:solidFill>
                <a:latin typeface="Times New Roman" panose="02020603050405020304" pitchFamily="18" charset="0"/>
                <a:cs typeface="Times New Roman" panose="02020603050405020304" pitchFamily="18" charset="0"/>
              </a:rPr>
              <a:t>Bước</a:t>
            </a:r>
            <a:r>
              <a:rPr lang="en-US" sz="4800" dirty="0" smtClean="0">
                <a:solidFill>
                  <a:srgbClr val="503D36"/>
                </a:solidFill>
                <a:latin typeface="Times New Roman" panose="02020603050405020304" pitchFamily="18" charset="0"/>
                <a:cs typeface="Times New Roman" panose="02020603050405020304" pitchFamily="18" charset="0"/>
              </a:rPr>
              <a:t> 3</a:t>
            </a:r>
            <a:endParaRPr lang="en-US" sz="4800" dirty="0">
              <a:solidFill>
                <a:srgbClr val="503D36"/>
              </a:solidFill>
              <a:latin typeface="Times New Roman" panose="02020603050405020304" pitchFamily="18" charset="0"/>
              <a:cs typeface="Times New Roman" panose="02020603050405020304" pitchFamily="18" charset="0"/>
            </a:endParaRPr>
          </a:p>
        </p:txBody>
      </p:sp>
      <p:sp>
        <p:nvSpPr>
          <p:cNvPr id="141" name="TextBox 141"/>
          <p:cNvSpPr txBox="1"/>
          <p:nvPr/>
        </p:nvSpPr>
        <p:spPr>
          <a:xfrm>
            <a:off x="5761233" y="6330702"/>
            <a:ext cx="2813318" cy="500137"/>
          </a:xfrm>
          <a:prstGeom prst="rect">
            <a:avLst/>
          </a:prstGeom>
        </p:spPr>
        <p:txBody>
          <a:bodyPr lIns="0" tIns="0" rIns="0" bIns="0" rtlCol="0" anchor="t">
            <a:spAutoFit/>
          </a:bodyPr>
          <a:lstStyle/>
          <a:p>
            <a:pPr marL="0" lvl="0" indent="0" algn="ctr">
              <a:lnSpc>
                <a:spcPts val="3919"/>
              </a:lnSpc>
              <a:spcBef>
                <a:spcPct val="0"/>
              </a:spcBef>
            </a:pPr>
            <a:r>
              <a:rPr lang="en-US" sz="4800" dirty="0" err="1" smtClean="0">
                <a:solidFill>
                  <a:srgbClr val="503D36"/>
                </a:solidFill>
                <a:latin typeface="Times New Roman" panose="02020603050405020304" pitchFamily="18" charset="0"/>
                <a:cs typeface="Times New Roman" panose="02020603050405020304" pitchFamily="18" charset="0"/>
              </a:rPr>
              <a:t>Bước</a:t>
            </a:r>
            <a:r>
              <a:rPr lang="en-US" sz="4800" dirty="0" smtClean="0">
                <a:solidFill>
                  <a:srgbClr val="503D36"/>
                </a:solidFill>
                <a:latin typeface="Times New Roman" panose="02020603050405020304" pitchFamily="18" charset="0"/>
                <a:cs typeface="Times New Roman" panose="02020603050405020304" pitchFamily="18" charset="0"/>
              </a:rPr>
              <a:t> 2</a:t>
            </a:r>
            <a:endParaRPr lang="en-US" sz="4800" dirty="0">
              <a:solidFill>
                <a:srgbClr val="503D36"/>
              </a:solidFill>
              <a:latin typeface="Times New Roman" panose="02020603050405020304" pitchFamily="18" charset="0"/>
              <a:cs typeface="Times New Roman" panose="02020603050405020304" pitchFamily="18" charset="0"/>
            </a:endParaRPr>
          </a:p>
        </p:txBody>
      </p:sp>
      <p:sp>
        <p:nvSpPr>
          <p:cNvPr id="142" name="TextBox 142"/>
          <p:cNvSpPr txBox="1"/>
          <p:nvPr/>
        </p:nvSpPr>
        <p:spPr>
          <a:xfrm>
            <a:off x="11662535" y="6406982"/>
            <a:ext cx="2813318" cy="500137"/>
          </a:xfrm>
          <a:prstGeom prst="rect">
            <a:avLst/>
          </a:prstGeom>
        </p:spPr>
        <p:txBody>
          <a:bodyPr lIns="0" tIns="0" rIns="0" bIns="0" rtlCol="0" anchor="t">
            <a:spAutoFit/>
          </a:bodyPr>
          <a:lstStyle/>
          <a:p>
            <a:pPr marL="0" lvl="0" indent="0" algn="ctr">
              <a:lnSpc>
                <a:spcPts val="3919"/>
              </a:lnSpc>
              <a:spcBef>
                <a:spcPct val="0"/>
              </a:spcBef>
            </a:pPr>
            <a:r>
              <a:rPr lang="en-US" sz="4800" dirty="0" err="1" smtClean="0">
                <a:solidFill>
                  <a:srgbClr val="503D36"/>
                </a:solidFill>
                <a:latin typeface="Times New Roman" panose="02020603050405020304" pitchFamily="18" charset="0"/>
                <a:cs typeface="Times New Roman" panose="02020603050405020304" pitchFamily="18" charset="0"/>
              </a:rPr>
              <a:t>Bước</a:t>
            </a:r>
            <a:r>
              <a:rPr lang="en-US" sz="4800" dirty="0" smtClean="0">
                <a:solidFill>
                  <a:srgbClr val="503D36"/>
                </a:solidFill>
                <a:latin typeface="Times New Roman" panose="02020603050405020304" pitchFamily="18" charset="0"/>
                <a:cs typeface="Times New Roman" panose="02020603050405020304" pitchFamily="18" charset="0"/>
              </a:rPr>
              <a:t> 4</a:t>
            </a:r>
            <a:endParaRPr lang="en-US" sz="4800" dirty="0">
              <a:solidFill>
                <a:srgbClr val="503D36"/>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5610" y="168808"/>
            <a:ext cx="17839510" cy="9775291"/>
            <a:chOff x="1028700" y="743240"/>
            <a:chExt cx="15613811" cy="8800520"/>
          </a:xfrm>
        </p:grpSpPr>
        <p:grpSp>
          <p:nvGrpSpPr>
            <p:cNvPr id="5" name="Group 51"/>
            <p:cNvGrpSpPr/>
            <p:nvPr/>
          </p:nvGrpSpPr>
          <p:grpSpPr>
            <a:xfrm>
              <a:off x="1028700" y="743240"/>
              <a:ext cx="15613811" cy="8800520"/>
              <a:chOff x="0" y="0"/>
              <a:chExt cx="4112279" cy="2317832"/>
            </a:xfrm>
          </p:grpSpPr>
          <p:sp>
            <p:nvSpPr>
              <p:cNvPr id="7"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8"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6"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aphicFrame>
        <p:nvGraphicFramePr>
          <p:cNvPr id="4" name="Table 3"/>
          <p:cNvGraphicFramePr>
            <a:graphicFrameLocks noGrp="1"/>
          </p:cNvGraphicFramePr>
          <p:nvPr>
            <p:extLst>
              <p:ext uri="{D42A27DB-BD31-4B8C-83A1-F6EECF244321}">
                <p14:modId xmlns:p14="http://schemas.microsoft.com/office/powerpoint/2010/main" val="905093866"/>
              </p:ext>
            </p:extLst>
          </p:nvPr>
        </p:nvGraphicFramePr>
        <p:xfrm>
          <a:off x="457200" y="688655"/>
          <a:ext cx="17369591" cy="8690324"/>
        </p:xfrm>
        <a:graphic>
          <a:graphicData uri="http://schemas.openxmlformats.org/drawingml/2006/table">
            <a:tbl>
              <a:tblPr firstRow="1" bandRow="1">
                <a:tableStyleId>{5C22544A-7EE6-4342-B048-85BDC9FD1C3A}</a:tableStyleId>
              </a:tblPr>
              <a:tblGrid>
                <a:gridCol w="3849272">
                  <a:extLst>
                    <a:ext uri="{9D8B030D-6E8A-4147-A177-3AD203B41FA5}">
                      <a16:colId xmlns:a16="http://schemas.microsoft.com/office/drawing/2014/main" xmlns="" val="2153010460"/>
                    </a:ext>
                  </a:extLst>
                </a:gridCol>
                <a:gridCol w="13520319">
                  <a:extLst>
                    <a:ext uri="{9D8B030D-6E8A-4147-A177-3AD203B41FA5}">
                      <a16:colId xmlns:a16="http://schemas.microsoft.com/office/drawing/2014/main" xmlns="" val="3516642797"/>
                    </a:ext>
                  </a:extLst>
                </a:gridCol>
              </a:tblGrid>
              <a:tr h="685800">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Kiểu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văn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bản</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Nội</a:t>
                      </a:r>
                      <a:r>
                        <a:rPr lang="en-US" sz="3600" baseline="0" dirty="0" smtClean="0">
                          <a:solidFill>
                            <a:schemeClr val="tx1"/>
                          </a:solidFill>
                          <a:latin typeface="Times New Roman" panose="02020603050405020304" pitchFamily="18" charset="0"/>
                          <a:cs typeface="Times New Roman" panose="02020603050405020304" pitchFamily="18" charset="0"/>
                        </a:rPr>
                        <a:t> dung </a:t>
                      </a:r>
                      <a:r>
                        <a:rPr lang="en-US" sz="3600" baseline="0" dirty="0" err="1" smtClean="0">
                          <a:solidFill>
                            <a:schemeClr val="tx1"/>
                          </a:solidFill>
                          <a:latin typeface="Times New Roman" panose="02020603050405020304" pitchFamily="18" charset="0"/>
                          <a:cs typeface="Times New Roman" panose="02020603050405020304" pitchFamily="18" charset="0"/>
                        </a:rPr>
                        <a:t>cụ</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thể</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1555244">
                <a:tc>
                  <a:txBody>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TỰ</a:t>
                      </a:r>
                      <a:r>
                        <a:rPr lang="en-US" sz="4200" baseline="0" dirty="0" smtClean="0">
                          <a:solidFill>
                            <a:schemeClr val="tx1"/>
                          </a:solidFill>
                          <a:latin typeface="Times New Roman" panose="02020603050405020304" pitchFamily="18" charset="0"/>
                          <a:cs typeface="Times New Roman" panose="02020603050405020304" pitchFamily="18" charset="0"/>
                        </a:rPr>
                        <a:t> SỰ</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200" dirty="0" err="1" smtClean="0">
                          <a:solidFill>
                            <a:schemeClr val="tx1"/>
                          </a:solidFill>
                          <a:latin typeface="Times New Roman" panose="02020603050405020304" pitchFamily="18" charset="0"/>
                          <a:cs typeface="Times New Roman" panose="02020603050405020304" pitchFamily="18" charset="0"/>
                        </a:rPr>
                        <a:t>Kể</a:t>
                      </a:r>
                      <a:r>
                        <a:rPr lang="en-US" sz="4200" dirty="0" smtClean="0">
                          <a:solidFill>
                            <a:schemeClr val="tx1"/>
                          </a:solidFill>
                          <a:latin typeface="Times New Roman" panose="02020603050405020304" pitchFamily="18" charset="0"/>
                          <a:cs typeface="Times New Roman" panose="02020603050405020304" pitchFamily="18" charset="0"/>
                        </a:rPr>
                        <a:t> </a:t>
                      </a:r>
                      <a:r>
                        <a:rPr lang="en-US" sz="4200" dirty="0" err="1" smtClean="0">
                          <a:solidFill>
                            <a:schemeClr val="tx1"/>
                          </a:solidFill>
                          <a:latin typeface="Times New Roman" panose="02020603050405020304" pitchFamily="18" charset="0"/>
                          <a:cs typeface="Times New Roman" panose="02020603050405020304" pitchFamily="18" charset="0"/>
                        </a:rPr>
                        <a:t>lại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chuyến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đi</a:t>
                      </a:r>
                      <a:r>
                        <a:rPr lang="en-US" sz="4200" baseline="0" dirty="0" smtClean="0">
                          <a:solidFill>
                            <a:schemeClr val="tx1"/>
                          </a:solidFill>
                          <a:latin typeface="Times New Roman" panose="02020603050405020304" pitchFamily="18" charset="0"/>
                          <a:cs typeface="Times New Roman" panose="02020603050405020304" pitchFamily="18" charset="0"/>
                        </a:rPr>
                        <a:t> hay </a:t>
                      </a:r>
                      <a:r>
                        <a:rPr lang="en-US" sz="4200" baseline="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hoạt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động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xã</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hội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có</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yếu</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tố miêu tả, biểu cảm.</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r h="1783548">
                <a:tc>
                  <a:txBody>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BIỂU</a:t>
                      </a:r>
                      <a:r>
                        <a:rPr lang="en-US" sz="4200" baseline="0" dirty="0" smtClean="0">
                          <a:solidFill>
                            <a:schemeClr val="tx1"/>
                          </a:solidFill>
                          <a:latin typeface="Times New Roman" panose="02020603050405020304" pitchFamily="18" charset="0"/>
                          <a:cs typeface="Times New Roman" panose="02020603050405020304" pitchFamily="18" charset="0"/>
                        </a:rPr>
                        <a:t> CẢM</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200" dirty="0" err="1" smtClean="0">
                          <a:solidFill>
                            <a:schemeClr val="tx1"/>
                          </a:solidFill>
                          <a:latin typeface="Times New Roman" panose="02020603050405020304" pitchFamily="18" charset="0"/>
                          <a:cs typeface="Times New Roman" panose="02020603050405020304" pitchFamily="18" charset="0"/>
                        </a:rPr>
                        <a:t>Bước</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đầu</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biết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làm</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bài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thơ</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sáu</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chữ</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bảy</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chữ</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viết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đoạn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văn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ghi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lại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cảm</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nghĩ</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về một bài thơ sáu chữ, bảy chữ</a:t>
                      </a:r>
                      <a:endParaRPr lang="en-US" sz="4200" baseline="0" dirty="0" smtClean="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33951168"/>
                  </a:ext>
                </a:extLst>
              </a:tr>
              <a:tr h="1555244">
                <a:tc>
                  <a:txBody>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NGHỊ</a:t>
                      </a:r>
                      <a:r>
                        <a:rPr lang="en-US" sz="4200" baseline="0" dirty="0" smtClean="0">
                          <a:solidFill>
                            <a:schemeClr val="tx1"/>
                          </a:solidFill>
                          <a:latin typeface="Times New Roman" panose="02020603050405020304" pitchFamily="18" charset="0"/>
                          <a:cs typeface="Times New Roman" panose="02020603050405020304" pitchFamily="18" charset="0"/>
                        </a:rPr>
                        <a:t> LUẬN</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4200" dirty="0" smtClean="0">
                          <a:solidFill>
                            <a:schemeClr val="tx1"/>
                          </a:solidFill>
                          <a:latin typeface="Times New Roman" panose="02020603050405020304" pitchFamily="18" charset="0"/>
                          <a:cs typeface="Times New Roman" panose="02020603050405020304" pitchFamily="18" charset="0"/>
                        </a:rPr>
                        <a:t>Viết bài</a:t>
                      </a:r>
                      <a:r>
                        <a:rPr lang="vi-VN" sz="4200" baseline="0" dirty="0" smtClean="0">
                          <a:solidFill>
                            <a:schemeClr val="tx1"/>
                          </a:solidFill>
                          <a:latin typeface="Times New Roman" panose="02020603050405020304" pitchFamily="18" charset="0"/>
                          <a:cs typeface="Times New Roman" panose="02020603050405020304" pitchFamily="18" charset="0"/>
                        </a:rPr>
                        <a:t> nghị luận về một vấn đề của đời sống (NLXH) và bài phân tích một tác phẩm văn học (NLVH)</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21114923"/>
                  </a:ext>
                </a:extLst>
              </a:tr>
              <a:tr h="1555244">
                <a:tc>
                  <a:txBody>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THUYẾT</a:t>
                      </a:r>
                      <a:r>
                        <a:rPr lang="en-US" sz="4200" baseline="0" dirty="0" smtClean="0">
                          <a:solidFill>
                            <a:schemeClr val="tx1"/>
                          </a:solidFill>
                          <a:latin typeface="Times New Roman" panose="02020603050405020304" pitchFamily="18" charset="0"/>
                          <a:cs typeface="Times New Roman" panose="02020603050405020304" pitchFamily="18" charset="0"/>
                        </a:rPr>
                        <a:t> MINH</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4200" dirty="0" smtClean="0">
                          <a:solidFill>
                            <a:schemeClr val="tx1"/>
                          </a:solidFill>
                          <a:latin typeface="Times New Roman" panose="02020603050405020304" pitchFamily="18" charset="0"/>
                          <a:cs typeface="Times New Roman" panose="02020603050405020304" pitchFamily="18" charset="0"/>
                        </a:rPr>
                        <a:t>Giải thích</a:t>
                      </a:r>
                      <a:r>
                        <a:rPr lang="vi-VN" sz="4200" baseline="0" dirty="0" smtClean="0">
                          <a:solidFill>
                            <a:schemeClr val="tx1"/>
                          </a:solidFill>
                          <a:latin typeface="Times New Roman" panose="02020603050405020304" pitchFamily="18" charset="0"/>
                          <a:cs typeface="Times New Roman" panose="02020603050405020304" pitchFamily="18" charset="0"/>
                        </a:rPr>
                        <a:t> một hiện tượng tự nhiên hoặc giới thiệu một cuốn sách.</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86589819"/>
                  </a:ext>
                </a:extLst>
              </a:tr>
              <a:tr h="1555244">
                <a:tc>
                  <a:txBody>
                    <a:bodyPr/>
                    <a:lstStyle/>
                    <a:p>
                      <a:pPr algn="ctr"/>
                      <a:r>
                        <a:rPr lang="en-US" sz="4200" dirty="0" smtClean="0">
                          <a:solidFill>
                            <a:schemeClr val="tx1"/>
                          </a:solidFill>
                          <a:latin typeface="Times New Roman" panose="02020603050405020304" pitchFamily="18" charset="0"/>
                          <a:cs typeface="Times New Roman" panose="02020603050405020304" pitchFamily="18" charset="0"/>
                        </a:rPr>
                        <a:t>NHẬT</a:t>
                      </a:r>
                      <a:r>
                        <a:rPr lang="en-US" sz="4200" baseline="0" dirty="0" smtClean="0">
                          <a:solidFill>
                            <a:schemeClr val="tx1"/>
                          </a:solidFill>
                          <a:latin typeface="Times New Roman" panose="02020603050405020304" pitchFamily="18" charset="0"/>
                          <a:cs typeface="Times New Roman" panose="02020603050405020304" pitchFamily="18" charset="0"/>
                        </a:rPr>
                        <a:t> DỤNG</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4200" dirty="0" smtClean="0">
                          <a:solidFill>
                            <a:schemeClr val="tx1"/>
                          </a:solidFill>
                          <a:latin typeface="Times New Roman" panose="02020603050405020304" pitchFamily="18" charset="0"/>
                          <a:cs typeface="Times New Roman" panose="02020603050405020304" pitchFamily="18" charset="0"/>
                        </a:rPr>
                        <a:t>Kiến nghị</a:t>
                      </a:r>
                      <a:r>
                        <a:rPr lang="vi-VN" sz="4200" baseline="0" dirty="0" smtClean="0">
                          <a:solidFill>
                            <a:schemeClr val="tx1"/>
                          </a:solidFill>
                          <a:latin typeface="Times New Roman" panose="02020603050405020304" pitchFamily="18" charset="0"/>
                          <a:cs typeface="Times New Roman" panose="02020603050405020304" pitchFamily="18" charset="0"/>
                        </a:rPr>
                        <a:t> về một vấn đề đời sống.</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74911187"/>
                  </a:ext>
                </a:extLst>
              </a:tr>
            </a:tbl>
          </a:graphicData>
        </a:graphic>
      </p:graphicFrame>
    </p:spTree>
    <p:extLst>
      <p:ext uri="{BB962C8B-B14F-4D97-AF65-F5344CB8AC3E}">
        <p14:creationId xmlns:p14="http://schemas.microsoft.com/office/powerpoint/2010/main" val="16129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p:nvPr/>
        </p:nvGrpSpPr>
        <p:grpSpPr>
          <a:xfrm>
            <a:off x="1262495" y="665018"/>
            <a:ext cx="15555191" cy="8816209"/>
            <a:chOff x="0" y="0"/>
            <a:chExt cx="4096840" cy="2321965"/>
          </a:xfrm>
        </p:grpSpPr>
        <p:sp>
          <p:nvSpPr>
            <p:cNvPr id="6"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7"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20"/>
          <p:cNvSpPr/>
          <p:nvPr/>
        </p:nvSpPr>
        <p:spPr>
          <a:xfrm>
            <a:off x="-1440008" y="1678014"/>
            <a:ext cx="5560003" cy="2088520"/>
          </a:xfrm>
          <a:custGeom>
            <a:avLst/>
            <a:gdLst/>
            <a:ahLst/>
            <a:cxnLst/>
            <a:rect l="l" t="t" r="r" b="b"/>
            <a:pathLst>
              <a:path w="8363429" h="4693974">
                <a:moveTo>
                  <a:pt x="0" y="0"/>
                </a:moveTo>
                <a:lnTo>
                  <a:pt x="8363428" y="0"/>
                </a:lnTo>
                <a:lnTo>
                  <a:pt x="8363428" y="4693974"/>
                </a:lnTo>
                <a:lnTo>
                  <a:pt x="0" y="4693974"/>
                </a:lnTo>
                <a:lnTo>
                  <a:pt x="0" y="0"/>
                </a:lnTo>
                <a:close/>
              </a:path>
            </a:pathLst>
          </a:custGeom>
          <a:blipFill>
            <a:blip r:embed="rId3"/>
            <a:stretch>
              <a:fillRect/>
            </a:stretch>
          </a:blipFill>
        </p:spPr>
      </p:sp>
      <p:sp>
        <p:nvSpPr>
          <p:cNvPr id="9" name="Title 1"/>
          <p:cNvSpPr txBox="1">
            <a:spLocks/>
          </p:cNvSpPr>
          <p:nvPr/>
        </p:nvSpPr>
        <p:spPr>
          <a:xfrm>
            <a:off x="-228600" y="1943100"/>
            <a:ext cx="4348595" cy="182970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smtClean="0">
                <a:latin typeface="Times New Roman" panose="02020603050405020304" pitchFamily="18" charset="0"/>
                <a:cs typeface="Times New Roman" panose="02020603050405020304" pitchFamily="18" charset="0"/>
              </a:rPr>
              <a:t>III. HỌC NÓI VÀ NGHE</a:t>
            </a:r>
            <a:endParaRPr lang="en-US" sz="4800" b="1"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593" t="7810" r="19270" b="49904"/>
          <a:stretch/>
        </p:blipFill>
        <p:spPr>
          <a:xfrm>
            <a:off x="6553200" y="1866900"/>
            <a:ext cx="10019126" cy="7151915"/>
          </a:xfrm>
          <a:prstGeom prst="rect">
            <a:avLst/>
          </a:prstGeom>
        </p:spPr>
      </p:pic>
    </p:spTree>
    <p:extLst>
      <p:ext uri="{BB962C8B-B14F-4D97-AF65-F5344CB8AC3E}">
        <p14:creationId xmlns:p14="http://schemas.microsoft.com/office/powerpoint/2010/main" val="147945252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0" y="647700"/>
            <a:ext cx="15966802" cy="8871828"/>
            <a:chOff x="0" y="0"/>
            <a:chExt cx="21289069" cy="11829104"/>
          </a:xfrm>
        </p:grpSpPr>
        <p:grpSp>
          <p:nvGrpSpPr>
            <p:cNvPr id="7" name="Group 6"/>
            <p:cNvGrpSpPr/>
            <p:nvPr/>
          </p:nvGrpSpPr>
          <p:grpSpPr>
            <a:xfrm>
              <a:off x="0" y="0"/>
              <a:ext cx="21289069" cy="11829104"/>
              <a:chOff x="0" y="0"/>
              <a:chExt cx="4037113" cy="2243190"/>
            </a:xfrm>
          </p:grpSpPr>
          <p:sp>
            <p:nvSpPr>
              <p:cNvPr id="11" name="Freeform 7"/>
              <p:cNvSpPr/>
              <p:nvPr/>
            </p:nvSpPr>
            <p:spPr>
              <a:xfrm>
                <a:off x="0" y="0"/>
                <a:ext cx="4037113" cy="2243190"/>
              </a:xfrm>
              <a:custGeom>
                <a:avLst/>
                <a:gdLst/>
                <a:ahLst/>
                <a:cxnLst/>
                <a:rect l="l" t="t" r="r" b="b"/>
                <a:pathLst>
                  <a:path w="4037113" h="2243190">
                    <a:moveTo>
                      <a:pt x="0" y="0"/>
                    </a:moveTo>
                    <a:lnTo>
                      <a:pt x="4037113" y="0"/>
                    </a:lnTo>
                    <a:lnTo>
                      <a:pt x="4037113" y="2243190"/>
                    </a:lnTo>
                    <a:lnTo>
                      <a:pt x="0" y="2243190"/>
                    </a:lnTo>
                    <a:close/>
                  </a:path>
                </a:pathLst>
              </a:custGeom>
              <a:solidFill>
                <a:srgbClr val="FFFFFF"/>
              </a:solidFill>
            </p:spPr>
          </p:sp>
          <p:sp>
            <p:nvSpPr>
              <p:cNvPr id="12"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9"/>
            <p:cNvGrpSpPr/>
            <p:nvPr/>
          </p:nvGrpSpPr>
          <p:grpSpPr>
            <a:xfrm>
              <a:off x="504804" y="490241"/>
              <a:ext cx="20279461" cy="10449307"/>
              <a:chOff x="0" y="0"/>
              <a:chExt cx="3845658" cy="1981535"/>
            </a:xfrm>
          </p:grpSpPr>
          <p:sp>
            <p:nvSpPr>
              <p:cNvPr id="9" name="Freeform 10"/>
              <p:cNvSpPr/>
              <p:nvPr/>
            </p:nvSpPr>
            <p:spPr>
              <a:xfrm>
                <a:off x="0" y="0"/>
                <a:ext cx="3845658" cy="1981535"/>
              </a:xfrm>
              <a:custGeom>
                <a:avLst/>
                <a:gdLst/>
                <a:ahLst/>
                <a:cxnLst/>
                <a:rect l="l" t="t" r="r" b="b"/>
                <a:pathLst>
                  <a:path w="3845658" h="1981535">
                    <a:moveTo>
                      <a:pt x="0" y="0"/>
                    </a:moveTo>
                    <a:lnTo>
                      <a:pt x="3845658" y="0"/>
                    </a:lnTo>
                    <a:lnTo>
                      <a:pt x="3845658" y="1981535"/>
                    </a:lnTo>
                    <a:lnTo>
                      <a:pt x="0" y="1981535"/>
                    </a:lnTo>
                    <a:close/>
                  </a:path>
                </a:pathLst>
              </a:custGeom>
              <a:solidFill>
                <a:srgbClr val="E8B79F"/>
              </a:solidFill>
            </p:spPr>
          </p:sp>
          <p:sp>
            <p:nvSpPr>
              <p:cNvPr id="10"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3" name="Freeform 17"/>
          <p:cNvSpPr/>
          <p:nvPr/>
        </p:nvSpPr>
        <p:spPr>
          <a:xfrm>
            <a:off x="9493091" y="1370093"/>
            <a:ext cx="6040157" cy="1321284"/>
          </a:xfrm>
          <a:custGeom>
            <a:avLst/>
            <a:gdLst/>
            <a:ahLst/>
            <a:cxnLst/>
            <a:rect l="l" t="t" r="r" b="b"/>
            <a:pathLst>
              <a:path w="6040157" h="1321284">
                <a:moveTo>
                  <a:pt x="0" y="0"/>
                </a:moveTo>
                <a:lnTo>
                  <a:pt x="6040156" y="0"/>
                </a:lnTo>
                <a:lnTo>
                  <a:pt x="6040156" y="1321284"/>
                </a:lnTo>
                <a:lnTo>
                  <a:pt x="0" y="1321284"/>
                </a:lnTo>
                <a:lnTo>
                  <a:pt x="0" y="0"/>
                </a:lnTo>
                <a:close/>
              </a:path>
            </a:pathLst>
          </a:custGeom>
          <a:blipFill>
            <a:blip r:embed="rId3"/>
            <a:stretch>
              <a:fillRect/>
            </a:stretch>
          </a:blipFill>
        </p:spPr>
      </p:sp>
      <p:sp>
        <p:nvSpPr>
          <p:cNvPr id="14" name="TextBox 48"/>
          <p:cNvSpPr txBox="1"/>
          <p:nvPr/>
        </p:nvSpPr>
        <p:spPr>
          <a:xfrm>
            <a:off x="7956993" y="1507313"/>
            <a:ext cx="9112351" cy="740587"/>
          </a:xfrm>
          <a:prstGeom prst="rect">
            <a:avLst/>
          </a:prstGeom>
        </p:spPr>
        <p:txBody>
          <a:bodyPr lIns="0" tIns="0" rIns="0" bIns="0" rtlCol="0" anchor="t">
            <a:spAutoFit/>
          </a:bodyPr>
          <a:lstStyle/>
          <a:p>
            <a:pPr algn="ctr">
              <a:lnSpc>
                <a:spcPts val="6163"/>
              </a:lnSpc>
            </a:pP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5" name="TextBox 48"/>
          <p:cNvSpPr txBox="1"/>
          <p:nvPr/>
        </p:nvSpPr>
        <p:spPr>
          <a:xfrm>
            <a:off x="7995055" y="3386601"/>
            <a:ext cx="7930746" cy="3975447"/>
          </a:xfrm>
          <a:prstGeom prst="rect">
            <a:avLst/>
          </a:prstGeom>
        </p:spPr>
        <p:txBody>
          <a:bodyPr wrap="square" lIns="0" tIns="0" rIns="0" bIns="0" rtlCol="0" anchor="t">
            <a:spAutoFit/>
          </a:bodyPr>
          <a:lstStyle/>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bàn</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Tìm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hiểu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nội</a:t>
            </a:r>
            <a:r>
              <a:rPr lang="en-US" sz="4800" dirty="0" smtClean="0">
                <a:solidFill>
                  <a:srgbClr val="000000"/>
                </a:solidFill>
                <a:latin typeface="Times New Roman" panose="02020603050405020304" pitchFamily="18" charset="0"/>
                <a:cs typeface="Times New Roman" panose="02020603050405020304" pitchFamily="18" charset="0"/>
              </a:rPr>
              <a:t> dung </a:t>
            </a:r>
            <a:r>
              <a:rPr lang="en-US" sz="4800" dirty="0" err="1" smtClean="0">
                <a:solidFill>
                  <a:srgbClr val="000000"/>
                </a:solidFill>
                <a:latin typeface="Times New Roman" panose="02020603050405020304" pitchFamily="18" charset="0"/>
                <a:cs typeface="Times New Roman" panose="02020603050405020304" pitchFamily="18" charset="0"/>
              </a:rPr>
              <a:t>của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kĩ</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năng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nói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nghe</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nói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nghe</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tương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tác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trong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phần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Học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nói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và</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nghe</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gian</a:t>
            </a:r>
            <a:r>
              <a:rPr lang="en-US" sz="4800" dirty="0" smtClean="0">
                <a:solidFill>
                  <a:srgbClr val="000000"/>
                </a:solidFill>
                <a:latin typeface="Times New Roman" panose="02020603050405020304" pitchFamily="18" charset="0"/>
                <a:cs typeface="Times New Roman" panose="02020603050405020304" pitchFamily="18" charset="0"/>
              </a:rPr>
              <a:t>: 3 </a:t>
            </a:r>
            <a:r>
              <a:rPr lang="en-US" sz="4800" dirty="0" err="1" smtClean="0">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6" name="Freeform 42"/>
          <p:cNvSpPr/>
          <p:nvPr/>
        </p:nvSpPr>
        <p:spPr>
          <a:xfrm rot="3145961">
            <a:off x="14351559" y="7115695"/>
            <a:ext cx="2363377" cy="2890981"/>
          </a:xfrm>
          <a:custGeom>
            <a:avLst/>
            <a:gdLst/>
            <a:ahLst/>
            <a:cxnLst/>
            <a:rect l="l" t="t" r="r" b="b"/>
            <a:pathLst>
              <a:path w="2363377" h="2890981">
                <a:moveTo>
                  <a:pt x="2363377" y="0"/>
                </a:moveTo>
                <a:lnTo>
                  <a:pt x="0" y="0"/>
                </a:lnTo>
                <a:lnTo>
                  <a:pt x="0" y="2890981"/>
                </a:lnTo>
                <a:lnTo>
                  <a:pt x="2363377" y="2890981"/>
                </a:lnTo>
                <a:lnTo>
                  <a:pt x="2363377" y="0"/>
                </a:lnTo>
                <a:close/>
              </a:path>
            </a:pathLst>
          </a:custGeom>
          <a:blipFill>
            <a:blip r:embed="rId4"/>
            <a:stretch>
              <a:fillRect/>
            </a:stretch>
          </a:blipFill>
        </p:spPr>
      </p:sp>
      <p:sp>
        <p:nvSpPr>
          <p:cNvPr id="17" name="Freeform 50"/>
          <p:cNvSpPr/>
          <p:nvPr/>
        </p:nvSpPr>
        <p:spPr>
          <a:xfrm rot="1097462">
            <a:off x="6649159" y="7799837"/>
            <a:ext cx="3246522" cy="2836649"/>
          </a:xfrm>
          <a:custGeom>
            <a:avLst/>
            <a:gdLst/>
            <a:ahLst/>
            <a:cxnLst/>
            <a:rect l="l" t="t" r="r" b="b"/>
            <a:pathLst>
              <a:path w="3246522" h="2836649">
                <a:moveTo>
                  <a:pt x="0" y="0"/>
                </a:moveTo>
                <a:lnTo>
                  <a:pt x="3246522" y="0"/>
                </a:lnTo>
                <a:lnTo>
                  <a:pt x="3246522" y="2836649"/>
                </a:lnTo>
                <a:lnTo>
                  <a:pt x="0" y="2836649"/>
                </a:lnTo>
                <a:lnTo>
                  <a:pt x="0" y="0"/>
                </a:lnTo>
                <a:close/>
              </a:path>
            </a:pathLst>
          </a:custGeom>
          <a:blipFill>
            <a:blip r:embed="rId5">
              <a:extLst>
                <a:ext uri="{96DAC541-7B7A-43D3-8B79-37D633B846F1}">
                  <asvg:svgBlip xmlns="" xmlns:asvg="http://schemas.microsoft.com/office/drawing/2016/SVG/main" r:embed="rId15"/>
                </a:ext>
              </a:extLst>
            </a:blip>
            <a:stretch>
              <a:fillRect/>
            </a:stretch>
          </a:blipFill>
        </p:spPr>
      </p:sp>
      <p:pic>
        <p:nvPicPr>
          <p:cNvPr id="18" name="Picture 17"/>
          <p:cNvPicPr>
            <a:picLocks noChangeAspect="1"/>
          </p:cNvPicPr>
          <p:nvPr/>
        </p:nvPicPr>
        <p:blipFill rotWithShape="1">
          <a:blip r:embed="rId16"/>
          <a:srcRect l="30088" r="30088"/>
          <a:stretch/>
        </p:blipFill>
        <p:spPr>
          <a:xfrm>
            <a:off x="81177" y="-283588"/>
            <a:ext cx="7391400" cy="10434918"/>
          </a:xfrm>
          <a:prstGeom prst="rect">
            <a:avLst/>
          </a:prstGeom>
        </p:spPr>
      </p:pic>
    </p:spTree>
    <p:extLst>
      <p:ext uri="{BB962C8B-B14F-4D97-AF65-F5344CB8AC3E}">
        <p14:creationId xmlns:p14="http://schemas.microsoft.com/office/powerpoint/2010/main" val="22977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610" y="168808"/>
            <a:ext cx="17839510" cy="9775291"/>
            <a:chOff x="1028700" y="743240"/>
            <a:chExt cx="15613811" cy="8800520"/>
          </a:xfrm>
        </p:grpSpPr>
        <p:grpSp>
          <p:nvGrpSpPr>
            <p:cNvPr id="7" name="Group 51"/>
            <p:cNvGrpSpPr/>
            <p:nvPr/>
          </p:nvGrpSpPr>
          <p:grpSpPr>
            <a:xfrm>
              <a:off x="1028700" y="743240"/>
              <a:ext cx="15613811" cy="8800520"/>
              <a:chOff x="0" y="0"/>
              <a:chExt cx="4112279" cy="2317832"/>
            </a:xfrm>
          </p:grpSpPr>
          <p:sp>
            <p:nvSpPr>
              <p:cNvPr id="9"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0"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8"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4" name="Title 1"/>
          <p:cNvSpPr txBox="1">
            <a:spLocks/>
          </p:cNvSpPr>
          <p:nvPr/>
        </p:nvSpPr>
        <p:spPr>
          <a:xfrm>
            <a:off x="411482" y="439280"/>
            <a:ext cx="5705145" cy="1427957"/>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III.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nói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nghe</a:t>
            </a:r>
            <a:endParaRPr lang="en-US" sz="4800" b="1" i="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73024930"/>
              </p:ext>
            </p:extLst>
          </p:nvPr>
        </p:nvGraphicFramePr>
        <p:xfrm>
          <a:off x="411482" y="2177822"/>
          <a:ext cx="17399729" cy="7306742"/>
        </p:xfrm>
        <a:graphic>
          <a:graphicData uri="http://schemas.openxmlformats.org/drawingml/2006/table">
            <a:tbl>
              <a:tblPr firstRow="1" bandRow="1">
                <a:tableStyleId>{5C22544A-7EE6-4342-B048-85BDC9FD1C3A}</a:tableStyleId>
              </a:tblPr>
              <a:tblGrid>
                <a:gridCol w="4738406">
                  <a:extLst>
                    <a:ext uri="{9D8B030D-6E8A-4147-A177-3AD203B41FA5}">
                      <a16:colId xmlns:a16="http://schemas.microsoft.com/office/drawing/2014/main" xmlns="" val="2153010460"/>
                    </a:ext>
                  </a:extLst>
                </a:gridCol>
                <a:gridCol w="12661323">
                  <a:extLst>
                    <a:ext uri="{9D8B030D-6E8A-4147-A177-3AD203B41FA5}">
                      <a16:colId xmlns:a16="http://schemas.microsoft.com/office/drawing/2014/main" xmlns="" val="3516642797"/>
                    </a:ext>
                  </a:extLst>
                </a:gridCol>
              </a:tblGrid>
              <a:tr h="685800">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Kĩ</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năng</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Nội</a:t>
                      </a:r>
                      <a:r>
                        <a:rPr lang="en-US" sz="3600" baseline="0" dirty="0" smtClean="0">
                          <a:solidFill>
                            <a:schemeClr val="tx1"/>
                          </a:solidFill>
                          <a:latin typeface="Times New Roman" panose="02020603050405020304" pitchFamily="18" charset="0"/>
                          <a:cs typeface="Times New Roman" panose="02020603050405020304" pitchFamily="18" charset="0"/>
                        </a:rPr>
                        <a:t> dung </a:t>
                      </a:r>
                      <a:r>
                        <a:rPr lang="en-US" sz="3600" baseline="0" dirty="0" err="1" smtClean="0">
                          <a:solidFill>
                            <a:schemeClr val="tx1"/>
                          </a:solidFill>
                          <a:latin typeface="Times New Roman" panose="02020603050405020304" pitchFamily="18" charset="0"/>
                          <a:cs typeface="Times New Roman" panose="02020603050405020304" pitchFamily="18" charset="0"/>
                        </a:rPr>
                        <a:t>cụ</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thể</a:t>
                      </a:r>
                      <a:endParaRPr lang="en-US" sz="36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58430278"/>
                  </a:ext>
                </a:extLst>
              </a:tr>
              <a:tr h="2588933">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Nói</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lgn="just">
                        <a:buFontTx/>
                        <a:buChar char="-"/>
                      </a:pPr>
                      <a:r>
                        <a:rPr lang="en-US" sz="4200" dirty="0" err="1" smtClean="0">
                          <a:solidFill>
                            <a:schemeClr val="tx1"/>
                          </a:solidFill>
                          <a:latin typeface="Times New Roman" panose="02020603050405020304" pitchFamily="18" charset="0"/>
                          <a:cs typeface="Times New Roman" panose="02020603050405020304" pitchFamily="18" charset="0"/>
                        </a:rPr>
                        <a:t>Trình</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bày</a:t>
                      </a:r>
                      <a:r>
                        <a:rPr lang="en-US" sz="4200" baseline="0" dirty="0" smtClean="0">
                          <a:solidFill>
                            <a:schemeClr val="tx1"/>
                          </a:solidFill>
                          <a:latin typeface="Times New Roman" panose="02020603050405020304" pitchFamily="18" charset="0"/>
                          <a:cs typeface="Times New Roman" panose="02020603050405020304" pitchFamily="18" charset="0"/>
                        </a:rPr>
                        <a:t> ý </a:t>
                      </a:r>
                      <a:r>
                        <a:rPr lang="en-US" sz="4200" baseline="0" dirty="0" err="1" smtClean="0">
                          <a:solidFill>
                            <a:schemeClr val="tx1"/>
                          </a:solidFill>
                          <a:latin typeface="Times New Roman" panose="02020603050405020304" pitchFamily="18" charset="0"/>
                          <a:cs typeface="Times New Roman" panose="02020603050405020304" pitchFamily="18" charset="0"/>
                        </a:rPr>
                        <a:t>kiến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về</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một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vấn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đề</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xã hội</a:t>
                      </a:r>
                    </a:p>
                    <a:p>
                      <a:pPr marL="457200" indent="-457200" algn="just">
                        <a:buFontTx/>
                        <a:buChar char="-"/>
                      </a:pPr>
                      <a:r>
                        <a:rPr lang="vi-VN" sz="4200" baseline="0" dirty="0" smtClean="0">
                          <a:solidFill>
                            <a:schemeClr val="tx1"/>
                          </a:solidFill>
                          <a:latin typeface="Times New Roman" panose="02020603050405020304" pitchFamily="18" charset="0"/>
                          <a:cs typeface="Times New Roman" panose="02020603050405020304" pitchFamily="18" charset="0"/>
                        </a:rPr>
                        <a:t>Trình bày giới thiệu ngắn về một cuốn sách.</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r h="2057400">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Nghe</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200" dirty="0" err="1" smtClean="0">
                          <a:solidFill>
                            <a:schemeClr val="tx1"/>
                          </a:solidFill>
                          <a:latin typeface="Times New Roman" panose="02020603050405020304" pitchFamily="18" charset="0"/>
                          <a:cs typeface="Times New Roman" panose="02020603050405020304" pitchFamily="18" charset="0"/>
                        </a:rPr>
                        <a:t>Tóm</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tắt</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nội</a:t>
                      </a:r>
                      <a:r>
                        <a:rPr lang="en-US" sz="4200" baseline="0" dirty="0" smtClean="0">
                          <a:solidFill>
                            <a:schemeClr val="tx1"/>
                          </a:solidFill>
                          <a:latin typeface="Times New Roman" panose="02020603050405020304" pitchFamily="18" charset="0"/>
                          <a:cs typeface="Times New Roman" panose="02020603050405020304" pitchFamily="18" charset="0"/>
                        </a:rPr>
                        <a:t> dung </a:t>
                      </a:r>
                      <a:r>
                        <a:rPr lang="vi-VN" sz="4200" baseline="0" dirty="0" smtClean="0">
                          <a:solidFill>
                            <a:schemeClr val="tx1"/>
                          </a:solidFill>
                          <a:latin typeface="Times New Roman" panose="02020603050405020304" pitchFamily="18" charset="0"/>
                          <a:cs typeface="Times New Roman" panose="02020603050405020304" pitchFamily="18" charset="0"/>
                        </a:rPr>
                        <a:t>thuyết </a:t>
                      </a:r>
                      <a:r>
                        <a:rPr lang="en-US" sz="4200" baseline="0" dirty="0" err="1" smtClean="0">
                          <a:solidFill>
                            <a:schemeClr val="tx1"/>
                          </a:solidFill>
                          <a:latin typeface="Times New Roman" panose="02020603050405020304" pitchFamily="18" charset="0"/>
                          <a:cs typeface="Times New Roman" panose="02020603050405020304" pitchFamily="18" charset="0"/>
                        </a:rPr>
                        <a:t>trình</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của</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người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khác</a:t>
                      </a:r>
                      <a:r>
                        <a:rPr lang="en-US" sz="4200" baseline="0" dirty="0" smtClean="0">
                          <a:solidFill>
                            <a:schemeClr val="tx1"/>
                          </a:solidFill>
                          <a:latin typeface="Times New Roman" panose="02020603050405020304" pitchFamily="18" charset="0"/>
                          <a:cs typeface="Times New Roman" panose="02020603050405020304" pitchFamily="18" charset="0"/>
                        </a:rPr>
                        <a:t>.</a:t>
                      </a:r>
                      <a:endParaRPr lang="vi-VN" sz="4200" baseline="0" dirty="0" smtClean="0">
                        <a:solidFill>
                          <a:schemeClr val="tx1"/>
                        </a:solidFill>
                        <a:latin typeface="Times New Roman" panose="02020603050405020304" pitchFamily="18" charset="0"/>
                        <a:cs typeface="Times New Roman" panose="02020603050405020304" pitchFamily="18" charset="0"/>
                      </a:endParaRPr>
                    </a:p>
                    <a:p>
                      <a:pPr algn="just"/>
                      <a:r>
                        <a:rPr lang="vi-VN" sz="4200" baseline="0" dirty="0" smtClean="0">
                          <a:solidFill>
                            <a:schemeClr val="tx1"/>
                          </a:solidFill>
                          <a:latin typeface="Times New Roman" panose="02020603050405020304" pitchFamily="18" charset="0"/>
                          <a:cs typeface="Times New Roman" panose="02020603050405020304" pitchFamily="18" charset="0"/>
                        </a:rPr>
                        <a:t>Nắm bắt nội dung chính mà nhóm đã trao đổi, thảo luận và trình bày lại được nội dung đó.</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33951168"/>
                  </a:ext>
                </a:extLst>
              </a:tr>
              <a:tr h="1974609">
                <a:tc>
                  <a:txBody>
                    <a:bodyPr/>
                    <a:lstStyle/>
                    <a:p>
                      <a:pPr algn="ctr"/>
                      <a:r>
                        <a:rPr lang="en-US" sz="4200" dirty="0" err="1" smtClean="0">
                          <a:solidFill>
                            <a:schemeClr val="tx1"/>
                          </a:solidFill>
                          <a:latin typeface="Times New Roman" panose="02020603050405020304" pitchFamily="18" charset="0"/>
                          <a:cs typeface="Times New Roman" panose="02020603050405020304" pitchFamily="18" charset="0"/>
                        </a:rPr>
                        <a:t>Nói</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nghe</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tương</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tác</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Thảo</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en-US" sz="4200" baseline="0" dirty="0" err="1" smtClean="0">
                          <a:solidFill>
                            <a:schemeClr val="tx1"/>
                          </a:solidFill>
                          <a:latin typeface="Times New Roman" panose="02020603050405020304" pitchFamily="18" charset="0"/>
                          <a:cs typeface="Times New Roman" panose="02020603050405020304" pitchFamily="18" charset="0"/>
                        </a:rPr>
                        <a:t>luận</a:t>
                      </a:r>
                      <a:r>
                        <a:rPr lang="en-US" sz="4200" baseline="0" dirty="0" smtClean="0">
                          <a:solidFill>
                            <a:schemeClr val="tx1"/>
                          </a:solidFill>
                          <a:latin typeface="Times New Roman" panose="02020603050405020304" pitchFamily="18" charset="0"/>
                          <a:cs typeface="Times New Roman" panose="02020603050405020304" pitchFamily="18" charset="0"/>
                        </a:rPr>
                        <a:t> </a:t>
                      </a:r>
                      <a:r>
                        <a:rPr lang="vi-VN" sz="4200" baseline="0" dirty="0" smtClean="0">
                          <a:solidFill>
                            <a:schemeClr val="tx1"/>
                          </a:solidFill>
                          <a:latin typeface="Times New Roman" panose="02020603050405020304" pitchFamily="18" charset="0"/>
                          <a:cs typeface="Times New Roman" panose="02020603050405020304" pitchFamily="18" charset="0"/>
                        </a:rPr>
                        <a:t>ý kiến về một vấn đề trong đời sống phù hợp với lứa tuổi.</a:t>
                      </a: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21114923"/>
                  </a:ext>
                </a:extLst>
              </a:tr>
            </a:tbl>
          </a:graphicData>
        </a:graphic>
      </p:graphicFrame>
    </p:spTree>
    <p:extLst>
      <p:ext uri="{BB962C8B-B14F-4D97-AF65-F5344CB8AC3E}">
        <p14:creationId xmlns:p14="http://schemas.microsoft.com/office/powerpoint/2010/main" val="347642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40" name="Group 40"/>
          <p:cNvGrpSpPr/>
          <p:nvPr/>
        </p:nvGrpSpPr>
        <p:grpSpPr>
          <a:xfrm>
            <a:off x="489787" y="1470991"/>
            <a:ext cx="1461940" cy="7134326"/>
            <a:chOff x="-229006" y="-1"/>
            <a:chExt cx="1949253" cy="9512434"/>
          </a:xfrm>
        </p:grpSpPr>
        <p:sp>
          <p:nvSpPr>
            <p:cNvPr id="41" name="TextBox 41"/>
            <p:cNvSpPr txBox="1"/>
            <p:nvPr/>
          </p:nvSpPr>
          <p:spPr>
            <a:xfrm rot="16200000">
              <a:off x="508044" y="604091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2" name="TextBox 42"/>
            <p:cNvSpPr txBox="1"/>
            <p:nvPr/>
          </p:nvSpPr>
          <p:spPr>
            <a:xfrm rot="16200000">
              <a:off x="508045" y="-7370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3" name="TextBox 43"/>
            <p:cNvSpPr txBox="1"/>
            <p:nvPr/>
          </p:nvSpPr>
          <p:spPr>
            <a:xfrm rot="16200000">
              <a:off x="508045" y="39261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4" name="TextBox 44"/>
            <p:cNvSpPr txBox="1"/>
            <p:nvPr/>
          </p:nvSpPr>
          <p:spPr>
            <a:xfrm rot="16200000">
              <a:off x="508045" y="152227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5" name="TextBox 45"/>
            <p:cNvSpPr txBox="1"/>
            <p:nvPr/>
          </p:nvSpPr>
          <p:spPr>
            <a:xfrm rot="16200000">
              <a:off x="508045" y="265193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6" name="TextBox 46"/>
            <p:cNvSpPr txBox="1"/>
            <p:nvPr/>
          </p:nvSpPr>
          <p:spPr>
            <a:xfrm rot="16200000">
              <a:off x="508045" y="378159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7" name="TextBox 47"/>
            <p:cNvSpPr txBox="1"/>
            <p:nvPr/>
          </p:nvSpPr>
          <p:spPr>
            <a:xfrm rot="16200000">
              <a:off x="508045" y="49112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8" name="TextBox 48"/>
            <p:cNvSpPr txBox="1"/>
            <p:nvPr/>
          </p:nvSpPr>
          <p:spPr>
            <a:xfrm rot="16200000">
              <a:off x="508045" y="717057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9" name="TextBox 49"/>
            <p:cNvSpPr txBox="1"/>
            <p:nvPr/>
          </p:nvSpPr>
          <p:spPr>
            <a:xfrm rot="16200000">
              <a:off x="508045" y="830023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6"/>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4800" dirty="0">
                <a:solidFill>
                  <a:srgbClr val="FFFFFF"/>
                </a:solidFill>
                <a:latin typeface="#9Slide05 IcielSanelma" pitchFamily="2" charset="0"/>
              </a:endParaRPr>
            </a:p>
          </p:txBody>
        </p:sp>
      </p:grpSp>
      <p:grpSp>
        <p:nvGrpSpPr>
          <p:cNvPr id="90" name="Group 90"/>
          <p:cNvGrpSpPr/>
          <p:nvPr/>
        </p:nvGrpSpPr>
        <p:grpSpPr>
          <a:xfrm>
            <a:off x="2493695" y="3809671"/>
            <a:ext cx="6795871" cy="4630776"/>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a:solidFill>
                <a:srgbClr val="E76262"/>
              </a:solidFill>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sp>
        <p:nvSpPr>
          <p:cNvPr id="95" name="Freeform 95"/>
          <p:cNvSpPr/>
          <p:nvPr/>
        </p:nvSpPr>
        <p:spPr>
          <a:xfrm>
            <a:off x="13915304" y="3449550"/>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9"/>
                </a:ext>
              </a:extLst>
            </a:blip>
            <a:stretch>
              <a:fillRect t="-112263"/>
            </a:stretch>
          </a:blipFill>
        </p:spPr>
      </p:sp>
      <p:sp>
        <p:nvSpPr>
          <p:cNvPr id="96" name="Freeform 96"/>
          <p:cNvSpPr/>
          <p:nvPr/>
        </p:nvSpPr>
        <p:spPr>
          <a:xfrm rot="1255237">
            <a:off x="2136994" y="7645083"/>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3143090" y="8072793"/>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9"/>
                </a:ext>
              </a:extLst>
            </a:blip>
            <a:stretch>
              <a:fillRect t="-112263"/>
            </a:stretch>
          </a:blipFill>
        </p:spPr>
      </p:sp>
      <p:grpSp>
        <p:nvGrpSpPr>
          <p:cNvPr id="99" name="Group 99"/>
          <p:cNvGrpSpPr/>
          <p:nvPr/>
        </p:nvGrpSpPr>
        <p:grpSpPr>
          <a:xfrm>
            <a:off x="537411" y="1690136"/>
            <a:ext cx="1461940" cy="7134326"/>
            <a:chOff x="-76607" y="-1"/>
            <a:chExt cx="1949253" cy="9512434"/>
          </a:xfrm>
        </p:grpSpPr>
        <p:sp>
          <p:nvSpPr>
            <p:cNvPr id="100" name="TextBox 100"/>
            <p:cNvSpPr txBox="1"/>
            <p:nvPr/>
          </p:nvSpPr>
          <p:spPr>
            <a:xfrm rot="5400000">
              <a:off x="660444" y="-7370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1" name="TextBox 101"/>
            <p:cNvSpPr txBox="1"/>
            <p:nvPr/>
          </p:nvSpPr>
          <p:spPr>
            <a:xfrm rot="5400000">
              <a:off x="660443" y="39261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2" name="TextBox 102"/>
            <p:cNvSpPr txBox="1"/>
            <p:nvPr/>
          </p:nvSpPr>
          <p:spPr>
            <a:xfrm rot="5400000">
              <a:off x="660444" y="152227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3" name="TextBox 103"/>
            <p:cNvSpPr txBox="1"/>
            <p:nvPr/>
          </p:nvSpPr>
          <p:spPr>
            <a:xfrm rot="5400000">
              <a:off x="660444" y="265193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4" name="TextBox 104"/>
            <p:cNvSpPr txBox="1"/>
            <p:nvPr/>
          </p:nvSpPr>
          <p:spPr>
            <a:xfrm rot="5400000">
              <a:off x="660444" y="378159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5" name="TextBox 105"/>
            <p:cNvSpPr txBox="1"/>
            <p:nvPr/>
          </p:nvSpPr>
          <p:spPr>
            <a:xfrm rot="5400000">
              <a:off x="660444" y="49112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6" name="TextBox 106"/>
            <p:cNvSpPr txBox="1"/>
            <p:nvPr/>
          </p:nvSpPr>
          <p:spPr>
            <a:xfrm rot="5400000">
              <a:off x="660444" y="604091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7" name="TextBox 107"/>
            <p:cNvSpPr txBox="1"/>
            <p:nvPr/>
          </p:nvSpPr>
          <p:spPr>
            <a:xfrm rot="5400000">
              <a:off x="660444" y="717057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8" name="TextBox 108"/>
            <p:cNvSpPr txBox="1"/>
            <p:nvPr/>
          </p:nvSpPr>
          <p:spPr>
            <a:xfrm rot="5400000">
              <a:off x="660444" y="830023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grpSp>
      <p:grpSp>
        <p:nvGrpSpPr>
          <p:cNvPr id="109" name="Group 109"/>
          <p:cNvGrpSpPr/>
          <p:nvPr/>
        </p:nvGrpSpPr>
        <p:grpSpPr>
          <a:xfrm>
            <a:off x="3715023" y="1698847"/>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pic>
        <p:nvPicPr>
          <p:cNvPr id="113" name="Picture 1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4312" y="2884203"/>
            <a:ext cx="7012312" cy="7012312"/>
          </a:xfrm>
          <a:prstGeom prst="rect">
            <a:avLst/>
          </a:prstGeom>
        </p:spPr>
      </p:pic>
      <p:pic>
        <p:nvPicPr>
          <p:cNvPr id="93" name="Picture 92"/>
          <p:cNvPicPr>
            <a:picLocks noChangeAspect="1"/>
          </p:cNvPicPr>
          <p:nvPr/>
        </p:nvPicPr>
        <p:blipFill>
          <a:blip r:embed="rId12"/>
          <a:stretch>
            <a:fillRect/>
          </a:stretch>
        </p:blipFill>
        <p:spPr>
          <a:xfrm>
            <a:off x="2214988" y="1284181"/>
            <a:ext cx="11339543" cy="6943946"/>
          </a:xfrm>
          <a:prstGeom prst="rect">
            <a:avLst/>
          </a:prstGeom>
        </p:spPr>
      </p:pic>
    </p:spTree>
    <p:extLst>
      <p:ext uri="{BB962C8B-B14F-4D97-AF65-F5344CB8AC3E}">
        <p14:creationId xmlns:p14="http://schemas.microsoft.com/office/powerpoint/2010/main" val="192317918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49693" y="629001"/>
            <a:ext cx="15966802" cy="8871828"/>
            <a:chOff x="0" y="0"/>
            <a:chExt cx="21289069" cy="11829104"/>
          </a:xfrm>
        </p:grpSpPr>
        <p:grpSp>
          <p:nvGrpSpPr>
            <p:cNvPr id="7" name="Group 6"/>
            <p:cNvGrpSpPr/>
            <p:nvPr/>
          </p:nvGrpSpPr>
          <p:grpSpPr>
            <a:xfrm>
              <a:off x="0" y="0"/>
              <a:ext cx="21289069" cy="11829104"/>
              <a:chOff x="0" y="0"/>
              <a:chExt cx="4037113" cy="2243190"/>
            </a:xfrm>
          </p:grpSpPr>
          <p:sp>
            <p:nvSpPr>
              <p:cNvPr id="11" name="Freeform 7"/>
              <p:cNvSpPr/>
              <p:nvPr/>
            </p:nvSpPr>
            <p:spPr>
              <a:xfrm>
                <a:off x="0" y="0"/>
                <a:ext cx="4037113" cy="2243190"/>
              </a:xfrm>
              <a:custGeom>
                <a:avLst/>
                <a:gdLst/>
                <a:ahLst/>
                <a:cxnLst/>
                <a:rect l="l" t="t" r="r" b="b"/>
                <a:pathLst>
                  <a:path w="4037113" h="2243190">
                    <a:moveTo>
                      <a:pt x="0" y="0"/>
                    </a:moveTo>
                    <a:lnTo>
                      <a:pt x="4037113" y="0"/>
                    </a:lnTo>
                    <a:lnTo>
                      <a:pt x="4037113" y="2243190"/>
                    </a:lnTo>
                    <a:lnTo>
                      <a:pt x="0" y="2243190"/>
                    </a:lnTo>
                    <a:close/>
                  </a:path>
                </a:pathLst>
              </a:custGeom>
              <a:solidFill>
                <a:srgbClr val="FFFFFF"/>
              </a:solidFill>
            </p:spPr>
          </p:sp>
          <p:sp>
            <p:nvSpPr>
              <p:cNvPr id="12"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9"/>
            <p:cNvGrpSpPr/>
            <p:nvPr/>
          </p:nvGrpSpPr>
          <p:grpSpPr>
            <a:xfrm>
              <a:off x="504804" y="490241"/>
              <a:ext cx="20279461" cy="10449307"/>
              <a:chOff x="0" y="0"/>
              <a:chExt cx="3845658" cy="1981535"/>
            </a:xfrm>
          </p:grpSpPr>
          <p:sp>
            <p:nvSpPr>
              <p:cNvPr id="9" name="Freeform 10"/>
              <p:cNvSpPr/>
              <p:nvPr/>
            </p:nvSpPr>
            <p:spPr>
              <a:xfrm>
                <a:off x="0" y="0"/>
                <a:ext cx="3845658" cy="1981535"/>
              </a:xfrm>
              <a:custGeom>
                <a:avLst/>
                <a:gdLst/>
                <a:ahLst/>
                <a:cxnLst/>
                <a:rect l="l" t="t" r="r" b="b"/>
                <a:pathLst>
                  <a:path w="3845658" h="1981535">
                    <a:moveTo>
                      <a:pt x="0" y="0"/>
                    </a:moveTo>
                    <a:lnTo>
                      <a:pt x="3845658" y="0"/>
                    </a:lnTo>
                    <a:lnTo>
                      <a:pt x="3845658" y="1981535"/>
                    </a:lnTo>
                    <a:lnTo>
                      <a:pt x="0" y="1981535"/>
                    </a:lnTo>
                    <a:close/>
                  </a:path>
                </a:pathLst>
              </a:custGeom>
              <a:solidFill>
                <a:srgbClr val="E8B79F"/>
              </a:solidFill>
            </p:spPr>
          </p:sp>
          <p:sp>
            <p:nvSpPr>
              <p:cNvPr id="10"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3" name="Freeform 17"/>
          <p:cNvSpPr/>
          <p:nvPr/>
        </p:nvSpPr>
        <p:spPr>
          <a:xfrm>
            <a:off x="10305426" y="1370093"/>
            <a:ext cx="6040157" cy="1321284"/>
          </a:xfrm>
          <a:custGeom>
            <a:avLst/>
            <a:gdLst/>
            <a:ahLst/>
            <a:cxnLst/>
            <a:rect l="l" t="t" r="r" b="b"/>
            <a:pathLst>
              <a:path w="6040157" h="1321284">
                <a:moveTo>
                  <a:pt x="0" y="0"/>
                </a:moveTo>
                <a:lnTo>
                  <a:pt x="6040156" y="0"/>
                </a:lnTo>
                <a:lnTo>
                  <a:pt x="6040156" y="1321284"/>
                </a:lnTo>
                <a:lnTo>
                  <a:pt x="0" y="1321284"/>
                </a:lnTo>
                <a:lnTo>
                  <a:pt x="0" y="0"/>
                </a:lnTo>
                <a:close/>
              </a:path>
            </a:pathLst>
          </a:custGeom>
          <a:blipFill>
            <a:blip r:embed="rId3"/>
            <a:stretch>
              <a:fillRect/>
            </a:stretch>
          </a:blipFill>
        </p:spPr>
      </p:sp>
      <p:sp>
        <p:nvSpPr>
          <p:cNvPr id="14" name="TextBox 48"/>
          <p:cNvSpPr txBox="1"/>
          <p:nvPr/>
        </p:nvSpPr>
        <p:spPr>
          <a:xfrm>
            <a:off x="8769328" y="1507313"/>
            <a:ext cx="9112351" cy="740587"/>
          </a:xfrm>
          <a:prstGeom prst="rect">
            <a:avLst/>
          </a:prstGeom>
        </p:spPr>
        <p:txBody>
          <a:bodyPr lIns="0" tIns="0" rIns="0" bIns="0" rtlCol="0" anchor="t">
            <a:spAutoFit/>
          </a:bodyPr>
          <a:lstStyle/>
          <a:p>
            <a:pPr algn="ctr">
              <a:lnSpc>
                <a:spcPts val="6163"/>
              </a:lnSpc>
            </a:pP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5" name="TextBox 48"/>
          <p:cNvSpPr txBox="1"/>
          <p:nvPr/>
        </p:nvSpPr>
        <p:spPr>
          <a:xfrm>
            <a:off x="8807390" y="3386601"/>
            <a:ext cx="7930746" cy="3180358"/>
          </a:xfrm>
          <a:prstGeom prst="rect">
            <a:avLst/>
          </a:prstGeom>
        </p:spPr>
        <p:txBody>
          <a:bodyPr wrap="square" lIns="0" tIns="0" rIns="0" bIns="0" rtlCol="0" anchor="t">
            <a:spAutoFit/>
          </a:bodyPr>
          <a:lstStyle/>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đôi</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Tìm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hiểu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nhiệm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vụ</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của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học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sinh</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trong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các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phần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của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bài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học</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gian</a:t>
            </a:r>
            <a:r>
              <a:rPr lang="en-US" sz="4800" dirty="0" smtClean="0">
                <a:solidFill>
                  <a:srgbClr val="000000"/>
                </a:solidFill>
                <a:latin typeface="Times New Roman" panose="02020603050405020304" pitchFamily="18" charset="0"/>
                <a:cs typeface="Times New Roman" panose="02020603050405020304" pitchFamily="18" charset="0"/>
              </a:rPr>
              <a:t>: 3 </a:t>
            </a:r>
            <a:r>
              <a:rPr lang="en-US" sz="4800" dirty="0" err="1" smtClean="0">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6" name="Freeform 42"/>
          <p:cNvSpPr/>
          <p:nvPr/>
        </p:nvSpPr>
        <p:spPr>
          <a:xfrm rot="3145961">
            <a:off x="15163894" y="7115695"/>
            <a:ext cx="2363377" cy="2890981"/>
          </a:xfrm>
          <a:custGeom>
            <a:avLst/>
            <a:gdLst/>
            <a:ahLst/>
            <a:cxnLst/>
            <a:rect l="l" t="t" r="r" b="b"/>
            <a:pathLst>
              <a:path w="2363377" h="2890981">
                <a:moveTo>
                  <a:pt x="2363377" y="0"/>
                </a:moveTo>
                <a:lnTo>
                  <a:pt x="0" y="0"/>
                </a:lnTo>
                <a:lnTo>
                  <a:pt x="0" y="2890981"/>
                </a:lnTo>
                <a:lnTo>
                  <a:pt x="2363377" y="2890981"/>
                </a:lnTo>
                <a:lnTo>
                  <a:pt x="2363377" y="0"/>
                </a:lnTo>
                <a:close/>
              </a:path>
            </a:pathLst>
          </a:custGeom>
          <a:blipFill>
            <a:blip r:embed="rId4"/>
            <a:stretch>
              <a:fillRect/>
            </a:stretch>
          </a:blipFill>
        </p:spPr>
      </p:sp>
      <p:sp>
        <p:nvSpPr>
          <p:cNvPr id="17" name="Freeform 50"/>
          <p:cNvSpPr/>
          <p:nvPr/>
        </p:nvSpPr>
        <p:spPr>
          <a:xfrm rot="1097462">
            <a:off x="7461494" y="7799837"/>
            <a:ext cx="3246522" cy="2836649"/>
          </a:xfrm>
          <a:custGeom>
            <a:avLst/>
            <a:gdLst/>
            <a:ahLst/>
            <a:cxnLst/>
            <a:rect l="l" t="t" r="r" b="b"/>
            <a:pathLst>
              <a:path w="3246522" h="2836649">
                <a:moveTo>
                  <a:pt x="0" y="0"/>
                </a:moveTo>
                <a:lnTo>
                  <a:pt x="3246522" y="0"/>
                </a:lnTo>
                <a:lnTo>
                  <a:pt x="3246522" y="2836649"/>
                </a:lnTo>
                <a:lnTo>
                  <a:pt x="0" y="2836649"/>
                </a:lnTo>
                <a:lnTo>
                  <a:pt x="0" y="0"/>
                </a:lnTo>
                <a:close/>
              </a:path>
            </a:pathLst>
          </a:custGeom>
          <a:blipFill>
            <a:blip r:embed="rId5">
              <a:extLst>
                <a:ext uri="{96DAC541-7B7A-43D3-8B79-37D633B846F1}">
                  <asvg:svgBlip xmlns="" xmlns:asvg="http://schemas.microsoft.com/office/drawing/2016/SVG/main" r:embed="rId15"/>
                </a:ext>
              </a:extLst>
            </a:blip>
            <a:stretch>
              <a:fillRect/>
            </a:stretch>
          </a:blipFill>
        </p:spPr>
      </p:sp>
      <p:pic>
        <p:nvPicPr>
          <p:cNvPr id="2" name="Picture 1"/>
          <p:cNvPicPr>
            <a:picLocks noChangeAspect="1"/>
          </p:cNvPicPr>
          <p:nvPr/>
        </p:nvPicPr>
        <p:blipFill rotWithShape="1">
          <a:blip r:embed="rId16"/>
          <a:srcRect l="30088" r="30088"/>
          <a:stretch/>
        </p:blipFill>
        <p:spPr>
          <a:xfrm>
            <a:off x="146455" y="-606317"/>
            <a:ext cx="7848600" cy="11080376"/>
          </a:xfrm>
          <a:prstGeom prst="rect">
            <a:avLst/>
          </a:prstGeom>
        </p:spPr>
      </p:pic>
    </p:spTree>
    <p:extLst>
      <p:ext uri="{BB962C8B-B14F-4D97-AF65-F5344CB8AC3E}">
        <p14:creationId xmlns:p14="http://schemas.microsoft.com/office/powerpoint/2010/main" val="33038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8100"/>
            <a:ext cx="18288000" cy="10325100"/>
            <a:chOff x="1028700" y="743240"/>
            <a:chExt cx="15613811" cy="8800520"/>
          </a:xfrm>
        </p:grpSpPr>
        <p:grpSp>
          <p:nvGrpSpPr>
            <p:cNvPr id="5" name="Group 51"/>
            <p:cNvGrpSpPr/>
            <p:nvPr/>
          </p:nvGrpSpPr>
          <p:grpSpPr>
            <a:xfrm>
              <a:off x="1028700" y="743240"/>
              <a:ext cx="15613811" cy="8800520"/>
              <a:chOff x="0" y="0"/>
              <a:chExt cx="4112279" cy="2317832"/>
            </a:xfrm>
          </p:grpSpPr>
          <p:sp>
            <p:nvSpPr>
              <p:cNvPr id="7"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8"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6" name="TextBox 56"/>
            <p:cNvSpPr txBox="1"/>
            <p:nvPr/>
          </p:nvSpPr>
          <p:spPr>
            <a:xfrm>
              <a:off x="1337094" y="920204"/>
              <a:ext cx="3086100" cy="319459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aphicFrame>
        <p:nvGraphicFramePr>
          <p:cNvPr id="4" name="Table 3"/>
          <p:cNvGraphicFramePr>
            <a:graphicFrameLocks noGrp="1"/>
          </p:cNvGraphicFramePr>
          <p:nvPr>
            <p:extLst>
              <p:ext uri="{D42A27DB-BD31-4B8C-83A1-F6EECF244321}">
                <p14:modId xmlns:p14="http://schemas.microsoft.com/office/powerpoint/2010/main" val="1210374067"/>
              </p:ext>
            </p:extLst>
          </p:nvPr>
        </p:nvGraphicFramePr>
        <p:xfrm>
          <a:off x="195944" y="84908"/>
          <a:ext cx="17889581" cy="10104120"/>
        </p:xfrm>
        <a:graphic>
          <a:graphicData uri="http://schemas.openxmlformats.org/drawingml/2006/table">
            <a:tbl>
              <a:tblPr firstRow="1" bandRow="1">
                <a:tableStyleId>{5C22544A-7EE6-4342-B048-85BDC9FD1C3A}</a:tableStyleId>
              </a:tblPr>
              <a:tblGrid>
                <a:gridCol w="4677275">
                  <a:extLst>
                    <a:ext uri="{9D8B030D-6E8A-4147-A177-3AD203B41FA5}">
                      <a16:colId xmlns:a16="http://schemas.microsoft.com/office/drawing/2014/main" xmlns="" val="2153010460"/>
                    </a:ext>
                  </a:extLst>
                </a:gridCol>
                <a:gridCol w="13212306">
                  <a:extLst>
                    <a:ext uri="{9D8B030D-6E8A-4147-A177-3AD203B41FA5}">
                      <a16:colId xmlns:a16="http://schemas.microsoft.com/office/drawing/2014/main" xmlns="" val="3516642797"/>
                    </a:ext>
                  </a:extLst>
                </a:gridCol>
              </a:tblGrid>
              <a:tr h="502920">
                <a:tc>
                  <a:txBody>
                    <a:bodyP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phần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của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bài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học</a:t>
                      </a:r>
                      <a:endParaRPr lang="en-US" sz="2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Nhiệm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vụ</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của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học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sinh</a:t>
                      </a:r>
                      <a:endParaRPr lang="en-US" sz="2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658430278"/>
                  </a:ext>
                </a:extLst>
              </a:tr>
              <a:tr h="960120">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YÊU</a:t>
                      </a:r>
                      <a:r>
                        <a:rPr lang="en-US" sz="2700" baseline="0" dirty="0" smtClean="0">
                          <a:solidFill>
                            <a:schemeClr val="tx1"/>
                          </a:solidFill>
                          <a:latin typeface="Times New Roman" panose="02020603050405020304" pitchFamily="18" charset="0"/>
                          <a:cs typeface="Times New Roman" panose="02020603050405020304" pitchFamily="18" charset="0"/>
                        </a:rPr>
                        <a:t> CẦU CẦN ĐẠT</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 </a:t>
                      </a:r>
                      <a:r>
                        <a:rPr lang="en-US" sz="270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trước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khi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để</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có</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định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hướng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đúng</a:t>
                      </a:r>
                      <a:r>
                        <a:rPr lang="en-US" sz="2700" baseline="0" dirty="0" smtClean="0">
                          <a:solidFill>
                            <a:schemeClr val="tx1"/>
                          </a:solidFill>
                          <a:latin typeface="Times New Roman" panose="02020603050405020304" pitchFamily="18" charset="0"/>
                          <a:cs typeface="Times New Roman" panose="02020603050405020304" pitchFamily="18" charset="0"/>
                        </a:rPr>
                        <a:t>.</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sau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khi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để</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tự</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đánh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giá</a:t>
                      </a:r>
                      <a:r>
                        <a:rPr lang="en-US" sz="2700" baseline="0" dirty="0" smtClean="0">
                          <a:solidFill>
                            <a:schemeClr val="tx1"/>
                          </a:solidFill>
                          <a:latin typeface="Times New Roman" panose="02020603050405020304" pitchFamily="18" charset="0"/>
                          <a:cs typeface="Times New Roman" panose="02020603050405020304" pitchFamily="18" charset="0"/>
                        </a:rPr>
                        <a:t>.</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08979019"/>
                  </a:ext>
                </a:extLst>
              </a:tr>
              <a:tr h="960120">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KIẾN</a:t>
                      </a:r>
                      <a:r>
                        <a:rPr lang="en-US" sz="2700" baseline="0" dirty="0" smtClean="0">
                          <a:solidFill>
                            <a:schemeClr val="tx1"/>
                          </a:solidFill>
                          <a:latin typeface="Times New Roman" panose="02020603050405020304" pitchFamily="18" charset="0"/>
                          <a:cs typeface="Times New Roman" panose="02020603050405020304" pitchFamily="18" charset="0"/>
                        </a:rPr>
                        <a:t> THỨC NGỮ VĂN</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 </a:t>
                      </a:r>
                      <a:r>
                        <a:rPr lang="en-US" sz="270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trước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khi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để</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có</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kiến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thức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làm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căn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cứ</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hành</a:t>
                      </a:r>
                      <a:r>
                        <a:rPr lang="en-US" sz="2700" baseline="0" dirty="0" smtClean="0">
                          <a:solidFill>
                            <a:schemeClr val="tx1"/>
                          </a:solidFill>
                          <a:latin typeface="Times New Roman" panose="02020603050405020304" pitchFamily="18" charset="0"/>
                          <a:cs typeface="Times New Roman" panose="02020603050405020304" pitchFamily="18" charset="0"/>
                        </a:rPr>
                        <a:t>.</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Vận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dụng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trong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quá</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trình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hành</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33951168"/>
                  </a:ext>
                </a:extLst>
              </a:tr>
              <a:tr h="3017520">
                <a:tc>
                  <a:txBody>
                    <a:bodyPr/>
                    <a:lstStyle/>
                    <a:p>
                      <a:pPr algn="just"/>
                      <a:r>
                        <a:rPr lang="en-US" sz="2700" b="1" dirty="0" smtClean="0">
                          <a:solidFill>
                            <a:schemeClr val="tx1"/>
                          </a:solidFill>
                          <a:latin typeface="Times New Roman" panose="02020603050405020304" pitchFamily="18" charset="0"/>
                          <a:cs typeface="Times New Roman" panose="02020603050405020304" pitchFamily="18" charset="0"/>
                        </a:rPr>
                        <a:t>ĐỌC</a:t>
                      </a:r>
                    </a:p>
                    <a:p>
                      <a:pPr algn="just"/>
                      <a:r>
                        <a:rPr lang="en-US" sz="2700" b="0" dirty="0" smtClean="0">
                          <a:solidFill>
                            <a:schemeClr val="tx1"/>
                          </a:solidFill>
                          <a:latin typeface="Times New Roman" panose="02020603050405020304" pitchFamily="18" charset="0"/>
                          <a:cs typeface="Times New Roman" panose="02020603050405020304" pitchFamily="18" charset="0"/>
                        </a:rPr>
                        <a:t>ĐỌC</a:t>
                      </a:r>
                      <a:r>
                        <a:rPr lang="en-US" sz="2700" b="0" baseline="0" dirty="0" smtClean="0">
                          <a:solidFill>
                            <a:schemeClr val="tx1"/>
                          </a:solidFill>
                          <a:latin typeface="Times New Roman" panose="02020603050405020304" pitchFamily="18" charset="0"/>
                          <a:cs typeface="Times New Roman" panose="02020603050405020304" pitchFamily="18" charset="0"/>
                        </a:rPr>
                        <a:t> HIỂU VĂN BẢN</a:t>
                      </a: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Tên</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văn</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bản</a:t>
                      </a:r>
                      <a:endParaRPr lang="en-US" sz="2700" b="0" i="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Chuẩn</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bị</a:t>
                      </a:r>
                      <a:endParaRPr lang="en-US" sz="2700" b="0" i="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Đọc</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hiểu</a:t>
                      </a:r>
                      <a:endParaRPr lang="en-US" sz="2700" b="0" i="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THỰC HÀNH TIẾNG VIỆT</a:t>
                      </a: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THỰC HÀNH ĐỌC HIỂU</a:t>
                      </a:r>
                      <a:endParaRPr lang="en-US" sz="2700" b="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Tìm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hiểu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thông</a:t>
                      </a:r>
                      <a:r>
                        <a:rPr lang="en-US" sz="2700" baseline="0" dirty="0" smtClean="0">
                          <a:solidFill>
                            <a:schemeClr val="tx1"/>
                          </a:solidFill>
                          <a:latin typeface="Times New Roman" panose="02020603050405020304" pitchFamily="18" charset="0"/>
                          <a:cs typeface="Times New Roman" panose="02020603050405020304" pitchFamily="18" charset="0"/>
                        </a:rPr>
                        <a:t> tin </a:t>
                      </a:r>
                      <a:r>
                        <a:rPr lang="en-US" sz="2700" baseline="0" dirty="0" err="1" smtClean="0">
                          <a:solidFill>
                            <a:schemeClr val="tx1"/>
                          </a:solidFill>
                          <a:latin typeface="Times New Roman" panose="02020603050405020304" pitchFamily="18" charset="0"/>
                          <a:cs typeface="Times New Roman" panose="02020603050405020304" pitchFamily="18" charset="0"/>
                        </a:rPr>
                        <a:t>về</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thể</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loại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bối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cảnh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tác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giả</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tác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phẩm</a:t>
                      </a:r>
                      <a:r>
                        <a:rPr lang="en-US" sz="2700" baseline="0" dirty="0" smtClean="0">
                          <a:solidFill>
                            <a:schemeClr val="tx1"/>
                          </a:solidFill>
                          <a:latin typeface="Times New Roman" panose="02020603050405020304" pitchFamily="18" charset="0"/>
                          <a:cs typeface="Times New Roman" panose="02020603050405020304" pitchFamily="18" charset="0"/>
                        </a:rPr>
                        <a:t>,...</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tiếp</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văn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bản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các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câu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gợi</a:t>
                      </a:r>
                      <a:r>
                        <a:rPr lang="en-US" sz="2700" baseline="0" dirty="0" smtClean="0">
                          <a:solidFill>
                            <a:schemeClr val="tx1"/>
                          </a:solidFill>
                          <a:latin typeface="Times New Roman" panose="02020603050405020304" pitchFamily="18" charset="0"/>
                          <a:cs typeface="Times New Roman" panose="02020603050405020304" pitchFamily="18" charset="0"/>
                        </a:rPr>
                        <a:t> ý ở </a:t>
                      </a:r>
                      <a:r>
                        <a:rPr lang="en-US" sz="2700" baseline="0" dirty="0" err="1" smtClean="0">
                          <a:solidFill>
                            <a:schemeClr val="tx1"/>
                          </a:solidFill>
                          <a:latin typeface="Times New Roman" panose="02020603050405020304" pitchFamily="18" charset="0"/>
                          <a:cs typeface="Times New Roman" panose="02020603050405020304" pitchFamily="18" charset="0"/>
                        </a:rPr>
                        <a:t>bên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phải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và</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chú</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thích</a:t>
                      </a:r>
                      <a:r>
                        <a:rPr lang="en-US" sz="2700" baseline="0" dirty="0" smtClean="0">
                          <a:solidFill>
                            <a:schemeClr val="tx1"/>
                          </a:solidFill>
                          <a:latin typeface="Times New Roman" panose="02020603050405020304" pitchFamily="18" charset="0"/>
                          <a:cs typeface="Times New Roman" panose="02020603050405020304" pitchFamily="18" charset="0"/>
                        </a:rPr>
                        <a:t> ở </a:t>
                      </a:r>
                      <a:r>
                        <a:rPr lang="en-US" sz="2700" baseline="0" dirty="0" err="1" smtClean="0">
                          <a:solidFill>
                            <a:schemeClr val="tx1"/>
                          </a:solidFill>
                          <a:latin typeface="Times New Roman" panose="02020603050405020304" pitchFamily="18" charset="0"/>
                          <a:cs typeface="Times New Roman" panose="02020603050405020304" pitchFamily="18" charset="0"/>
                        </a:rPr>
                        <a:t>chân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trang</a:t>
                      </a:r>
                      <a:r>
                        <a:rPr lang="en-US" sz="2700" baseline="0" dirty="0" smtClean="0">
                          <a:solidFill>
                            <a:schemeClr val="tx1"/>
                          </a:solidFill>
                          <a:latin typeface="Times New Roman" panose="02020603050405020304" pitchFamily="18" charset="0"/>
                          <a:cs typeface="Times New Roman" panose="02020603050405020304" pitchFamily="18" charset="0"/>
                        </a:rPr>
                        <a:t>.</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Trả</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lời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câu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hỏi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hiểu</a:t>
                      </a:r>
                      <a:r>
                        <a:rPr lang="en-US" sz="2700" baseline="0" dirty="0" smtClean="0">
                          <a:solidFill>
                            <a:schemeClr val="tx1"/>
                          </a:solidFill>
                          <a:latin typeface="Times New Roman" panose="02020603050405020304" pitchFamily="18" charset="0"/>
                          <a:cs typeface="Times New Roman" panose="02020603050405020304" pitchFamily="18" charset="0"/>
                        </a:rPr>
                        <a:t>.</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Làm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bài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tập</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hành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tiếng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Việt</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21114923"/>
                  </a:ext>
                </a:extLst>
              </a:tr>
              <a:tr h="1371600">
                <a:tc>
                  <a:txBody>
                    <a:bodyPr/>
                    <a:lstStyle/>
                    <a:p>
                      <a:pPr algn="just"/>
                      <a:r>
                        <a:rPr lang="en-US" sz="2700" b="1" i="0" dirty="0" smtClean="0">
                          <a:solidFill>
                            <a:schemeClr val="tx1"/>
                          </a:solidFill>
                          <a:latin typeface="Times New Roman" panose="02020603050405020304" pitchFamily="18" charset="0"/>
                          <a:cs typeface="Times New Roman" panose="02020603050405020304" pitchFamily="18" charset="0"/>
                        </a:rPr>
                        <a:t>VIẾT</a:t>
                      </a:r>
                    </a:p>
                    <a:p>
                      <a:pPr algn="just"/>
                      <a:r>
                        <a:rPr lang="en-US" sz="2700" b="0" i="0" dirty="0" smtClean="0">
                          <a:solidFill>
                            <a:schemeClr val="tx1"/>
                          </a:solidFill>
                          <a:latin typeface="Times New Roman" panose="02020603050405020304" pitchFamily="18" charset="0"/>
                          <a:cs typeface="Times New Roman" panose="02020603050405020304" pitchFamily="18" charset="0"/>
                        </a:rPr>
                        <a:t>- </a:t>
                      </a:r>
                      <a:r>
                        <a:rPr lang="en-US" sz="2700" b="0" i="0" dirty="0" err="1" smtClean="0">
                          <a:solidFill>
                            <a:schemeClr val="tx1"/>
                          </a:solidFill>
                          <a:latin typeface="Times New Roman" panose="02020603050405020304" pitchFamily="18" charset="0"/>
                          <a:cs typeface="Times New Roman" panose="02020603050405020304" pitchFamily="18" charset="0"/>
                        </a:rPr>
                        <a:t>Định</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hướng</a:t>
                      </a:r>
                      <a:endParaRPr lang="en-US" sz="2700" b="0" i="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Thực</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hành</a:t>
                      </a:r>
                      <a:endParaRPr lang="en-US" sz="2700" b="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 </a:t>
                      </a:r>
                      <a:r>
                        <a:rPr lang="en-US" sz="270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định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hướng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viết</a:t>
                      </a:r>
                      <a:endParaRPr lang="en-US" sz="270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Làm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bài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tập</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hành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viết</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9173735"/>
                  </a:ext>
                </a:extLst>
              </a:tr>
              <a:tr h="1371600">
                <a:tc>
                  <a:txBody>
                    <a:bodyPr/>
                    <a:lstStyle/>
                    <a:p>
                      <a:pPr algn="just"/>
                      <a:r>
                        <a:rPr lang="en-US" sz="2700" b="1" i="0" dirty="0" smtClean="0">
                          <a:solidFill>
                            <a:schemeClr val="tx1"/>
                          </a:solidFill>
                          <a:latin typeface="Times New Roman" panose="02020603050405020304" pitchFamily="18" charset="0"/>
                          <a:cs typeface="Times New Roman" panose="02020603050405020304" pitchFamily="18" charset="0"/>
                        </a:rPr>
                        <a:t>NÓI</a:t>
                      </a:r>
                      <a:r>
                        <a:rPr lang="en-US" sz="2700" b="1" i="0" baseline="0" dirty="0" smtClean="0">
                          <a:solidFill>
                            <a:schemeClr val="tx1"/>
                          </a:solidFill>
                          <a:latin typeface="Times New Roman" panose="02020603050405020304" pitchFamily="18" charset="0"/>
                          <a:cs typeface="Times New Roman" panose="02020603050405020304" pitchFamily="18" charset="0"/>
                        </a:rPr>
                        <a:t> VÀ NGHE</a:t>
                      </a: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Định</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hướng</a:t>
                      </a:r>
                      <a:endParaRPr lang="en-US" sz="2700" b="0" i="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Thực</a:t>
                      </a:r>
                      <a:r>
                        <a:rPr lang="en-US" sz="2700" b="0" i="0" baseline="0" dirty="0" smtClean="0">
                          <a:solidFill>
                            <a:schemeClr val="tx1"/>
                          </a:solidFill>
                          <a:latin typeface="Times New Roman" panose="02020603050405020304" pitchFamily="18" charset="0"/>
                          <a:cs typeface="Times New Roman" panose="02020603050405020304" pitchFamily="18" charset="0"/>
                        </a:rPr>
                        <a:t> </a:t>
                      </a:r>
                      <a:r>
                        <a:rPr lang="en-US" sz="2700" b="0" i="0" baseline="0" dirty="0" err="1" smtClean="0">
                          <a:solidFill>
                            <a:schemeClr val="tx1"/>
                          </a:solidFill>
                          <a:latin typeface="Times New Roman" panose="02020603050405020304" pitchFamily="18" charset="0"/>
                          <a:cs typeface="Times New Roman" panose="02020603050405020304" pitchFamily="18" charset="0"/>
                        </a:rPr>
                        <a:t>hành</a:t>
                      </a:r>
                      <a:endParaRPr lang="en-US" sz="2700" b="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 </a:t>
                      </a:r>
                      <a:r>
                        <a:rPr lang="en-US" sz="270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định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hướng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nói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và</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nghe</a:t>
                      </a:r>
                      <a:endParaRPr lang="en-US" sz="2700" baseline="0" dirty="0" smtClean="0">
                        <a:solidFill>
                          <a:schemeClr val="tx1"/>
                        </a:solidFill>
                        <a:latin typeface="Times New Roman" panose="02020603050405020304" pitchFamily="18" charset="0"/>
                        <a:cs typeface="Times New Roman" panose="02020603050405020304" pitchFamily="18" charset="0"/>
                      </a:endParaRP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Làm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bài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tập</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thực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hành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nói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và</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nghe</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33256909"/>
                  </a:ext>
                </a:extLst>
              </a:tr>
              <a:tr h="960120">
                <a:tc>
                  <a:txBody>
                    <a:bodyPr/>
                    <a:lstStyle/>
                    <a:p>
                      <a:pPr algn="just"/>
                      <a:r>
                        <a:rPr lang="en-US" sz="2700" b="0" i="0" dirty="0" smtClean="0">
                          <a:solidFill>
                            <a:schemeClr val="tx1"/>
                          </a:solidFill>
                          <a:latin typeface="Times New Roman" panose="02020603050405020304" pitchFamily="18" charset="0"/>
                          <a:cs typeface="Times New Roman" panose="02020603050405020304" pitchFamily="18" charset="0"/>
                        </a:rPr>
                        <a:t>TỰ</a:t>
                      </a:r>
                      <a:r>
                        <a:rPr lang="en-US" sz="2700" b="0" i="0" baseline="0" dirty="0" smtClean="0">
                          <a:solidFill>
                            <a:schemeClr val="tx1"/>
                          </a:solidFill>
                          <a:latin typeface="Times New Roman" panose="02020603050405020304" pitchFamily="18" charset="0"/>
                          <a:cs typeface="Times New Roman" panose="02020603050405020304" pitchFamily="18" charset="0"/>
                        </a:rPr>
                        <a:t> ĐÁNH GIÁ</a:t>
                      </a:r>
                      <a:endParaRPr lang="en-US" sz="2700" b="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err="1" smtClean="0">
                          <a:solidFill>
                            <a:schemeClr val="tx1"/>
                          </a:solidFill>
                          <a:latin typeface="Times New Roman" panose="02020603050405020304" pitchFamily="18" charset="0"/>
                          <a:cs typeface="Times New Roman" panose="02020603050405020304" pitchFamily="18" charset="0"/>
                        </a:rPr>
                        <a:t>Tự</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đánh</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giá</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kết</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quả</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hiểu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viết</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thông</a:t>
                      </a:r>
                      <a:r>
                        <a:rPr lang="en-US" sz="2700" baseline="0" dirty="0" smtClean="0">
                          <a:solidFill>
                            <a:schemeClr val="tx1"/>
                          </a:solidFill>
                          <a:latin typeface="Times New Roman" panose="02020603050405020304" pitchFamily="18" charset="0"/>
                          <a:cs typeface="Times New Roman" panose="02020603050405020304" pitchFamily="18" charset="0"/>
                        </a:rPr>
                        <a:t> qua </a:t>
                      </a:r>
                      <a:r>
                        <a:rPr lang="en-US" sz="2700" baseline="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và</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trả</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lời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các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câu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hỏi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trắc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nghiệm</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tự</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luận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về</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một</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văn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bản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tương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tự</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văn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bản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đã</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học</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46109773"/>
                  </a:ext>
                </a:extLst>
              </a:tr>
              <a:tr h="960120">
                <a:tc>
                  <a:txBody>
                    <a:bodyPr/>
                    <a:lstStyle/>
                    <a:p>
                      <a:pPr algn="just"/>
                      <a:r>
                        <a:rPr lang="en-US" sz="2700" b="0" i="0" dirty="0" smtClean="0">
                          <a:solidFill>
                            <a:schemeClr val="tx1"/>
                          </a:solidFill>
                          <a:latin typeface="Times New Roman" panose="02020603050405020304" pitchFamily="18" charset="0"/>
                          <a:cs typeface="Times New Roman" panose="02020603050405020304" pitchFamily="18" charset="0"/>
                        </a:rPr>
                        <a:t>HƯỚNG</a:t>
                      </a:r>
                      <a:r>
                        <a:rPr lang="en-US" sz="2700" b="0" i="0" baseline="0" dirty="0" smtClean="0">
                          <a:solidFill>
                            <a:schemeClr val="tx1"/>
                          </a:solidFill>
                          <a:latin typeface="Times New Roman" panose="02020603050405020304" pitchFamily="18" charset="0"/>
                          <a:cs typeface="Times New Roman" panose="02020603050405020304" pitchFamily="18" charset="0"/>
                        </a:rPr>
                        <a:t> DẪN TỰ HỌC</a:t>
                      </a:r>
                      <a:endParaRPr lang="en-US" sz="2700" b="0" i="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700" dirty="0" smtClean="0">
                          <a:solidFill>
                            <a:schemeClr val="tx1"/>
                          </a:solidFill>
                          <a:latin typeface="Times New Roman" panose="02020603050405020304" pitchFamily="18" charset="0"/>
                          <a:cs typeface="Times New Roman" panose="02020603050405020304" pitchFamily="18" charset="0"/>
                        </a:rPr>
                        <a:t>- </a:t>
                      </a:r>
                      <a:r>
                        <a:rPr lang="en-US" sz="2700" dirty="0" err="1" smtClean="0">
                          <a:solidFill>
                            <a:schemeClr val="tx1"/>
                          </a:solidFill>
                          <a:latin typeface="Times New Roman" panose="02020603050405020304" pitchFamily="18" charset="0"/>
                          <a:cs typeface="Times New Roman" panose="02020603050405020304" pitchFamily="18" charset="0"/>
                        </a:rPr>
                        <a:t>Đọc</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mở</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rộng</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theo</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gợi</a:t>
                      </a:r>
                      <a:r>
                        <a:rPr lang="en-US" sz="2700" baseline="0" dirty="0" smtClean="0">
                          <a:solidFill>
                            <a:schemeClr val="tx1"/>
                          </a:solidFill>
                          <a:latin typeface="Times New Roman" panose="02020603050405020304" pitchFamily="18" charset="0"/>
                          <a:cs typeface="Times New Roman" panose="02020603050405020304" pitchFamily="18" charset="0"/>
                        </a:rPr>
                        <a:t> ý</a:t>
                      </a:r>
                    </a:p>
                    <a:p>
                      <a:pPr algn="just"/>
                      <a:r>
                        <a:rPr lang="en-US" sz="2700" baseline="0" dirty="0" smtClean="0">
                          <a:solidFill>
                            <a:schemeClr val="tx1"/>
                          </a:solidFill>
                          <a:latin typeface="Times New Roman" panose="02020603050405020304" pitchFamily="18" charset="0"/>
                          <a:cs typeface="Times New Roman" panose="02020603050405020304" pitchFamily="18" charset="0"/>
                        </a:rPr>
                        <a:t>- Thu </a:t>
                      </a:r>
                      <a:r>
                        <a:rPr lang="en-US" sz="2700" baseline="0" dirty="0" err="1" smtClean="0">
                          <a:solidFill>
                            <a:schemeClr val="tx1"/>
                          </a:solidFill>
                          <a:latin typeface="Times New Roman" panose="02020603050405020304" pitchFamily="18" charset="0"/>
                          <a:cs typeface="Times New Roman" panose="02020603050405020304" pitchFamily="18" charset="0"/>
                        </a:rPr>
                        <a:t>thập</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tư</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liệu</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liên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quan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đến</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bài</a:t>
                      </a:r>
                      <a:r>
                        <a:rPr lang="en-US" sz="2700" baseline="0" dirty="0" smtClean="0">
                          <a:solidFill>
                            <a:schemeClr val="tx1"/>
                          </a:solidFill>
                          <a:latin typeface="Times New Roman" panose="02020603050405020304" pitchFamily="18" charset="0"/>
                          <a:cs typeface="Times New Roman" panose="02020603050405020304" pitchFamily="18" charset="0"/>
                        </a:rPr>
                        <a:t> </a:t>
                      </a:r>
                      <a:r>
                        <a:rPr lang="en-US" sz="2700" baseline="0" dirty="0" err="1" smtClean="0">
                          <a:solidFill>
                            <a:schemeClr val="tx1"/>
                          </a:solidFill>
                          <a:latin typeface="Times New Roman" panose="02020603050405020304" pitchFamily="18" charset="0"/>
                          <a:cs typeface="Times New Roman" panose="02020603050405020304" pitchFamily="18" charset="0"/>
                        </a:rPr>
                        <a:t>học</a:t>
                      </a:r>
                      <a:endParaRPr lang="en-US" sz="27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01368477"/>
                  </a:ext>
                </a:extLst>
              </a:tr>
            </a:tbl>
          </a:graphicData>
        </a:graphic>
      </p:graphicFrame>
    </p:spTree>
    <p:extLst>
      <p:ext uri="{BB962C8B-B14F-4D97-AF65-F5344CB8AC3E}">
        <p14:creationId xmlns:p14="http://schemas.microsoft.com/office/powerpoint/2010/main" val="152972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495300"/>
            <a:ext cx="18973800" cy="11312430"/>
            <a:chOff x="-685800" y="-495300"/>
            <a:chExt cx="18973800" cy="11312430"/>
          </a:xfrm>
        </p:grpSpPr>
        <p:sp>
          <p:nvSpPr>
            <p:cNvPr id="7"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8" name="Freeform 3"/>
            <p:cNvSpPr/>
            <p:nvPr/>
          </p:nvSpPr>
          <p:spPr>
            <a:xfrm rot="-10800000">
              <a:off x="-685800" y="-495300"/>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grpSp>
        <p:nvGrpSpPr>
          <p:cNvPr id="4" name="Group 3"/>
          <p:cNvGrpSpPr/>
          <p:nvPr/>
        </p:nvGrpSpPr>
        <p:grpSpPr>
          <a:xfrm>
            <a:off x="609600" y="299720"/>
            <a:ext cx="17449800" cy="3395980"/>
            <a:chOff x="1028700" y="743240"/>
            <a:chExt cx="15613811" cy="8800520"/>
          </a:xfrm>
        </p:grpSpPr>
        <p:grpSp>
          <p:nvGrpSpPr>
            <p:cNvPr id="9" name="Group 51"/>
            <p:cNvGrpSpPr/>
            <p:nvPr/>
          </p:nvGrpSpPr>
          <p:grpSpPr>
            <a:xfrm>
              <a:off x="1028700" y="743240"/>
              <a:ext cx="15613811" cy="8800520"/>
              <a:chOff x="0" y="0"/>
              <a:chExt cx="4112279" cy="2317832"/>
            </a:xfrm>
          </p:grpSpPr>
          <p:sp>
            <p:nvSpPr>
              <p:cNvPr id="10"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11"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54"/>
            <p:cNvGrpSpPr/>
            <p:nvPr/>
          </p:nvGrpSpPr>
          <p:grpSpPr>
            <a:xfrm>
              <a:off x="1337094" y="1028700"/>
              <a:ext cx="14956138" cy="8229600"/>
              <a:chOff x="0" y="0"/>
              <a:chExt cx="3939065" cy="2167467"/>
            </a:xfrm>
          </p:grpSpPr>
          <p:sp>
            <p:nvSpPr>
              <p:cNvPr id="13"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14"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6" name="Rectangle 5"/>
          <p:cNvSpPr/>
          <p:nvPr/>
        </p:nvSpPr>
        <p:spPr>
          <a:xfrm>
            <a:off x="1185349" y="706842"/>
            <a:ext cx="16264451" cy="2800767"/>
          </a:xfrm>
          <a:prstGeom prst="rect">
            <a:avLst/>
          </a:prstGeom>
        </p:spPr>
        <p:txBody>
          <a:bodyPr wrap="square">
            <a:spAutoFit/>
          </a:bodyPr>
          <a:lstStyle/>
          <a:p>
            <a:pPr algn="just"/>
            <a:r>
              <a:rPr lang="vi-VN" sz="4400" dirty="0">
                <a:solidFill>
                  <a:prstClr val="black"/>
                </a:solidFill>
                <a:latin typeface="Times New Roman" panose="02020603050405020304" pitchFamily="18" charset="0"/>
                <a:ea typeface="SimSun" panose="02010600030101010101" pitchFamily="2" charset="-122"/>
              </a:rPr>
              <a:t>Sau khi đã làm quen với chương trình ngữ văn 6,7 trong  hai năm học trước, em cảm nhận được gì về môn Ngữ văn? Qua đó em đã biết gì, chưa biết gì và cần biết những gì trong chương trình Ngữ văn 8</a:t>
            </a:r>
            <a:r>
              <a:rPr lang="vi-VN" sz="4400" dirty="0" smtClean="0">
                <a:solidFill>
                  <a:prstClr val="black"/>
                </a:solidFill>
                <a:latin typeface="Times New Roman" panose="02020603050405020304" pitchFamily="18" charset="0"/>
                <a:ea typeface="SimSun" panose="02010600030101010101" pitchFamily="2" charset="-122"/>
              </a:rPr>
              <a:t>?</a:t>
            </a:r>
            <a:r>
              <a:rPr lang="en-US" sz="4400" dirty="0" smtClean="0">
                <a:solidFill>
                  <a:prstClr val="black"/>
                </a:solidFill>
                <a:latin typeface="Times New Roman" panose="02020603050405020304" pitchFamily="18" charset="0"/>
                <a:ea typeface="SimSun" panose="02010600030101010101" pitchFamily="2" charset="-122"/>
              </a:rPr>
              <a:t> (</a:t>
            </a:r>
            <a:r>
              <a:rPr lang="en-US" sz="4400" dirty="0" err="1" smtClean="0">
                <a:solidFill>
                  <a:prstClr val="black"/>
                </a:solidFill>
                <a:latin typeface="Times New Roman" panose="02020603050405020304" pitchFamily="18" charset="0"/>
                <a:ea typeface="SimSun" panose="02010600030101010101" pitchFamily="2" charset="-122"/>
              </a:rPr>
              <a:t>Hoàn</a:t>
            </a:r>
            <a:r>
              <a:rPr lang="en-US" sz="4400" dirty="0" smtClean="0">
                <a:solidFill>
                  <a:prstClr val="black"/>
                </a:solidFill>
                <a:latin typeface="Times New Roman" panose="02020603050405020304" pitchFamily="18" charset="0"/>
                <a:ea typeface="SimSun" panose="02010600030101010101" pitchFamily="2" charset="-122"/>
              </a:rPr>
              <a:t> </a:t>
            </a:r>
            <a:r>
              <a:rPr lang="en-US" sz="4400" dirty="0" err="1" smtClean="0">
                <a:solidFill>
                  <a:prstClr val="black"/>
                </a:solidFill>
                <a:latin typeface="Times New Roman" panose="02020603050405020304" pitchFamily="18" charset="0"/>
                <a:ea typeface="SimSun" panose="02010600030101010101" pitchFamily="2" charset="-122"/>
              </a:rPr>
              <a:t>thiện</a:t>
            </a:r>
            <a:r>
              <a:rPr lang="en-US" sz="4400" dirty="0" smtClean="0">
                <a:solidFill>
                  <a:prstClr val="black"/>
                </a:solidFill>
                <a:latin typeface="Times New Roman" panose="02020603050405020304" pitchFamily="18" charset="0"/>
                <a:ea typeface="SimSun" panose="02010600030101010101" pitchFamily="2" charset="-122"/>
              </a:rPr>
              <a:t> </a:t>
            </a:r>
            <a:r>
              <a:rPr lang="en-US" sz="4400" dirty="0" err="1" smtClean="0">
                <a:solidFill>
                  <a:prstClr val="black"/>
                </a:solidFill>
                <a:latin typeface="Times New Roman" panose="02020603050405020304" pitchFamily="18" charset="0"/>
                <a:ea typeface="SimSun" panose="02010600030101010101" pitchFamily="2" charset="-122"/>
              </a:rPr>
              <a:t>bảng</a:t>
            </a:r>
            <a:r>
              <a:rPr lang="en-US" sz="4400" dirty="0" smtClean="0">
                <a:solidFill>
                  <a:prstClr val="black"/>
                </a:solidFill>
                <a:latin typeface="Times New Roman" panose="02020603050405020304" pitchFamily="18" charset="0"/>
                <a:ea typeface="SimSun" panose="02010600030101010101" pitchFamily="2" charset="-122"/>
              </a:rPr>
              <a:t> </a:t>
            </a:r>
            <a:r>
              <a:rPr lang="en-US" sz="4400" dirty="0">
                <a:solidFill>
                  <a:prstClr val="black"/>
                </a:solidFill>
                <a:latin typeface="Times New Roman" panose="02020603050405020304" pitchFamily="18" charset="0"/>
                <a:ea typeface="SimSun" panose="02010600030101010101" pitchFamily="2" charset="-122"/>
              </a:rPr>
              <a:t>3</a:t>
            </a:r>
            <a:r>
              <a:rPr lang="en-US" sz="4400" dirty="0" smtClean="0">
                <a:solidFill>
                  <a:prstClr val="black"/>
                </a:solidFill>
                <a:latin typeface="Times New Roman" panose="02020603050405020304" pitchFamily="18" charset="0"/>
                <a:ea typeface="SimSun" panose="02010600030101010101" pitchFamily="2" charset="-122"/>
              </a:rPr>
              <a:t>)</a:t>
            </a:r>
            <a:endParaRPr lang="en-US" sz="4400" dirty="0">
              <a:solidFill>
                <a:prstClr val="black"/>
              </a:solidFill>
            </a:endParaRPr>
          </a:p>
        </p:txBody>
      </p:sp>
      <p:pic>
        <p:nvPicPr>
          <p:cNvPr id="2" name="Picture 1"/>
          <p:cNvPicPr>
            <a:picLocks noChangeAspect="1"/>
          </p:cNvPicPr>
          <p:nvPr/>
        </p:nvPicPr>
        <p:blipFill>
          <a:blip r:embed="rId5"/>
          <a:stretch>
            <a:fillRect/>
          </a:stretch>
        </p:blipFill>
        <p:spPr>
          <a:xfrm>
            <a:off x="3835246" y="3888470"/>
            <a:ext cx="10952814" cy="6157951"/>
          </a:xfrm>
          <a:prstGeom prst="rect">
            <a:avLst/>
          </a:prstGeom>
        </p:spPr>
      </p:pic>
      <p:grpSp>
        <p:nvGrpSpPr>
          <p:cNvPr id="20" name="Group 13"/>
          <p:cNvGrpSpPr/>
          <p:nvPr/>
        </p:nvGrpSpPr>
        <p:grpSpPr>
          <a:xfrm>
            <a:off x="181633" y="0"/>
            <a:ext cx="443638" cy="12628979"/>
            <a:chOff x="0" y="0"/>
            <a:chExt cx="591518" cy="16838639"/>
          </a:xfrm>
        </p:grpSpPr>
        <p:sp>
          <p:nvSpPr>
            <p:cNvPr id="21" name="Freeform 14"/>
            <p:cNvSpPr/>
            <p:nvPr/>
          </p:nvSpPr>
          <p:spPr>
            <a:xfrm rot="-5400000">
              <a:off x="-1687989" y="1687989"/>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15"/>
            <p:cNvSpPr/>
            <p:nvPr/>
          </p:nvSpPr>
          <p:spPr>
            <a:xfrm rot="-5400000">
              <a:off x="-1687989" y="5978370"/>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16"/>
            <p:cNvSpPr/>
            <p:nvPr/>
          </p:nvSpPr>
          <p:spPr>
            <a:xfrm rot="-5400000">
              <a:off x="-1687989" y="10268751"/>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Freeform 17"/>
            <p:cNvSpPr/>
            <p:nvPr/>
          </p:nvSpPr>
          <p:spPr>
            <a:xfrm rot="-5400000">
              <a:off x="-1687989" y="14559132"/>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3984012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5"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pic>
        <p:nvPicPr>
          <p:cNvPr id="2" name="Picture 1"/>
          <p:cNvPicPr>
            <a:picLocks noChangeAspect="1"/>
          </p:cNvPicPr>
          <p:nvPr/>
        </p:nvPicPr>
        <p:blipFill>
          <a:blip r:embed="rId5"/>
          <a:stretch>
            <a:fillRect/>
          </a:stretch>
        </p:blipFill>
        <p:spPr>
          <a:xfrm>
            <a:off x="2446784" y="672666"/>
            <a:ext cx="6511709" cy="9144000"/>
          </a:xfrm>
          <a:prstGeom prst="rect">
            <a:avLst/>
          </a:prstGeom>
        </p:spPr>
      </p:pic>
      <p:pic>
        <p:nvPicPr>
          <p:cNvPr id="6" name="Picture 5"/>
          <p:cNvPicPr>
            <a:picLocks noChangeAspect="1"/>
          </p:cNvPicPr>
          <p:nvPr/>
        </p:nvPicPr>
        <p:blipFill rotWithShape="1">
          <a:blip r:embed="rId6"/>
          <a:srcRect l="13318" r="13218"/>
          <a:stretch/>
        </p:blipFill>
        <p:spPr>
          <a:xfrm>
            <a:off x="9580100" y="672666"/>
            <a:ext cx="6717480" cy="9144000"/>
          </a:xfrm>
          <a:prstGeom prst="rect">
            <a:avLst/>
          </a:prstGeom>
        </p:spPr>
      </p:pic>
      <p:grpSp>
        <p:nvGrpSpPr>
          <p:cNvPr id="7" name="Group 13"/>
          <p:cNvGrpSpPr/>
          <p:nvPr/>
        </p:nvGrpSpPr>
        <p:grpSpPr>
          <a:xfrm>
            <a:off x="181633" y="0"/>
            <a:ext cx="443638" cy="12628979"/>
            <a:chOff x="0" y="0"/>
            <a:chExt cx="591518" cy="16838639"/>
          </a:xfrm>
        </p:grpSpPr>
        <p:sp>
          <p:nvSpPr>
            <p:cNvPr id="8" name="Freeform 14"/>
            <p:cNvSpPr/>
            <p:nvPr/>
          </p:nvSpPr>
          <p:spPr>
            <a:xfrm rot="-5400000">
              <a:off x="-1687989" y="1687989"/>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15"/>
            <p:cNvSpPr/>
            <p:nvPr/>
          </p:nvSpPr>
          <p:spPr>
            <a:xfrm rot="-5400000">
              <a:off x="-1687989" y="5978370"/>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6"/>
            <p:cNvSpPr/>
            <p:nvPr/>
          </p:nvSpPr>
          <p:spPr>
            <a:xfrm rot="-5400000">
              <a:off x="-1687989" y="10268751"/>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7"/>
            <p:cNvSpPr/>
            <p:nvPr/>
          </p:nvSpPr>
          <p:spPr>
            <a:xfrm rot="-5400000">
              <a:off x="-1687989" y="14559132"/>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Tree>
    <p:extLst>
      <p:ext uri="{BB962C8B-B14F-4D97-AF65-F5344CB8AC3E}">
        <p14:creationId xmlns:p14="http://schemas.microsoft.com/office/powerpoint/2010/main" val="172143615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41" name="TextBox 4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8" name="TextBox 4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164201"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55" name="TextBox 5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6" name="Freeform 5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6"/>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1" name="Group 91"/>
          <p:cNvGrpSpPr/>
          <p:nvPr/>
        </p:nvGrpSpPr>
        <p:grpSpPr>
          <a:xfrm>
            <a:off x="5849674" y="2179520"/>
            <a:ext cx="5971862" cy="983993"/>
            <a:chOff x="0" y="0"/>
            <a:chExt cx="1572836" cy="234163"/>
          </a:xfrm>
        </p:grpSpPr>
        <p:sp>
          <p:nvSpPr>
            <p:cNvPr id="92" name="Freeform 92"/>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a:solidFill>
                <a:srgbClr val="E76262"/>
              </a:solidFill>
            </a:ln>
          </p:spPr>
        </p:sp>
        <p:sp>
          <p:nvSpPr>
            <p:cNvPr id="93" name="TextBox 9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4" name="Freeform 94"/>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95" name="Freeform 95"/>
          <p:cNvSpPr/>
          <p:nvPr/>
        </p:nvSpPr>
        <p:spPr>
          <a:xfrm rot="-244622">
            <a:off x="14978818" y="7308653"/>
            <a:ext cx="1587845" cy="2190131"/>
          </a:xfrm>
          <a:custGeom>
            <a:avLst/>
            <a:gdLst/>
            <a:ahLst/>
            <a:cxnLst/>
            <a:rect l="l" t="t" r="r" b="b"/>
            <a:pathLst>
              <a:path w="1587845" h="2190131">
                <a:moveTo>
                  <a:pt x="0" y="0"/>
                </a:moveTo>
                <a:lnTo>
                  <a:pt x="1587845" y="0"/>
                </a:lnTo>
                <a:lnTo>
                  <a:pt x="1587845" y="2190131"/>
                </a:lnTo>
                <a:lnTo>
                  <a:pt x="0" y="2190131"/>
                </a:lnTo>
                <a:lnTo>
                  <a:pt x="0" y="0"/>
                </a:lnTo>
                <a:close/>
              </a:path>
            </a:pathLst>
          </a:custGeom>
          <a:blipFill>
            <a:blip r:embed="rId9"/>
            <a:stretch>
              <a:fillRect/>
            </a:stretch>
          </a:blipFill>
        </p:spPr>
      </p:sp>
      <p:sp>
        <p:nvSpPr>
          <p:cNvPr id="96" name="Freeform 96"/>
          <p:cNvSpPr/>
          <p:nvPr/>
        </p:nvSpPr>
        <p:spPr>
          <a:xfrm rot="254373">
            <a:off x="13718356" y="7760215"/>
            <a:ext cx="1260463" cy="1738569"/>
          </a:xfrm>
          <a:custGeom>
            <a:avLst/>
            <a:gdLst/>
            <a:ahLst/>
            <a:cxnLst/>
            <a:rect l="l" t="t" r="r" b="b"/>
            <a:pathLst>
              <a:path w="1260463" h="1738569">
                <a:moveTo>
                  <a:pt x="0" y="0"/>
                </a:moveTo>
                <a:lnTo>
                  <a:pt x="1260462" y="0"/>
                </a:lnTo>
                <a:lnTo>
                  <a:pt x="1260462" y="1738569"/>
                </a:lnTo>
                <a:lnTo>
                  <a:pt x="0" y="1738569"/>
                </a:lnTo>
                <a:lnTo>
                  <a:pt x="0" y="0"/>
                </a:lnTo>
                <a:close/>
              </a:path>
            </a:pathLst>
          </a:custGeom>
          <a:blipFill>
            <a:blip r:embed="rId9"/>
            <a:stretch>
              <a:fillRect/>
            </a:stretch>
          </a:blipFill>
        </p:spPr>
      </p:sp>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dirty="0">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1" name="Freeform 111"/>
          <p:cNvSpPr/>
          <p:nvPr/>
        </p:nvSpPr>
        <p:spPr>
          <a:xfrm>
            <a:off x="13923714" y="316351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sp>
        <p:nvSpPr>
          <p:cNvPr id="112" name="Freeform 112"/>
          <p:cNvSpPr/>
          <p:nvPr/>
        </p:nvSpPr>
        <p:spPr>
          <a:xfrm rot="1255237">
            <a:off x="2451491" y="7608819"/>
            <a:ext cx="1180043" cy="812600"/>
          </a:xfrm>
          <a:custGeom>
            <a:avLst/>
            <a:gdLst/>
            <a:ahLst/>
            <a:cxnLst/>
            <a:rect l="l" t="t" r="r" b="b"/>
            <a:pathLst>
              <a:path w="1180043" h="812600">
                <a:moveTo>
                  <a:pt x="0" y="0"/>
                </a:moveTo>
                <a:lnTo>
                  <a:pt x="1180044" y="0"/>
                </a:lnTo>
                <a:lnTo>
                  <a:pt x="1180044" y="812600"/>
                </a:lnTo>
                <a:lnTo>
                  <a:pt x="0" y="812600"/>
                </a:lnTo>
                <a:lnTo>
                  <a:pt x="0" y="0"/>
                </a:lnTo>
                <a:close/>
              </a:path>
            </a:pathLst>
          </a:custGeom>
          <a:blipFill>
            <a:blip r:embed="rId10"/>
            <a:stretch>
              <a:fillRect t="-62571" r="-193516" b="-197067"/>
            </a:stretch>
          </a:blipFill>
        </p:spPr>
      </p:sp>
      <p:sp>
        <p:nvSpPr>
          <p:cNvPr id="113" name="Freeform 113"/>
          <p:cNvSpPr/>
          <p:nvPr/>
        </p:nvSpPr>
        <p:spPr>
          <a:xfrm rot="-1453828" flipH="1">
            <a:off x="3742280" y="8108606"/>
            <a:ext cx="728793" cy="501861"/>
          </a:xfrm>
          <a:custGeom>
            <a:avLst/>
            <a:gdLst/>
            <a:ahLst/>
            <a:cxnLst/>
            <a:rect l="l" t="t" r="r" b="b"/>
            <a:pathLst>
              <a:path w="728793" h="501861">
                <a:moveTo>
                  <a:pt x="728794" y="0"/>
                </a:moveTo>
                <a:lnTo>
                  <a:pt x="0" y="0"/>
                </a:lnTo>
                <a:lnTo>
                  <a:pt x="0" y="501861"/>
                </a:lnTo>
                <a:lnTo>
                  <a:pt x="728794" y="501861"/>
                </a:lnTo>
                <a:lnTo>
                  <a:pt x="728794" y="0"/>
                </a:lnTo>
                <a:close/>
              </a:path>
            </a:pathLst>
          </a:custGeom>
          <a:blipFill>
            <a:blip r:embed="rId10"/>
            <a:stretch>
              <a:fillRect t="-62571" r="-193516" b="-197067"/>
            </a:stretch>
          </a:blipFill>
        </p:spPr>
      </p:sp>
      <p:sp>
        <p:nvSpPr>
          <p:cNvPr id="114" name="Freeform 114"/>
          <p:cNvSpPr/>
          <p:nvPr/>
        </p:nvSpPr>
        <p:spPr>
          <a:xfrm rot="-6902382" flipH="1">
            <a:off x="14161458" y="1923684"/>
            <a:ext cx="1011795" cy="696741"/>
          </a:xfrm>
          <a:custGeom>
            <a:avLst/>
            <a:gdLst/>
            <a:ahLst/>
            <a:cxnLst/>
            <a:rect l="l" t="t" r="r" b="b"/>
            <a:pathLst>
              <a:path w="1011795" h="696741">
                <a:moveTo>
                  <a:pt x="1011795" y="0"/>
                </a:moveTo>
                <a:lnTo>
                  <a:pt x="0" y="0"/>
                </a:lnTo>
                <a:lnTo>
                  <a:pt x="0" y="696740"/>
                </a:lnTo>
                <a:lnTo>
                  <a:pt x="1011795" y="696740"/>
                </a:lnTo>
                <a:lnTo>
                  <a:pt x="1011795" y="0"/>
                </a:lnTo>
                <a:close/>
              </a:path>
            </a:pathLst>
          </a:custGeom>
          <a:blipFill>
            <a:blip r:embed="rId10"/>
            <a:stretch>
              <a:fillRect t="-62571" r="-193516" b="-197067"/>
            </a:stretch>
          </a:blipFill>
        </p:spPr>
      </p:sp>
      <p:sp>
        <p:nvSpPr>
          <p:cNvPr id="115" name="Freeform 115"/>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8"/>
                </a:ext>
              </a:extLst>
            </a:blip>
            <a:stretch>
              <a:fillRect t="-112263"/>
            </a:stretch>
          </a:blipFill>
        </p:spPr>
      </p:sp>
      <p:pic>
        <p:nvPicPr>
          <p:cNvPr id="116" name="Picture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7552" y="678179"/>
            <a:ext cx="4585026" cy="4203551"/>
          </a:xfrm>
          <a:prstGeom prst="rect">
            <a:avLst/>
          </a:prstGeom>
        </p:spPr>
      </p:pic>
      <p:pic>
        <p:nvPicPr>
          <p:cNvPr id="97" name="Picture 96"/>
          <p:cNvPicPr>
            <a:picLocks noChangeAspect="1"/>
          </p:cNvPicPr>
          <p:nvPr/>
        </p:nvPicPr>
        <p:blipFill>
          <a:blip r:embed="rId12"/>
          <a:stretch>
            <a:fillRect/>
          </a:stretch>
        </p:blipFill>
        <p:spPr>
          <a:xfrm>
            <a:off x="2250289" y="2128017"/>
            <a:ext cx="13540390" cy="68951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nvGrpSpPr>
          <p:cNvPr id="4" name="Group 4"/>
          <p:cNvGrpSpPr/>
          <p:nvPr/>
        </p:nvGrpSpPr>
        <p:grpSpPr>
          <a:xfrm>
            <a:off x="489787" y="1470991"/>
            <a:ext cx="1461940" cy="7134326"/>
            <a:chOff x="-229006" y="-1"/>
            <a:chExt cx="1949253" cy="9512434"/>
          </a:xfrm>
        </p:grpSpPr>
        <p:sp>
          <p:nvSpPr>
            <p:cNvPr id="5" name="TextBox 5"/>
            <p:cNvSpPr txBox="1"/>
            <p:nvPr/>
          </p:nvSpPr>
          <p:spPr>
            <a:xfrm rot="16200000">
              <a:off x="508044" y="604091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6" name="TextBox 6"/>
            <p:cNvSpPr txBox="1"/>
            <p:nvPr/>
          </p:nvSpPr>
          <p:spPr>
            <a:xfrm rot="16200000">
              <a:off x="508045" y="-73705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7" name="TextBox 7"/>
            <p:cNvSpPr txBox="1"/>
            <p:nvPr/>
          </p:nvSpPr>
          <p:spPr>
            <a:xfrm rot="16200000">
              <a:off x="508045" y="392610"/>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8" name="TextBox 8"/>
            <p:cNvSpPr txBox="1"/>
            <p:nvPr/>
          </p:nvSpPr>
          <p:spPr>
            <a:xfrm rot="16200000">
              <a:off x="508045" y="1522270"/>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9" name="TextBox 9"/>
            <p:cNvSpPr txBox="1"/>
            <p:nvPr/>
          </p:nvSpPr>
          <p:spPr>
            <a:xfrm rot="16200000">
              <a:off x="508045" y="265193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0" name="TextBox 10"/>
            <p:cNvSpPr txBox="1"/>
            <p:nvPr/>
          </p:nvSpPr>
          <p:spPr>
            <a:xfrm rot="16200000">
              <a:off x="508045" y="378159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rot="16200000">
              <a:off x="508045" y="491125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2" name="TextBox 12"/>
            <p:cNvSpPr txBox="1"/>
            <p:nvPr/>
          </p:nvSpPr>
          <p:spPr>
            <a:xfrm rot="16200000">
              <a:off x="508045" y="717057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3" name="TextBox 13"/>
            <p:cNvSpPr txBox="1"/>
            <p:nvPr/>
          </p:nvSpPr>
          <p:spPr>
            <a:xfrm rot="16200000">
              <a:off x="508045" y="830023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sp>
        <p:nvSpPr>
          <p:cNvPr id="57" name="Freeform 57"/>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6"/>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grpSp>
        <p:nvGrpSpPr>
          <p:cNvPr id="92" name="Group 92"/>
          <p:cNvGrpSpPr/>
          <p:nvPr/>
        </p:nvGrpSpPr>
        <p:grpSpPr>
          <a:xfrm>
            <a:off x="9144000" y="2583992"/>
            <a:ext cx="6327796" cy="5961365"/>
            <a:chOff x="0" y="0"/>
            <a:chExt cx="1666580" cy="1570071"/>
          </a:xfrm>
        </p:grpSpPr>
        <p:sp>
          <p:nvSpPr>
            <p:cNvPr id="93" name="Freeform 93"/>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4" name="TextBox 94"/>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5" name="Group 95"/>
          <p:cNvGrpSpPr/>
          <p:nvPr/>
        </p:nvGrpSpPr>
        <p:grpSpPr>
          <a:xfrm>
            <a:off x="2507810" y="2612011"/>
            <a:ext cx="6327796" cy="5961365"/>
            <a:chOff x="0" y="0"/>
            <a:chExt cx="1666580" cy="1570071"/>
          </a:xfrm>
        </p:grpSpPr>
        <p:sp>
          <p:nvSpPr>
            <p:cNvPr id="96" name="Freeform 96"/>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7" name="TextBox 97"/>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8" name="Group 98"/>
          <p:cNvGrpSpPr/>
          <p:nvPr/>
        </p:nvGrpSpPr>
        <p:grpSpPr>
          <a:xfrm>
            <a:off x="9254920" y="3595955"/>
            <a:ext cx="244068" cy="244068"/>
            <a:chOff x="0" y="0"/>
            <a:chExt cx="812800" cy="812800"/>
          </a:xfrm>
        </p:grpSpPr>
        <p:sp>
          <p:nvSpPr>
            <p:cNvPr id="99" name="Freeform 9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1" name="Group 101"/>
          <p:cNvGrpSpPr/>
          <p:nvPr/>
        </p:nvGrpSpPr>
        <p:grpSpPr>
          <a:xfrm>
            <a:off x="9254920" y="4382219"/>
            <a:ext cx="244068" cy="244068"/>
            <a:chOff x="0" y="0"/>
            <a:chExt cx="812800" cy="812800"/>
          </a:xfrm>
        </p:grpSpPr>
        <p:sp>
          <p:nvSpPr>
            <p:cNvPr id="102" name="Freeform 10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4" name="Group 104"/>
          <p:cNvGrpSpPr/>
          <p:nvPr/>
        </p:nvGrpSpPr>
        <p:grpSpPr>
          <a:xfrm>
            <a:off x="9254920" y="5168483"/>
            <a:ext cx="244068" cy="244068"/>
            <a:chOff x="0" y="0"/>
            <a:chExt cx="812800" cy="812800"/>
          </a:xfrm>
        </p:grpSpPr>
        <p:sp>
          <p:nvSpPr>
            <p:cNvPr id="105" name="Freeform 10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07" name="Group 107"/>
          <p:cNvGrpSpPr/>
          <p:nvPr/>
        </p:nvGrpSpPr>
        <p:grpSpPr>
          <a:xfrm>
            <a:off x="9254920" y="5954747"/>
            <a:ext cx="244068" cy="244068"/>
            <a:chOff x="0" y="0"/>
            <a:chExt cx="812800" cy="812800"/>
          </a:xfrm>
        </p:grpSpPr>
        <p:sp>
          <p:nvSpPr>
            <p:cNvPr id="108" name="Freeform 10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0" name="Group 110"/>
          <p:cNvGrpSpPr/>
          <p:nvPr/>
        </p:nvGrpSpPr>
        <p:grpSpPr>
          <a:xfrm>
            <a:off x="9254920" y="6741011"/>
            <a:ext cx="244068" cy="244068"/>
            <a:chOff x="0" y="0"/>
            <a:chExt cx="812800" cy="812800"/>
          </a:xfrm>
        </p:grpSpPr>
        <p:sp>
          <p:nvSpPr>
            <p:cNvPr id="111" name="Freeform 1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3" name="Group 113"/>
          <p:cNvGrpSpPr/>
          <p:nvPr/>
        </p:nvGrpSpPr>
        <p:grpSpPr>
          <a:xfrm>
            <a:off x="9254920" y="7527274"/>
            <a:ext cx="244068" cy="244068"/>
            <a:chOff x="0" y="0"/>
            <a:chExt cx="812800" cy="812800"/>
          </a:xfrm>
        </p:grpSpPr>
        <p:sp>
          <p:nvSpPr>
            <p:cNvPr id="114" name="Freeform 1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6" name="Group 116"/>
          <p:cNvGrpSpPr/>
          <p:nvPr/>
        </p:nvGrpSpPr>
        <p:grpSpPr>
          <a:xfrm>
            <a:off x="8479191" y="3595955"/>
            <a:ext cx="244068" cy="244068"/>
            <a:chOff x="0" y="0"/>
            <a:chExt cx="812800" cy="812800"/>
          </a:xfrm>
        </p:grpSpPr>
        <p:sp>
          <p:nvSpPr>
            <p:cNvPr id="117" name="Freeform 1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19" name="Group 119"/>
          <p:cNvGrpSpPr/>
          <p:nvPr/>
        </p:nvGrpSpPr>
        <p:grpSpPr>
          <a:xfrm>
            <a:off x="8479191" y="4382219"/>
            <a:ext cx="244068" cy="244068"/>
            <a:chOff x="0" y="0"/>
            <a:chExt cx="812800" cy="812800"/>
          </a:xfrm>
        </p:grpSpPr>
        <p:sp>
          <p:nvSpPr>
            <p:cNvPr id="120" name="Freeform 1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2" name="Group 122"/>
          <p:cNvGrpSpPr/>
          <p:nvPr/>
        </p:nvGrpSpPr>
        <p:grpSpPr>
          <a:xfrm>
            <a:off x="8479191" y="5168483"/>
            <a:ext cx="244068" cy="244068"/>
            <a:chOff x="0" y="0"/>
            <a:chExt cx="812800" cy="812800"/>
          </a:xfrm>
        </p:grpSpPr>
        <p:sp>
          <p:nvSpPr>
            <p:cNvPr id="123" name="Freeform 1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5" name="Group 125"/>
          <p:cNvGrpSpPr/>
          <p:nvPr/>
        </p:nvGrpSpPr>
        <p:grpSpPr>
          <a:xfrm>
            <a:off x="8479191" y="5954747"/>
            <a:ext cx="244068" cy="244068"/>
            <a:chOff x="0" y="0"/>
            <a:chExt cx="812800" cy="812800"/>
          </a:xfrm>
        </p:grpSpPr>
        <p:sp>
          <p:nvSpPr>
            <p:cNvPr id="126" name="Freeform 1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28" name="Group 128"/>
          <p:cNvGrpSpPr/>
          <p:nvPr/>
        </p:nvGrpSpPr>
        <p:grpSpPr>
          <a:xfrm>
            <a:off x="8479191" y="6741011"/>
            <a:ext cx="244068" cy="244068"/>
            <a:chOff x="0" y="0"/>
            <a:chExt cx="812800" cy="812800"/>
          </a:xfrm>
        </p:grpSpPr>
        <p:sp>
          <p:nvSpPr>
            <p:cNvPr id="129" name="Freeform 1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131" name="Group 131"/>
          <p:cNvGrpSpPr/>
          <p:nvPr/>
        </p:nvGrpSpPr>
        <p:grpSpPr>
          <a:xfrm>
            <a:off x="8479191" y="7527274"/>
            <a:ext cx="244068" cy="244068"/>
            <a:chOff x="0" y="0"/>
            <a:chExt cx="812800" cy="812800"/>
          </a:xfrm>
        </p:grpSpPr>
        <p:sp>
          <p:nvSpPr>
            <p:cNvPr id="132" name="Freeform 1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4" name="TextBox 134"/>
          <p:cNvSpPr txBox="1"/>
          <p:nvPr/>
        </p:nvSpPr>
        <p:spPr>
          <a:xfrm rot="5400000">
            <a:off x="8859902" y="2346136"/>
            <a:ext cx="330566" cy="1359346"/>
          </a:xfrm>
          <a:prstGeom prst="rect">
            <a:avLst/>
          </a:prstGeom>
        </p:spPr>
        <p:txBody>
          <a:bodyPr lIns="0" tIns="0" rIns="0" bIns="0" rtlCol="0" anchor="t">
            <a:spAutoFit/>
          </a:bodyPr>
          <a:lstStyle/>
          <a:p>
            <a:pPr algn="ctr">
              <a:lnSpc>
                <a:spcPts val="10560"/>
              </a:lnSpc>
            </a:pPr>
            <a:r>
              <a:rPr lang="en-US" sz="7543">
                <a:solidFill>
                  <a:srgbClr val="503D36"/>
                </a:solidFill>
                <a:latin typeface="Times New Roman" panose="02020603050405020304" pitchFamily="18" charset="0"/>
                <a:cs typeface="Times New Roman" panose="02020603050405020304" pitchFamily="18" charset="0"/>
              </a:rPr>
              <a:t>)</a:t>
            </a:r>
          </a:p>
        </p:txBody>
      </p:sp>
      <p:sp>
        <p:nvSpPr>
          <p:cNvPr id="135" name="TextBox 135"/>
          <p:cNvSpPr txBox="1"/>
          <p:nvPr/>
        </p:nvSpPr>
        <p:spPr>
          <a:xfrm rot="5400000">
            <a:off x="8860700" y="3131583"/>
            <a:ext cx="330566" cy="1359346"/>
          </a:xfrm>
          <a:prstGeom prst="rect">
            <a:avLst/>
          </a:prstGeom>
        </p:spPr>
        <p:txBody>
          <a:bodyPr lIns="0" tIns="0" rIns="0" bIns="0" rtlCol="0" anchor="t">
            <a:spAutoFit/>
          </a:bodyPr>
          <a:lstStyle/>
          <a:p>
            <a:pPr algn="ctr">
              <a:lnSpc>
                <a:spcPts val="10560"/>
              </a:lnSpc>
            </a:pPr>
            <a:r>
              <a:rPr lang="en-US" sz="7543">
                <a:solidFill>
                  <a:srgbClr val="C46848"/>
                </a:solidFill>
                <a:latin typeface="Times New Roman" panose="02020603050405020304" pitchFamily="18" charset="0"/>
                <a:cs typeface="Times New Roman" panose="02020603050405020304" pitchFamily="18" charset="0"/>
              </a:rPr>
              <a:t>)</a:t>
            </a:r>
          </a:p>
        </p:txBody>
      </p:sp>
      <p:sp>
        <p:nvSpPr>
          <p:cNvPr id="136" name="TextBox 136"/>
          <p:cNvSpPr txBox="1"/>
          <p:nvPr/>
        </p:nvSpPr>
        <p:spPr>
          <a:xfrm rot="5400000">
            <a:off x="8860700" y="3917499"/>
            <a:ext cx="330566" cy="135934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7" name="TextBox 137"/>
          <p:cNvSpPr txBox="1"/>
          <p:nvPr/>
        </p:nvSpPr>
        <p:spPr>
          <a:xfrm rot="5400000">
            <a:off x="8860700" y="4703413"/>
            <a:ext cx="330566" cy="135934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8" name="TextBox 138"/>
          <p:cNvSpPr txBox="1"/>
          <p:nvPr/>
        </p:nvSpPr>
        <p:spPr>
          <a:xfrm rot="5400000">
            <a:off x="8860700" y="5489329"/>
            <a:ext cx="330566" cy="135934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39" name="TextBox 139"/>
          <p:cNvSpPr txBox="1"/>
          <p:nvPr/>
        </p:nvSpPr>
        <p:spPr>
          <a:xfrm rot="5400000">
            <a:off x="8860700" y="6275245"/>
            <a:ext cx="330566" cy="135934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40" name="TextBox 140"/>
          <p:cNvSpPr txBox="1"/>
          <p:nvPr/>
        </p:nvSpPr>
        <p:spPr>
          <a:xfrm rot="5400000">
            <a:off x="8860700" y="7061160"/>
            <a:ext cx="330566" cy="1359346"/>
          </a:xfrm>
          <a:prstGeom prst="rect">
            <a:avLst/>
          </a:prstGeom>
        </p:spPr>
        <p:txBody>
          <a:bodyPr lIns="0" tIns="0" rIns="0" bIns="0" rtlCol="0" anchor="t">
            <a:spAutoFit/>
          </a:bodyPr>
          <a:lstStyle/>
          <a:p>
            <a:pPr algn="ctr">
              <a:lnSpc>
                <a:spcPts val="10560"/>
              </a:lnSpc>
            </a:pPr>
            <a:r>
              <a:rPr lang="en-US" sz="7543">
                <a:solidFill>
                  <a:srgbClr val="E76262"/>
                </a:solidFill>
                <a:latin typeface="Times New Roman" panose="02020603050405020304" pitchFamily="18" charset="0"/>
                <a:cs typeface="Times New Roman" panose="02020603050405020304" pitchFamily="18" charset="0"/>
              </a:rPr>
              <a:t>)</a:t>
            </a:r>
          </a:p>
        </p:txBody>
      </p:sp>
      <p:sp>
        <p:nvSpPr>
          <p:cNvPr id="141" name="Freeform 141"/>
          <p:cNvSpPr/>
          <p:nvPr/>
        </p:nvSpPr>
        <p:spPr>
          <a:xfrm>
            <a:off x="13643621" y="1927464"/>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7"/>
            <a:stretch>
              <a:fillRect/>
            </a:stretch>
          </a:blipFill>
        </p:spPr>
      </p:sp>
      <p:sp>
        <p:nvSpPr>
          <p:cNvPr id="142" name="Freeform 142"/>
          <p:cNvSpPr/>
          <p:nvPr/>
        </p:nvSpPr>
        <p:spPr>
          <a:xfrm>
            <a:off x="2238122" y="75836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8"/>
            <a:stretch>
              <a:fillRect/>
            </a:stretch>
          </a:blipFill>
        </p:spPr>
      </p:sp>
      <p:sp>
        <p:nvSpPr>
          <p:cNvPr id="143" name="TextBox 143"/>
          <p:cNvSpPr txBox="1"/>
          <p:nvPr/>
        </p:nvSpPr>
        <p:spPr>
          <a:xfrm>
            <a:off x="3878716" y="3907410"/>
            <a:ext cx="3585983" cy="641201"/>
          </a:xfrm>
          <a:prstGeom prst="rect">
            <a:avLst/>
          </a:prstGeom>
        </p:spPr>
        <p:txBody>
          <a:bodyPr lIns="0" tIns="0" rIns="0" bIns="0" rtlCol="0" anchor="t">
            <a:spAutoFit/>
          </a:bodyPr>
          <a:lstStyle/>
          <a:p>
            <a:pPr marL="0" lvl="0" indent="0" algn="ctr">
              <a:lnSpc>
                <a:spcPts val="5023"/>
              </a:lnSpc>
              <a:spcBef>
                <a:spcPct val="0"/>
              </a:spcBef>
            </a:pPr>
            <a:r>
              <a:rPr lang="en-US" sz="5400" dirty="0" err="1" smtClean="0">
                <a:solidFill>
                  <a:srgbClr val="503D36"/>
                </a:solidFill>
                <a:latin typeface="Times New Roman" panose="02020603050405020304" pitchFamily="18" charset="0"/>
                <a:cs typeface="Times New Roman" panose="02020603050405020304" pitchFamily="18" charset="0"/>
              </a:rPr>
              <a:t>Phần</a:t>
            </a:r>
            <a:r>
              <a:rPr lang="en-US" sz="5400" dirty="0" smtClean="0">
                <a:solidFill>
                  <a:srgbClr val="503D36"/>
                </a:solidFill>
                <a:latin typeface="Times New Roman" panose="02020603050405020304" pitchFamily="18" charset="0"/>
                <a:cs typeface="Times New Roman" panose="02020603050405020304" pitchFamily="18" charset="0"/>
              </a:rPr>
              <a:t> </a:t>
            </a:r>
            <a:r>
              <a:rPr lang="en-US" sz="5400" dirty="0" smtClean="0">
                <a:solidFill>
                  <a:srgbClr val="503D36"/>
                </a:solidFill>
                <a:latin typeface="Times New Roman" panose="02020603050405020304" pitchFamily="18" charset="0"/>
                <a:cs typeface="Times New Roman" panose="02020603050405020304" pitchFamily="18" charset="0"/>
              </a:rPr>
              <a:t>A</a:t>
            </a:r>
            <a:endParaRPr lang="en-US" sz="5400" dirty="0">
              <a:solidFill>
                <a:srgbClr val="503D36"/>
              </a:solidFill>
              <a:latin typeface="Times New Roman" panose="02020603050405020304" pitchFamily="18" charset="0"/>
              <a:cs typeface="Times New Roman" panose="02020603050405020304" pitchFamily="18" charset="0"/>
            </a:endParaRPr>
          </a:p>
        </p:txBody>
      </p:sp>
      <p:sp>
        <p:nvSpPr>
          <p:cNvPr id="144" name="TextBox 144"/>
          <p:cNvSpPr txBox="1"/>
          <p:nvPr/>
        </p:nvSpPr>
        <p:spPr>
          <a:xfrm>
            <a:off x="10721696" y="3907410"/>
            <a:ext cx="3585983" cy="641201"/>
          </a:xfrm>
          <a:prstGeom prst="rect">
            <a:avLst/>
          </a:prstGeom>
        </p:spPr>
        <p:txBody>
          <a:bodyPr lIns="0" tIns="0" rIns="0" bIns="0" rtlCol="0" anchor="t">
            <a:spAutoFit/>
          </a:bodyPr>
          <a:lstStyle/>
          <a:p>
            <a:pPr marL="0" lvl="0" indent="0" algn="ctr">
              <a:lnSpc>
                <a:spcPts val="5023"/>
              </a:lnSpc>
              <a:spcBef>
                <a:spcPct val="0"/>
              </a:spcBef>
            </a:pPr>
            <a:r>
              <a:rPr lang="en-US" sz="5400" dirty="0" err="1" smtClean="0">
                <a:solidFill>
                  <a:srgbClr val="503D36"/>
                </a:solidFill>
                <a:latin typeface="Times New Roman" panose="02020603050405020304" pitchFamily="18" charset="0"/>
                <a:cs typeface="Times New Roman" panose="02020603050405020304" pitchFamily="18" charset="0"/>
              </a:rPr>
              <a:t>Phần</a:t>
            </a:r>
            <a:r>
              <a:rPr lang="en-US" sz="5400" dirty="0" smtClean="0">
                <a:solidFill>
                  <a:srgbClr val="503D36"/>
                </a:solidFill>
                <a:latin typeface="Times New Roman" panose="02020603050405020304" pitchFamily="18" charset="0"/>
                <a:cs typeface="Times New Roman" panose="02020603050405020304" pitchFamily="18" charset="0"/>
              </a:rPr>
              <a:t> </a:t>
            </a:r>
            <a:r>
              <a:rPr lang="en-US" sz="5400" dirty="0">
                <a:solidFill>
                  <a:srgbClr val="503D36"/>
                </a:solidFill>
                <a:latin typeface="Times New Roman" panose="02020603050405020304" pitchFamily="18" charset="0"/>
                <a:cs typeface="Times New Roman" panose="02020603050405020304" pitchFamily="18" charset="0"/>
              </a:rPr>
              <a:t>B</a:t>
            </a:r>
            <a:endParaRPr lang="en-US" sz="5400" dirty="0">
              <a:solidFill>
                <a:srgbClr val="503D36"/>
              </a:solidFill>
              <a:latin typeface="Times New Roman" panose="02020603050405020304" pitchFamily="18" charset="0"/>
              <a:cs typeface="Times New Roman" panose="02020603050405020304" pitchFamily="18" charset="0"/>
            </a:endParaRPr>
          </a:p>
        </p:txBody>
      </p:sp>
      <p:sp>
        <p:nvSpPr>
          <p:cNvPr id="145" name="Freeform 145"/>
          <p:cNvSpPr/>
          <p:nvPr/>
        </p:nvSpPr>
        <p:spPr>
          <a:xfrm>
            <a:off x="3018566" y="1745323"/>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9">
              <a:extLst>
                <a:ext uri="{96DAC541-7B7A-43D3-8B79-37D633B846F1}">
                  <asvg:svgBlip xmlns="" xmlns:asvg="http://schemas.microsoft.com/office/drawing/2016/SVG/main" r:embed="rId10"/>
                </a:ext>
              </a:extLst>
            </a:blip>
            <a:stretch>
              <a:fillRect t="-112263"/>
            </a:stretch>
          </a:blipFill>
        </p:spPr>
      </p:sp>
      <p:sp>
        <p:nvSpPr>
          <p:cNvPr id="146" name="Freeform 146"/>
          <p:cNvSpPr/>
          <p:nvPr/>
        </p:nvSpPr>
        <p:spPr>
          <a:xfrm rot="-63734">
            <a:off x="3477935" y="3743001"/>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1">
              <a:extLst>
                <a:ext uri="{96DAC541-7B7A-43D3-8B79-37D633B846F1}">
                  <asvg:svgBlip xmlns="" xmlns:asvg="http://schemas.microsoft.com/office/drawing/2016/SVG/main" r:embed="rId12"/>
                </a:ext>
              </a:extLst>
            </a:blip>
            <a:stretch>
              <a:fillRect r="-58022" b="-75336"/>
            </a:stretch>
          </a:blipFill>
        </p:spPr>
      </p:sp>
      <p:sp>
        <p:nvSpPr>
          <p:cNvPr id="147" name="Freeform 147"/>
          <p:cNvSpPr/>
          <p:nvPr/>
        </p:nvSpPr>
        <p:spPr>
          <a:xfrm rot="-3955797" flipH="1" flipV="1">
            <a:off x="14751050" y="802083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3"/>
            <a:stretch>
              <a:fillRect t="-62571" r="-193516" b="-197067"/>
            </a:stretch>
          </a:blipFill>
        </p:spPr>
      </p:sp>
      <p:sp>
        <p:nvSpPr>
          <p:cNvPr id="148" name="Freeform 148"/>
          <p:cNvSpPr/>
          <p:nvPr/>
        </p:nvSpPr>
        <p:spPr>
          <a:xfrm rot="107698">
            <a:off x="11069685" y="3793442"/>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1">
              <a:extLst>
                <a:ext uri="{96DAC541-7B7A-43D3-8B79-37D633B846F1}">
                  <asvg:svgBlip xmlns="" xmlns:asvg="http://schemas.microsoft.com/office/drawing/2016/SVG/main" r:embed="rId12"/>
                </a:ext>
              </a:extLst>
            </a:blip>
            <a:stretch>
              <a:fillRect r="-58022" b="-75336"/>
            </a:stretch>
          </a:blipFill>
        </p:spPr>
      </p:sp>
      <p:sp>
        <p:nvSpPr>
          <p:cNvPr id="149" name="Freeform 149"/>
          <p:cNvSpPr/>
          <p:nvPr/>
        </p:nvSpPr>
        <p:spPr>
          <a:xfrm rot="248596" flipH="1" flipV="1">
            <a:off x="13895479" y="4279529"/>
            <a:ext cx="801563" cy="693516"/>
          </a:xfrm>
          <a:custGeom>
            <a:avLst/>
            <a:gdLst/>
            <a:ahLst/>
            <a:cxnLst/>
            <a:rect l="l" t="t" r="r" b="b"/>
            <a:pathLst>
              <a:path w="801563" h="693516">
                <a:moveTo>
                  <a:pt x="801563" y="693517"/>
                </a:moveTo>
                <a:lnTo>
                  <a:pt x="0" y="693517"/>
                </a:lnTo>
                <a:lnTo>
                  <a:pt x="0" y="0"/>
                </a:lnTo>
                <a:lnTo>
                  <a:pt x="801563" y="0"/>
                </a:lnTo>
                <a:lnTo>
                  <a:pt x="801563" y="693517"/>
                </a:lnTo>
                <a:close/>
              </a:path>
            </a:pathLst>
          </a:custGeom>
          <a:blipFill>
            <a:blip r:embed="rId11">
              <a:extLst>
                <a:ext uri="{96DAC541-7B7A-43D3-8B79-37D633B846F1}">
                  <asvg:svgBlip xmlns="" xmlns:asvg="http://schemas.microsoft.com/office/drawing/2016/SVG/main" r:embed="rId12"/>
                </a:ext>
              </a:extLst>
            </a:blip>
            <a:stretch>
              <a:fillRect r="-58022" b="-75336"/>
            </a:stretch>
          </a:blipFill>
        </p:spPr>
      </p:sp>
      <p:sp>
        <p:nvSpPr>
          <p:cNvPr id="150" name="Freeform 150"/>
          <p:cNvSpPr/>
          <p:nvPr/>
        </p:nvSpPr>
        <p:spPr>
          <a:xfrm rot="248596" flipH="1" flipV="1">
            <a:off x="7126653" y="4030711"/>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1">
              <a:extLst>
                <a:ext uri="{96DAC541-7B7A-43D3-8B79-37D633B846F1}">
                  <asvg:svgBlip xmlns="" xmlns:asvg="http://schemas.microsoft.com/office/drawing/2016/SVG/main" r:embed="rId12"/>
                </a:ext>
              </a:extLst>
            </a:blip>
            <a:stretch>
              <a:fillRect r="-58022" b="-75336"/>
            </a:stretch>
          </a:blipFill>
        </p:spPr>
      </p:sp>
      <p:grpSp>
        <p:nvGrpSpPr>
          <p:cNvPr id="151" name="Group 151"/>
          <p:cNvGrpSpPr/>
          <p:nvPr/>
        </p:nvGrpSpPr>
        <p:grpSpPr>
          <a:xfrm>
            <a:off x="537411" y="1690136"/>
            <a:ext cx="1461940" cy="7134326"/>
            <a:chOff x="-76607" y="-1"/>
            <a:chExt cx="1949253" cy="9512434"/>
          </a:xfrm>
        </p:grpSpPr>
        <p:sp>
          <p:nvSpPr>
            <p:cNvPr id="152" name="TextBox 152"/>
            <p:cNvSpPr txBox="1"/>
            <p:nvPr/>
          </p:nvSpPr>
          <p:spPr>
            <a:xfrm rot="5400000">
              <a:off x="660444" y="-73705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3" name="TextBox 153"/>
            <p:cNvSpPr txBox="1"/>
            <p:nvPr/>
          </p:nvSpPr>
          <p:spPr>
            <a:xfrm rot="5400000">
              <a:off x="660443" y="392610"/>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4" name="TextBox 154"/>
            <p:cNvSpPr txBox="1"/>
            <p:nvPr/>
          </p:nvSpPr>
          <p:spPr>
            <a:xfrm rot="5400000">
              <a:off x="660444" y="1522270"/>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5" name="TextBox 155"/>
            <p:cNvSpPr txBox="1"/>
            <p:nvPr/>
          </p:nvSpPr>
          <p:spPr>
            <a:xfrm rot="5400000">
              <a:off x="660444" y="265193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6" name="TextBox 156"/>
            <p:cNvSpPr txBox="1"/>
            <p:nvPr/>
          </p:nvSpPr>
          <p:spPr>
            <a:xfrm rot="5400000">
              <a:off x="660444" y="378159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7" name="TextBox 157"/>
            <p:cNvSpPr txBox="1"/>
            <p:nvPr/>
          </p:nvSpPr>
          <p:spPr>
            <a:xfrm rot="5400000">
              <a:off x="660444" y="4911251"/>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8" name="TextBox 158"/>
            <p:cNvSpPr txBox="1"/>
            <p:nvPr/>
          </p:nvSpPr>
          <p:spPr>
            <a:xfrm rot="5400000">
              <a:off x="660444" y="604091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59" name="TextBox 159"/>
            <p:cNvSpPr txBox="1"/>
            <p:nvPr/>
          </p:nvSpPr>
          <p:spPr>
            <a:xfrm rot="5400000">
              <a:off x="660444" y="717057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sp>
          <p:nvSpPr>
            <p:cNvPr id="160" name="TextBox 160"/>
            <p:cNvSpPr txBox="1"/>
            <p:nvPr/>
          </p:nvSpPr>
          <p:spPr>
            <a:xfrm rot="5400000">
              <a:off x="660444" y="8300232"/>
              <a:ext cx="475151" cy="1949252"/>
            </a:xfrm>
            <a:prstGeom prst="rect">
              <a:avLst/>
            </a:prstGeom>
          </p:spPr>
          <p:txBody>
            <a:bodyPr lIns="0" tIns="0" rIns="0" bIns="0" rtlCol="0" anchor="t">
              <a:spAutoFit/>
            </a:bodyPr>
            <a:lstStyle/>
            <a:p>
              <a:pPr algn="ctr">
                <a:lnSpc>
                  <a:spcPts val="11384"/>
                </a:lnSpc>
              </a:pPr>
              <a:r>
                <a:rPr lang="en-US" sz="8132">
                  <a:solidFill>
                    <a:srgbClr val="503D36"/>
                  </a:solidFill>
                  <a:latin typeface="Times New Roman" panose="02020603050405020304" pitchFamily="18" charset="0"/>
                  <a:cs typeface="Times New Roman" panose="02020603050405020304" pitchFamily="18" charset="0"/>
                </a:rPr>
                <a:t>)</a:t>
              </a:r>
            </a:p>
          </p:txBody>
        </p:sp>
      </p:grpSp>
      <p:sp>
        <p:nvSpPr>
          <p:cNvPr id="165" name="TextBox 165"/>
          <p:cNvSpPr txBox="1"/>
          <p:nvPr/>
        </p:nvSpPr>
        <p:spPr>
          <a:xfrm>
            <a:off x="3018566" y="4919812"/>
            <a:ext cx="5306284" cy="1661993"/>
          </a:xfrm>
          <a:prstGeom prst="rect">
            <a:avLst/>
          </a:prstGeom>
        </p:spPr>
        <p:txBody>
          <a:bodyPr lIns="0" tIns="0" rIns="0" bIns="0" rtlCol="0" anchor="t">
            <a:spAutoFit/>
          </a:bodyPr>
          <a:lstStyle/>
          <a:p>
            <a:pPr lvl="0" algn="ctr">
              <a:spcBef>
                <a:spcPct val="0"/>
              </a:spcBef>
            </a:pPr>
            <a:r>
              <a:rPr lang="en-US" sz="5400" b="1" dirty="0" err="1">
                <a:latin typeface="Times New Roman" panose="02020603050405020304" pitchFamily="18" charset="0"/>
                <a:cs typeface="Times New Roman" panose="02020603050405020304" pitchFamily="18" charset="0"/>
              </a:rPr>
              <a:t>Nội</a:t>
            </a:r>
            <a:r>
              <a:rPr lang="en-US" sz="5400" b="1" dirty="0">
                <a:latin typeface="Times New Roman" panose="02020603050405020304" pitchFamily="18" charset="0"/>
                <a:cs typeface="Times New Roman" panose="02020603050405020304" pitchFamily="18" charset="0"/>
              </a:rPr>
              <a:t> dung </a:t>
            </a:r>
            <a:r>
              <a:rPr lang="en-US" sz="5400" b="1" dirty="0" err="1">
                <a:latin typeface="Times New Roman" panose="02020603050405020304" pitchFamily="18" charset="0"/>
                <a:cs typeface="Times New Roman" panose="02020603050405020304" pitchFamily="18" charset="0"/>
              </a:rPr>
              <a:t>sách</a:t>
            </a:r>
            <a:r>
              <a:rPr lang="en-US" sz="5400" b="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Ngữ</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8</a:t>
            </a:r>
            <a:endParaRPr lang="en-US" sz="4800" dirty="0">
              <a:solidFill>
                <a:srgbClr val="503D36"/>
              </a:solidFill>
              <a:latin typeface="Times New Roman" panose="02020603050405020304" pitchFamily="18" charset="0"/>
              <a:cs typeface="Times New Roman" panose="02020603050405020304" pitchFamily="18" charset="0"/>
            </a:endParaRPr>
          </a:p>
        </p:txBody>
      </p:sp>
      <p:sp>
        <p:nvSpPr>
          <p:cNvPr id="166" name="TextBox 166"/>
          <p:cNvSpPr txBox="1"/>
          <p:nvPr/>
        </p:nvSpPr>
        <p:spPr>
          <a:xfrm>
            <a:off x="9861545" y="4919812"/>
            <a:ext cx="5306284" cy="1661993"/>
          </a:xfrm>
          <a:prstGeom prst="rect">
            <a:avLst/>
          </a:prstGeom>
        </p:spPr>
        <p:txBody>
          <a:bodyPr lIns="0" tIns="0" rIns="0" bIns="0" rtlCol="0" anchor="t">
            <a:spAutoFit/>
          </a:bodyPr>
          <a:lstStyle/>
          <a:p>
            <a:pPr algn="ctr"/>
            <a:r>
              <a:rPr lang="en-US" sz="5400" b="1" dirty="0" err="1">
                <a:latin typeface="Times New Roman" panose="02020603050405020304" pitchFamily="18" charset="0"/>
                <a:cs typeface="Times New Roman" panose="02020603050405020304" pitchFamily="18" charset="0"/>
              </a:rPr>
              <a:t>Cấu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trúc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sách</a:t>
            </a:r>
            <a:r>
              <a:rPr lang="en-US" sz="5400" b="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Ngữ</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8</a:t>
            </a:r>
          </a:p>
        </p:txBody>
      </p:sp>
    </p:spTree>
    <p:extLst>
      <p:ext uri="{BB962C8B-B14F-4D97-AF65-F5344CB8AC3E}">
        <p14:creationId xmlns:p14="http://schemas.microsoft.com/office/powerpoint/2010/main" val="574947067"/>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 xmlns:asvg="http://schemas.microsoft.com/office/drawing/2016/SVG/main" r:embed="rId4"/>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 xmlns:asvg="http://schemas.microsoft.com/office/drawing/2016/SVG/main" r:embed="rId4"/>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nvGrpSpPr>
          <p:cNvPr id="40" name="Group 40"/>
          <p:cNvGrpSpPr/>
          <p:nvPr/>
        </p:nvGrpSpPr>
        <p:grpSpPr>
          <a:xfrm>
            <a:off x="489787" y="1470991"/>
            <a:ext cx="1461940" cy="7134326"/>
            <a:chOff x="-229006" y="-1"/>
            <a:chExt cx="1949253" cy="9512434"/>
          </a:xfrm>
        </p:grpSpPr>
        <p:sp>
          <p:nvSpPr>
            <p:cNvPr id="41" name="TextBox 41"/>
            <p:cNvSpPr txBox="1"/>
            <p:nvPr/>
          </p:nvSpPr>
          <p:spPr>
            <a:xfrm rot="16200000">
              <a:off x="508044" y="604091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2" name="TextBox 42"/>
            <p:cNvSpPr txBox="1"/>
            <p:nvPr/>
          </p:nvSpPr>
          <p:spPr>
            <a:xfrm rot="16200000">
              <a:off x="508045" y="-7370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3" name="TextBox 43"/>
            <p:cNvSpPr txBox="1"/>
            <p:nvPr/>
          </p:nvSpPr>
          <p:spPr>
            <a:xfrm rot="16200000">
              <a:off x="508045" y="39261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4" name="TextBox 44"/>
            <p:cNvSpPr txBox="1"/>
            <p:nvPr/>
          </p:nvSpPr>
          <p:spPr>
            <a:xfrm rot="16200000">
              <a:off x="508045" y="152227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5" name="TextBox 45"/>
            <p:cNvSpPr txBox="1"/>
            <p:nvPr/>
          </p:nvSpPr>
          <p:spPr>
            <a:xfrm rot="16200000">
              <a:off x="508045" y="265193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6" name="TextBox 46"/>
            <p:cNvSpPr txBox="1"/>
            <p:nvPr/>
          </p:nvSpPr>
          <p:spPr>
            <a:xfrm rot="16200000">
              <a:off x="508045" y="378159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7" name="TextBox 47"/>
            <p:cNvSpPr txBox="1"/>
            <p:nvPr/>
          </p:nvSpPr>
          <p:spPr>
            <a:xfrm rot="16200000">
              <a:off x="508045" y="49112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8" name="TextBox 48"/>
            <p:cNvSpPr txBox="1"/>
            <p:nvPr/>
          </p:nvSpPr>
          <p:spPr>
            <a:xfrm rot="16200000">
              <a:off x="508045" y="717057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49" name="TextBox 49"/>
            <p:cNvSpPr txBox="1"/>
            <p:nvPr/>
          </p:nvSpPr>
          <p:spPr>
            <a:xfrm rot="16200000">
              <a:off x="508045" y="830023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6"/>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600">
                <a:latin typeface="#9Slide05 IcielSanelma" pitchFamily="2" charset="0"/>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sz="3600">
                <a:latin typeface="#9Slide05 IcielSanelma" pitchFamily="2" charset="0"/>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4800" dirty="0">
                <a:solidFill>
                  <a:srgbClr val="FFFFFF"/>
                </a:solidFill>
                <a:latin typeface="#9Slide05 IcielSanelma" pitchFamily="2" charset="0"/>
              </a:endParaRPr>
            </a:p>
          </p:txBody>
        </p:sp>
      </p:grpSp>
      <p:grpSp>
        <p:nvGrpSpPr>
          <p:cNvPr id="90" name="Group 90"/>
          <p:cNvGrpSpPr/>
          <p:nvPr/>
        </p:nvGrpSpPr>
        <p:grpSpPr>
          <a:xfrm>
            <a:off x="2493695" y="3809671"/>
            <a:ext cx="6795871" cy="4630776"/>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a:solidFill>
                <a:srgbClr val="E76262"/>
              </a:solidFill>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sp>
        <p:nvSpPr>
          <p:cNvPr id="95" name="Freeform 95"/>
          <p:cNvSpPr/>
          <p:nvPr/>
        </p:nvSpPr>
        <p:spPr>
          <a:xfrm>
            <a:off x="13915304" y="3449550"/>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9"/>
                </a:ext>
              </a:extLst>
            </a:blip>
            <a:stretch>
              <a:fillRect t="-112263"/>
            </a:stretch>
          </a:blipFill>
        </p:spPr>
      </p:sp>
      <p:sp>
        <p:nvSpPr>
          <p:cNvPr id="96" name="Freeform 96"/>
          <p:cNvSpPr/>
          <p:nvPr/>
        </p:nvSpPr>
        <p:spPr>
          <a:xfrm rot="1255237">
            <a:off x="2136994" y="7645083"/>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3143090" y="8072793"/>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7">
              <a:extLst>
                <a:ext uri="{96DAC541-7B7A-43D3-8B79-37D633B846F1}">
                  <asvg:svgBlip xmlns="" xmlns:asvg="http://schemas.microsoft.com/office/drawing/2016/SVG/main" r:embed="rId9"/>
                </a:ext>
              </a:extLst>
            </a:blip>
            <a:stretch>
              <a:fillRect t="-112263"/>
            </a:stretch>
          </a:blipFill>
        </p:spPr>
      </p:sp>
      <p:grpSp>
        <p:nvGrpSpPr>
          <p:cNvPr id="99" name="Group 99"/>
          <p:cNvGrpSpPr/>
          <p:nvPr/>
        </p:nvGrpSpPr>
        <p:grpSpPr>
          <a:xfrm>
            <a:off x="537411" y="1690136"/>
            <a:ext cx="1461940" cy="7134326"/>
            <a:chOff x="-76607" y="-1"/>
            <a:chExt cx="1949253" cy="9512434"/>
          </a:xfrm>
        </p:grpSpPr>
        <p:sp>
          <p:nvSpPr>
            <p:cNvPr id="100" name="TextBox 100"/>
            <p:cNvSpPr txBox="1"/>
            <p:nvPr/>
          </p:nvSpPr>
          <p:spPr>
            <a:xfrm rot="5400000">
              <a:off x="660444" y="-7370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1" name="TextBox 101"/>
            <p:cNvSpPr txBox="1"/>
            <p:nvPr/>
          </p:nvSpPr>
          <p:spPr>
            <a:xfrm rot="5400000">
              <a:off x="660443" y="39261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2" name="TextBox 102"/>
            <p:cNvSpPr txBox="1"/>
            <p:nvPr/>
          </p:nvSpPr>
          <p:spPr>
            <a:xfrm rot="5400000">
              <a:off x="660444" y="1522270"/>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3" name="TextBox 103"/>
            <p:cNvSpPr txBox="1"/>
            <p:nvPr/>
          </p:nvSpPr>
          <p:spPr>
            <a:xfrm rot="5400000">
              <a:off x="660444" y="265193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4" name="TextBox 104"/>
            <p:cNvSpPr txBox="1"/>
            <p:nvPr/>
          </p:nvSpPr>
          <p:spPr>
            <a:xfrm rot="5400000">
              <a:off x="660444" y="378159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5" name="TextBox 105"/>
            <p:cNvSpPr txBox="1"/>
            <p:nvPr/>
          </p:nvSpPr>
          <p:spPr>
            <a:xfrm rot="5400000">
              <a:off x="660444" y="4911251"/>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6" name="TextBox 106"/>
            <p:cNvSpPr txBox="1"/>
            <p:nvPr/>
          </p:nvSpPr>
          <p:spPr>
            <a:xfrm rot="5400000">
              <a:off x="660444" y="604091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7" name="TextBox 107"/>
            <p:cNvSpPr txBox="1"/>
            <p:nvPr/>
          </p:nvSpPr>
          <p:spPr>
            <a:xfrm rot="5400000">
              <a:off x="660444" y="717057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sp>
          <p:nvSpPr>
            <p:cNvPr id="108" name="TextBox 108"/>
            <p:cNvSpPr txBox="1"/>
            <p:nvPr/>
          </p:nvSpPr>
          <p:spPr>
            <a:xfrm rot="5400000">
              <a:off x="660444" y="8300232"/>
              <a:ext cx="475151" cy="1949252"/>
            </a:xfrm>
            <a:prstGeom prst="rect">
              <a:avLst/>
            </a:prstGeom>
          </p:spPr>
          <p:txBody>
            <a:bodyPr lIns="0" tIns="0" rIns="0" bIns="0" rtlCol="0" anchor="t">
              <a:spAutoFit/>
            </a:bodyPr>
            <a:lstStyle/>
            <a:p>
              <a:pPr algn="ctr">
                <a:lnSpc>
                  <a:spcPts val="11384"/>
                </a:lnSpc>
              </a:pPr>
              <a:r>
                <a:rPr lang="en-US" sz="16600">
                  <a:solidFill>
                    <a:srgbClr val="503D36"/>
                  </a:solidFill>
                  <a:latin typeface="#9Slide05 IcielSanelma" pitchFamily="2" charset="0"/>
                </a:rPr>
                <a:t>)</a:t>
              </a:r>
            </a:p>
          </p:txBody>
        </p:sp>
      </p:grpSp>
      <p:grpSp>
        <p:nvGrpSpPr>
          <p:cNvPr id="109" name="Group 109"/>
          <p:cNvGrpSpPr/>
          <p:nvPr/>
        </p:nvGrpSpPr>
        <p:grpSpPr>
          <a:xfrm>
            <a:off x="3715023" y="1698847"/>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sz="3600">
                <a:latin typeface="#9Slide05 IcielSanelma" pitchFamily="2" charset="0"/>
              </a:endParaRPr>
            </a:p>
          </p:txBody>
        </p:sp>
      </p:grpSp>
      <p:pic>
        <p:nvPicPr>
          <p:cNvPr id="113" name="Picture 1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4312" y="2884203"/>
            <a:ext cx="7012312" cy="7012312"/>
          </a:xfrm>
          <a:prstGeom prst="rect">
            <a:avLst/>
          </a:prstGeom>
        </p:spPr>
      </p:pic>
      <p:pic>
        <p:nvPicPr>
          <p:cNvPr id="114" name="Picture 113"/>
          <p:cNvPicPr>
            <a:picLocks noChangeAspect="1"/>
          </p:cNvPicPr>
          <p:nvPr/>
        </p:nvPicPr>
        <p:blipFill>
          <a:blip r:embed="rId12"/>
          <a:stretch>
            <a:fillRect/>
          </a:stretch>
        </p:blipFill>
        <p:spPr>
          <a:xfrm>
            <a:off x="2678340" y="3921359"/>
            <a:ext cx="6669602" cy="4029805"/>
          </a:xfrm>
          <a:prstGeom prst="rect">
            <a:avLst/>
          </a:prstGeom>
        </p:spPr>
      </p:pic>
      <p:pic>
        <p:nvPicPr>
          <p:cNvPr id="117" name="Picture 116"/>
          <p:cNvPicPr>
            <a:picLocks noChangeAspect="1"/>
          </p:cNvPicPr>
          <p:nvPr/>
        </p:nvPicPr>
        <p:blipFill>
          <a:blip r:embed="rId13"/>
          <a:stretch>
            <a:fillRect/>
          </a:stretch>
        </p:blipFill>
        <p:spPr>
          <a:xfrm>
            <a:off x="3918287" y="1139340"/>
            <a:ext cx="9431329" cy="3212870"/>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262495" y="665018"/>
            <a:ext cx="15555191" cy="8816209"/>
            <a:chOff x="0" y="0"/>
            <a:chExt cx="4096840" cy="2321965"/>
          </a:xfrm>
        </p:grpSpPr>
        <p:sp>
          <p:nvSpPr>
            <p:cNvPr id="3"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4"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5" name="Group 23"/>
          <p:cNvGrpSpPr/>
          <p:nvPr/>
        </p:nvGrpSpPr>
        <p:grpSpPr>
          <a:xfrm>
            <a:off x="2345634" y="2786652"/>
            <a:ext cx="13648512" cy="6366415"/>
            <a:chOff x="0" y="0"/>
            <a:chExt cx="3594670" cy="1676751"/>
          </a:xfrm>
        </p:grpSpPr>
        <p:sp>
          <p:nvSpPr>
            <p:cNvPr id="6" name="Freeform 24"/>
            <p:cNvSpPr/>
            <p:nvPr/>
          </p:nvSpPr>
          <p:spPr>
            <a:xfrm>
              <a:off x="0" y="0"/>
              <a:ext cx="3594670" cy="1676751"/>
            </a:xfrm>
            <a:custGeom>
              <a:avLst/>
              <a:gdLst/>
              <a:ahLst/>
              <a:cxnLst/>
              <a:rect l="l" t="t" r="r" b="b"/>
              <a:pathLst>
                <a:path w="3594670" h="1676751">
                  <a:moveTo>
                    <a:pt x="28929" y="0"/>
                  </a:moveTo>
                  <a:lnTo>
                    <a:pt x="3565741" y="0"/>
                  </a:lnTo>
                  <a:cubicBezTo>
                    <a:pt x="3573413" y="0"/>
                    <a:pt x="3580771" y="3048"/>
                    <a:pt x="3586197" y="8473"/>
                  </a:cubicBezTo>
                  <a:cubicBezTo>
                    <a:pt x="3591622" y="13898"/>
                    <a:pt x="3594670" y="21257"/>
                    <a:pt x="3594670" y="28929"/>
                  </a:cubicBezTo>
                  <a:lnTo>
                    <a:pt x="3594670" y="1647822"/>
                  </a:lnTo>
                  <a:cubicBezTo>
                    <a:pt x="3594670" y="1655495"/>
                    <a:pt x="3591622" y="1662853"/>
                    <a:pt x="3586197" y="1668278"/>
                  </a:cubicBezTo>
                  <a:cubicBezTo>
                    <a:pt x="3580771" y="1673703"/>
                    <a:pt x="3573413" y="1676751"/>
                    <a:pt x="3565741" y="1676751"/>
                  </a:cubicBezTo>
                  <a:lnTo>
                    <a:pt x="28929" y="1676751"/>
                  </a:lnTo>
                  <a:cubicBezTo>
                    <a:pt x="21257" y="1676751"/>
                    <a:pt x="13898" y="1673703"/>
                    <a:pt x="8473" y="1668278"/>
                  </a:cubicBezTo>
                  <a:cubicBezTo>
                    <a:pt x="3048" y="1662853"/>
                    <a:pt x="0" y="1655495"/>
                    <a:pt x="0" y="1647822"/>
                  </a:cubicBezTo>
                  <a:lnTo>
                    <a:pt x="0" y="28929"/>
                  </a:lnTo>
                  <a:cubicBezTo>
                    <a:pt x="0" y="21257"/>
                    <a:pt x="3048" y="13898"/>
                    <a:pt x="8473" y="8473"/>
                  </a:cubicBezTo>
                  <a:cubicBezTo>
                    <a:pt x="13898" y="3048"/>
                    <a:pt x="21257" y="0"/>
                    <a:pt x="28929" y="0"/>
                  </a:cubicBezTo>
                  <a:close/>
                </a:path>
              </a:pathLst>
            </a:custGeom>
            <a:solidFill>
              <a:srgbClr val="DDC6A2"/>
            </a:solidFill>
            <a:ln w="38100">
              <a:solidFill>
                <a:srgbClr val="000000"/>
              </a:solidFill>
            </a:ln>
          </p:spPr>
        </p:sp>
        <p:sp>
          <p:nvSpPr>
            <p:cNvPr id="7" name="TextBox 25"/>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11" name="Group 27"/>
          <p:cNvGrpSpPr/>
          <p:nvPr/>
        </p:nvGrpSpPr>
        <p:grpSpPr>
          <a:xfrm>
            <a:off x="6495329" y="3496754"/>
            <a:ext cx="4762086" cy="4762086"/>
            <a:chOff x="0" y="0"/>
            <a:chExt cx="6349448" cy="6349448"/>
          </a:xfrm>
        </p:grpSpPr>
        <p:grpSp>
          <p:nvGrpSpPr>
            <p:cNvPr id="12" name="Group 28"/>
            <p:cNvGrpSpPr>
              <a:grpSpLocks noChangeAspect="1"/>
            </p:cNvGrpSpPr>
            <p:nvPr/>
          </p:nvGrpSpPr>
          <p:grpSpPr>
            <a:xfrm>
              <a:off x="0" y="0"/>
              <a:ext cx="6349448" cy="6349448"/>
              <a:chOff x="0" y="0"/>
              <a:chExt cx="2540000" cy="2540000"/>
            </a:xfrm>
          </p:grpSpPr>
          <p:sp>
            <p:nvSpPr>
              <p:cNvPr id="13" name="Freeform 29"/>
              <p:cNvSpPr/>
              <p:nvPr/>
            </p:nvSpPr>
            <p:spPr>
              <a:xfrm>
                <a:off x="1270000" y="0"/>
                <a:ext cx="1372180" cy="2400215"/>
              </a:xfrm>
              <a:custGeom>
                <a:avLst/>
                <a:gdLst/>
                <a:ahLst/>
                <a:cxnLst/>
                <a:rect l="l" t="t" r="r" b="b"/>
                <a:pathLst>
                  <a:path w="1372180" h="2400215">
                    <a:moveTo>
                      <a:pt x="0" y="0"/>
                    </a:moveTo>
                    <a:cubicBezTo>
                      <a:pt x="586637" y="0"/>
                      <a:pt x="1096938" y="401801"/>
                      <a:pt x="1234559" y="972068"/>
                    </a:cubicBezTo>
                    <a:cubicBezTo>
                      <a:pt x="1372180" y="1542334"/>
                      <a:pt x="1101304" y="2132654"/>
                      <a:pt x="579237" y="2400215"/>
                    </a:cubicBezTo>
                    <a:lnTo>
                      <a:pt x="289618" y="1835107"/>
                    </a:lnTo>
                    <a:cubicBezTo>
                      <a:pt x="550652" y="1701327"/>
                      <a:pt x="686090" y="1406167"/>
                      <a:pt x="617279" y="1121034"/>
                    </a:cubicBezTo>
                    <a:cubicBezTo>
                      <a:pt x="548469" y="835901"/>
                      <a:pt x="293319" y="635000"/>
                      <a:pt x="0" y="635000"/>
                    </a:cubicBezTo>
                    <a:close/>
                  </a:path>
                </a:pathLst>
              </a:custGeom>
              <a:solidFill>
                <a:srgbClr val="3C3333"/>
              </a:solidFill>
            </p:spPr>
          </p:sp>
          <p:sp>
            <p:nvSpPr>
              <p:cNvPr id="14" name="Freeform 30"/>
              <p:cNvSpPr/>
              <p:nvPr/>
            </p:nvSpPr>
            <p:spPr>
              <a:xfrm>
                <a:off x="-106006" y="0"/>
                <a:ext cx="2011006" cy="2636797"/>
              </a:xfrm>
              <a:custGeom>
                <a:avLst/>
                <a:gdLst/>
                <a:ahLst/>
                <a:cxnLst/>
                <a:rect l="l" t="t" r="r" b="b"/>
                <a:pathLst>
                  <a:path w="2011006" h="2636797">
                    <a:moveTo>
                      <a:pt x="2011006" y="2369852"/>
                    </a:moveTo>
                    <a:cubicBezTo>
                      <a:pt x="1548643" y="2636797"/>
                      <a:pt x="968693" y="2586068"/>
                      <a:pt x="559698" y="2242904"/>
                    </a:cubicBezTo>
                    <a:cubicBezTo>
                      <a:pt x="150703" y="1899739"/>
                      <a:pt x="0" y="1337419"/>
                      <a:pt x="182567" y="835714"/>
                    </a:cubicBezTo>
                    <a:cubicBezTo>
                      <a:pt x="365135" y="334009"/>
                      <a:pt x="841989" y="53"/>
                      <a:pt x="1375879" y="0"/>
                    </a:cubicBezTo>
                    <a:lnTo>
                      <a:pt x="1375943" y="635000"/>
                    </a:lnTo>
                    <a:cubicBezTo>
                      <a:pt x="1108997" y="635027"/>
                      <a:pt x="870571" y="802004"/>
                      <a:pt x="779287" y="1052857"/>
                    </a:cubicBezTo>
                    <a:cubicBezTo>
                      <a:pt x="688003" y="1303709"/>
                      <a:pt x="763354" y="1584870"/>
                      <a:pt x="967852" y="1756452"/>
                    </a:cubicBezTo>
                    <a:cubicBezTo>
                      <a:pt x="1172350" y="1928034"/>
                      <a:pt x="1462325" y="1953399"/>
                      <a:pt x="1693506" y="1819926"/>
                    </a:cubicBezTo>
                    <a:close/>
                  </a:path>
                </a:pathLst>
              </a:custGeom>
              <a:solidFill>
                <a:srgbClr val="5F5558"/>
              </a:solidFill>
            </p:spPr>
          </p:sp>
        </p:grpSp>
      </p:grpSp>
      <p:sp>
        <p:nvSpPr>
          <p:cNvPr id="8" name="Freeform 50"/>
          <p:cNvSpPr/>
          <p:nvPr/>
        </p:nvSpPr>
        <p:spPr>
          <a:xfrm rot="-4482082">
            <a:off x="1995274" y="2442783"/>
            <a:ext cx="1507050" cy="1329972"/>
          </a:xfrm>
          <a:custGeom>
            <a:avLst/>
            <a:gdLst/>
            <a:ahLst/>
            <a:cxnLst/>
            <a:rect l="l" t="t" r="r" b="b"/>
            <a:pathLst>
              <a:path w="1507050" h="1329972">
                <a:moveTo>
                  <a:pt x="0" y="0"/>
                </a:moveTo>
                <a:lnTo>
                  <a:pt x="1507050" y="0"/>
                </a:lnTo>
                <a:lnTo>
                  <a:pt x="1507050" y="1329972"/>
                </a:lnTo>
                <a:lnTo>
                  <a:pt x="0" y="1329972"/>
                </a:lnTo>
                <a:lnTo>
                  <a:pt x="0" y="0"/>
                </a:lnTo>
                <a:close/>
              </a:path>
            </a:pathLst>
          </a:custGeom>
          <a:blipFill>
            <a:blip r:embed="rId3"/>
            <a:stretch>
              <a:fillRect/>
            </a:stretch>
          </a:blipFill>
        </p:spPr>
      </p:sp>
      <p:sp>
        <p:nvSpPr>
          <p:cNvPr id="9" name="Freeform 51"/>
          <p:cNvSpPr/>
          <p:nvPr/>
        </p:nvSpPr>
        <p:spPr>
          <a:xfrm>
            <a:off x="11257416" y="8616064"/>
            <a:ext cx="5156643" cy="1284473"/>
          </a:xfrm>
          <a:custGeom>
            <a:avLst/>
            <a:gdLst/>
            <a:ahLst/>
            <a:cxnLst/>
            <a:rect l="l" t="t" r="r" b="b"/>
            <a:pathLst>
              <a:path w="5156643" h="1284473">
                <a:moveTo>
                  <a:pt x="0" y="0"/>
                </a:moveTo>
                <a:lnTo>
                  <a:pt x="5156643" y="0"/>
                </a:lnTo>
                <a:lnTo>
                  <a:pt x="5156643" y="1284472"/>
                </a:lnTo>
                <a:lnTo>
                  <a:pt x="0" y="1284472"/>
                </a:lnTo>
                <a:lnTo>
                  <a:pt x="0" y="0"/>
                </a:lnTo>
                <a:close/>
              </a:path>
            </a:pathLst>
          </a:custGeom>
          <a:blipFill>
            <a:blip r:embed="rId4">
              <a:extLst>
                <a:ext uri="{96DAC541-7B7A-43D3-8B79-37D633B846F1}">
                  <asvg:svgBlip xmlns="" xmlns:asvg="http://schemas.microsoft.com/office/drawing/2016/SVG/main" r:embed="rId14"/>
                </a:ext>
              </a:extLst>
            </a:blip>
            <a:stretch>
              <a:fillRect/>
            </a:stretch>
          </a:blipFill>
        </p:spPr>
      </p:sp>
      <p:sp>
        <p:nvSpPr>
          <p:cNvPr id="10" name="Title 1"/>
          <p:cNvSpPr txBox="1">
            <a:spLocks/>
          </p:cNvSpPr>
          <p:nvPr/>
        </p:nvSpPr>
        <p:spPr>
          <a:xfrm>
            <a:off x="5020261" y="1373169"/>
            <a:ext cx="8039657" cy="19883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smtClean="0">
                <a:latin typeface="Times New Roman" panose="02020603050405020304" pitchFamily="18" charset="0"/>
                <a:cs typeface="Times New Roman" panose="02020603050405020304" pitchFamily="18" charset="0"/>
              </a:rPr>
              <a:t>Tích hợp bốn hoạt động</a:t>
            </a:r>
            <a:endParaRPr lang="en-US" sz="5400" b="1" i="1" dirty="0">
              <a:latin typeface="Times New Roman" panose="02020603050405020304" pitchFamily="18" charset="0"/>
              <a:cs typeface="Times New Roman" panose="02020603050405020304" pitchFamily="18" charset="0"/>
            </a:endParaRPr>
          </a:p>
        </p:txBody>
      </p:sp>
      <p:grpSp>
        <p:nvGrpSpPr>
          <p:cNvPr id="19" name="Group 38"/>
          <p:cNvGrpSpPr/>
          <p:nvPr/>
        </p:nvGrpSpPr>
        <p:grpSpPr>
          <a:xfrm>
            <a:off x="2748799" y="4162448"/>
            <a:ext cx="4295341" cy="981052"/>
            <a:chOff x="0" y="0"/>
            <a:chExt cx="1131283" cy="258384"/>
          </a:xfrm>
        </p:grpSpPr>
        <p:sp>
          <p:nvSpPr>
            <p:cNvPr id="20" name="Freeform 39"/>
            <p:cNvSpPr/>
            <p:nvPr/>
          </p:nvSpPr>
          <p:spPr>
            <a:xfrm>
              <a:off x="0" y="0"/>
              <a:ext cx="1131283" cy="258384"/>
            </a:xfrm>
            <a:custGeom>
              <a:avLst/>
              <a:gdLst/>
              <a:ahLst/>
              <a:cxnLst/>
              <a:rect l="l" t="t" r="r" b="b"/>
              <a:pathLst>
                <a:path w="1131283" h="258384">
                  <a:moveTo>
                    <a:pt x="91922" y="0"/>
                  </a:moveTo>
                  <a:lnTo>
                    <a:pt x="1039361" y="0"/>
                  </a:lnTo>
                  <a:cubicBezTo>
                    <a:pt x="1063740" y="0"/>
                    <a:pt x="1087121" y="9685"/>
                    <a:pt x="1104360" y="26923"/>
                  </a:cubicBezTo>
                  <a:cubicBezTo>
                    <a:pt x="1121598" y="44162"/>
                    <a:pt x="1131283" y="67543"/>
                    <a:pt x="1131283" y="91922"/>
                  </a:cubicBezTo>
                  <a:lnTo>
                    <a:pt x="1131283" y="166462"/>
                  </a:lnTo>
                  <a:cubicBezTo>
                    <a:pt x="1131283" y="190841"/>
                    <a:pt x="1121598" y="214222"/>
                    <a:pt x="1104360" y="231461"/>
                  </a:cubicBezTo>
                  <a:cubicBezTo>
                    <a:pt x="1087121" y="248699"/>
                    <a:pt x="1063740" y="258384"/>
                    <a:pt x="1039361" y="258384"/>
                  </a:cubicBezTo>
                  <a:lnTo>
                    <a:pt x="91922" y="258384"/>
                  </a:lnTo>
                  <a:cubicBezTo>
                    <a:pt x="67543" y="258384"/>
                    <a:pt x="44162" y="248699"/>
                    <a:pt x="26923" y="231461"/>
                  </a:cubicBezTo>
                  <a:cubicBezTo>
                    <a:pt x="9685" y="214222"/>
                    <a:pt x="0" y="190841"/>
                    <a:pt x="0" y="166462"/>
                  </a:cubicBezTo>
                  <a:lnTo>
                    <a:pt x="0" y="91922"/>
                  </a:lnTo>
                  <a:cubicBezTo>
                    <a:pt x="0" y="67543"/>
                    <a:pt x="9685" y="44162"/>
                    <a:pt x="26923" y="26923"/>
                  </a:cubicBezTo>
                  <a:cubicBezTo>
                    <a:pt x="44162" y="9685"/>
                    <a:pt x="67543" y="0"/>
                    <a:pt x="91922" y="0"/>
                  </a:cubicBezTo>
                  <a:close/>
                </a:path>
              </a:pathLst>
            </a:custGeom>
            <a:solidFill>
              <a:srgbClr val="4B412E"/>
            </a:solidFill>
            <a:ln w="38100">
              <a:solidFill>
                <a:srgbClr val="000000"/>
              </a:solidFill>
            </a:ln>
          </p:spPr>
        </p:sp>
        <p:sp>
          <p:nvSpPr>
            <p:cNvPr id="21" name="TextBox 40"/>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22" name="Group 41"/>
          <p:cNvGrpSpPr/>
          <p:nvPr/>
        </p:nvGrpSpPr>
        <p:grpSpPr>
          <a:xfrm>
            <a:off x="6027158" y="4060210"/>
            <a:ext cx="1472140" cy="1472140"/>
            <a:chOff x="0" y="0"/>
            <a:chExt cx="812800" cy="812800"/>
          </a:xfrm>
        </p:grpSpPr>
        <p:sp>
          <p:nvSpPr>
            <p:cNvPr id="23"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F835A"/>
            </a:solidFill>
            <a:ln w="38100">
              <a:solidFill>
                <a:srgbClr val="000000"/>
              </a:solidFill>
            </a:ln>
          </p:spPr>
        </p:sp>
        <p:sp>
          <p:nvSpPr>
            <p:cNvPr id="24" name="TextBox 4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9697352" y="3433335"/>
            <a:ext cx="5573715" cy="1472140"/>
            <a:chOff x="9697352" y="3433335"/>
            <a:chExt cx="5573715" cy="1472140"/>
          </a:xfrm>
        </p:grpSpPr>
        <p:grpSp>
          <p:nvGrpSpPr>
            <p:cNvPr id="15" name="Group 31"/>
            <p:cNvGrpSpPr/>
            <p:nvPr/>
          </p:nvGrpSpPr>
          <p:grpSpPr>
            <a:xfrm>
              <a:off x="10392849" y="3674521"/>
              <a:ext cx="4878218" cy="975855"/>
              <a:chOff x="0" y="0"/>
              <a:chExt cx="1284798" cy="257015"/>
            </a:xfrm>
          </p:grpSpPr>
          <p:sp>
            <p:nvSpPr>
              <p:cNvPr id="16" name="Freeform 32"/>
              <p:cNvSpPr/>
              <p:nvPr/>
            </p:nvSpPr>
            <p:spPr>
              <a:xfrm>
                <a:off x="0" y="0"/>
                <a:ext cx="1284798" cy="257015"/>
              </a:xfrm>
              <a:custGeom>
                <a:avLst/>
                <a:gdLst/>
                <a:ahLst/>
                <a:cxnLst/>
                <a:rect l="l" t="t" r="r" b="b"/>
                <a:pathLst>
                  <a:path w="1284798" h="257015">
                    <a:moveTo>
                      <a:pt x="80939" y="0"/>
                    </a:moveTo>
                    <a:lnTo>
                      <a:pt x="1203859" y="0"/>
                    </a:lnTo>
                    <a:cubicBezTo>
                      <a:pt x="1225326" y="0"/>
                      <a:pt x="1245913" y="8527"/>
                      <a:pt x="1261092" y="23706"/>
                    </a:cubicBezTo>
                    <a:cubicBezTo>
                      <a:pt x="1276271" y="38885"/>
                      <a:pt x="1284798" y="59473"/>
                      <a:pt x="1284798" y="80939"/>
                    </a:cubicBezTo>
                    <a:lnTo>
                      <a:pt x="1284798" y="176076"/>
                    </a:lnTo>
                    <a:cubicBezTo>
                      <a:pt x="1284798" y="220778"/>
                      <a:pt x="1248561" y="257015"/>
                      <a:pt x="1203859" y="257015"/>
                    </a:cubicBezTo>
                    <a:lnTo>
                      <a:pt x="80939" y="257015"/>
                    </a:lnTo>
                    <a:cubicBezTo>
                      <a:pt x="59473" y="257015"/>
                      <a:pt x="38885" y="248488"/>
                      <a:pt x="23706" y="233309"/>
                    </a:cubicBezTo>
                    <a:cubicBezTo>
                      <a:pt x="8527" y="218130"/>
                      <a:pt x="0" y="197543"/>
                      <a:pt x="0" y="176076"/>
                    </a:cubicBezTo>
                    <a:lnTo>
                      <a:pt x="0" y="80939"/>
                    </a:lnTo>
                    <a:cubicBezTo>
                      <a:pt x="0" y="36238"/>
                      <a:pt x="36238" y="0"/>
                      <a:pt x="80939" y="0"/>
                    </a:cubicBezTo>
                    <a:close/>
                  </a:path>
                </a:pathLst>
              </a:custGeom>
              <a:solidFill>
                <a:srgbClr val="4B412E"/>
              </a:solidFill>
              <a:ln w="38100">
                <a:solidFill>
                  <a:srgbClr val="000000"/>
                </a:solidFill>
              </a:ln>
            </p:spPr>
          </p:sp>
          <p:sp>
            <p:nvSpPr>
              <p:cNvPr id="17" name="TextBox 33"/>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26" name="Group 41"/>
            <p:cNvGrpSpPr/>
            <p:nvPr/>
          </p:nvGrpSpPr>
          <p:grpSpPr>
            <a:xfrm>
              <a:off x="9697352" y="3433335"/>
              <a:ext cx="1472140" cy="1472140"/>
              <a:chOff x="0" y="0"/>
              <a:chExt cx="812800" cy="812800"/>
            </a:xfrm>
          </p:grpSpPr>
          <p:sp>
            <p:nvSpPr>
              <p:cNvPr id="27"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F835A"/>
              </a:solidFill>
              <a:ln w="38100">
                <a:solidFill>
                  <a:srgbClr val="000000"/>
                </a:solidFill>
              </a:ln>
            </p:spPr>
          </p:sp>
          <p:sp>
            <p:nvSpPr>
              <p:cNvPr id="28" name="TextBox 4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sp>
          <p:nvSpPr>
            <p:cNvPr id="18" name="TextBox 37"/>
            <p:cNvSpPr txBox="1"/>
            <p:nvPr/>
          </p:nvSpPr>
          <p:spPr>
            <a:xfrm>
              <a:off x="9921734" y="3731670"/>
              <a:ext cx="1078228" cy="875469"/>
            </a:xfrm>
            <a:prstGeom prst="rect">
              <a:avLst/>
            </a:prstGeom>
          </p:spPr>
          <p:txBody>
            <a:bodyPr lIns="0" tIns="0" rIns="0" bIns="0" rtlCol="0" anchor="t">
              <a:spAutoFit/>
            </a:bodyPr>
            <a:lstStyle/>
            <a:p>
              <a:pPr algn="ctr">
                <a:lnSpc>
                  <a:spcPts val="6743"/>
                </a:lnSpc>
              </a:pPr>
              <a:r>
                <a:rPr lang="en-US" sz="5400" dirty="0" smtClean="0">
                  <a:solidFill>
                    <a:srgbClr val="FFFFFF"/>
                  </a:solidFill>
                  <a:latin typeface="Times New Roman" panose="02020603050405020304" pitchFamily="18" charset="0"/>
                  <a:cs typeface="Times New Roman" panose="02020603050405020304" pitchFamily="18" charset="0"/>
                </a:rPr>
                <a:t>1</a:t>
              </a:r>
              <a:endParaRPr lang="en-US" sz="5400" dirty="0">
                <a:solidFill>
                  <a:srgbClr val="FFFFFF"/>
                </a:solidFill>
                <a:latin typeface="Times New Roman" panose="02020603050405020304" pitchFamily="18" charset="0"/>
                <a:cs typeface="Times New Roman" panose="02020603050405020304" pitchFamily="18" charset="0"/>
              </a:endParaRPr>
            </a:p>
          </p:txBody>
        </p:sp>
        <p:sp>
          <p:nvSpPr>
            <p:cNvPr id="29" name="TextBox 46"/>
            <p:cNvSpPr txBox="1"/>
            <p:nvPr/>
          </p:nvSpPr>
          <p:spPr>
            <a:xfrm>
              <a:off x="10132625" y="3793594"/>
              <a:ext cx="4281249" cy="743793"/>
            </a:xfrm>
            <a:prstGeom prst="rect">
              <a:avLst/>
            </a:prstGeom>
          </p:spPr>
          <p:txBody>
            <a:bodyPr lIns="0" tIns="0" rIns="0" bIns="0" rtlCol="0" anchor="t">
              <a:spAutoFit/>
            </a:bodyPr>
            <a:lstStyle/>
            <a:p>
              <a:pPr algn="ctr">
                <a:lnSpc>
                  <a:spcPts val="5764"/>
                </a:lnSpc>
              </a:pPr>
              <a:endParaRPr lang="en-US" sz="5400" dirty="0">
                <a:solidFill>
                  <a:srgbClr val="F6FEFC"/>
                </a:solidFill>
                <a:latin typeface="Times New Roman" panose="02020603050405020304" pitchFamily="18" charset="0"/>
                <a:cs typeface="Times New Roman" panose="02020603050405020304" pitchFamily="18" charset="0"/>
              </a:endParaRPr>
            </a:p>
          </p:txBody>
        </p:sp>
      </p:grpSp>
      <p:grpSp>
        <p:nvGrpSpPr>
          <p:cNvPr id="39" name="Group 31"/>
          <p:cNvGrpSpPr/>
          <p:nvPr/>
        </p:nvGrpSpPr>
        <p:grpSpPr>
          <a:xfrm>
            <a:off x="10480021" y="6804594"/>
            <a:ext cx="4878218" cy="975855"/>
            <a:chOff x="0" y="0"/>
            <a:chExt cx="1284798" cy="257015"/>
          </a:xfrm>
        </p:grpSpPr>
        <p:sp>
          <p:nvSpPr>
            <p:cNvPr id="40" name="Freeform 32"/>
            <p:cNvSpPr/>
            <p:nvPr/>
          </p:nvSpPr>
          <p:spPr>
            <a:xfrm>
              <a:off x="0" y="0"/>
              <a:ext cx="1284798" cy="257015"/>
            </a:xfrm>
            <a:custGeom>
              <a:avLst/>
              <a:gdLst/>
              <a:ahLst/>
              <a:cxnLst/>
              <a:rect l="l" t="t" r="r" b="b"/>
              <a:pathLst>
                <a:path w="1284798" h="257015">
                  <a:moveTo>
                    <a:pt x="80939" y="0"/>
                  </a:moveTo>
                  <a:lnTo>
                    <a:pt x="1203859" y="0"/>
                  </a:lnTo>
                  <a:cubicBezTo>
                    <a:pt x="1225326" y="0"/>
                    <a:pt x="1245913" y="8527"/>
                    <a:pt x="1261092" y="23706"/>
                  </a:cubicBezTo>
                  <a:cubicBezTo>
                    <a:pt x="1276271" y="38885"/>
                    <a:pt x="1284798" y="59473"/>
                    <a:pt x="1284798" y="80939"/>
                  </a:cubicBezTo>
                  <a:lnTo>
                    <a:pt x="1284798" y="176076"/>
                  </a:lnTo>
                  <a:cubicBezTo>
                    <a:pt x="1284798" y="220778"/>
                    <a:pt x="1248561" y="257015"/>
                    <a:pt x="1203859" y="257015"/>
                  </a:cubicBezTo>
                  <a:lnTo>
                    <a:pt x="80939" y="257015"/>
                  </a:lnTo>
                  <a:cubicBezTo>
                    <a:pt x="59473" y="257015"/>
                    <a:pt x="38885" y="248488"/>
                    <a:pt x="23706" y="233309"/>
                  </a:cubicBezTo>
                  <a:cubicBezTo>
                    <a:pt x="8527" y="218130"/>
                    <a:pt x="0" y="197543"/>
                    <a:pt x="0" y="176076"/>
                  </a:cubicBezTo>
                  <a:lnTo>
                    <a:pt x="0" y="80939"/>
                  </a:lnTo>
                  <a:cubicBezTo>
                    <a:pt x="0" y="36238"/>
                    <a:pt x="36238" y="0"/>
                    <a:pt x="80939" y="0"/>
                  </a:cubicBezTo>
                  <a:close/>
                </a:path>
              </a:pathLst>
            </a:custGeom>
            <a:solidFill>
              <a:srgbClr val="4B412E"/>
            </a:solidFill>
            <a:ln w="38100">
              <a:solidFill>
                <a:srgbClr val="000000"/>
              </a:solidFill>
            </a:ln>
          </p:spPr>
        </p:sp>
        <p:sp>
          <p:nvSpPr>
            <p:cNvPr id="41" name="TextBox 33"/>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9784524" y="6563408"/>
            <a:ext cx="1472140" cy="1472140"/>
            <a:chOff x="0" y="0"/>
            <a:chExt cx="812800" cy="812800"/>
          </a:xfrm>
        </p:grpSpPr>
        <p:sp>
          <p:nvSpPr>
            <p:cNvPr id="43"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F835A"/>
            </a:solidFill>
            <a:ln w="38100">
              <a:solidFill>
                <a:srgbClr val="000000"/>
              </a:solidFill>
            </a:ln>
          </p:spPr>
        </p:sp>
        <p:sp>
          <p:nvSpPr>
            <p:cNvPr id="44" name="TextBox 4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sp>
        <p:nvSpPr>
          <p:cNvPr id="45" name="TextBox 37"/>
          <p:cNvSpPr txBox="1"/>
          <p:nvPr/>
        </p:nvSpPr>
        <p:spPr>
          <a:xfrm>
            <a:off x="10008906" y="6861743"/>
            <a:ext cx="1078228" cy="875469"/>
          </a:xfrm>
          <a:prstGeom prst="rect">
            <a:avLst/>
          </a:prstGeom>
        </p:spPr>
        <p:txBody>
          <a:bodyPr lIns="0" tIns="0" rIns="0" bIns="0" rtlCol="0" anchor="t">
            <a:spAutoFit/>
          </a:bodyPr>
          <a:lstStyle/>
          <a:p>
            <a:pPr algn="ctr">
              <a:lnSpc>
                <a:spcPts val="6743"/>
              </a:lnSpc>
            </a:pPr>
            <a:r>
              <a:rPr lang="en-US" sz="5400" dirty="0" smtClean="0">
                <a:solidFill>
                  <a:srgbClr val="FFFFFF"/>
                </a:solidFill>
                <a:latin typeface="Times New Roman" panose="02020603050405020304" pitchFamily="18" charset="0"/>
                <a:cs typeface="Times New Roman" panose="02020603050405020304" pitchFamily="18" charset="0"/>
              </a:rPr>
              <a:t>2</a:t>
            </a:r>
            <a:endParaRPr lang="en-US" sz="5400" dirty="0">
              <a:solidFill>
                <a:srgbClr val="FFFFFF"/>
              </a:solidFill>
              <a:latin typeface="Times New Roman" panose="02020603050405020304" pitchFamily="18" charset="0"/>
              <a:cs typeface="Times New Roman" panose="02020603050405020304" pitchFamily="18" charset="0"/>
            </a:endParaRPr>
          </a:p>
        </p:txBody>
      </p:sp>
      <p:sp>
        <p:nvSpPr>
          <p:cNvPr id="47" name="TextBox 37"/>
          <p:cNvSpPr txBox="1"/>
          <p:nvPr/>
        </p:nvSpPr>
        <p:spPr>
          <a:xfrm>
            <a:off x="6182220" y="4331450"/>
            <a:ext cx="1078228" cy="875469"/>
          </a:xfrm>
          <a:prstGeom prst="rect">
            <a:avLst/>
          </a:prstGeom>
        </p:spPr>
        <p:txBody>
          <a:bodyPr lIns="0" tIns="0" rIns="0" bIns="0" rtlCol="0" anchor="t">
            <a:spAutoFit/>
          </a:bodyPr>
          <a:lstStyle/>
          <a:p>
            <a:pPr algn="ctr">
              <a:lnSpc>
                <a:spcPts val="6743"/>
              </a:lnSpc>
            </a:pPr>
            <a:r>
              <a:rPr lang="en-US" sz="5400" dirty="0" smtClean="0">
                <a:solidFill>
                  <a:srgbClr val="FFFFFF"/>
                </a:solidFill>
                <a:latin typeface="Times New Roman" panose="02020603050405020304" pitchFamily="18" charset="0"/>
                <a:cs typeface="Times New Roman" panose="02020603050405020304" pitchFamily="18" charset="0"/>
              </a:rPr>
              <a:t>2</a:t>
            </a:r>
            <a:endParaRPr lang="en-US" sz="5400" dirty="0">
              <a:solidFill>
                <a:srgbClr val="FFFFFF"/>
              </a:solidFill>
              <a:latin typeface="Times New Roman" panose="02020603050405020304" pitchFamily="18" charset="0"/>
              <a:cs typeface="Times New Roman" panose="02020603050405020304" pitchFamily="18" charset="0"/>
            </a:endParaRPr>
          </a:p>
        </p:txBody>
      </p:sp>
      <p:grpSp>
        <p:nvGrpSpPr>
          <p:cNvPr id="64" name="Group 38"/>
          <p:cNvGrpSpPr/>
          <p:nvPr/>
        </p:nvGrpSpPr>
        <p:grpSpPr>
          <a:xfrm>
            <a:off x="3249570" y="6571449"/>
            <a:ext cx="4295341" cy="981052"/>
            <a:chOff x="0" y="0"/>
            <a:chExt cx="1131283" cy="258384"/>
          </a:xfrm>
        </p:grpSpPr>
        <p:sp>
          <p:nvSpPr>
            <p:cNvPr id="65" name="Freeform 39"/>
            <p:cNvSpPr/>
            <p:nvPr/>
          </p:nvSpPr>
          <p:spPr>
            <a:xfrm>
              <a:off x="0" y="0"/>
              <a:ext cx="1131283" cy="258384"/>
            </a:xfrm>
            <a:custGeom>
              <a:avLst/>
              <a:gdLst/>
              <a:ahLst/>
              <a:cxnLst/>
              <a:rect l="l" t="t" r="r" b="b"/>
              <a:pathLst>
                <a:path w="1131283" h="258384">
                  <a:moveTo>
                    <a:pt x="91922" y="0"/>
                  </a:moveTo>
                  <a:lnTo>
                    <a:pt x="1039361" y="0"/>
                  </a:lnTo>
                  <a:cubicBezTo>
                    <a:pt x="1063740" y="0"/>
                    <a:pt x="1087121" y="9685"/>
                    <a:pt x="1104360" y="26923"/>
                  </a:cubicBezTo>
                  <a:cubicBezTo>
                    <a:pt x="1121598" y="44162"/>
                    <a:pt x="1131283" y="67543"/>
                    <a:pt x="1131283" y="91922"/>
                  </a:cubicBezTo>
                  <a:lnTo>
                    <a:pt x="1131283" y="166462"/>
                  </a:lnTo>
                  <a:cubicBezTo>
                    <a:pt x="1131283" y="190841"/>
                    <a:pt x="1121598" y="214222"/>
                    <a:pt x="1104360" y="231461"/>
                  </a:cubicBezTo>
                  <a:cubicBezTo>
                    <a:pt x="1087121" y="248699"/>
                    <a:pt x="1063740" y="258384"/>
                    <a:pt x="1039361" y="258384"/>
                  </a:cubicBezTo>
                  <a:lnTo>
                    <a:pt x="91922" y="258384"/>
                  </a:lnTo>
                  <a:cubicBezTo>
                    <a:pt x="67543" y="258384"/>
                    <a:pt x="44162" y="248699"/>
                    <a:pt x="26923" y="231461"/>
                  </a:cubicBezTo>
                  <a:cubicBezTo>
                    <a:pt x="9685" y="214222"/>
                    <a:pt x="0" y="190841"/>
                    <a:pt x="0" y="166462"/>
                  </a:cubicBezTo>
                  <a:lnTo>
                    <a:pt x="0" y="91922"/>
                  </a:lnTo>
                  <a:cubicBezTo>
                    <a:pt x="0" y="67543"/>
                    <a:pt x="9685" y="44162"/>
                    <a:pt x="26923" y="26923"/>
                  </a:cubicBezTo>
                  <a:cubicBezTo>
                    <a:pt x="44162" y="9685"/>
                    <a:pt x="67543" y="0"/>
                    <a:pt x="91922" y="0"/>
                  </a:cubicBezTo>
                  <a:close/>
                </a:path>
              </a:pathLst>
            </a:custGeom>
            <a:solidFill>
              <a:srgbClr val="4B412E"/>
            </a:solidFill>
            <a:ln w="38100">
              <a:solidFill>
                <a:srgbClr val="000000"/>
              </a:solidFill>
            </a:ln>
          </p:spPr>
        </p:sp>
        <p:sp>
          <p:nvSpPr>
            <p:cNvPr id="66" name="TextBox 40"/>
            <p:cNvSpPr txBox="1"/>
            <p:nvPr/>
          </p:nvSpPr>
          <p:spPr>
            <a:xfrm>
              <a:off x="0" y="-47625"/>
              <a:ext cx="812800" cy="8604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grpSp>
        <p:nvGrpSpPr>
          <p:cNvPr id="67" name="Group 41"/>
          <p:cNvGrpSpPr/>
          <p:nvPr/>
        </p:nvGrpSpPr>
        <p:grpSpPr>
          <a:xfrm>
            <a:off x="6527929" y="6469211"/>
            <a:ext cx="1472140" cy="1472140"/>
            <a:chOff x="0" y="0"/>
            <a:chExt cx="812800" cy="812800"/>
          </a:xfrm>
        </p:grpSpPr>
        <p:sp>
          <p:nvSpPr>
            <p:cNvPr id="68"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F835A"/>
            </a:solidFill>
            <a:ln w="38100">
              <a:solidFill>
                <a:srgbClr val="000000"/>
              </a:solidFill>
            </a:ln>
          </p:spPr>
        </p:sp>
        <p:sp>
          <p:nvSpPr>
            <p:cNvPr id="69" name="TextBox 4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sz="5400">
                <a:latin typeface="Times New Roman" panose="02020603050405020304" pitchFamily="18" charset="0"/>
                <a:cs typeface="Times New Roman" panose="02020603050405020304" pitchFamily="18" charset="0"/>
              </a:endParaRPr>
            </a:p>
          </p:txBody>
        </p:sp>
      </p:grpSp>
      <p:sp>
        <p:nvSpPr>
          <p:cNvPr id="71" name="TextBox 37"/>
          <p:cNvSpPr txBox="1"/>
          <p:nvPr/>
        </p:nvSpPr>
        <p:spPr>
          <a:xfrm>
            <a:off x="6682991" y="6740451"/>
            <a:ext cx="1078228" cy="875469"/>
          </a:xfrm>
          <a:prstGeom prst="rect">
            <a:avLst/>
          </a:prstGeom>
        </p:spPr>
        <p:txBody>
          <a:bodyPr lIns="0" tIns="0" rIns="0" bIns="0" rtlCol="0" anchor="t">
            <a:spAutoFit/>
          </a:bodyPr>
          <a:lstStyle/>
          <a:p>
            <a:pPr algn="ctr">
              <a:lnSpc>
                <a:spcPts val="6743"/>
              </a:lnSpc>
            </a:pPr>
            <a:r>
              <a:rPr lang="en-US" sz="5400" dirty="0">
                <a:solidFill>
                  <a:srgbClr val="FFFFFF"/>
                </a:solidFill>
                <a:latin typeface="Times New Roman" panose="02020603050405020304" pitchFamily="18" charset="0"/>
                <a:cs typeface="Times New Roman" panose="02020603050405020304" pitchFamily="18" charset="0"/>
              </a:rPr>
              <a:t>3</a:t>
            </a:r>
          </a:p>
        </p:txBody>
      </p:sp>
      <p:sp>
        <p:nvSpPr>
          <p:cNvPr id="76" name="TextBox 46"/>
          <p:cNvSpPr txBox="1"/>
          <p:nvPr/>
        </p:nvSpPr>
        <p:spPr>
          <a:xfrm>
            <a:off x="9873270" y="3838571"/>
            <a:ext cx="4281249" cy="743793"/>
          </a:xfrm>
          <a:prstGeom prst="rect">
            <a:avLst/>
          </a:prstGeom>
        </p:spPr>
        <p:txBody>
          <a:bodyPr lIns="0" tIns="0" rIns="0" bIns="0" rtlCol="0" anchor="t">
            <a:spAutoFit/>
          </a:bodyPr>
          <a:lstStyle/>
          <a:p>
            <a:pPr algn="ctr">
              <a:lnSpc>
                <a:spcPts val="5764"/>
              </a:lnSpc>
            </a:pPr>
            <a:r>
              <a:rPr lang="en-US" sz="5400" dirty="0" err="1" smtClean="0">
                <a:solidFill>
                  <a:srgbClr val="F6FEFC"/>
                </a:solidFill>
                <a:latin typeface="Times New Roman" panose="02020603050405020304" pitchFamily="18" charset="0"/>
                <a:cs typeface="Times New Roman" panose="02020603050405020304" pitchFamily="18" charset="0"/>
              </a:rPr>
              <a:t>Đọc</a:t>
            </a:r>
            <a:endParaRPr lang="en-US" sz="5400" dirty="0">
              <a:solidFill>
                <a:srgbClr val="F6FEFC"/>
              </a:solidFill>
              <a:latin typeface="Times New Roman" panose="02020603050405020304" pitchFamily="18" charset="0"/>
              <a:cs typeface="Times New Roman" panose="02020603050405020304" pitchFamily="18" charset="0"/>
            </a:endParaRPr>
          </a:p>
        </p:txBody>
      </p:sp>
      <p:pic>
        <p:nvPicPr>
          <p:cNvPr id="77" name="Picture 7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841002" y="3392139"/>
            <a:ext cx="1243362" cy="1243362"/>
          </a:xfrm>
          <a:prstGeom prst="rect">
            <a:avLst/>
          </a:prstGeom>
        </p:spPr>
      </p:pic>
      <p:sp>
        <p:nvSpPr>
          <p:cNvPr id="78" name="TextBox 46"/>
          <p:cNvSpPr txBox="1"/>
          <p:nvPr/>
        </p:nvSpPr>
        <p:spPr>
          <a:xfrm>
            <a:off x="10112665" y="6978889"/>
            <a:ext cx="4281249" cy="743793"/>
          </a:xfrm>
          <a:prstGeom prst="rect">
            <a:avLst/>
          </a:prstGeom>
        </p:spPr>
        <p:txBody>
          <a:bodyPr lIns="0" tIns="0" rIns="0" bIns="0" rtlCol="0" anchor="t">
            <a:spAutoFit/>
          </a:bodyPr>
          <a:lstStyle/>
          <a:p>
            <a:pPr algn="ctr">
              <a:lnSpc>
                <a:spcPts val="5764"/>
              </a:lnSpc>
            </a:pPr>
            <a:r>
              <a:rPr lang="en-US" sz="5400" dirty="0" err="1" smtClean="0">
                <a:solidFill>
                  <a:srgbClr val="F6FEFC"/>
                </a:solidFill>
                <a:latin typeface="Times New Roman" panose="02020603050405020304" pitchFamily="18" charset="0"/>
                <a:cs typeface="Times New Roman" panose="02020603050405020304" pitchFamily="18" charset="0"/>
              </a:rPr>
              <a:t>Viết</a:t>
            </a:r>
            <a:endParaRPr lang="en-US" sz="5400" dirty="0">
              <a:solidFill>
                <a:srgbClr val="F6FEFC"/>
              </a:solidFill>
              <a:latin typeface="Times New Roman" panose="02020603050405020304" pitchFamily="18" charset="0"/>
              <a:cs typeface="Times New Roman" panose="02020603050405020304" pitchFamily="18" charset="0"/>
            </a:endParaRPr>
          </a:p>
        </p:txBody>
      </p:sp>
      <p:pic>
        <p:nvPicPr>
          <p:cNvPr id="79" name="Picture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032699" y="6497602"/>
            <a:ext cx="1193371" cy="1193371"/>
          </a:xfrm>
          <a:prstGeom prst="rect">
            <a:avLst/>
          </a:prstGeom>
        </p:spPr>
      </p:pic>
      <p:sp>
        <p:nvSpPr>
          <p:cNvPr id="80" name="TextBox 46"/>
          <p:cNvSpPr txBox="1"/>
          <p:nvPr/>
        </p:nvSpPr>
        <p:spPr>
          <a:xfrm>
            <a:off x="2037001" y="6718206"/>
            <a:ext cx="4281249" cy="743793"/>
          </a:xfrm>
          <a:prstGeom prst="rect">
            <a:avLst/>
          </a:prstGeom>
        </p:spPr>
        <p:txBody>
          <a:bodyPr lIns="0" tIns="0" rIns="0" bIns="0" rtlCol="0" anchor="t">
            <a:spAutoFit/>
          </a:bodyPr>
          <a:lstStyle/>
          <a:p>
            <a:pPr algn="ctr">
              <a:lnSpc>
                <a:spcPts val="5764"/>
              </a:lnSpc>
            </a:pPr>
            <a:r>
              <a:rPr lang="en-US" sz="5400" dirty="0" err="1" smtClean="0">
                <a:solidFill>
                  <a:srgbClr val="F6FEFC"/>
                </a:solidFill>
                <a:latin typeface="Times New Roman" panose="02020603050405020304" pitchFamily="18" charset="0"/>
                <a:cs typeface="Times New Roman" panose="02020603050405020304" pitchFamily="18" charset="0"/>
              </a:rPr>
              <a:t>Nói</a:t>
            </a:r>
            <a:endParaRPr lang="en-US" sz="5400" dirty="0">
              <a:solidFill>
                <a:srgbClr val="F6FEFC"/>
              </a:solidFill>
              <a:latin typeface="Times New Roman" panose="02020603050405020304" pitchFamily="18" charset="0"/>
              <a:cs typeface="Times New Roman" panose="02020603050405020304" pitchFamily="18" charset="0"/>
            </a:endParaRPr>
          </a:p>
        </p:txBody>
      </p:sp>
      <p:pic>
        <p:nvPicPr>
          <p:cNvPr id="81" name="Picture 8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76460" y="6138950"/>
            <a:ext cx="1438687" cy="1372123"/>
          </a:xfrm>
          <a:prstGeom prst="rect">
            <a:avLst/>
          </a:prstGeom>
        </p:spPr>
      </p:pic>
      <p:sp>
        <p:nvSpPr>
          <p:cNvPr id="82" name="TextBox 46"/>
          <p:cNvSpPr txBox="1"/>
          <p:nvPr/>
        </p:nvSpPr>
        <p:spPr>
          <a:xfrm>
            <a:off x="1680657" y="4201397"/>
            <a:ext cx="4281249" cy="743793"/>
          </a:xfrm>
          <a:prstGeom prst="rect">
            <a:avLst/>
          </a:prstGeom>
        </p:spPr>
        <p:txBody>
          <a:bodyPr lIns="0" tIns="0" rIns="0" bIns="0" rtlCol="0" anchor="t">
            <a:spAutoFit/>
          </a:bodyPr>
          <a:lstStyle/>
          <a:p>
            <a:pPr algn="ctr">
              <a:lnSpc>
                <a:spcPts val="5764"/>
              </a:lnSpc>
            </a:pPr>
            <a:r>
              <a:rPr lang="en-US" sz="5400" dirty="0" err="1" smtClean="0">
                <a:solidFill>
                  <a:srgbClr val="F6FEFC"/>
                </a:solidFill>
                <a:latin typeface="Times New Roman" panose="02020603050405020304" pitchFamily="18" charset="0"/>
                <a:cs typeface="Times New Roman" panose="02020603050405020304" pitchFamily="18" charset="0"/>
              </a:rPr>
              <a:t>Nghe</a:t>
            </a:r>
            <a:endParaRPr lang="en-US" sz="5400" dirty="0">
              <a:solidFill>
                <a:srgbClr val="F6FEFC"/>
              </a:solidFill>
              <a:latin typeface="Times New Roman" panose="02020603050405020304" pitchFamily="18" charset="0"/>
              <a:cs typeface="Times New Roman" panose="02020603050405020304" pitchFamily="18" charset="0"/>
            </a:endParaRPr>
          </a:p>
        </p:txBody>
      </p:sp>
      <p:pic>
        <p:nvPicPr>
          <p:cNvPr id="83" name="Picture 8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72439" y="3815341"/>
            <a:ext cx="1408731" cy="1155542"/>
          </a:xfrm>
          <a:prstGeom prst="rect">
            <a:avLst/>
          </a:prstGeom>
        </p:spPr>
      </p:pic>
      <p:grpSp>
        <p:nvGrpSpPr>
          <p:cNvPr id="84" name="Group 13"/>
          <p:cNvGrpSpPr/>
          <p:nvPr/>
        </p:nvGrpSpPr>
        <p:grpSpPr>
          <a:xfrm>
            <a:off x="181633" y="0"/>
            <a:ext cx="443638" cy="12628979"/>
            <a:chOff x="0" y="0"/>
            <a:chExt cx="591518" cy="16838639"/>
          </a:xfrm>
        </p:grpSpPr>
        <p:sp>
          <p:nvSpPr>
            <p:cNvPr id="85" name="Freeform 14"/>
            <p:cNvSpPr/>
            <p:nvPr/>
          </p:nvSpPr>
          <p:spPr>
            <a:xfrm rot="-5400000">
              <a:off x="-1687989" y="1687989"/>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19">
                <a:extLst>
                  <a:ext uri="{96DAC541-7B7A-43D3-8B79-37D633B846F1}">
                    <asvg:svgBlip xmlns="" xmlns:asvg="http://schemas.microsoft.com/office/drawing/2016/SVG/main" r:embed="rId7"/>
                  </a:ext>
                </a:extLst>
              </a:blip>
              <a:stretch>
                <a:fillRect/>
              </a:stretch>
            </a:blipFill>
          </p:spPr>
        </p:sp>
        <p:sp>
          <p:nvSpPr>
            <p:cNvPr id="86" name="Freeform 15"/>
            <p:cNvSpPr/>
            <p:nvPr/>
          </p:nvSpPr>
          <p:spPr>
            <a:xfrm rot="-5400000">
              <a:off x="-1687989" y="5978370"/>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19">
                <a:extLst>
                  <a:ext uri="{96DAC541-7B7A-43D3-8B79-37D633B846F1}">
                    <asvg:svgBlip xmlns="" xmlns:asvg="http://schemas.microsoft.com/office/drawing/2016/SVG/main" r:embed="rId7"/>
                  </a:ext>
                </a:extLst>
              </a:blip>
              <a:stretch>
                <a:fillRect/>
              </a:stretch>
            </a:blipFill>
          </p:spPr>
        </p:sp>
        <p:sp>
          <p:nvSpPr>
            <p:cNvPr id="87" name="Freeform 16"/>
            <p:cNvSpPr/>
            <p:nvPr/>
          </p:nvSpPr>
          <p:spPr>
            <a:xfrm rot="-5400000">
              <a:off x="-1687989" y="10268751"/>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19">
                <a:extLst>
                  <a:ext uri="{96DAC541-7B7A-43D3-8B79-37D633B846F1}">
                    <asvg:svgBlip xmlns="" xmlns:asvg="http://schemas.microsoft.com/office/drawing/2016/SVG/main" r:embed="rId7"/>
                  </a:ext>
                </a:extLst>
              </a:blip>
              <a:stretch>
                <a:fillRect/>
              </a:stretch>
            </a:blipFill>
          </p:spPr>
        </p:sp>
        <p:sp>
          <p:nvSpPr>
            <p:cNvPr id="88" name="Freeform 17"/>
            <p:cNvSpPr/>
            <p:nvPr/>
          </p:nvSpPr>
          <p:spPr>
            <a:xfrm rot="-5400000">
              <a:off x="-1687989" y="14559132"/>
              <a:ext cx="3967496" cy="591518"/>
            </a:xfrm>
            <a:custGeom>
              <a:avLst/>
              <a:gdLst/>
              <a:ahLst/>
              <a:cxnLst/>
              <a:rect l="l" t="t" r="r" b="b"/>
              <a:pathLst>
                <a:path w="3967496" h="591518">
                  <a:moveTo>
                    <a:pt x="0" y="0"/>
                  </a:moveTo>
                  <a:lnTo>
                    <a:pt x="3967496" y="0"/>
                  </a:lnTo>
                  <a:lnTo>
                    <a:pt x="3967496" y="591518"/>
                  </a:lnTo>
                  <a:lnTo>
                    <a:pt x="0" y="591518"/>
                  </a:lnTo>
                  <a:lnTo>
                    <a:pt x="0" y="0"/>
                  </a:lnTo>
                  <a:close/>
                </a:path>
              </a:pathLst>
            </a:custGeom>
            <a:blipFill>
              <a:blip r:embed="rId19">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13552791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262495" y="665018"/>
            <a:ext cx="15555191" cy="8816209"/>
            <a:chOff x="0" y="0"/>
            <a:chExt cx="4096840" cy="2321965"/>
          </a:xfrm>
        </p:grpSpPr>
        <p:sp>
          <p:nvSpPr>
            <p:cNvPr id="3"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4"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5" name="Freeform 20"/>
          <p:cNvSpPr/>
          <p:nvPr/>
        </p:nvSpPr>
        <p:spPr>
          <a:xfrm>
            <a:off x="-1440008" y="1678014"/>
            <a:ext cx="5405005" cy="2040083"/>
          </a:xfrm>
          <a:custGeom>
            <a:avLst/>
            <a:gdLst/>
            <a:ahLst/>
            <a:cxnLst/>
            <a:rect l="l" t="t" r="r" b="b"/>
            <a:pathLst>
              <a:path w="8363429" h="4693974">
                <a:moveTo>
                  <a:pt x="0" y="0"/>
                </a:moveTo>
                <a:lnTo>
                  <a:pt x="8363428" y="0"/>
                </a:lnTo>
                <a:lnTo>
                  <a:pt x="8363428" y="4693974"/>
                </a:lnTo>
                <a:lnTo>
                  <a:pt x="0" y="4693974"/>
                </a:lnTo>
                <a:lnTo>
                  <a:pt x="0" y="0"/>
                </a:lnTo>
                <a:close/>
              </a:path>
            </a:pathLst>
          </a:custGeom>
          <a:blipFill>
            <a:blip r:embed="rId3"/>
            <a:stretch>
              <a:fillRect/>
            </a:stretch>
          </a:blipFill>
        </p:spPr>
      </p:sp>
      <p:sp>
        <p:nvSpPr>
          <p:cNvPr id="6" name="Title 1"/>
          <p:cNvSpPr txBox="1">
            <a:spLocks/>
          </p:cNvSpPr>
          <p:nvPr/>
        </p:nvSpPr>
        <p:spPr>
          <a:xfrm>
            <a:off x="0" y="2117654"/>
            <a:ext cx="3962400" cy="143105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I. HỌC ĐỌC</a:t>
            </a:r>
            <a:endParaRPr lang="en-US" sz="4800" b="1" i="1"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5428906" y="1002735"/>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endParaRPr lang="en-US" sz="4800" b="1" i="1"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428906" y="2277084"/>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endParaRPr lang="en-US" sz="4800" b="1" i="1" dirty="0">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5428906" y="3627642"/>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3.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kịch</a:t>
            </a:r>
            <a:endParaRPr lang="en-US" sz="4800" b="1" i="1" dirty="0">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5428906" y="4901991"/>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luận</a:t>
            </a:r>
            <a:endParaRPr lang="en-US" sz="4800" b="1" i="1" dirty="0">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5428906" y="6252549"/>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5.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thông</a:t>
            </a:r>
            <a:r>
              <a:rPr lang="en-US" sz="4800" b="1" dirty="0">
                <a:latin typeface="Times New Roman" panose="02020603050405020304" pitchFamily="18" charset="0"/>
                <a:cs typeface="Times New Roman" panose="02020603050405020304"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428906" y="7603107"/>
            <a:ext cx="8530044" cy="135055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endParaRPr lang="en-US" sz="4800" b="1" i="1" dirty="0">
              <a:latin typeface="Times New Roman" panose="02020603050405020304" pitchFamily="18" charset="0"/>
              <a:cs typeface="Times New Roman" panose="02020603050405020304" pitchFamily="18" charset="0"/>
            </a:endParaRPr>
          </a:p>
        </p:txBody>
      </p:sp>
      <p:sp>
        <p:nvSpPr>
          <p:cNvPr id="13" name="Freeform 33"/>
          <p:cNvSpPr/>
          <p:nvPr/>
        </p:nvSpPr>
        <p:spPr>
          <a:xfrm rot="-3344777">
            <a:off x="15077256" y="2472485"/>
            <a:ext cx="1620888" cy="1711110"/>
          </a:xfrm>
          <a:custGeom>
            <a:avLst/>
            <a:gdLst/>
            <a:ahLst/>
            <a:cxnLst/>
            <a:rect l="l" t="t" r="r" b="b"/>
            <a:pathLst>
              <a:path w="1620888" h="1711110">
                <a:moveTo>
                  <a:pt x="0" y="0"/>
                </a:moveTo>
                <a:lnTo>
                  <a:pt x="1620888" y="0"/>
                </a:lnTo>
                <a:lnTo>
                  <a:pt x="1620888" y="1711110"/>
                </a:lnTo>
                <a:lnTo>
                  <a:pt x="0" y="1711110"/>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14" name="Freeform 35"/>
          <p:cNvSpPr/>
          <p:nvPr/>
        </p:nvSpPr>
        <p:spPr>
          <a:xfrm>
            <a:off x="13733554" y="1799761"/>
            <a:ext cx="990819" cy="1005444"/>
          </a:xfrm>
          <a:custGeom>
            <a:avLst/>
            <a:gdLst/>
            <a:ahLst/>
            <a:cxnLst/>
            <a:rect l="l" t="t" r="r" b="b"/>
            <a:pathLst>
              <a:path w="990819" h="1005444">
                <a:moveTo>
                  <a:pt x="0" y="0"/>
                </a:moveTo>
                <a:lnTo>
                  <a:pt x="990819" y="0"/>
                </a:lnTo>
                <a:lnTo>
                  <a:pt x="990819" y="1005444"/>
                </a:lnTo>
                <a:lnTo>
                  <a:pt x="0" y="1005444"/>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sp>
      <p:sp>
        <p:nvSpPr>
          <p:cNvPr id="15" name="Freeform 37"/>
          <p:cNvSpPr/>
          <p:nvPr/>
        </p:nvSpPr>
        <p:spPr>
          <a:xfrm>
            <a:off x="-982268" y="8491224"/>
            <a:ext cx="5469735" cy="924882"/>
          </a:xfrm>
          <a:custGeom>
            <a:avLst/>
            <a:gdLst/>
            <a:ahLst/>
            <a:cxnLst/>
            <a:rect l="l" t="t" r="r" b="b"/>
            <a:pathLst>
              <a:path w="5469735" h="924882">
                <a:moveTo>
                  <a:pt x="0" y="0"/>
                </a:moveTo>
                <a:lnTo>
                  <a:pt x="5469735" y="0"/>
                </a:lnTo>
                <a:lnTo>
                  <a:pt x="5469735" y="924882"/>
                </a:lnTo>
                <a:lnTo>
                  <a:pt x="0" y="92488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38"/>
          <p:cNvSpPr/>
          <p:nvPr/>
        </p:nvSpPr>
        <p:spPr>
          <a:xfrm rot="5043298">
            <a:off x="15523238" y="7317050"/>
            <a:ext cx="1507050" cy="1329972"/>
          </a:xfrm>
          <a:custGeom>
            <a:avLst/>
            <a:gdLst/>
            <a:ahLst/>
            <a:cxnLst/>
            <a:rect l="l" t="t" r="r" b="b"/>
            <a:pathLst>
              <a:path w="1507050" h="1329972">
                <a:moveTo>
                  <a:pt x="0" y="0"/>
                </a:moveTo>
                <a:lnTo>
                  <a:pt x="1507050" y="0"/>
                </a:lnTo>
                <a:lnTo>
                  <a:pt x="1507050" y="1329972"/>
                </a:lnTo>
                <a:lnTo>
                  <a:pt x="0" y="1329972"/>
                </a:lnTo>
                <a:lnTo>
                  <a:pt x="0" y="0"/>
                </a:lnTo>
                <a:close/>
              </a:path>
            </a:pathLst>
          </a:custGeom>
          <a:blipFill>
            <a:blip r:embed="rId16"/>
            <a:stretch>
              <a:fillRect/>
            </a:stretch>
          </a:blipFill>
        </p:spPr>
      </p:sp>
    </p:spTree>
    <p:extLst>
      <p:ext uri="{BB962C8B-B14F-4D97-AF65-F5344CB8AC3E}">
        <p14:creationId xmlns:p14="http://schemas.microsoft.com/office/powerpoint/2010/main" val="29533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0" y="647700"/>
            <a:ext cx="15966802" cy="8871828"/>
            <a:chOff x="0" y="0"/>
            <a:chExt cx="21289069" cy="11829104"/>
          </a:xfrm>
        </p:grpSpPr>
        <p:grpSp>
          <p:nvGrpSpPr>
            <p:cNvPr id="7" name="Group 6"/>
            <p:cNvGrpSpPr/>
            <p:nvPr/>
          </p:nvGrpSpPr>
          <p:grpSpPr>
            <a:xfrm>
              <a:off x="0" y="0"/>
              <a:ext cx="21289069" cy="11829104"/>
              <a:chOff x="0" y="0"/>
              <a:chExt cx="4037113" cy="2243190"/>
            </a:xfrm>
          </p:grpSpPr>
          <p:sp>
            <p:nvSpPr>
              <p:cNvPr id="11" name="Freeform 7"/>
              <p:cNvSpPr/>
              <p:nvPr/>
            </p:nvSpPr>
            <p:spPr>
              <a:xfrm>
                <a:off x="0" y="0"/>
                <a:ext cx="4037113" cy="2243190"/>
              </a:xfrm>
              <a:custGeom>
                <a:avLst/>
                <a:gdLst/>
                <a:ahLst/>
                <a:cxnLst/>
                <a:rect l="l" t="t" r="r" b="b"/>
                <a:pathLst>
                  <a:path w="4037113" h="2243190">
                    <a:moveTo>
                      <a:pt x="0" y="0"/>
                    </a:moveTo>
                    <a:lnTo>
                      <a:pt x="4037113" y="0"/>
                    </a:lnTo>
                    <a:lnTo>
                      <a:pt x="4037113" y="2243190"/>
                    </a:lnTo>
                    <a:lnTo>
                      <a:pt x="0" y="2243190"/>
                    </a:lnTo>
                    <a:close/>
                  </a:path>
                </a:pathLst>
              </a:custGeom>
              <a:solidFill>
                <a:srgbClr val="FFFFFF"/>
              </a:solidFill>
            </p:spPr>
          </p:sp>
          <p:sp>
            <p:nvSpPr>
              <p:cNvPr id="12"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9"/>
            <p:cNvGrpSpPr/>
            <p:nvPr/>
          </p:nvGrpSpPr>
          <p:grpSpPr>
            <a:xfrm>
              <a:off x="504804" y="490241"/>
              <a:ext cx="20279461" cy="10449307"/>
              <a:chOff x="0" y="0"/>
              <a:chExt cx="3845658" cy="1981535"/>
            </a:xfrm>
          </p:grpSpPr>
          <p:sp>
            <p:nvSpPr>
              <p:cNvPr id="9" name="Freeform 10"/>
              <p:cNvSpPr/>
              <p:nvPr/>
            </p:nvSpPr>
            <p:spPr>
              <a:xfrm>
                <a:off x="0" y="0"/>
                <a:ext cx="3845658" cy="1981535"/>
              </a:xfrm>
              <a:custGeom>
                <a:avLst/>
                <a:gdLst/>
                <a:ahLst/>
                <a:cxnLst/>
                <a:rect l="l" t="t" r="r" b="b"/>
                <a:pathLst>
                  <a:path w="3845658" h="1981535">
                    <a:moveTo>
                      <a:pt x="0" y="0"/>
                    </a:moveTo>
                    <a:lnTo>
                      <a:pt x="3845658" y="0"/>
                    </a:lnTo>
                    <a:lnTo>
                      <a:pt x="3845658" y="1981535"/>
                    </a:lnTo>
                    <a:lnTo>
                      <a:pt x="0" y="1981535"/>
                    </a:lnTo>
                    <a:close/>
                  </a:path>
                </a:pathLst>
              </a:custGeom>
              <a:solidFill>
                <a:srgbClr val="E8B79F"/>
              </a:solidFill>
            </p:spPr>
          </p:sp>
          <p:sp>
            <p:nvSpPr>
              <p:cNvPr id="10"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3" name="Freeform 17"/>
          <p:cNvSpPr/>
          <p:nvPr/>
        </p:nvSpPr>
        <p:spPr>
          <a:xfrm>
            <a:off x="9493091" y="1370093"/>
            <a:ext cx="6040157" cy="1321284"/>
          </a:xfrm>
          <a:custGeom>
            <a:avLst/>
            <a:gdLst/>
            <a:ahLst/>
            <a:cxnLst/>
            <a:rect l="l" t="t" r="r" b="b"/>
            <a:pathLst>
              <a:path w="6040157" h="1321284">
                <a:moveTo>
                  <a:pt x="0" y="0"/>
                </a:moveTo>
                <a:lnTo>
                  <a:pt x="6040156" y="0"/>
                </a:lnTo>
                <a:lnTo>
                  <a:pt x="6040156" y="1321284"/>
                </a:lnTo>
                <a:lnTo>
                  <a:pt x="0" y="1321284"/>
                </a:lnTo>
                <a:lnTo>
                  <a:pt x="0" y="0"/>
                </a:lnTo>
                <a:close/>
              </a:path>
            </a:pathLst>
          </a:custGeom>
          <a:blipFill>
            <a:blip r:embed="rId3"/>
            <a:stretch>
              <a:fillRect/>
            </a:stretch>
          </a:blipFill>
        </p:spPr>
      </p:sp>
      <p:sp>
        <p:nvSpPr>
          <p:cNvPr id="14" name="TextBox 48"/>
          <p:cNvSpPr txBox="1"/>
          <p:nvPr/>
        </p:nvSpPr>
        <p:spPr>
          <a:xfrm>
            <a:off x="7956993" y="1507313"/>
            <a:ext cx="9112351" cy="740587"/>
          </a:xfrm>
          <a:prstGeom prst="rect">
            <a:avLst/>
          </a:prstGeom>
        </p:spPr>
        <p:txBody>
          <a:bodyPr lIns="0" tIns="0" rIns="0" bIns="0" rtlCol="0" anchor="t">
            <a:spAutoFit/>
          </a:bodyPr>
          <a:lstStyle/>
          <a:p>
            <a:pPr algn="ctr">
              <a:lnSpc>
                <a:spcPts val="6163"/>
              </a:lnSpc>
            </a:pP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l="30088" r="30674"/>
          <a:stretch/>
        </p:blipFill>
        <p:spPr>
          <a:xfrm>
            <a:off x="523341" y="123740"/>
            <a:ext cx="7093110" cy="10163260"/>
          </a:xfrm>
          <a:prstGeom prst="rect">
            <a:avLst/>
          </a:prstGeom>
        </p:spPr>
      </p:pic>
      <p:sp>
        <p:nvSpPr>
          <p:cNvPr id="15" name="TextBox 48"/>
          <p:cNvSpPr txBox="1"/>
          <p:nvPr/>
        </p:nvSpPr>
        <p:spPr>
          <a:xfrm>
            <a:off x="7995055" y="3386601"/>
            <a:ext cx="7930746" cy="3975447"/>
          </a:xfrm>
          <a:prstGeom prst="rect">
            <a:avLst/>
          </a:prstGeom>
        </p:spPr>
        <p:txBody>
          <a:bodyPr wrap="square" lIns="0" tIns="0" rIns="0" bIns="0" rtlCol="0" anchor="t">
            <a:spAutoFit/>
          </a:bodyPr>
          <a:lstStyle/>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Hoạt</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động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nhóm</a:t>
            </a:r>
            <a:r>
              <a:rPr lang="en-US" sz="4800" dirty="0" smtClean="0">
                <a:solidFill>
                  <a:srgbClr val="000000"/>
                </a:solidFill>
                <a:latin typeface="Times New Roman" panose="02020603050405020304" pitchFamily="18" charset="0"/>
                <a:cs typeface="Times New Roman" panose="02020603050405020304" pitchFamily="18" charset="0"/>
              </a:rPr>
              <a:t>: 5 </a:t>
            </a:r>
            <a:r>
              <a:rPr lang="en-US" sz="4800" dirty="0" err="1" smtClean="0">
                <a:solidFill>
                  <a:srgbClr val="000000"/>
                </a:solidFill>
                <a:latin typeface="Times New Roman" panose="02020603050405020304" pitchFamily="18" charset="0"/>
                <a:cs typeface="Times New Roman" panose="02020603050405020304" pitchFamily="18" charset="0"/>
              </a:rPr>
              <a:t>nhóm</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Câu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hỏi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tìm</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hiểu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Thống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kê</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các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văn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bản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nội</a:t>
            </a:r>
            <a:r>
              <a:rPr lang="en-US" sz="4800" dirty="0" smtClean="0">
                <a:solidFill>
                  <a:srgbClr val="000000"/>
                </a:solidFill>
                <a:latin typeface="Times New Roman" panose="02020603050405020304" pitchFamily="18" charset="0"/>
                <a:cs typeface="Times New Roman" panose="02020603050405020304" pitchFamily="18" charset="0"/>
              </a:rPr>
              <a:t> dung </a:t>
            </a:r>
            <a:r>
              <a:rPr lang="en-US" sz="4800" dirty="0" err="1" smtClean="0">
                <a:solidFill>
                  <a:srgbClr val="000000"/>
                </a:solidFill>
                <a:latin typeface="Times New Roman" panose="02020603050405020304" pitchFamily="18" charset="0"/>
                <a:cs typeface="Times New Roman" panose="02020603050405020304" pitchFamily="18" charset="0"/>
              </a:rPr>
              <a:t>của</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các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văn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bản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trong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từng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thể</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loại</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ts val="6163"/>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gian</a:t>
            </a:r>
            <a:r>
              <a:rPr lang="en-US" sz="4800" dirty="0" smtClean="0">
                <a:solidFill>
                  <a:srgbClr val="000000"/>
                </a:solidFill>
                <a:latin typeface="Times New Roman" panose="02020603050405020304" pitchFamily="18" charset="0"/>
                <a:cs typeface="Times New Roman" panose="02020603050405020304" pitchFamily="18" charset="0"/>
              </a:rPr>
              <a:t>: 5 </a:t>
            </a:r>
            <a:r>
              <a:rPr lang="en-US" sz="4800" dirty="0" err="1" smtClean="0">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6" name="Freeform 42"/>
          <p:cNvSpPr/>
          <p:nvPr/>
        </p:nvSpPr>
        <p:spPr>
          <a:xfrm rot="3145961">
            <a:off x="14351559" y="7115695"/>
            <a:ext cx="2363377" cy="2890981"/>
          </a:xfrm>
          <a:custGeom>
            <a:avLst/>
            <a:gdLst/>
            <a:ahLst/>
            <a:cxnLst/>
            <a:rect l="l" t="t" r="r" b="b"/>
            <a:pathLst>
              <a:path w="2363377" h="2890981">
                <a:moveTo>
                  <a:pt x="2363377" y="0"/>
                </a:moveTo>
                <a:lnTo>
                  <a:pt x="0" y="0"/>
                </a:lnTo>
                <a:lnTo>
                  <a:pt x="0" y="2890981"/>
                </a:lnTo>
                <a:lnTo>
                  <a:pt x="2363377" y="2890981"/>
                </a:lnTo>
                <a:lnTo>
                  <a:pt x="2363377" y="0"/>
                </a:lnTo>
                <a:close/>
              </a:path>
            </a:pathLst>
          </a:custGeom>
          <a:blipFill>
            <a:blip r:embed="rId5"/>
            <a:stretch>
              <a:fillRect/>
            </a:stretch>
          </a:blipFill>
        </p:spPr>
      </p:sp>
      <p:sp>
        <p:nvSpPr>
          <p:cNvPr id="17" name="Freeform 50"/>
          <p:cNvSpPr/>
          <p:nvPr/>
        </p:nvSpPr>
        <p:spPr>
          <a:xfrm rot="1097462">
            <a:off x="6649159" y="7799837"/>
            <a:ext cx="3246522" cy="2836649"/>
          </a:xfrm>
          <a:custGeom>
            <a:avLst/>
            <a:gdLst/>
            <a:ahLst/>
            <a:cxnLst/>
            <a:rect l="l" t="t" r="r" b="b"/>
            <a:pathLst>
              <a:path w="3246522" h="2836649">
                <a:moveTo>
                  <a:pt x="0" y="0"/>
                </a:moveTo>
                <a:lnTo>
                  <a:pt x="3246522" y="0"/>
                </a:lnTo>
                <a:lnTo>
                  <a:pt x="3246522" y="2836649"/>
                </a:lnTo>
                <a:lnTo>
                  <a:pt x="0" y="2836649"/>
                </a:lnTo>
                <a:lnTo>
                  <a:pt x="0" y="0"/>
                </a:lnTo>
                <a:close/>
              </a:path>
            </a:pathLst>
          </a:custGeom>
          <a:blipFill>
            <a:blip r:embed="rId6">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424503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2208</Words>
  <Application>Microsoft Office PowerPoint</Application>
  <PresentationFormat>Custom</PresentationFormat>
  <Paragraphs>375</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SimSun</vt:lpstr>
      <vt:lpstr>.VnTime</vt:lpstr>
      <vt:lpstr>#9Slide05 IcielSanelma</vt:lpstr>
      <vt:lpstr>Calibri</vt:lpstr>
      <vt:lpstr>Times New Roman</vt:lpstr>
      <vt:lpstr>Sniglet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Aesthetic Cute Notebook Group Project Presentation</dc:title>
  <cp:lastModifiedBy>AutoBVT</cp:lastModifiedBy>
  <cp:revision>16</cp:revision>
  <dcterms:created xsi:type="dcterms:W3CDTF">2006-08-16T00:00:00Z</dcterms:created>
  <dcterms:modified xsi:type="dcterms:W3CDTF">2023-06-14T09:34:06Z</dcterms:modified>
  <dc:identifier>DAFlwU6God4</dc:identifier>
</cp:coreProperties>
</file>