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2"/>
  </p:notesMasterIdLst>
  <p:sldIdLst>
    <p:sldId id="256" r:id="rId2"/>
    <p:sldId id="259" r:id="rId3"/>
    <p:sldId id="263" r:id="rId4"/>
    <p:sldId id="270" r:id="rId5"/>
    <p:sldId id="278" r:id="rId6"/>
    <p:sldId id="268" r:id="rId7"/>
    <p:sldId id="276" r:id="rId8"/>
    <p:sldId id="277" r:id="rId9"/>
    <p:sldId id="279" r:id="rId10"/>
    <p:sldId id="267" r:id="rId11"/>
  </p:sldIdLst>
  <p:sldSz cx="12192000" cy="6858000"/>
  <p:notesSz cx="6858000" cy="9144000"/>
  <p:embeddedFontLst>
    <p:embeddedFont>
      <p:font typeface="Griffy" panose="020B0604020202020204" charset="0"/>
      <p:regular r:id="rId13"/>
    </p:embeddedFont>
    <p:embeddedFont>
      <p:font typeface="Abril Fatface" panose="020B0604020202020204" charset="0"/>
      <p:regular r:id="rId14"/>
    </p:embeddedFont>
    <p:embeddedFont>
      <p:font typeface="Spicy Rice" panose="020B0604020202020204" charset="0"/>
      <p:regular r:id="rId15"/>
    </p:embeddedFont>
    <p:embeddedFont>
      <p:font typeface="Ubuntu"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Barlow Condensed"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256759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36710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2533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362308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3235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7668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7516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5345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3662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573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9472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0" y="2905654"/>
            <a:ext cx="12179336" cy="3489008"/>
          </a:xfrm>
          <a:custGeom>
            <a:avLst/>
            <a:gdLst/>
            <a:ahLst/>
            <a:cxnLst/>
            <a:rect l="l" t="t" r="r" b="b"/>
            <a:pathLst>
              <a:path w="12364808" h="3489008" extrusionOk="0">
                <a:moveTo>
                  <a:pt x="0" y="0"/>
                </a:moveTo>
                <a:lnTo>
                  <a:pt x="0" y="2631758"/>
                </a:lnTo>
                <a:cubicBezTo>
                  <a:pt x="687963" y="2631758"/>
                  <a:pt x="687963" y="3489008"/>
                  <a:pt x="1373610" y="3489008"/>
                </a:cubicBezTo>
                <a:cubicBezTo>
                  <a:pt x="2061574" y="3489960"/>
                  <a:pt x="2061574" y="2486978"/>
                  <a:pt x="2749537" y="2486978"/>
                </a:cubicBezTo>
                <a:cubicBezTo>
                  <a:pt x="3437500" y="2486978"/>
                  <a:pt x="3437500" y="3001328"/>
                  <a:pt x="4123147" y="3001328"/>
                </a:cubicBezTo>
                <a:cubicBezTo>
                  <a:pt x="4811111" y="3001328"/>
                  <a:pt x="4811111" y="2398395"/>
                  <a:pt x="5496758" y="2398395"/>
                </a:cubicBezTo>
                <a:cubicBezTo>
                  <a:pt x="6184721" y="2398395"/>
                  <a:pt x="6184721" y="3173730"/>
                  <a:pt x="6870368" y="3173730"/>
                </a:cubicBezTo>
                <a:cubicBezTo>
                  <a:pt x="7558331" y="3173730"/>
                  <a:pt x="7558331" y="2633663"/>
                  <a:pt x="8243978" y="2633663"/>
                </a:cubicBezTo>
                <a:cubicBezTo>
                  <a:pt x="8929625" y="2633663"/>
                  <a:pt x="8931942" y="3300413"/>
                  <a:pt x="9617589" y="3300413"/>
                </a:cubicBezTo>
                <a:cubicBezTo>
                  <a:pt x="10305552" y="3300413"/>
                  <a:pt x="10305552" y="2302193"/>
                  <a:pt x="10991199" y="2302193"/>
                </a:cubicBezTo>
                <a:cubicBezTo>
                  <a:pt x="11679163" y="2302193"/>
                  <a:pt x="11679163" y="3088005"/>
                  <a:pt x="12364809" y="3088005"/>
                </a:cubicBezTo>
                <a:lnTo>
                  <a:pt x="12364809" y="0"/>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0" y="0"/>
            <a:ext cx="12192000" cy="6129867"/>
          </a:xfrm>
          <a:custGeom>
            <a:avLst/>
            <a:gdLst/>
            <a:ahLst/>
            <a:cxnLst/>
            <a:rect l="l" t="t" r="r" b="b"/>
            <a:pathLst>
              <a:path w="12192000" h="6129867" extrusionOk="0">
                <a:moveTo>
                  <a:pt x="0" y="0"/>
                </a:moveTo>
                <a:lnTo>
                  <a:pt x="12192000" y="0"/>
                </a:lnTo>
                <a:lnTo>
                  <a:pt x="12192000" y="3003592"/>
                </a:lnTo>
                <a:lnTo>
                  <a:pt x="12185084" y="3003592"/>
                </a:lnTo>
                <a:lnTo>
                  <a:pt x="12185084" y="5728865"/>
                </a:lnTo>
                <a:cubicBezTo>
                  <a:pt x="11509276" y="5728865"/>
                  <a:pt x="11509276" y="5134505"/>
                  <a:pt x="10831185" y="5134505"/>
                </a:cubicBezTo>
                <a:cubicBezTo>
                  <a:pt x="10155378" y="5134505"/>
                  <a:pt x="10155378" y="5941272"/>
                  <a:pt x="9477287" y="5941272"/>
                </a:cubicBezTo>
                <a:cubicBezTo>
                  <a:pt x="8801480" y="5941272"/>
                  <a:pt x="8799197" y="5422160"/>
                  <a:pt x="8123390" y="5422160"/>
                </a:cubicBezTo>
                <a:cubicBezTo>
                  <a:pt x="7447582" y="5422160"/>
                  <a:pt x="7447582" y="5813637"/>
                  <a:pt x="6769492" y="5813637"/>
                </a:cubicBezTo>
                <a:cubicBezTo>
                  <a:pt x="6093684" y="5813637"/>
                  <a:pt x="6093684" y="5213562"/>
                  <a:pt x="5415593" y="5213562"/>
                </a:cubicBezTo>
                <a:cubicBezTo>
                  <a:pt x="4739787" y="5213562"/>
                  <a:pt x="4739787" y="5641235"/>
                  <a:pt x="4061695" y="5641235"/>
                </a:cubicBezTo>
                <a:cubicBezTo>
                  <a:pt x="3385887" y="5641235"/>
                  <a:pt x="3385887" y="5323100"/>
                  <a:pt x="2707797" y="5323100"/>
                </a:cubicBezTo>
                <a:cubicBezTo>
                  <a:pt x="2031989" y="5323100"/>
                  <a:pt x="2031989" y="6129867"/>
                  <a:pt x="1353898" y="6129867"/>
                </a:cubicBezTo>
                <a:cubicBezTo>
                  <a:pt x="678091" y="6129867"/>
                  <a:pt x="678091" y="5423112"/>
                  <a:pt x="0" y="5423112"/>
                </a:cubicBezTo>
                <a:lnTo>
                  <a:pt x="0" y="3003592"/>
                </a:lnTo>
                <a:lnTo>
                  <a:pt x="0" y="26399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 name="Google Shape;13;p2"/>
          <p:cNvSpPr txBox="1">
            <a:spLocks noGrp="1"/>
          </p:cNvSpPr>
          <p:nvPr>
            <p:ph type="title"/>
          </p:nvPr>
        </p:nvSpPr>
        <p:spPr>
          <a:xfrm>
            <a:off x="1547100" y="1717500"/>
            <a:ext cx="90978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rgbClr val="000000"/>
              </a:buClr>
              <a:buSzPts val="1100"/>
              <a:buFont typeface="Arial"/>
              <a:buNone/>
              <a:defRPr sz="7000">
                <a:solidFill>
                  <a:schemeClr val="accent4"/>
                </a:solidFill>
                <a:highlight>
                  <a:schemeClr val="lt1"/>
                </a:highlight>
              </a:defRPr>
            </a:lvl1pPr>
            <a:lvl2pPr lvl="1" algn="ctr">
              <a:spcBef>
                <a:spcPts val="0"/>
              </a:spcBef>
              <a:spcAft>
                <a:spcPts val="0"/>
              </a:spcAft>
              <a:buClr>
                <a:schemeClr val="accent4"/>
              </a:buClr>
              <a:buSzPts val="7000"/>
              <a:buNone/>
              <a:defRPr sz="7000">
                <a:solidFill>
                  <a:schemeClr val="accent4"/>
                </a:solidFill>
                <a:highlight>
                  <a:schemeClr val="lt1"/>
                </a:highlight>
              </a:defRPr>
            </a:lvl2pPr>
            <a:lvl3pPr lvl="2" algn="ctr">
              <a:spcBef>
                <a:spcPts val="0"/>
              </a:spcBef>
              <a:spcAft>
                <a:spcPts val="0"/>
              </a:spcAft>
              <a:buClr>
                <a:schemeClr val="accent4"/>
              </a:buClr>
              <a:buSzPts val="7000"/>
              <a:buNone/>
              <a:defRPr sz="7000">
                <a:solidFill>
                  <a:schemeClr val="accent4"/>
                </a:solidFill>
                <a:highlight>
                  <a:schemeClr val="lt1"/>
                </a:highlight>
              </a:defRPr>
            </a:lvl3pPr>
            <a:lvl4pPr lvl="3" algn="ctr">
              <a:spcBef>
                <a:spcPts val="0"/>
              </a:spcBef>
              <a:spcAft>
                <a:spcPts val="0"/>
              </a:spcAft>
              <a:buClr>
                <a:schemeClr val="accent4"/>
              </a:buClr>
              <a:buSzPts val="7000"/>
              <a:buNone/>
              <a:defRPr sz="7000">
                <a:solidFill>
                  <a:schemeClr val="accent4"/>
                </a:solidFill>
                <a:highlight>
                  <a:schemeClr val="lt1"/>
                </a:highlight>
              </a:defRPr>
            </a:lvl4pPr>
            <a:lvl5pPr lvl="4" algn="ctr">
              <a:spcBef>
                <a:spcPts val="0"/>
              </a:spcBef>
              <a:spcAft>
                <a:spcPts val="0"/>
              </a:spcAft>
              <a:buClr>
                <a:schemeClr val="accent4"/>
              </a:buClr>
              <a:buSzPts val="7000"/>
              <a:buNone/>
              <a:defRPr sz="7000">
                <a:solidFill>
                  <a:schemeClr val="accent4"/>
                </a:solidFill>
                <a:highlight>
                  <a:schemeClr val="lt1"/>
                </a:highlight>
              </a:defRPr>
            </a:lvl5pPr>
            <a:lvl6pPr lvl="5" algn="ctr">
              <a:spcBef>
                <a:spcPts val="0"/>
              </a:spcBef>
              <a:spcAft>
                <a:spcPts val="0"/>
              </a:spcAft>
              <a:buClr>
                <a:schemeClr val="accent4"/>
              </a:buClr>
              <a:buSzPts val="7000"/>
              <a:buNone/>
              <a:defRPr sz="7000">
                <a:solidFill>
                  <a:schemeClr val="accent4"/>
                </a:solidFill>
                <a:highlight>
                  <a:schemeClr val="lt1"/>
                </a:highlight>
              </a:defRPr>
            </a:lvl6pPr>
            <a:lvl7pPr lvl="6" algn="ctr">
              <a:spcBef>
                <a:spcPts val="0"/>
              </a:spcBef>
              <a:spcAft>
                <a:spcPts val="0"/>
              </a:spcAft>
              <a:buClr>
                <a:schemeClr val="accent4"/>
              </a:buClr>
              <a:buSzPts val="7000"/>
              <a:buNone/>
              <a:defRPr sz="7000">
                <a:solidFill>
                  <a:schemeClr val="accent4"/>
                </a:solidFill>
                <a:highlight>
                  <a:schemeClr val="lt1"/>
                </a:highlight>
              </a:defRPr>
            </a:lvl7pPr>
            <a:lvl8pPr lvl="7" algn="ctr">
              <a:spcBef>
                <a:spcPts val="0"/>
              </a:spcBef>
              <a:spcAft>
                <a:spcPts val="0"/>
              </a:spcAft>
              <a:buClr>
                <a:schemeClr val="accent4"/>
              </a:buClr>
              <a:buSzPts val="7000"/>
              <a:buNone/>
              <a:defRPr sz="7000">
                <a:solidFill>
                  <a:schemeClr val="accent4"/>
                </a:solidFill>
                <a:highlight>
                  <a:schemeClr val="lt1"/>
                </a:highlight>
              </a:defRPr>
            </a:lvl8pPr>
            <a:lvl9pPr lvl="8" algn="ctr">
              <a:spcBef>
                <a:spcPts val="0"/>
              </a:spcBef>
              <a:spcAft>
                <a:spcPts val="0"/>
              </a:spcAft>
              <a:buClr>
                <a:schemeClr val="accent4"/>
              </a:buClr>
              <a:buSzPts val="7000"/>
              <a:buNone/>
              <a:defRPr sz="7000">
                <a:solidFill>
                  <a:schemeClr val="accent4"/>
                </a:solidFill>
                <a:highlight>
                  <a:schemeClr val="lt1"/>
                </a:highlight>
              </a:defRPr>
            </a:lvl9pPr>
          </a:lstStyle>
          <a:p>
            <a:endParaRPr/>
          </a:p>
        </p:txBody>
      </p:sp>
      <p:sp>
        <p:nvSpPr>
          <p:cNvPr id="14" name="Google Shape;14;p2"/>
          <p:cNvSpPr txBox="1">
            <a:spLocks noGrp="1"/>
          </p:cNvSpPr>
          <p:nvPr>
            <p:ph type="subTitle" idx="1"/>
          </p:nvPr>
        </p:nvSpPr>
        <p:spPr>
          <a:xfrm>
            <a:off x="432800" y="6096300"/>
            <a:ext cx="113799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1"/>
              </a:buClr>
              <a:buSzPts val="2500"/>
              <a:buNone/>
              <a:defRPr sz="2500">
                <a:solidFill>
                  <a:schemeClr val="lt1"/>
                </a:solidFill>
              </a:defRPr>
            </a:lvl1pPr>
            <a:lvl2pPr lvl="1" algn="ctr">
              <a:spcBef>
                <a:spcPts val="2100"/>
              </a:spcBef>
              <a:spcAft>
                <a:spcPts val="0"/>
              </a:spcAft>
              <a:buClr>
                <a:schemeClr val="lt1"/>
              </a:buClr>
              <a:buSzPts val="2500"/>
              <a:buNone/>
              <a:defRPr sz="2500">
                <a:solidFill>
                  <a:schemeClr val="lt1"/>
                </a:solidFill>
              </a:defRPr>
            </a:lvl2pPr>
            <a:lvl3pPr lvl="2" algn="ctr">
              <a:spcBef>
                <a:spcPts val="2100"/>
              </a:spcBef>
              <a:spcAft>
                <a:spcPts val="0"/>
              </a:spcAft>
              <a:buClr>
                <a:schemeClr val="lt1"/>
              </a:buClr>
              <a:buSzPts val="2500"/>
              <a:buNone/>
              <a:defRPr sz="2500">
                <a:solidFill>
                  <a:schemeClr val="lt1"/>
                </a:solidFill>
              </a:defRPr>
            </a:lvl3pPr>
            <a:lvl4pPr lvl="3" algn="ctr">
              <a:spcBef>
                <a:spcPts val="2100"/>
              </a:spcBef>
              <a:spcAft>
                <a:spcPts val="0"/>
              </a:spcAft>
              <a:buClr>
                <a:schemeClr val="lt1"/>
              </a:buClr>
              <a:buSzPts val="2500"/>
              <a:buNone/>
              <a:defRPr sz="2500">
                <a:solidFill>
                  <a:schemeClr val="lt1"/>
                </a:solidFill>
              </a:defRPr>
            </a:lvl4pPr>
            <a:lvl5pPr lvl="4" algn="ctr">
              <a:spcBef>
                <a:spcPts val="2100"/>
              </a:spcBef>
              <a:spcAft>
                <a:spcPts val="0"/>
              </a:spcAft>
              <a:buClr>
                <a:schemeClr val="lt1"/>
              </a:buClr>
              <a:buSzPts val="2500"/>
              <a:buNone/>
              <a:defRPr sz="2500">
                <a:solidFill>
                  <a:schemeClr val="lt1"/>
                </a:solidFill>
              </a:defRPr>
            </a:lvl5pPr>
            <a:lvl6pPr lvl="5" algn="ctr">
              <a:spcBef>
                <a:spcPts val="2100"/>
              </a:spcBef>
              <a:spcAft>
                <a:spcPts val="0"/>
              </a:spcAft>
              <a:buClr>
                <a:schemeClr val="lt1"/>
              </a:buClr>
              <a:buSzPts val="2500"/>
              <a:buNone/>
              <a:defRPr sz="2500">
                <a:solidFill>
                  <a:schemeClr val="lt1"/>
                </a:solidFill>
              </a:defRPr>
            </a:lvl6pPr>
            <a:lvl7pPr lvl="6" algn="ctr">
              <a:spcBef>
                <a:spcPts val="2100"/>
              </a:spcBef>
              <a:spcAft>
                <a:spcPts val="0"/>
              </a:spcAft>
              <a:buClr>
                <a:schemeClr val="lt1"/>
              </a:buClr>
              <a:buSzPts val="2500"/>
              <a:buNone/>
              <a:defRPr sz="2500">
                <a:solidFill>
                  <a:schemeClr val="lt1"/>
                </a:solidFill>
              </a:defRPr>
            </a:lvl7pPr>
            <a:lvl8pPr lvl="7" algn="ctr">
              <a:spcBef>
                <a:spcPts val="2100"/>
              </a:spcBef>
              <a:spcAft>
                <a:spcPts val="0"/>
              </a:spcAft>
              <a:buClr>
                <a:schemeClr val="lt1"/>
              </a:buClr>
              <a:buSzPts val="2500"/>
              <a:buNone/>
              <a:defRPr sz="2500">
                <a:solidFill>
                  <a:schemeClr val="lt1"/>
                </a:solidFill>
              </a:defRPr>
            </a:lvl8pPr>
            <a:lvl9pPr lvl="8" algn="ctr">
              <a:spcBef>
                <a:spcPts val="2100"/>
              </a:spcBef>
              <a:spcAft>
                <a:spcPts val="2100"/>
              </a:spcAft>
              <a:buClr>
                <a:schemeClr val="lt1"/>
              </a:buClr>
              <a:buSzPts val="2500"/>
              <a:buNone/>
              <a:defRPr sz="2500">
                <a:solidFill>
                  <a:schemeClr val="lt1"/>
                </a:solidFill>
              </a:defRPr>
            </a:lvl9pPr>
          </a:lstStyle>
          <a:p>
            <a:endParaRPr/>
          </a:p>
        </p:txBody>
      </p:sp>
      <p:sp>
        <p:nvSpPr>
          <p:cNvPr id="15" name="Google Shape;15;p2"/>
          <p:cNvSpPr/>
          <p:nvPr/>
        </p:nvSpPr>
        <p:spPr>
          <a:xfrm>
            <a:off x="4622357" y="28461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9340110" y="65548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7" name="Google Shape;17;p2"/>
          <p:cNvSpPr/>
          <p:nvPr/>
        </p:nvSpPr>
        <p:spPr>
          <a:xfrm>
            <a:off x="7423147" y="1153989"/>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8" name="Google Shape;18;p2"/>
          <p:cNvSpPr/>
          <p:nvPr/>
        </p:nvSpPr>
        <p:spPr>
          <a:xfrm>
            <a:off x="10356389" y="25628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9" name="Google Shape;19;p2"/>
          <p:cNvSpPr/>
          <p:nvPr/>
        </p:nvSpPr>
        <p:spPr>
          <a:xfrm>
            <a:off x="8894586" y="472060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0" name="Google Shape;20;p2"/>
          <p:cNvSpPr/>
          <p:nvPr/>
        </p:nvSpPr>
        <p:spPr>
          <a:xfrm>
            <a:off x="4359860" y="4720601"/>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1" name="Google Shape;21;p2"/>
          <p:cNvSpPr/>
          <p:nvPr/>
        </p:nvSpPr>
        <p:spPr>
          <a:xfrm>
            <a:off x="1970881" y="419560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2" name="Google Shape;22;p2"/>
          <p:cNvSpPr/>
          <p:nvPr/>
        </p:nvSpPr>
        <p:spPr>
          <a:xfrm>
            <a:off x="2079253" y="2389420"/>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3" name="Google Shape;23;p2"/>
          <p:cNvSpPr/>
          <p:nvPr/>
        </p:nvSpPr>
        <p:spPr>
          <a:xfrm>
            <a:off x="3500118" y="65548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5518227" y="69883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5" name="Google Shape;25;p2"/>
          <p:cNvSpPr/>
          <p:nvPr/>
        </p:nvSpPr>
        <p:spPr>
          <a:xfrm>
            <a:off x="3153328" y="289020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6" name="Google Shape;26;p2"/>
          <p:cNvSpPr/>
          <p:nvPr/>
        </p:nvSpPr>
        <p:spPr>
          <a:xfrm>
            <a:off x="6915009" y="45800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 name="Google Shape;27;p2"/>
          <p:cNvSpPr/>
          <p:nvPr/>
        </p:nvSpPr>
        <p:spPr>
          <a:xfrm>
            <a:off x="9275086" y="15778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 name="Google Shape;28;p2"/>
          <p:cNvSpPr/>
          <p:nvPr/>
        </p:nvSpPr>
        <p:spPr>
          <a:xfrm>
            <a:off x="10202262" y="37428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 name="Google Shape;29;p2"/>
          <p:cNvSpPr/>
          <p:nvPr/>
        </p:nvSpPr>
        <p:spPr>
          <a:xfrm>
            <a:off x="2122599" y="9444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 name="Google Shape;30;p2"/>
          <p:cNvSpPr/>
          <p:nvPr/>
        </p:nvSpPr>
        <p:spPr>
          <a:xfrm>
            <a:off x="10334714" y="7638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1" name="Google Shape;31;p2"/>
          <p:cNvSpPr/>
          <p:nvPr/>
        </p:nvSpPr>
        <p:spPr>
          <a:xfrm>
            <a:off x="6849985" y="4564063"/>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 name="Google Shape;32;p2"/>
          <p:cNvSpPr/>
          <p:nvPr/>
        </p:nvSpPr>
        <p:spPr>
          <a:xfrm>
            <a:off x="2917320" y="146465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 name="Google Shape;33;p2"/>
          <p:cNvSpPr/>
          <p:nvPr/>
        </p:nvSpPr>
        <p:spPr>
          <a:xfrm>
            <a:off x="4542886" y="11082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 name="Google Shape;34;p2"/>
          <p:cNvSpPr/>
          <p:nvPr/>
        </p:nvSpPr>
        <p:spPr>
          <a:xfrm>
            <a:off x="8562248" y="103117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 name="Google Shape;35;p2"/>
          <p:cNvSpPr/>
          <p:nvPr/>
        </p:nvSpPr>
        <p:spPr>
          <a:xfrm>
            <a:off x="9229331" y="3294920"/>
            <a:ext cx="91483" cy="9148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6" name="Google Shape;36;p2"/>
          <p:cNvSpPr/>
          <p:nvPr/>
        </p:nvSpPr>
        <p:spPr>
          <a:xfrm>
            <a:off x="10286549" y="17656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7" name="Google Shape;37;p2"/>
          <p:cNvSpPr/>
          <p:nvPr/>
        </p:nvSpPr>
        <p:spPr>
          <a:xfrm>
            <a:off x="2871564" y="383436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8" name="Google Shape;38;p2"/>
          <p:cNvSpPr/>
          <p:nvPr/>
        </p:nvSpPr>
        <p:spPr>
          <a:xfrm>
            <a:off x="7873490" y="4366587"/>
            <a:ext cx="91480" cy="91483"/>
          </a:xfrm>
          <a:custGeom>
            <a:avLst/>
            <a:gdLst/>
            <a:ahLst/>
            <a:cxnLst/>
            <a:rect l="l" t="t" r="r" b="b"/>
            <a:pathLst>
              <a:path w="36194" h="36195" extrusionOk="0">
                <a:moveTo>
                  <a:pt x="36195" y="18097"/>
                </a:moveTo>
                <a:cubicBezTo>
                  <a:pt x="36195" y="28575"/>
                  <a:pt x="27622" y="36195"/>
                  <a:pt x="18097" y="36195"/>
                </a:cubicBezTo>
                <a:cubicBezTo>
                  <a:pt x="8572" y="36195"/>
                  <a:pt x="0" y="27622"/>
                  <a:pt x="0" y="18097"/>
                </a:cubicBezTo>
                <a:cubicBezTo>
                  <a:pt x="0" y="7620"/>
                  <a:pt x="8572" y="0"/>
                  <a:pt x="18097" y="0"/>
                </a:cubicBezTo>
                <a:cubicBezTo>
                  <a:pt x="27622" y="0"/>
                  <a:pt x="36195" y="8572"/>
                  <a:pt x="36195" y="180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9" name="Google Shape;39;p2"/>
          <p:cNvSpPr/>
          <p:nvPr/>
        </p:nvSpPr>
        <p:spPr>
          <a:xfrm>
            <a:off x="3562729" y="462908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0" name="Google Shape;40;p2"/>
          <p:cNvSpPr/>
          <p:nvPr/>
        </p:nvSpPr>
        <p:spPr>
          <a:xfrm>
            <a:off x="9499054" y="2449362"/>
            <a:ext cx="57776" cy="58042"/>
          </a:xfrm>
          <a:custGeom>
            <a:avLst/>
            <a:gdLst/>
            <a:ahLst/>
            <a:cxnLst/>
            <a:rect l="l" t="t" r="r" b="b"/>
            <a:pathLst>
              <a:path w="22859" h="22964" extrusionOk="0">
                <a:moveTo>
                  <a:pt x="22860" y="11534"/>
                </a:moveTo>
                <a:cubicBezTo>
                  <a:pt x="22860" y="18202"/>
                  <a:pt x="17145" y="22964"/>
                  <a:pt x="11430" y="22964"/>
                </a:cubicBezTo>
                <a:cubicBezTo>
                  <a:pt x="4763" y="22964"/>
                  <a:pt x="0" y="17249"/>
                  <a:pt x="0" y="11534"/>
                </a:cubicBezTo>
                <a:cubicBezTo>
                  <a:pt x="0" y="4867"/>
                  <a:pt x="5715" y="104"/>
                  <a:pt x="11430" y="104"/>
                </a:cubicBezTo>
                <a:cubicBezTo>
                  <a:pt x="17145" y="-848"/>
                  <a:pt x="22860" y="4867"/>
                  <a:pt x="22860" y="115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 name="Google Shape;41;p2"/>
          <p:cNvSpPr/>
          <p:nvPr/>
        </p:nvSpPr>
        <p:spPr>
          <a:xfrm>
            <a:off x="5980610" y="1312933"/>
            <a:ext cx="57776" cy="57779"/>
          </a:xfrm>
          <a:custGeom>
            <a:avLst/>
            <a:gdLst/>
            <a:ahLst/>
            <a:cxnLst/>
            <a:rect l="l" t="t" r="r" b="b"/>
            <a:pathLst>
              <a:path w="22859" h="22860"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 name="Google Shape;42;p2"/>
          <p:cNvSpPr/>
          <p:nvPr/>
        </p:nvSpPr>
        <p:spPr>
          <a:xfrm>
            <a:off x="3627753" y="1481510"/>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 name="Google Shape;43;p2"/>
          <p:cNvSpPr/>
          <p:nvPr/>
        </p:nvSpPr>
        <p:spPr>
          <a:xfrm>
            <a:off x="3471219" y="363688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 name="Google Shape;44;p2"/>
          <p:cNvSpPr/>
          <p:nvPr/>
        </p:nvSpPr>
        <p:spPr>
          <a:xfrm>
            <a:off x="2934179" y="453516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 name="Google Shape;45;p2"/>
          <p:cNvSpPr/>
          <p:nvPr/>
        </p:nvSpPr>
        <p:spPr>
          <a:xfrm>
            <a:off x="5891503" y="455202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 name="Google Shape;46;p2"/>
          <p:cNvSpPr/>
          <p:nvPr/>
        </p:nvSpPr>
        <p:spPr>
          <a:xfrm>
            <a:off x="9527953" y="4065558"/>
            <a:ext cx="57776" cy="57776"/>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 name="Google Shape;47;p2"/>
          <p:cNvSpPr/>
          <p:nvPr/>
        </p:nvSpPr>
        <p:spPr>
          <a:xfrm>
            <a:off x="10351573" y="44918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 name="Google Shape;48;p2"/>
          <p:cNvSpPr/>
          <p:nvPr/>
        </p:nvSpPr>
        <p:spPr>
          <a:xfrm>
            <a:off x="585151" y="325113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 name="Google Shape;49;p2"/>
          <p:cNvSpPr/>
          <p:nvPr/>
        </p:nvSpPr>
        <p:spPr>
          <a:xfrm>
            <a:off x="693523" y="1444950"/>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 name="Google Shape;50;p2"/>
          <p:cNvSpPr/>
          <p:nvPr/>
        </p:nvSpPr>
        <p:spPr>
          <a:xfrm>
            <a:off x="1767598" y="194573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1" name="Google Shape;51;p2"/>
          <p:cNvSpPr/>
          <p:nvPr/>
        </p:nvSpPr>
        <p:spPr>
          <a:xfrm>
            <a:off x="809536" y="30278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1531590" y="5201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3" name="Google Shape;53;p2"/>
          <p:cNvSpPr/>
          <p:nvPr/>
        </p:nvSpPr>
        <p:spPr>
          <a:xfrm>
            <a:off x="1485834" y="288989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 name="Google Shape;54;p2"/>
          <p:cNvSpPr/>
          <p:nvPr/>
        </p:nvSpPr>
        <p:spPr>
          <a:xfrm>
            <a:off x="2176999" y="368461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 name="Google Shape;55;p2"/>
          <p:cNvSpPr/>
          <p:nvPr/>
        </p:nvSpPr>
        <p:spPr>
          <a:xfrm>
            <a:off x="527353" y="66949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6" name="Google Shape;56;p2"/>
          <p:cNvSpPr/>
          <p:nvPr/>
        </p:nvSpPr>
        <p:spPr>
          <a:xfrm>
            <a:off x="262446" y="2413062"/>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7" name="Google Shape;57;p2"/>
          <p:cNvSpPr/>
          <p:nvPr/>
        </p:nvSpPr>
        <p:spPr>
          <a:xfrm>
            <a:off x="1548449" y="359069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8" name="Google Shape;58;p2"/>
          <p:cNvSpPr/>
          <p:nvPr/>
        </p:nvSpPr>
        <p:spPr>
          <a:xfrm>
            <a:off x="993940" y="446727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9" name="Google Shape;59;p2"/>
          <p:cNvSpPr/>
          <p:nvPr/>
        </p:nvSpPr>
        <p:spPr>
          <a:xfrm>
            <a:off x="196809" y="437575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 name="Google Shape;60;p2"/>
          <p:cNvSpPr/>
          <p:nvPr/>
        </p:nvSpPr>
        <p:spPr>
          <a:xfrm>
            <a:off x="1251723" y="5371850"/>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 name="Google Shape;61;p2"/>
          <p:cNvSpPr/>
          <p:nvPr/>
        </p:nvSpPr>
        <p:spPr>
          <a:xfrm>
            <a:off x="11383347" y="34338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 name="Google Shape;62;p2"/>
          <p:cNvSpPr/>
          <p:nvPr/>
        </p:nvSpPr>
        <p:spPr>
          <a:xfrm>
            <a:off x="11491719" y="1627628"/>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 name="Google Shape;63;p2"/>
          <p:cNvSpPr/>
          <p:nvPr/>
        </p:nvSpPr>
        <p:spPr>
          <a:xfrm>
            <a:off x="11535065" y="1826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 name="Google Shape;64;p2"/>
          <p:cNvSpPr/>
          <p:nvPr/>
        </p:nvSpPr>
        <p:spPr>
          <a:xfrm>
            <a:off x="11325549" y="8521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 name="Google Shape;65;p2"/>
          <p:cNvSpPr/>
          <p:nvPr/>
        </p:nvSpPr>
        <p:spPr>
          <a:xfrm>
            <a:off x="11060642" y="25957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 name="Google Shape;66;p2"/>
          <p:cNvSpPr/>
          <p:nvPr/>
        </p:nvSpPr>
        <p:spPr>
          <a:xfrm>
            <a:off x="11792136" y="4649952"/>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7" name="Google Shape;67;p2"/>
          <p:cNvSpPr/>
          <p:nvPr/>
        </p:nvSpPr>
        <p:spPr>
          <a:xfrm>
            <a:off x="10995005" y="45584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8" name="Google Shape;68;p2"/>
          <p:cNvSpPr/>
          <p:nvPr/>
        </p:nvSpPr>
        <p:spPr>
          <a:xfrm>
            <a:off x="12049919" y="55545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rtl="0">
              <a:buNone/>
              <a:defRPr>
                <a:latin typeface="Ubuntu"/>
                <a:ea typeface="Ubuntu"/>
                <a:cs typeface="Ubuntu"/>
                <a:sym typeface="Ubuntu"/>
              </a:defRPr>
            </a:lvl1pPr>
            <a:lvl2pPr lvl="1" rtl="0">
              <a:buNone/>
              <a:defRPr>
                <a:latin typeface="Ubuntu"/>
                <a:ea typeface="Ubuntu"/>
                <a:cs typeface="Ubuntu"/>
                <a:sym typeface="Ubuntu"/>
              </a:defRPr>
            </a:lvl2pPr>
            <a:lvl3pPr lvl="2" rtl="0">
              <a:buNone/>
              <a:defRPr>
                <a:latin typeface="Ubuntu"/>
                <a:ea typeface="Ubuntu"/>
                <a:cs typeface="Ubuntu"/>
                <a:sym typeface="Ubuntu"/>
              </a:defRPr>
            </a:lvl3pPr>
            <a:lvl4pPr lvl="3" rtl="0">
              <a:buNone/>
              <a:defRPr>
                <a:latin typeface="Ubuntu"/>
                <a:ea typeface="Ubuntu"/>
                <a:cs typeface="Ubuntu"/>
                <a:sym typeface="Ubuntu"/>
              </a:defRPr>
            </a:lvl4pPr>
            <a:lvl5pPr lvl="4" rtl="0">
              <a:buNone/>
              <a:defRPr>
                <a:latin typeface="Ubuntu"/>
                <a:ea typeface="Ubuntu"/>
                <a:cs typeface="Ubuntu"/>
                <a:sym typeface="Ubuntu"/>
              </a:defRPr>
            </a:lvl5pPr>
            <a:lvl6pPr lvl="5" rtl="0">
              <a:buNone/>
              <a:defRPr>
                <a:latin typeface="Ubuntu"/>
                <a:ea typeface="Ubuntu"/>
                <a:cs typeface="Ubuntu"/>
                <a:sym typeface="Ubuntu"/>
              </a:defRPr>
            </a:lvl6pPr>
            <a:lvl7pPr lvl="6" rtl="0">
              <a:buNone/>
              <a:defRPr>
                <a:latin typeface="Ubuntu"/>
                <a:ea typeface="Ubuntu"/>
                <a:cs typeface="Ubuntu"/>
                <a:sym typeface="Ubuntu"/>
              </a:defRPr>
            </a:lvl7pPr>
            <a:lvl8pPr lvl="7" rtl="0">
              <a:buNone/>
              <a:defRPr>
                <a:latin typeface="Ubuntu"/>
                <a:ea typeface="Ubuntu"/>
                <a:cs typeface="Ubuntu"/>
                <a:sym typeface="Ubuntu"/>
              </a:defRPr>
            </a:lvl8pPr>
            <a:lvl9pPr lvl="8" rtl="0">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266"/>
        <p:cNvGrpSpPr/>
        <p:nvPr/>
      </p:nvGrpSpPr>
      <p:grpSpPr>
        <a:xfrm>
          <a:off x="0" y="0"/>
          <a:ext cx="0" cy="0"/>
          <a:chOff x="0" y="0"/>
          <a:chExt cx="0" cy="0"/>
        </a:xfrm>
      </p:grpSpPr>
      <p:sp>
        <p:nvSpPr>
          <p:cNvPr id="267" name="Google Shape;267;p7"/>
          <p:cNvSpPr/>
          <p:nvPr/>
        </p:nvSpPr>
        <p:spPr>
          <a:xfrm>
            <a:off x="0" y="32050"/>
            <a:ext cx="12192000" cy="1719057"/>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68" name="Google Shape;268;p7"/>
          <p:cNvSpPr/>
          <p:nvPr/>
        </p:nvSpPr>
        <p:spPr>
          <a:xfrm>
            <a:off x="0" y="0"/>
            <a:ext cx="12192000" cy="1472426"/>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7"/>
          <p:cNvSpPr txBox="1">
            <a:spLocks noGrp="1"/>
          </p:cNvSpPr>
          <p:nvPr>
            <p:ph type="title"/>
          </p:nvPr>
        </p:nvSpPr>
        <p:spPr>
          <a:xfrm>
            <a:off x="710467" y="14984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lt1"/>
              </a:buClr>
              <a:buSzPts val="25000"/>
              <a:buNone/>
              <a:defRPr sz="25000">
                <a:solidFill>
                  <a:schemeClr val="lt1"/>
                </a:solidFill>
              </a:defRPr>
            </a:lvl1pPr>
            <a:lvl2pPr lvl="1" algn="r" rtl="0">
              <a:spcBef>
                <a:spcPts val="0"/>
              </a:spcBef>
              <a:spcAft>
                <a:spcPts val="0"/>
              </a:spcAft>
              <a:buClr>
                <a:schemeClr val="lt1"/>
              </a:buClr>
              <a:buSzPts val="25000"/>
              <a:buNone/>
              <a:defRPr sz="25000">
                <a:solidFill>
                  <a:schemeClr val="lt1"/>
                </a:solidFill>
              </a:defRPr>
            </a:lvl2pPr>
            <a:lvl3pPr lvl="2" algn="r" rtl="0">
              <a:spcBef>
                <a:spcPts val="0"/>
              </a:spcBef>
              <a:spcAft>
                <a:spcPts val="0"/>
              </a:spcAft>
              <a:buClr>
                <a:schemeClr val="lt1"/>
              </a:buClr>
              <a:buSzPts val="25000"/>
              <a:buNone/>
              <a:defRPr sz="25000">
                <a:solidFill>
                  <a:schemeClr val="lt1"/>
                </a:solidFill>
              </a:defRPr>
            </a:lvl3pPr>
            <a:lvl4pPr lvl="3" algn="r" rtl="0">
              <a:spcBef>
                <a:spcPts val="0"/>
              </a:spcBef>
              <a:spcAft>
                <a:spcPts val="0"/>
              </a:spcAft>
              <a:buClr>
                <a:schemeClr val="lt1"/>
              </a:buClr>
              <a:buSzPts val="25000"/>
              <a:buNone/>
              <a:defRPr sz="25000">
                <a:solidFill>
                  <a:schemeClr val="lt1"/>
                </a:solidFill>
              </a:defRPr>
            </a:lvl4pPr>
            <a:lvl5pPr lvl="4" algn="r" rtl="0">
              <a:spcBef>
                <a:spcPts val="0"/>
              </a:spcBef>
              <a:spcAft>
                <a:spcPts val="0"/>
              </a:spcAft>
              <a:buClr>
                <a:schemeClr val="lt1"/>
              </a:buClr>
              <a:buSzPts val="25000"/>
              <a:buNone/>
              <a:defRPr sz="25000">
                <a:solidFill>
                  <a:schemeClr val="lt1"/>
                </a:solidFill>
              </a:defRPr>
            </a:lvl5pPr>
            <a:lvl6pPr lvl="5" algn="r" rtl="0">
              <a:spcBef>
                <a:spcPts val="0"/>
              </a:spcBef>
              <a:spcAft>
                <a:spcPts val="0"/>
              </a:spcAft>
              <a:buClr>
                <a:schemeClr val="lt1"/>
              </a:buClr>
              <a:buSzPts val="25000"/>
              <a:buNone/>
              <a:defRPr sz="25000">
                <a:solidFill>
                  <a:schemeClr val="lt1"/>
                </a:solidFill>
              </a:defRPr>
            </a:lvl6pPr>
            <a:lvl7pPr lvl="6" algn="r" rtl="0">
              <a:spcBef>
                <a:spcPts val="0"/>
              </a:spcBef>
              <a:spcAft>
                <a:spcPts val="0"/>
              </a:spcAft>
              <a:buClr>
                <a:schemeClr val="lt1"/>
              </a:buClr>
              <a:buSzPts val="25000"/>
              <a:buNone/>
              <a:defRPr sz="25000">
                <a:solidFill>
                  <a:schemeClr val="lt1"/>
                </a:solidFill>
              </a:defRPr>
            </a:lvl7pPr>
            <a:lvl8pPr lvl="7" algn="r" rtl="0">
              <a:spcBef>
                <a:spcPts val="0"/>
              </a:spcBef>
              <a:spcAft>
                <a:spcPts val="0"/>
              </a:spcAft>
              <a:buClr>
                <a:schemeClr val="lt1"/>
              </a:buClr>
              <a:buSzPts val="25000"/>
              <a:buNone/>
              <a:defRPr sz="25000">
                <a:solidFill>
                  <a:schemeClr val="lt1"/>
                </a:solidFill>
              </a:defRPr>
            </a:lvl8pPr>
            <a:lvl9pPr lvl="8" algn="r" rtl="0">
              <a:spcBef>
                <a:spcPts val="0"/>
              </a:spcBef>
              <a:spcAft>
                <a:spcPts val="0"/>
              </a:spcAft>
              <a:buClr>
                <a:schemeClr val="lt1"/>
              </a:buClr>
              <a:buSzPts val="25000"/>
              <a:buNone/>
              <a:defRPr sz="25000">
                <a:solidFill>
                  <a:schemeClr val="lt1"/>
                </a:solidFill>
              </a:defRPr>
            </a:lvl9pPr>
          </a:lstStyle>
          <a:p>
            <a:endParaRPr/>
          </a:p>
        </p:txBody>
      </p:sp>
      <p:sp>
        <p:nvSpPr>
          <p:cNvPr id="270" name="Google Shape;270;p7"/>
          <p:cNvSpPr txBox="1">
            <a:spLocks noGrp="1"/>
          </p:cNvSpPr>
          <p:nvPr>
            <p:ph type="subTitle" idx="1"/>
          </p:nvPr>
        </p:nvSpPr>
        <p:spPr>
          <a:xfrm>
            <a:off x="4635300" y="2565200"/>
            <a:ext cx="68319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4000"/>
              <a:buFont typeface="Spicy Rice"/>
              <a:buNone/>
              <a:defRPr sz="4000">
                <a:solidFill>
                  <a:schemeClr val="lt1"/>
                </a:solidFill>
                <a:latin typeface="Spicy Rice"/>
                <a:ea typeface="Spicy Rice"/>
                <a:cs typeface="Spicy Rice"/>
                <a:sym typeface="Spicy Rice"/>
              </a:defRPr>
            </a:lvl1pPr>
            <a:lvl2pPr lvl="1" rtl="0">
              <a:spcBef>
                <a:spcPts val="2100"/>
              </a:spcBef>
              <a:spcAft>
                <a:spcPts val="0"/>
              </a:spcAft>
              <a:buClr>
                <a:schemeClr val="lt1"/>
              </a:buClr>
              <a:buSzPts val="3600"/>
              <a:buNone/>
              <a:defRPr sz="3600" b="1">
                <a:solidFill>
                  <a:schemeClr val="lt1"/>
                </a:solidFill>
              </a:defRPr>
            </a:lvl2pPr>
            <a:lvl3pPr lvl="2" rtl="0">
              <a:spcBef>
                <a:spcPts val="2100"/>
              </a:spcBef>
              <a:spcAft>
                <a:spcPts val="0"/>
              </a:spcAft>
              <a:buClr>
                <a:schemeClr val="lt1"/>
              </a:buClr>
              <a:buSzPts val="3600"/>
              <a:buNone/>
              <a:defRPr sz="3600" b="1">
                <a:solidFill>
                  <a:schemeClr val="lt1"/>
                </a:solidFill>
              </a:defRPr>
            </a:lvl3pPr>
            <a:lvl4pPr lvl="3" rtl="0">
              <a:spcBef>
                <a:spcPts val="2100"/>
              </a:spcBef>
              <a:spcAft>
                <a:spcPts val="0"/>
              </a:spcAft>
              <a:buClr>
                <a:schemeClr val="lt1"/>
              </a:buClr>
              <a:buSzPts val="3600"/>
              <a:buNone/>
              <a:defRPr sz="3600" b="1">
                <a:solidFill>
                  <a:schemeClr val="lt1"/>
                </a:solidFill>
              </a:defRPr>
            </a:lvl4pPr>
            <a:lvl5pPr lvl="4" rtl="0">
              <a:spcBef>
                <a:spcPts val="2100"/>
              </a:spcBef>
              <a:spcAft>
                <a:spcPts val="0"/>
              </a:spcAft>
              <a:buClr>
                <a:schemeClr val="lt1"/>
              </a:buClr>
              <a:buSzPts val="3600"/>
              <a:buNone/>
              <a:defRPr sz="3600" b="1">
                <a:solidFill>
                  <a:schemeClr val="lt1"/>
                </a:solidFill>
              </a:defRPr>
            </a:lvl5pPr>
            <a:lvl6pPr lvl="5" rtl="0">
              <a:spcBef>
                <a:spcPts val="2100"/>
              </a:spcBef>
              <a:spcAft>
                <a:spcPts val="0"/>
              </a:spcAft>
              <a:buClr>
                <a:schemeClr val="lt1"/>
              </a:buClr>
              <a:buSzPts val="3600"/>
              <a:buNone/>
              <a:defRPr sz="3600" b="1">
                <a:solidFill>
                  <a:schemeClr val="lt1"/>
                </a:solidFill>
              </a:defRPr>
            </a:lvl6pPr>
            <a:lvl7pPr lvl="6" rtl="0">
              <a:spcBef>
                <a:spcPts val="2100"/>
              </a:spcBef>
              <a:spcAft>
                <a:spcPts val="0"/>
              </a:spcAft>
              <a:buClr>
                <a:schemeClr val="lt1"/>
              </a:buClr>
              <a:buSzPts val="3600"/>
              <a:buNone/>
              <a:defRPr sz="3600" b="1">
                <a:solidFill>
                  <a:schemeClr val="lt1"/>
                </a:solidFill>
              </a:defRPr>
            </a:lvl7pPr>
            <a:lvl8pPr lvl="7" rtl="0">
              <a:spcBef>
                <a:spcPts val="2100"/>
              </a:spcBef>
              <a:spcAft>
                <a:spcPts val="0"/>
              </a:spcAft>
              <a:buClr>
                <a:schemeClr val="lt1"/>
              </a:buClr>
              <a:buSzPts val="3600"/>
              <a:buNone/>
              <a:defRPr sz="3600" b="1">
                <a:solidFill>
                  <a:schemeClr val="lt1"/>
                </a:solidFill>
              </a:defRPr>
            </a:lvl8pPr>
            <a:lvl9pPr lvl="8" rtl="0">
              <a:spcBef>
                <a:spcPts val="2100"/>
              </a:spcBef>
              <a:spcAft>
                <a:spcPts val="2100"/>
              </a:spcAft>
              <a:buClr>
                <a:schemeClr val="lt1"/>
              </a:buClr>
              <a:buSzPts val="3600"/>
              <a:buNone/>
              <a:defRPr sz="3600" b="1">
                <a:solidFill>
                  <a:schemeClr val="lt1"/>
                </a:solidFill>
              </a:defRPr>
            </a:lvl9pPr>
          </a:lstStyle>
          <a:p>
            <a:endParaRPr/>
          </a:p>
        </p:txBody>
      </p:sp>
      <p:sp>
        <p:nvSpPr>
          <p:cNvPr id="271" name="Google Shape;271;p7"/>
          <p:cNvSpPr txBox="1">
            <a:spLocks noGrp="1"/>
          </p:cNvSpPr>
          <p:nvPr>
            <p:ph type="body" idx="2"/>
          </p:nvPr>
        </p:nvSpPr>
        <p:spPr>
          <a:xfrm>
            <a:off x="4615575" y="3499025"/>
            <a:ext cx="6820500" cy="2075100"/>
          </a:xfrm>
          <a:prstGeom prst="rect">
            <a:avLst/>
          </a:prstGeom>
        </p:spPr>
        <p:txBody>
          <a:bodyPr spcFirstLastPara="1" wrap="square" lIns="121900" tIns="121900" rIns="121900" bIns="121900" anchor="ctr" anchorCtr="0">
            <a:no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68300">
              <a:spcBef>
                <a:spcPts val="2100"/>
              </a:spcBef>
              <a:spcAft>
                <a:spcPts val="0"/>
              </a:spcAft>
              <a:buClr>
                <a:schemeClr val="lt1"/>
              </a:buClr>
              <a:buSzPts val="2200"/>
              <a:buChar char="○"/>
              <a:defRPr>
                <a:solidFill>
                  <a:schemeClr val="lt1"/>
                </a:solidFill>
              </a:defRPr>
            </a:lvl2pPr>
            <a:lvl3pPr marL="1371600" lvl="2" indent="-368300">
              <a:spcBef>
                <a:spcPts val="2100"/>
              </a:spcBef>
              <a:spcAft>
                <a:spcPts val="0"/>
              </a:spcAft>
              <a:buClr>
                <a:schemeClr val="lt1"/>
              </a:buClr>
              <a:buSzPts val="2200"/>
              <a:buChar char="■"/>
              <a:defRPr>
                <a:solidFill>
                  <a:schemeClr val="lt1"/>
                </a:solidFill>
              </a:defRPr>
            </a:lvl3pPr>
            <a:lvl4pPr marL="1828800" lvl="3" indent="-368300">
              <a:spcBef>
                <a:spcPts val="2100"/>
              </a:spcBef>
              <a:spcAft>
                <a:spcPts val="0"/>
              </a:spcAft>
              <a:buClr>
                <a:schemeClr val="lt1"/>
              </a:buClr>
              <a:buSzPts val="2200"/>
              <a:buChar char="●"/>
              <a:defRPr>
                <a:solidFill>
                  <a:schemeClr val="lt1"/>
                </a:solidFill>
              </a:defRPr>
            </a:lvl4pPr>
            <a:lvl5pPr marL="2286000" lvl="4" indent="-368300">
              <a:spcBef>
                <a:spcPts val="2100"/>
              </a:spcBef>
              <a:spcAft>
                <a:spcPts val="0"/>
              </a:spcAft>
              <a:buClr>
                <a:schemeClr val="lt1"/>
              </a:buClr>
              <a:buSzPts val="2200"/>
              <a:buChar char="○"/>
              <a:defRPr>
                <a:solidFill>
                  <a:schemeClr val="lt1"/>
                </a:solidFill>
              </a:defRPr>
            </a:lvl5pPr>
            <a:lvl6pPr marL="2743200" lvl="5" indent="-368300">
              <a:spcBef>
                <a:spcPts val="2100"/>
              </a:spcBef>
              <a:spcAft>
                <a:spcPts val="0"/>
              </a:spcAft>
              <a:buClr>
                <a:schemeClr val="lt1"/>
              </a:buClr>
              <a:buSzPts val="2200"/>
              <a:buChar char="■"/>
              <a:defRPr>
                <a:solidFill>
                  <a:schemeClr val="lt1"/>
                </a:solidFill>
              </a:defRPr>
            </a:lvl6pPr>
            <a:lvl7pPr marL="3200400" lvl="6" indent="-368300">
              <a:spcBef>
                <a:spcPts val="2100"/>
              </a:spcBef>
              <a:spcAft>
                <a:spcPts val="0"/>
              </a:spcAft>
              <a:buClr>
                <a:schemeClr val="lt1"/>
              </a:buClr>
              <a:buSzPts val="2200"/>
              <a:buChar char="●"/>
              <a:defRPr>
                <a:solidFill>
                  <a:schemeClr val="lt1"/>
                </a:solidFill>
              </a:defRPr>
            </a:lvl7pPr>
            <a:lvl8pPr marL="3657600" lvl="7" indent="-368300">
              <a:spcBef>
                <a:spcPts val="2100"/>
              </a:spcBef>
              <a:spcAft>
                <a:spcPts val="0"/>
              </a:spcAft>
              <a:buClr>
                <a:schemeClr val="lt1"/>
              </a:buClr>
              <a:buSzPts val="2200"/>
              <a:buChar char="○"/>
              <a:defRPr>
                <a:solidFill>
                  <a:schemeClr val="lt1"/>
                </a:solidFill>
              </a:defRPr>
            </a:lvl8pPr>
            <a:lvl9pPr marL="4114800" lvl="8" indent="-368300">
              <a:spcBef>
                <a:spcPts val="2100"/>
              </a:spcBef>
              <a:spcAft>
                <a:spcPts val="2100"/>
              </a:spcAft>
              <a:buClr>
                <a:schemeClr val="lt1"/>
              </a:buClr>
              <a:buSzPts val="2200"/>
              <a:buChar char="■"/>
              <a:defRPr>
                <a:solidFill>
                  <a:schemeClr val="lt1"/>
                </a:solidFill>
              </a:defRPr>
            </a:lvl9pPr>
          </a:lstStyle>
          <a:p>
            <a:endParaRPr/>
          </a:p>
        </p:txBody>
      </p:sp>
      <p:sp>
        <p:nvSpPr>
          <p:cNvPr id="272" name="Google Shape;272;p7"/>
          <p:cNvSpPr/>
          <p:nvPr/>
        </p:nvSpPr>
        <p:spPr>
          <a:xfrm>
            <a:off x="4622357" y="630441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7"/>
          <p:cNvSpPr/>
          <p:nvPr/>
        </p:nvSpPr>
        <p:spPr>
          <a:xfrm>
            <a:off x="5518227" y="130843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4" name="Google Shape;274;p7"/>
          <p:cNvSpPr/>
          <p:nvPr/>
        </p:nvSpPr>
        <p:spPr>
          <a:xfrm>
            <a:off x="3153328" y="349980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5" name="Google Shape;275;p7"/>
          <p:cNvSpPr/>
          <p:nvPr/>
        </p:nvSpPr>
        <p:spPr>
          <a:xfrm>
            <a:off x="6915009" y="647780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6" name="Google Shape;276;p7"/>
          <p:cNvSpPr/>
          <p:nvPr/>
        </p:nvSpPr>
        <p:spPr>
          <a:xfrm>
            <a:off x="9275086" y="21874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7" name="Google Shape;277;p7"/>
          <p:cNvSpPr/>
          <p:nvPr/>
        </p:nvSpPr>
        <p:spPr>
          <a:xfrm>
            <a:off x="2122599" y="15540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8" name="Google Shape;278;p7"/>
          <p:cNvSpPr/>
          <p:nvPr/>
        </p:nvSpPr>
        <p:spPr>
          <a:xfrm>
            <a:off x="10334714" y="13734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9" name="Google Shape;279;p7"/>
          <p:cNvSpPr/>
          <p:nvPr/>
        </p:nvSpPr>
        <p:spPr>
          <a:xfrm>
            <a:off x="2917320" y="207425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0" name="Google Shape;280;p7"/>
          <p:cNvSpPr/>
          <p:nvPr/>
        </p:nvSpPr>
        <p:spPr>
          <a:xfrm>
            <a:off x="4542886" y="17178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1" name="Google Shape;281;p7"/>
          <p:cNvSpPr/>
          <p:nvPr/>
        </p:nvSpPr>
        <p:spPr>
          <a:xfrm>
            <a:off x="8562248" y="164077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2" name="Google Shape;282;p7"/>
          <p:cNvSpPr/>
          <p:nvPr/>
        </p:nvSpPr>
        <p:spPr>
          <a:xfrm>
            <a:off x="10286549" y="23752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3" name="Google Shape;283;p7"/>
          <p:cNvSpPr/>
          <p:nvPr/>
        </p:nvSpPr>
        <p:spPr>
          <a:xfrm>
            <a:off x="2871564" y="444396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4" name="Google Shape;284;p7"/>
          <p:cNvSpPr/>
          <p:nvPr/>
        </p:nvSpPr>
        <p:spPr>
          <a:xfrm>
            <a:off x="7873490" y="4976187"/>
            <a:ext cx="91480" cy="91483"/>
          </a:xfrm>
          <a:custGeom>
            <a:avLst/>
            <a:gdLst/>
            <a:ahLst/>
            <a:cxnLst/>
            <a:rect l="l" t="t" r="r" b="b"/>
            <a:pathLst>
              <a:path w="36194" h="36195" extrusionOk="0">
                <a:moveTo>
                  <a:pt x="36195" y="18097"/>
                </a:moveTo>
                <a:cubicBezTo>
                  <a:pt x="36195" y="28575"/>
                  <a:pt x="27622" y="36195"/>
                  <a:pt x="18097" y="36195"/>
                </a:cubicBezTo>
                <a:cubicBezTo>
                  <a:pt x="8572" y="36195"/>
                  <a:pt x="0" y="27622"/>
                  <a:pt x="0" y="18097"/>
                </a:cubicBezTo>
                <a:cubicBezTo>
                  <a:pt x="0" y="7620"/>
                  <a:pt x="8572" y="0"/>
                  <a:pt x="18097" y="0"/>
                </a:cubicBezTo>
                <a:cubicBezTo>
                  <a:pt x="27622" y="0"/>
                  <a:pt x="36195" y="8572"/>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5" name="Google Shape;285;p7"/>
          <p:cNvSpPr/>
          <p:nvPr/>
        </p:nvSpPr>
        <p:spPr>
          <a:xfrm>
            <a:off x="3562729" y="523868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6" name="Google Shape;286;p7"/>
          <p:cNvSpPr/>
          <p:nvPr/>
        </p:nvSpPr>
        <p:spPr>
          <a:xfrm>
            <a:off x="9499054" y="3058962"/>
            <a:ext cx="57776" cy="58042"/>
          </a:xfrm>
          <a:custGeom>
            <a:avLst/>
            <a:gdLst/>
            <a:ahLst/>
            <a:cxnLst/>
            <a:rect l="l" t="t" r="r" b="b"/>
            <a:pathLst>
              <a:path w="22859" h="22964" extrusionOk="0">
                <a:moveTo>
                  <a:pt x="22860" y="11534"/>
                </a:moveTo>
                <a:cubicBezTo>
                  <a:pt x="22860" y="18202"/>
                  <a:pt x="17145" y="22964"/>
                  <a:pt x="11430" y="22964"/>
                </a:cubicBezTo>
                <a:cubicBezTo>
                  <a:pt x="4763" y="22964"/>
                  <a:pt x="0" y="17249"/>
                  <a:pt x="0" y="11534"/>
                </a:cubicBezTo>
                <a:cubicBezTo>
                  <a:pt x="0" y="4867"/>
                  <a:pt x="5715" y="104"/>
                  <a:pt x="11430" y="104"/>
                </a:cubicBezTo>
                <a:cubicBezTo>
                  <a:pt x="17145" y="-848"/>
                  <a:pt x="22860" y="4867"/>
                  <a:pt x="22860" y="115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7" name="Google Shape;287;p7"/>
          <p:cNvSpPr/>
          <p:nvPr/>
        </p:nvSpPr>
        <p:spPr>
          <a:xfrm>
            <a:off x="5980610" y="1922533"/>
            <a:ext cx="57776" cy="57779"/>
          </a:xfrm>
          <a:custGeom>
            <a:avLst/>
            <a:gdLst/>
            <a:ahLst/>
            <a:cxnLst/>
            <a:rect l="l" t="t" r="r" b="b"/>
            <a:pathLst>
              <a:path w="22859" h="22860"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8" name="Google Shape;288;p7"/>
          <p:cNvSpPr/>
          <p:nvPr/>
        </p:nvSpPr>
        <p:spPr>
          <a:xfrm>
            <a:off x="3627753" y="2091110"/>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9" name="Google Shape;289;p7"/>
          <p:cNvSpPr/>
          <p:nvPr/>
        </p:nvSpPr>
        <p:spPr>
          <a:xfrm>
            <a:off x="3471219" y="424648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0" name="Google Shape;290;p7"/>
          <p:cNvSpPr/>
          <p:nvPr/>
        </p:nvSpPr>
        <p:spPr>
          <a:xfrm>
            <a:off x="2934179" y="514476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1" name="Google Shape;291;p7"/>
          <p:cNvSpPr/>
          <p:nvPr/>
        </p:nvSpPr>
        <p:spPr>
          <a:xfrm>
            <a:off x="5891503" y="516162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2" name="Google Shape;292;p7"/>
          <p:cNvSpPr/>
          <p:nvPr/>
        </p:nvSpPr>
        <p:spPr>
          <a:xfrm>
            <a:off x="9527953" y="4675158"/>
            <a:ext cx="57776" cy="57776"/>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3" name="Google Shape;293;p7"/>
          <p:cNvSpPr/>
          <p:nvPr/>
        </p:nvSpPr>
        <p:spPr>
          <a:xfrm>
            <a:off x="10351573" y="51014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4" name="Google Shape;294;p7"/>
          <p:cNvSpPr/>
          <p:nvPr/>
        </p:nvSpPr>
        <p:spPr>
          <a:xfrm>
            <a:off x="1767598" y="255533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5" name="Google Shape;295;p7"/>
          <p:cNvSpPr/>
          <p:nvPr/>
        </p:nvSpPr>
        <p:spPr>
          <a:xfrm>
            <a:off x="809536" y="632258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7"/>
          <p:cNvSpPr/>
          <p:nvPr/>
        </p:nvSpPr>
        <p:spPr>
          <a:xfrm>
            <a:off x="1531590" y="65399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7" name="Google Shape;297;p7"/>
          <p:cNvSpPr/>
          <p:nvPr/>
        </p:nvSpPr>
        <p:spPr>
          <a:xfrm>
            <a:off x="1485834" y="349949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8" name="Google Shape;298;p7"/>
          <p:cNvSpPr/>
          <p:nvPr/>
        </p:nvSpPr>
        <p:spPr>
          <a:xfrm>
            <a:off x="2176999" y="429421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9" name="Google Shape;299;p7"/>
          <p:cNvSpPr/>
          <p:nvPr/>
        </p:nvSpPr>
        <p:spPr>
          <a:xfrm>
            <a:off x="527353" y="127909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0" name="Google Shape;300;p7"/>
          <p:cNvSpPr/>
          <p:nvPr/>
        </p:nvSpPr>
        <p:spPr>
          <a:xfrm>
            <a:off x="262446" y="3022662"/>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1" name="Google Shape;301;p7"/>
          <p:cNvSpPr/>
          <p:nvPr/>
        </p:nvSpPr>
        <p:spPr>
          <a:xfrm>
            <a:off x="1548449" y="420029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2" name="Google Shape;302;p7"/>
          <p:cNvSpPr/>
          <p:nvPr/>
        </p:nvSpPr>
        <p:spPr>
          <a:xfrm>
            <a:off x="196809" y="498535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3" name="Google Shape;303;p7"/>
          <p:cNvSpPr/>
          <p:nvPr/>
        </p:nvSpPr>
        <p:spPr>
          <a:xfrm>
            <a:off x="1251723" y="5981450"/>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4" name="Google Shape;304;p7"/>
          <p:cNvSpPr/>
          <p:nvPr/>
        </p:nvSpPr>
        <p:spPr>
          <a:xfrm>
            <a:off x="9706265" y="60500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5" name="Google Shape;305;p7"/>
          <p:cNvSpPr/>
          <p:nvPr/>
        </p:nvSpPr>
        <p:spPr>
          <a:xfrm>
            <a:off x="11325549" y="14617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6" name="Google Shape;306;p7"/>
          <p:cNvSpPr/>
          <p:nvPr/>
        </p:nvSpPr>
        <p:spPr>
          <a:xfrm>
            <a:off x="11060642" y="32053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7" name="Google Shape;307;p7"/>
          <p:cNvSpPr/>
          <p:nvPr/>
        </p:nvSpPr>
        <p:spPr>
          <a:xfrm>
            <a:off x="10995005" y="51680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8" name="Google Shape;308;p7"/>
          <p:cNvSpPr/>
          <p:nvPr/>
        </p:nvSpPr>
        <p:spPr>
          <a:xfrm>
            <a:off x="12049919" y="61641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lt1"/>
        </a:solidFill>
        <a:effectLst/>
      </p:bgPr>
    </p:bg>
    <p:spTree>
      <p:nvGrpSpPr>
        <p:cNvPr id="1" name="Shape 401"/>
        <p:cNvGrpSpPr/>
        <p:nvPr/>
      </p:nvGrpSpPr>
      <p:grpSpPr>
        <a:xfrm>
          <a:off x="0" y="0"/>
          <a:ext cx="0" cy="0"/>
          <a:chOff x="0" y="0"/>
          <a:chExt cx="0" cy="0"/>
        </a:xfrm>
      </p:grpSpPr>
      <p:sp>
        <p:nvSpPr>
          <p:cNvPr id="402" name="Google Shape;402;p12"/>
          <p:cNvSpPr/>
          <p:nvPr/>
        </p:nvSpPr>
        <p:spPr>
          <a:xfrm rot="-5400000">
            <a:off x="-2485080"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03" name="Google Shape;403;p12"/>
          <p:cNvSpPr txBox="1">
            <a:spLocks noGrp="1"/>
          </p:cNvSpPr>
          <p:nvPr>
            <p:ph type="subTitle" idx="1"/>
          </p:nvPr>
        </p:nvSpPr>
        <p:spPr>
          <a:xfrm>
            <a:off x="40656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4" name="Google Shape;404;p12"/>
          <p:cNvSpPr txBox="1">
            <a:spLocks noGrp="1"/>
          </p:cNvSpPr>
          <p:nvPr>
            <p:ph type="subTitle" idx="2"/>
          </p:nvPr>
        </p:nvSpPr>
        <p:spPr>
          <a:xfrm>
            <a:off x="40656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5" name="Google Shape;405;p12"/>
          <p:cNvSpPr txBox="1">
            <a:spLocks noGrp="1"/>
          </p:cNvSpPr>
          <p:nvPr>
            <p:ph type="subTitle" idx="3"/>
          </p:nvPr>
        </p:nvSpPr>
        <p:spPr>
          <a:xfrm>
            <a:off x="40656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6" name="Google Shape;406;p12"/>
          <p:cNvSpPr txBox="1">
            <a:spLocks noGrp="1"/>
          </p:cNvSpPr>
          <p:nvPr>
            <p:ph type="title"/>
          </p:nvPr>
        </p:nvSpPr>
        <p:spPr>
          <a:xfrm>
            <a:off x="2148425" y="593375"/>
            <a:ext cx="82296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07" name="Google Shape;407;p12"/>
          <p:cNvSpPr txBox="1">
            <a:spLocks noGrp="1"/>
          </p:cNvSpPr>
          <p:nvPr>
            <p:ph type="body" idx="4"/>
          </p:nvPr>
        </p:nvSpPr>
        <p:spPr>
          <a:xfrm>
            <a:off x="40656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08" name="Google Shape;408;p12"/>
          <p:cNvSpPr txBox="1">
            <a:spLocks noGrp="1"/>
          </p:cNvSpPr>
          <p:nvPr>
            <p:ph type="body" idx="5"/>
          </p:nvPr>
        </p:nvSpPr>
        <p:spPr>
          <a:xfrm>
            <a:off x="40656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09" name="Google Shape;409;p12"/>
          <p:cNvSpPr txBox="1">
            <a:spLocks noGrp="1"/>
          </p:cNvSpPr>
          <p:nvPr>
            <p:ph type="body" idx="6"/>
          </p:nvPr>
        </p:nvSpPr>
        <p:spPr>
          <a:xfrm>
            <a:off x="40656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10" name="Google Shape;410;p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411" name="Google Shape;411;p12"/>
          <p:cNvSpPr/>
          <p:nvPr/>
        </p:nvSpPr>
        <p:spPr>
          <a:xfrm rot="-5400000">
            <a:off x="-2620843"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12" name="Google Shape;412;p12"/>
          <p:cNvSpPr/>
          <p:nvPr/>
        </p:nvSpPr>
        <p:spPr>
          <a:xfrm>
            <a:off x="10356389" y="32486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3" name="Google Shape;413;p12"/>
          <p:cNvSpPr/>
          <p:nvPr/>
        </p:nvSpPr>
        <p:spPr>
          <a:xfrm>
            <a:off x="10202262" y="44286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4" name="Google Shape;414;p12"/>
          <p:cNvSpPr/>
          <p:nvPr/>
        </p:nvSpPr>
        <p:spPr>
          <a:xfrm>
            <a:off x="10334714" y="14496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5" name="Google Shape;415;p12"/>
          <p:cNvSpPr/>
          <p:nvPr/>
        </p:nvSpPr>
        <p:spPr>
          <a:xfrm>
            <a:off x="10286549" y="24514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6" name="Google Shape;416;p12"/>
          <p:cNvSpPr/>
          <p:nvPr/>
        </p:nvSpPr>
        <p:spPr>
          <a:xfrm>
            <a:off x="10351573" y="51776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7" name="Google Shape;417;p12"/>
          <p:cNvSpPr/>
          <p:nvPr/>
        </p:nvSpPr>
        <p:spPr>
          <a:xfrm>
            <a:off x="11383347" y="41196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8" name="Google Shape;418;p12"/>
          <p:cNvSpPr/>
          <p:nvPr/>
        </p:nvSpPr>
        <p:spPr>
          <a:xfrm>
            <a:off x="11491719" y="2313428"/>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9" name="Google Shape;419;p12"/>
          <p:cNvSpPr/>
          <p:nvPr/>
        </p:nvSpPr>
        <p:spPr>
          <a:xfrm>
            <a:off x="11535065" y="8684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0" name="Google Shape;420;p12"/>
          <p:cNvSpPr/>
          <p:nvPr/>
        </p:nvSpPr>
        <p:spPr>
          <a:xfrm>
            <a:off x="11325549" y="15379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1" name="Google Shape;421;p12"/>
          <p:cNvSpPr/>
          <p:nvPr/>
        </p:nvSpPr>
        <p:spPr>
          <a:xfrm>
            <a:off x="11060642" y="32815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2" name="Google Shape;422;p12"/>
          <p:cNvSpPr/>
          <p:nvPr/>
        </p:nvSpPr>
        <p:spPr>
          <a:xfrm>
            <a:off x="11792136" y="5335752"/>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3" name="Google Shape;423;p12"/>
          <p:cNvSpPr/>
          <p:nvPr/>
        </p:nvSpPr>
        <p:spPr>
          <a:xfrm>
            <a:off x="10995005" y="52442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4" name="Google Shape;424;p12"/>
          <p:cNvSpPr/>
          <p:nvPr/>
        </p:nvSpPr>
        <p:spPr>
          <a:xfrm>
            <a:off x="12049919" y="62403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1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512"/>
        <p:cNvGrpSpPr/>
        <p:nvPr/>
      </p:nvGrpSpPr>
      <p:grpSpPr>
        <a:xfrm>
          <a:off x="0" y="0"/>
          <a:ext cx="0" cy="0"/>
          <a:chOff x="0" y="0"/>
          <a:chExt cx="0" cy="0"/>
        </a:xfrm>
      </p:grpSpPr>
      <p:sp>
        <p:nvSpPr>
          <p:cNvPr id="513" name="Google Shape;513;p15"/>
          <p:cNvSpPr/>
          <p:nvPr/>
        </p:nvSpPr>
        <p:spPr>
          <a:xfrm>
            <a:off x="-3675" y="-33125"/>
            <a:ext cx="12189000" cy="101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14" name="Google Shape;514;p15"/>
          <p:cNvSpPr/>
          <p:nvPr/>
        </p:nvSpPr>
        <p:spPr>
          <a:xfrm>
            <a:off x="0" y="3362854"/>
            <a:ext cx="12179336" cy="3489008"/>
          </a:xfrm>
          <a:custGeom>
            <a:avLst/>
            <a:gdLst/>
            <a:ahLst/>
            <a:cxnLst/>
            <a:rect l="l" t="t" r="r" b="b"/>
            <a:pathLst>
              <a:path w="12364808" h="3489008" extrusionOk="0">
                <a:moveTo>
                  <a:pt x="0" y="0"/>
                </a:moveTo>
                <a:lnTo>
                  <a:pt x="0" y="2631758"/>
                </a:lnTo>
                <a:cubicBezTo>
                  <a:pt x="687963" y="2631758"/>
                  <a:pt x="687963" y="3489008"/>
                  <a:pt x="1373610" y="3489008"/>
                </a:cubicBezTo>
                <a:cubicBezTo>
                  <a:pt x="2061574" y="3489960"/>
                  <a:pt x="2061574" y="2486978"/>
                  <a:pt x="2749537" y="2486978"/>
                </a:cubicBezTo>
                <a:cubicBezTo>
                  <a:pt x="3437500" y="2486978"/>
                  <a:pt x="3437500" y="3001328"/>
                  <a:pt x="4123147" y="3001328"/>
                </a:cubicBezTo>
                <a:cubicBezTo>
                  <a:pt x="4811111" y="3001328"/>
                  <a:pt x="4811111" y="2398395"/>
                  <a:pt x="5496758" y="2398395"/>
                </a:cubicBezTo>
                <a:cubicBezTo>
                  <a:pt x="6184721" y="2398395"/>
                  <a:pt x="6184721" y="3173730"/>
                  <a:pt x="6870368" y="3173730"/>
                </a:cubicBezTo>
                <a:cubicBezTo>
                  <a:pt x="7558331" y="3173730"/>
                  <a:pt x="7558331" y="2633663"/>
                  <a:pt x="8243978" y="2633663"/>
                </a:cubicBezTo>
                <a:cubicBezTo>
                  <a:pt x="8929625" y="2633663"/>
                  <a:pt x="8931942" y="3300413"/>
                  <a:pt x="9617589" y="3300413"/>
                </a:cubicBezTo>
                <a:cubicBezTo>
                  <a:pt x="10305552" y="3300413"/>
                  <a:pt x="10305552" y="2302193"/>
                  <a:pt x="10991199" y="2302193"/>
                </a:cubicBezTo>
                <a:cubicBezTo>
                  <a:pt x="11679163" y="2302193"/>
                  <a:pt x="11679163" y="3088005"/>
                  <a:pt x="12364809" y="3088005"/>
                </a:cubicBezTo>
                <a:lnTo>
                  <a:pt x="12364809" y="0"/>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3675" y="457200"/>
            <a:ext cx="12192000" cy="6129867"/>
          </a:xfrm>
          <a:custGeom>
            <a:avLst/>
            <a:gdLst/>
            <a:ahLst/>
            <a:cxnLst/>
            <a:rect l="l" t="t" r="r" b="b"/>
            <a:pathLst>
              <a:path w="12192000" h="6129867" extrusionOk="0">
                <a:moveTo>
                  <a:pt x="0" y="0"/>
                </a:moveTo>
                <a:lnTo>
                  <a:pt x="12192000" y="0"/>
                </a:lnTo>
                <a:lnTo>
                  <a:pt x="12192000" y="3003592"/>
                </a:lnTo>
                <a:lnTo>
                  <a:pt x="12185084" y="3003592"/>
                </a:lnTo>
                <a:lnTo>
                  <a:pt x="12185084" y="5728865"/>
                </a:lnTo>
                <a:cubicBezTo>
                  <a:pt x="11509276" y="5728865"/>
                  <a:pt x="11509276" y="5134505"/>
                  <a:pt x="10831185" y="5134505"/>
                </a:cubicBezTo>
                <a:cubicBezTo>
                  <a:pt x="10155378" y="5134505"/>
                  <a:pt x="10155378" y="5941272"/>
                  <a:pt x="9477287" y="5941272"/>
                </a:cubicBezTo>
                <a:cubicBezTo>
                  <a:pt x="8801480" y="5941272"/>
                  <a:pt x="8799197" y="5422160"/>
                  <a:pt x="8123390" y="5422160"/>
                </a:cubicBezTo>
                <a:cubicBezTo>
                  <a:pt x="7447582" y="5422160"/>
                  <a:pt x="7447582" y="5813637"/>
                  <a:pt x="6769492" y="5813637"/>
                </a:cubicBezTo>
                <a:cubicBezTo>
                  <a:pt x="6093684" y="5813637"/>
                  <a:pt x="6093684" y="5213562"/>
                  <a:pt x="5415593" y="5213562"/>
                </a:cubicBezTo>
                <a:cubicBezTo>
                  <a:pt x="4739787" y="5213562"/>
                  <a:pt x="4739787" y="5641235"/>
                  <a:pt x="4061695" y="5641235"/>
                </a:cubicBezTo>
                <a:cubicBezTo>
                  <a:pt x="3385887" y="5641235"/>
                  <a:pt x="3385887" y="5323100"/>
                  <a:pt x="2707797" y="5323100"/>
                </a:cubicBezTo>
                <a:cubicBezTo>
                  <a:pt x="2031989" y="5323100"/>
                  <a:pt x="2031989" y="6129867"/>
                  <a:pt x="1353898" y="6129867"/>
                </a:cubicBezTo>
                <a:cubicBezTo>
                  <a:pt x="678091" y="6129867"/>
                  <a:pt x="678091" y="5423112"/>
                  <a:pt x="0" y="5423112"/>
                </a:cubicBezTo>
                <a:lnTo>
                  <a:pt x="0" y="3003592"/>
                </a:lnTo>
                <a:lnTo>
                  <a:pt x="0" y="26399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15"/>
          <p:cNvSpPr txBox="1">
            <a:spLocks noGrp="1"/>
          </p:cNvSpPr>
          <p:nvPr>
            <p:ph type="title" hasCustomPrompt="1"/>
          </p:nvPr>
        </p:nvSpPr>
        <p:spPr>
          <a:xfrm>
            <a:off x="2703038" y="1537250"/>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17" name="Google Shape;517;p15"/>
          <p:cNvSpPr txBox="1">
            <a:spLocks noGrp="1"/>
          </p:cNvSpPr>
          <p:nvPr>
            <p:ph type="title" idx="2"/>
          </p:nvPr>
        </p:nvSpPr>
        <p:spPr>
          <a:xfrm>
            <a:off x="415600" y="4409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518" name="Google Shape;518;p15"/>
          <p:cNvSpPr txBox="1">
            <a:spLocks noGrp="1"/>
          </p:cNvSpPr>
          <p:nvPr>
            <p:ph type="title" idx="3" hasCustomPrompt="1"/>
          </p:nvPr>
        </p:nvSpPr>
        <p:spPr>
          <a:xfrm>
            <a:off x="2703038" y="2592288"/>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accent2"/>
              </a:buClr>
              <a:buSzPts val="6000"/>
              <a:buNone/>
              <a:defRPr sz="6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19" name="Google Shape;519;p15"/>
          <p:cNvSpPr txBox="1">
            <a:spLocks noGrp="1"/>
          </p:cNvSpPr>
          <p:nvPr>
            <p:ph type="title" idx="4" hasCustomPrompt="1"/>
          </p:nvPr>
        </p:nvSpPr>
        <p:spPr>
          <a:xfrm>
            <a:off x="2703038" y="3647325"/>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20" name="Google Shape;520;p15"/>
          <p:cNvSpPr txBox="1">
            <a:spLocks noGrp="1"/>
          </p:cNvSpPr>
          <p:nvPr>
            <p:ph type="body" idx="1"/>
          </p:nvPr>
        </p:nvSpPr>
        <p:spPr>
          <a:xfrm>
            <a:off x="5050700" y="3799725"/>
            <a:ext cx="5448600" cy="925200"/>
          </a:xfrm>
          <a:prstGeom prst="rect">
            <a:avLst/>
          </a:prstGeom>
        </p:spPr>
        <p:txBody>
          <a:bodyPr spcFirstLastPara="1" wrap="square" lIns="121900" tIns="121900" rIns="121900" bIns="121900" anchor="b" anchorCtr="0">
            <a:noAutofit/>
          </a:bodyPr>
          <a:lstStyle>
            <a:lvl1pPr marL="457200" lvl="0" indent="-387350">
              <a:lnSpc>
                <a:spcPct val="100000"/>
              </a:lnSpc>
              <a:spcBef>
                <a:spcPts val="0"/>
              </a:spcBef>
              <a:spcAft>
                <a:spcPts val="0"/>
              </a:spcAft>
              <a:buSzPts val="2500"/>
              <a:buChar char="●"/>
              <a:defRPr sz="2500"/>
            </a:lvl1pPr>
            <a:lvl2pPr marL="914400" lvl="1" indent="-387350">
              <a:lnSpc>
                <a:spcPct val="100000"/>
              </a:lnSpc>
              <a:spcBef>
                <a:spcPts val="0"/>
              </a:spcBef>
              <a:spcAft>
                <a:spcPts val="0"/>
              </a:spcAft>
              <a:buSzPts val="2500"/>
              <a:buChar char="○"/>
              <a:defRPr sz="2500"/>
            </a:lvl2pPr>
            <a:lvl3pPr marL="1371600" lvl="2" indent="-387350">
              <a:lnSpc>
                <a:spcPct val="100000"/>
              </a:lnSpc>
              <a:spcBef>
                <a:spcPts val="0"/>
              </a:spcBef>
              <a:spcAft>
                <a:spcPts val="0"/>
              </a:spcAft>
              <a:buSzPts val="2500"/>
              <a:buChar char="■"/>
              <a:defRPr sz="2500"/>
            </a:lvl3pPr>
            <a:lvl4pPr marL="1828800" lvl="3" indent="-387350">
              <a:lnSpc>
                <a:spcPct val="100000"/>
              </a:lnSpc>
              <a:spcBef>
                <a:spcPts val="0"/>
              </a:spcBef>
              <a:spcAft>
                <a:spcPts val="0"/>
              </a:spcAft>
              <a:buSzPts val="2500"/>
              <a:buChar char="●"/>
              <a:defRPr sz="2500"/>
            </a:lvl4pPr>
            <a:lvl5pPr marL="2286000" lvl="4" indent="-387350">
              <a:lnSpc>
                <a:spcPct val="100000"/>
              </a:lnSpc>
              <a:spcBef>
                <a:spcPts val="0"/>
              </a:spcBef>
              <a:spcAft>
                <a:spcPts val="0"/>
              </a:spcAft>
              <a:buSzPts val="2500"/>
              <a:buChar char="○"/>
              <a:defRPr sz="2500"/>
            </a:lvl5pPr>
            <a:lvl6pPr marL="2743200" lvl="5" indent="-387350">
              <a:lnSpc>
                <a:spcPct val="100000"/>
              </a:lnSpc>
              <a:spcBef>
                <a:spcPts val="0"/>
              </a:spcBef>
              <a:spcAft>
                <a:spcPts val="0"/>
              </a:spcAft>
              <a:buSzPts val="2500"/>
              <a:buChar char="■"/>
              <a:defRPr sz="2500"/>
            </a:lvl6pPr>
            <a:lvl7pPr marL="3200400" lvl="6" indent="-387350">
              <a:lnSpc>
                <a:spcPct val="100000"/>
              </a:lnSpc>
              <a:spcBef>
                <a:spcPts val="0"/>
              </a:spcBef>
              <a:spcAft>
                <a:spcPts val="0"/>
              </a:spcAft>
              <a:buSzPts val="2500"/>
              <a:buChar char="●"/>
              <a:defRPr sz="2500"/>
            </a:lvl7pPr>
            <a:lvl8pPr marL="3657600" lvl="7" indent="-387350">
              <a:lnSpc>
                <a:spcPct val="100000"/>
              </a:lnSpc>
              <a:spcBef>
                <a:spcPts val="0"/>
              </a:spcBef>
              <a:spcAft>
                <a:spcPts val="0"/>
              </a:spcAft>
              <a:buSzPts val="2500"/>
              <a:buChar char="○"/>
              <a:defRPr sz="2500"/>
            </a:lvl8pPr>
            <a:lvl9pPr marL="4114800" lvl="8" indent="-387350">
              <a:lnSpc>
                <a:spcPct val="100000"/>
              </a:lnSpc>
              <a:spcBef>
                <a:spcPts val="0"/>
              </a:spcBef>
              <a:spcAft>
                <a:spcPts val="0"/>
              </a:spcAft>
              <a:buSzPts val="2500"/>
              <a:buChar char="■"/>
              <a:defRPr sz="2500"/>
            </a:lvl9pPr>
          </a:lstStyle>
          <a:p>
            <a:endParaRPr/>
          </a:p>
        </p:txBody>
      </p:sp>
      <p:sp>
        <p:nvSpPr>
          <p:cNvPr id="521" name="Google Shape;521;p15"/>
          <p:cNvSpPr txBox="1">
            <a:spLocks noGrp="1"/>
          </p:cNvSpPr>
          <p:nvPr>
            <p:ph type="body" idx="5"/>
          </p:nvPr>
        </p:nvSpPr>
        <p:spPr>
          <a:xfrm>
            <a:off x="5050700" y="2667025"/>
            <a:ext cx="5448600" cy="925200"/>
          </a:xfrm>
          <a:prstGeom prst="rect">
            <a:avLst/>
          </a:prstGeom>
        </p:spPr>
        <p:txBody>
          <a:bodyPr spcFirstLastPara="1" wrap="square" lIns="121900" tIns="121900" rIns="121900" bIns="121900" anchor="b" anchorCtr="0">
            <a:noAutofit/>
          </a:bodyPr>
          <a:lstStyle>
            <a:lvl1pPr marL="457200" lvl="0" indent="-387350" rtl="0">
              <a:lnSpc>
                <a:spcPct val="100000"/>
              </a:lnSpc>
              <a:spcBef>
                <a:spcPts val="0"/>
              </a:spcBef>
              <a:spcAft>
                <a:spcPts val="0"/>
              </a:spcAft>
              <a:buSzPts val="2500"/>
              <a:buChar char="●"/>
              <a:defRPr sz="2500"/>
            </a:lvl1pPr>
            <a:lvl2pPr marL="914400" lvl="1" indent="-387350" rtl="0">
              <a:lnSpc>
                <a:spcPct val="100000"/>
              </a:lnSpc>
              <a:spcBef>
                <a:spcPts val="0"/>
              </a:spcBef>
              <a:spcAft>
                <a:spcPts val="0"/>
              </a:spcAft>
              <a:buSzPts val="2500"/>
              <a:buChar char="○"/>
              <a:defRPr sz="2500"/>
            </a:lvl2pPr>
            <a:lvl3pPr marL="1371600" lvl="2" indent="-387350" rtl="0">
              <a:lnSpc>
                <a:spcPct val="100000"/>
              </a:lnSpc>
              <a:spcBef>
                <a:spcPts val="0"/>
              </a:spcBef>
              <a:spcAft>
                <a:spcPts val="0"/>
              </a:spcAft>
              <a:buSzPts val="2500"/>
              <a:buChar char="■"/>
              <a:defRPr sz="2500"/>
            </a:lvl3pPr>
            <a:lvl4pPr marL="1828800" lvl="3" indent="-387350" rtl="0">
              <a:lnSpc>
                <a:spcPct val="100000"/>
              </a:lnSpc>
              <a:spcBef>
                <a:spcPts val="0"/>
              </a:spcBef>
              <a:spcAft>
                <a:spcPts val="0"/>
              </a:spcAft>
              <a:buSzPts val="2500"/>
              <a:buChar char="●"/>
              <a:defRPr sz="2500"/>
            </a:lvl4pPr>
            <a:lvl5pPr marL="2286000" lvl="4" indent="-387350" rtl="0">
              <a:lnSpc>
                <a:spcPct val="100000"/>
              </a:lnSpc>
              <a:spcBef>
                <a:spcPts val="0"/>
              </a:spcBef>
              <a:spcAft>
                <a:spcPts val="0"/>
              </a:spcAft>
              <a:buSzPts val="2500"/>
              <a:buChar char="○"/>
              <a:defRPr sz="2500"/>
            </a:lvl5pPr>
            <a:lvl6pPr marL="2743200" lvl="5" indent="-387350" rtl="0">
              <a:lnSpc>
                <a:spcPct val="100000"/>
              </a:lnSpc>
              <a:spcBef>
                <a:spcPts val="0"/>
              </a:spcBef>
              <a:spcAft>
                <a:spcPts val="0"/>
              </a:spcAft>
              <a:buSzPts val="2500"/>
              <a:buChar char="■"/>
              <a:defRPr sz="2500"/>
            </a:lvl6pPr>
            <a:lvl7pPr marL="3200400" lvl="6" indent="-387350" rtl="0">
              <a:lnSpc>
                <a:spcPct val="100000"/>
              </a:lnSpc>
              <a:spcBef>
                <a:spcPts val="0"/>
              </a:spcBef>
              <a:spcAft>
                <a:spcPts val="0"/>
              </a:spcAft>
              <a:buSzPts val="2500"/>
              <a:buChar char="●"/>
              <a:defRPr sz="2500"/>
            </a:lvl7pPr>
            <a:lvl8pPr marL="3657600" lvl="7" indent="-387350" rtl="0">
              <a:lnSpc>
                <a:spcPct val="100000"/>
              </a:lnSpc>
              <a:spcBef>
                <a:spcPts val="0"/>
              </a:spcBef>
              <a:spcAft>
                <a:spcPts val="0"/>
              </a:spcAft>
              <a:buSzPts val="2500"/>
              <a:buChar char="○"/>
              <a:defRPr sz="2500"/>
            </a:lvl8pPr>
            <a:lvl9pPr marL="4114800" lvl="8" indent="-387350" rtl="0">
              <a:lnSpc>
                <a:spcPct val="100000"/>
              </a:lnSpc>
              <a:spcBef>
                <a:spcPts val="0"/>
              </a:spcBef>
              <a:spcAft>
                <a:spcPts val="0"/>
              </a:spcAft>
              <a:buSzPts val="2500"/>
              <a:buChar char="■"/>
              <a:defRPr sz="2500"/>
            </a:lvl9pPr>
          </a:lstStyle>
          <a:p>
            <a:endParaRPr/>
          </a:p>
        </p:txBody>
      </p:sp>
      <p:sp>
        <p:nvSpPr>
          <p:cNvPr id="522" name="Google Shape;522;p15"/>
          <p:cNvSpPr txBox="1">
            <a:spLocks noGrp="1"/>
          </p:cNvSpPr>
          <p:nvPr>
            <p:ph type="body" idx="6"/>
          </p:nvPr>
        </p:nvSpPr>
        <p:spPr>
          <a:xfrm>
            <a:off x="5050700" y="1534325"/>
            <a:ext cx="5448600" cy="925200"/>
          </a:xfrm>
          <a:prstGeom prst="rect">
            <a:avLst/>
          </a:prstGeom>
        </p:spPr>
        <p:txBody>
          <a:bodyPr spcFirstLastPara="1" wrap="square" lIns="121900" tIns="121900" rIns="121900" bIns="121900" anchor="b" anchorCtr="0">
            <a:noAutofit/>
          </a:bodyPr>
          <a:lstStyle>
            <a:lvl1pPr marL="457200" lvl="0" indent="-387350" rtl="0">
              <a:lnSpc>
                <a:spcPct val="100000"/>
              </a:lnSpc>
              <a:spcBef>
                <a:spcPts val="0"/>
              </a:spcBef>
              <a:spcAft>
                <a:spcPts val="0"/>
              </a:spcAft>
              <a:buSzPts val="2500"/>
              <a:buChar char="●"/>
              <a:defRPr sz="2500"/>
            </a:lvl1pPr>
            <a:lvl2pPr marL="914400" lvl="1" indent="-387350" rtl="0">
              <a:lnSpc>
                <a:spcPct val="100000"/>
              </a:lnSpc>
              <a:spcBef>
                <a:spcPts val="0"/>
              </a:spcBef>
              <a:spcAft>
                <a:spcPts val="0"/>
              </a:spcAft>
              <a:buSzPts val="2500"/>
              <a:buChar char="○"/>
              <a:defRPr sz="2500"/>
            </a:lvl2pPr>
            <a:lvl3pPr marL="1371600" lvl="2" indent="-387350" rtl="0">
              <a:lnSpc>
                <a:spcPct val="100000"/>
              </a:lnSpc>
              <a:spcBef>
                <a:spcPts val="0"/>
              </a:spcBef>
              <a:spcAft>
                <a:spcPts val="0"/>
              </a:spcAft>
              <a:buSzPts val="2500"/>
              <a:buChar char="■"/>
              <a:defRPr sz="2500"/>
            </a:lvl3pPr>
            <a:lvl4pPr marL="1828800" lvl="3" indent="-387350" rtl="0">
              <a:lnSpc>
                <a:spcPct val="100000"/>
              </a:lnSpc>
              <a:spcBef>
                <a:spcPts val="0"/>
              </a:spcBef>
              <a:spcAft>
                <a:spcPts val="0"/>
              </a:spcAft>
              <a:buSzPts val="2500"/>
              <a:buChar char="●"/>
              <a:defRPr sz="2500"/>
            </a:lvl4pPr>
            <a:lvl5pPr marL="2286000" lvl="4" indent="-387350" rtl="0">
              <a:lnSpc>
                <a:spcPct val="100000"/>
              </a:lnSpc>
              <a:spcBef>
                <a:spcPts val="0"/>
              </a:spcBef>
              <a:spcAft>
                <a:spcPts val="0"/>
              </a:spcAft>
              <a:buSzPts val="2500"/>
              <a:buChar char="○"/>
              <a:defRPr sz="2500"/>
            </a:lvl5pPr>
            <a:lvl6pPr marL="2743200" lvl="5" indent="-387350" rtl="0">
              <a:lnSpc>
                <a:spcPct val="100000"/>
              </a:lnSpc>
              <a:spcBef>
                <a:spcPts val="0"/>
              </a:spcBef>
              <a:spcAft>
                <a:spcPts val="0"/>
              </a:spcAft>
              <a:buSzPts val="2500"/>
              <a:buChar char="■"/>
              <a:defRPr sz="2500"/>
            </a:lvl6pPr>
            <a:lvl7pPr marL="3200400" lvl="6" indent="-387350" rtl="0">
              <a:lnSpc>
                <a:spcPct val="100000"/>
              </a:lnSpc>
              <a:spcBef>
                <a:spcPts val="0"/>
              </a:spcBef>
              <a:spcAft>
                <a:spcPts val="0"/>
              </a:spcAft>
              <a:buSzPts val="2500"/>
              <a:buChar char="●"/>
              <a:defRPr sz="2500"/>
            </a:lvl7pPr>
            <a:lvl8pPr marL="3657600" lvl="7" indent="-387350" rtl="0">
              <a:lnSpc>
                <a:spcPct val="100000"/>
              </a:lnSpc>
              <a:spcBef>
                <a:spcPts val="0"/>
              </a:spcBef>
              <a:spcAft>
                <a:spcPts val="0"/>
              </a:spcAft>
              <a:buSzPts val="2500"/>
              <a:buChar char="○"/>
              <a:defRPr sz="2500"/>
            </a:lvl8pPr>
            <a:lvl9pPr marL="4114800" lvl="8" indent="-387350" rtl="0">
              <a:lnSpc>
                <a:spcPct val="100000"/>
              </a:lnSpc>
              <a:spcBef>
                <a:spcPts val="0"/>
              </a:spcBef>
              <a:spcAft>
                <a:spcPts val="0"/>
              </a:spcAft>
              <a:buSzPts val="2500"/>
              <a:buChar char="■"/>
              <a:defRPr sz="2500"/>
            </a:lvl9pPr>
          </a:lstStyle>
          <a:p>
            <a:endParaRPr/>
          </a:p>
        </p:txBody>
      </p:sp>
      <p:sp>
        <p:nvSpPr>
          <p:cNvPr id="523" name="Google Shape;523;p1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3 Six columns">
  <p:cSld name="CUSTOM_12">
    <p:bg>
      <p:bgPr>
        <a:solidFill>
          <a:schemeClr val="lt1"/>
        </a:solidFill>
        <a:effectLst/>
      </p:bgPr>
    </p:bg>
    <p:spTree>
      <p:nvGrpSpPr>
        <p:cNvPr id="1" name="Shape 524"/>
        <p:cNvGrpSpPr/>
        <p:nvPr/>
      </p:nvGrpSpPr>
      <p:grpSpPr>
        <a:xfrm>
          <a:off x="0" y="0"/>
          <a:ext cx="0" cy="0"/>
          <a:chOff x="0" y="0"/>
          <a:chExt cx="0" cy="0"/>
        </a:xfrm>
      </p:grpSpPr>
      <p:sp>
        <p:nvSpPr>
          <p:cNvPr id="525" name="Google Shape;525;p16"/>
          <p:cNvSpPr txBox="1">
            <a:spLocks noGrp="1"/>
          </p:cNvSpPr>
          <p:nvPr>
            <p:ph type="subTitle" idx="1"/>
          </p:nvPr>
        </p:nvSpPr>
        <p:spPr>
          <a:xfrm>
            <a:off x="1177600" y="19350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1800"/>
              <a:buNone/>
              <a:defRPr sz="1800" b="1">
                <a:solidFill>
                  <a:schemeClr val="accent1"/>
                </a:solidFill>
              </a:defRPr>
            </a:lvl1pPr>
            <a:lvl2pPr lvl="1" rtl="0">
              <a:spcBef>
                <a:spcPts val="2100"/>
              </a:spcBef>
              <a:spcAft>
                <a:spcPts val="0"/>
              </a:spcAft>
              <a:buClr>
                <a:schemeClr val="accent1"/>
              </a:buClr>
              <a:buSzPts val="1800"/>
              <a:buNone/>
              <a:defRPr sz="1800" b="1">
                <a:solidFill>
                  <a:schemeClr val="accent1"/>
                </a:solidFill>
              </a:defRPr>
            </a:lvl2pPr>
            <a:lvl3pPr lvl="2" rtl="0">
              <a:spcBef>
                <a:spcPts val="2100"/>
              </a:spcBef>
              <a:spcAft>
                <a:spcPts val="0"/>
              </a:spcAft>
              <a:buClr>
                <a:schemeClr val="accent1"/>
              </a:buClr>
              <a:buSzPts val="1800"/>
              <a:buNone/>
              <a:defRPr sz="1800" b="1">
                <a:solidFill>
                  <a:schemeClr val="accent1"/>
                </a:solidFill>
              </a:defRPr>
            </a:lvl3pPr>
            <a:lvl4pPr lvl="3" rtl="0">
              <a:spcBef>
                <a:spcPts val="2100"/>
              </a:spcBef>
              <a:spcAft>
                <a:spcPts val="0"/>
              </a:spcAft>
              <a:buClr>
                <a:schemeClr val="accent1"/>
              </a:buClr>
              <a:buSzPts val="1800"/>
              <a:buNone/>
              <a:defRPr sz="1800" b="1">
                <a:solidFill>
                  <a:schemeClr val="accent1"/>
                </a:solidFill>
              </a:defRPr>
            </a:lvl4pPr>
            <a:lvl5pPr lvl="4" rtl="0">
              <a:spcBef>
                <a:spcPts val="2100"/>
              </a:spcBef>
              <a:spcAft>
                <a:spcPts val="0"/>
              </a:spcAft>
              <a:buClr>
                <a:schemeClr val="accent1"/>
              </a:buClr>
              <a:buSzPts val="1800"/>
              <a:buNone/>
              <a:defRPr sz="1800" b="1">
                <a:solidFill>
                  <a:schemeClr val="accent1"/>
                </a:solidFill>
              </a:defRPr>
            </a:lvl5pPr>
            <a:lvl6pPr lvl="5" rtl="0">
              <a:spcBef>
                <a:spcPts val="2100"/>
              </a:spcBef>
              <a:spcAft>
                <a:spcPts val="0"/>
              </a:spcAft>
              <a:buClr>
                <a:schemeClr val="accent1"/>
              </a:buClr>
              <a:buSzPts val="1800"/>
              <a:buNone/>
              <a:defRPr sz="1800" b="1">
                <a:solidFill>
                  <a:schemeClr val="accent1"/>
                </a:solidFill>
              </a:defRPr>
            </a:lvl6pPr>
            <a:lvl7pPr lvl="6" rtl="0">
              <a:spcBef>
                <a:spcPts val="2100"/>
              </a:spcBef>
              <a:spcAft>
                <a:spcPts val="0"/>
              </a:spcAft>
              <a:buClr>
                <a:schemeClr val="accent1"/>
              </a:buClr>
              <a:buSzPts val="1800"/>
              <a:buNone/>
              <a:defRPr sz="1800" b="1">
                <a:solidFill>
                  <a:schemeClr val="accent1"/>
                </a:solidFill>
              </a:defRPr>
            </a:lvl7pPr>
            <a:lvl8pPr lvl="7" rtl="0">
              <a:spcBef>
                <a:spcPts val="2100"/>
              </a:spcBef>
              <a:spcAft>
                <a:spcPts val="0"/>
              </a:spcAft>
              <a:buClr>
                <a:schemeClr val="accent1"/>
              </a:buClr>
              <a:buSzPts val="1800"/>
              <a:buNone/>
              <a:defRPr sz="1800" b="1">
                <a:solidFill>
                  <a:schemeClr val="accent1"/>
                </a:solidFill>
              </a:defRPr>
            </a:lvl8pPr>
            <a:lvl9pPr lvl="8" rtl="0">
              <a:spcBef>
                <a:spcPts val="2100"/>
              </a:spcBef>
              <a:spcAft>
                <a:spcPts val="2100"/>
              </a:spcAft>
              <a:buClr>
                <a:schemeClr val="accent1"/>
              </a:buClr>
              <a:buSzPts val="1800"/>
              <a:buNone/>
              <a:defRPr sz="1800" b="1">
                <a:solidFill>
                  <a:schemeClr val="accent1"/>
                </a:solidFill>
              </a:defRPr>
            </a:lvl9pPr>
          </a:lstStyle>
          <a:p>
            <a:endParaRPr/>
          </a:p>
        </p:txBody>
      </p:sp>
      <p:sp>
        <p:nvSpPr>
          <p:cNvPr id="526" name="Google Shape;526;p16"/>
          <p:cNvSpPr txBox="1">
            <a:spLocks noGrp="1"/>
          </p:cNvSpPr>
          <p:nvPr>
            <p:ph type="subTitle" idx="2"/>
          </p:nvPr>
        </p:nvSpPr>
        <p:spPr>
          <a:xfrm>
            <a:off x="1177600" y="34107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2100"/>
              </a:spcBef>
              <a:spcAft>
                <a:spcPts val="0"/>
              </a:spcAft>
              <a:buClr>
                <a:schemeClr val="accent2"/>
              </a:buClr>
              <a:buSzPts val="1800"/>
              <a:buNone/>
              <a:defRPr sz="1800" b="1">
                <a:solidFill>
                  <a:schemeClr val="accent2"/>
                </a:solidFill>
              </a:defRPr>
            </a:lvl2pPr>
            <a:lvl3pPr lvl="2" rtl="0">
              <a:spcBef>
                <a:spcPts val="2100"/>
              </a:spcBef>
              <a:spcAft>
                <a:spcPts val="0"/>
              </a:spcAft>
              <a:buClr>
                <a:schemeClr val="accent2"/>
              </a:buClr>
              <a:buSzPts val="1800"/>
              <a:buNone/>
              <a:defRPr sz="1800" b="1">
                <a:solidFill>
                  <a:schemeClr val="accent2"/>
                </a:solidFill>
              </a:defRPr>
            </a:lvl3pPr>
            <a:lvl4pPr lvl="3" rtl="0">
              <a:spcBef>
                <a:spcPts val="2100"/>
              </a:spcBef>
              <a:spcAft>
                <a:spcPts val="0"/>
              </a:spcAft>
              <a:buClr>
                <a:schemeClr val="accent2"/>
              </a:buClr>
              <a:buSzPts val="1800"/>
              <a:buNone/>
              <a:defRPr sz="1800" b="1">
                <a:solidFill>
                  <a:schemeClr val="accent2"/>
                </a:solidFill>
              </a:defRPr>
            </a:lvl4pPr>
            <a:lvl5pPr lvl="4" rtl="0">
              <a:spcBef>
                <a:spcPts val="2100"/>
              </a:spcBef>
              <a:spcAft>
                <a:spcPts val="0"/>
              </a:spcAft>
              <a:buClr>
                <a:schemeClr val="accent2"/>
              </a:buClr>
              <a:buSzPts val="1800"/>
              <a:buNone/>
              <a:defRPr sz="1800" b="1">
                <a:solidFill>
                  <a:schemeClr val="accent2"/>
                </a:solidFill>
              </a:defRPr>
            </a:lvl5pPr>
            <a:lvl6pPr lvl="5" rtl="0">
              <a:spcBef>
                <a:spcPts val="2100"/>
              </a:spcBef>
              <a:spcAft>
                <a:spcPts val="0"/>
              </a:spcAft>
              <a:buClr>
                <a:schemeClr val="accent2"/>
              </a:buClr>
              <a:buSzPts val="1800"/>
              <a:buNone/>
              <a:defRPr sz="1800" b="1">
                <a:solidFill>
                  <a:schemeClr val="accent2"/>
                </a:solidFill>
              </a:defRPr>
            </a:lvl6pPr>
            <a:lvl7pPr lvl="6" rtl="0">
              <a:spcBef>
                <a:spcPts val="2100"/>
              </a:spcBef>
              <a:spcAft>
                <a:spcPts val="0"/>
              </a:spcAft>
              <a:buClr>
                <a:schemeClr val="accent2"/>
              </a:buClr>
              <a:buSzPts val="1800"/>
              <a:buNone/>
              <a:defRPr sz="1800" b="1">
                <a:solidFill>
                  <a:schemeClr val="accent2"/>
                </a:solidFill>
              </a:defRPr>
            </a:lvl7pPr>
            <a:lvl8pPr lvl="7" rtl="0">
              <a:spcBef>
                <a:spcPts val="2100"/>
              </a:spcBef>
              <a:spcAft>
                <a:spcPts val="0"/>
              </a:spcAft>
              <a:buClr>
                <a:schemeClr val="accent2"/>
              </a:buClr>
              <a:buSzPts val="1800"/>
              <a:buNone/>
              <a:defRPr sz="1800" b="1">
                <a:solidFill>
                  <a:schemeClr val="accent2"/>
                </a:solidFill>
              </a:defRPr>
            </a:lvl8pPr>
            <a:lvl9pPr lvl="8" rtl="0">
              <a:spcBef>
                <a:spcPts val="2100"/>
              </a:spcBef>
              <a:spcAft>
                <a:spcPts val="2100"/>
              </a:spcAft>
              <a:buClr>
                <a:schemeClr val="accent2"/>
              </a:buClr>
              <a:buSzPts val="1800"/>
              <a:buNone/>
              <a:defRPr sz="1800" b="1">
                <a:solidFill>
                  <a:schemeClr val="accent2"/>
                </a:solidFill>
              </a:defRPr>
            </a:lvl9pPr>
          </a:lstStyle>
          <a:p>
            <a:endParaRPr/>
          </a:p>
        </p:txBody>
      </p:sp>
      <p:sp>
        <p:nvSpPr>
          <p:cNvPr id="527" name="Google Shape;527;p16"/>
          <p:cNvSpPr txBox="1">
            <a:spLocks noGrp="1"/>
          </p:cNvSpPr>
          <p:nvPr>
            <p:ph type="subTitle" idx="3"/>
          </p:nvPr>
        </p:nvSpPr>
        <p:spPr>
          <a:xfrm>
            <a:off x="1177600" y="49161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3"/>
              </a:buClr>
              <a:buSzPts val="1800"/>
              <a:buNone/>
              <a:defRPr sz="1800" b="1">
                <a:solidFill>
                  <a:schemeClr val="accent3"/>
                </a:solidFill>
              </a:defRPr>
            </a:lvl1pPr>
            <a:lvl2pPr lvl="1" rtl="0">
              <a:spcBef>
                <a:spcPts val="2100"/>
              </a:spcBef>
              <a:spcAft>
                <a:spcPts val="0"/>
              </a:spcAft>
              <a:buClr>
                <a:schemeClr val="accent3"/>
              </a:buClr>
              <a:buSzPts val="1800"/>
              <a:buNone/>
              <a:defRPr sz="1800" b="1">
                <a:solidFill>
                  <a:schemeClr val="accent3"/>
                </a:solidFill>
              </a:defRPr>
            </a:lvl2pPr>
            <a:lvl3pPr lvl="2" rtl="0">
              <a:spcBef>
                <a:spcPts val="2100"/>
              </a:spcBef>
              <a:spcAft>
                <a:spcPts val="0"/>
              </a:spcAft>
              <a:buClr>
                <a:schemeClr val="accent3"/>
              </a:buClr>
              <a:buSzPts val="1800"/>
              <a:buNone/>
              <a:defRPr sz="1800" b="1">
                <a:solidFill>
                  <a:schemeClr val="accent3"/>
                </a:solidFill>
              </a:defRPr>
            </a:lvl3pPr>
            <a:lvl4pPr lvl="3" rtl="0">
              <a:spcBef>
                <a:spcPts val="2100"/>
              </a:spcBef>
              <a:spcAft>
                <a:spcPts val="0"/>
              </a:spcAft>
              <a:buClr>
                <a:schemeClr val="accent3"/>
              </a:buClr>
              <a:buSzPts val="1800"/>
              <a:buNone/>
              <a:defRPr sz="1800" b="1">
                <a:solidFill>
                  <a:schemeClr val="accent3"/>
                </a:solidFill>
              </a:defRPr>
            </a:lvl4pPr>
            <a:lvl5pPr lvl="4" rtl="0">
              <a:spcBef>
                <a:spcPts val="2100"/>
              </a:spcBef>
              <a:spcAft>
                <a:spcPts val="0"/>
              </a:spcAft>
              <a:buClr>
                <a:schemeClr val="accent3"/>
              </a:buClr>
              <a:buSzPts val="1800"/>
              <a:buNone/>
              <a:defRPr sz="1800" b="1">
                <a:solidFill>
                  <a:schemeClr val="accent3"/>
                </a:solidFill>
              </a:defRPr>
            </a:lvl5pPr>
            <a:lvl6pPr lvl="5" rtl="0">
              <a:spcBef>
                <a:spcPts val="2100"/>
              </a:spcBef>
              <a:spcAft>
                <a:spcPts val="0"/>
              </a:spcAft>
              <a:buClr>
                <a:schemeClr val="accent3"/>
              </a:buClr>
              <a:buSzPts val="1800"/>
              <a:buNone/>
              <a:defRPr sz="1800" b="1">
                <a:solidFill>
                  <a:schemeClr val="accent3"/>
                </a:solidFill>
              </a:defRPr>
            </a:lvl6pPr>
            <a:lvl7pPr lvl="6" rtl="0">
              <a:spcBef>
                <a:spcPts val="2100"/>
              </a:spcBef>
              <a:spcAft>
                <a:spcPts val="0"/>
              </a:spcAft>
              <a:buClr>
                <a:schemeClr val="accent3"/>
              </a:buClr>
              <a:buSzPts val="1800"/>
              <a:buNone/>
              <a:defRPr sz="1800" b="1">
                <a:solidFill>
                  <a:schemeClr val="accent3"/>
                </a:solidFill>
              </a:defRPr>
            </a:lvl7pPr>
            <a:lvl8pPr lvl="7" rtl="0">
              <a:spcBef>
                <a:spcPts val="2100"/>
              </a:spcBef>
              <a:spcAft>
                <a:spcPts val="0"/>
              </a:spcAft>
              <a:buClr>
                <a:schemeClr val="accent3"/>
              </a:buClr>
              <a:buSzPts val="1800"/>
              <a:buNone/>
              <a:defRPr sz="1800" b="1">
                <a:solidFill>
                  <a:schemeClr val="accent3"/>
                </a:solidFill>
              </a:defRPr>
            </a:lvl8pPr>
            <a:lvl9pPr lvl="8" rtl="0">
              <a:spcBef>
                <a:spcPts val="2100"/>
              </a:spcBef>
              <a:spcAft>
                <a:spcPts val="2100"/>
              </a:spcAft>
              <a:buClr>
                <a:schemeClr val="accent3"/>
              </a:buClr>
              <a:buSzPts val="1800"/>
              <a:buNone/>
              <a:defRPr sz="1800" b="1">
                <a:solidFill>
                  <a:schemeClr val="accent3"/>
                </a:solidFill>
              </a:defRPr>
            </a:lvl9pPr>
          </a:lstStyle>
          <a:p>
            <a:endParaRPr/>
          </a:p>
        </p:txBody>
      </p:sp>
      <p:sp>
        <p:nvSpPr>
          <p:cNvPr id="528" name="Google Shape;528;p16"/>
          <p:cNvSpPr txBox="1">
            <a:spLocks noGrp="1"/>
          </p:cNvSpPr>
          <p:nvPr>
            <p:ph type="subTitle" idx="4"/>
          </p:nvPr>
        </p:nvSpPr>
        <p:spPr>
          <a:xfrm>
            <a:off x="5028987" y="19523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4"/>
              </a:buClr>
              <a:buSzPts val="1800"/>
              <a:buNone/>
              <a:defRPr sz="1800" b="1">
                <a:solidFill>
                  <a:schemeClr val="accent4"/>
                </a:solidFill>
              </a:defRPr>
            </a:lvl1pPr>
            <a:lvl2pPr lvl="1" rtl="0">
              <a:spcBef>
                <a:spcPts val="2100"/>
              </a:spcBef>
              <a:spcAft>
                <a:spcPts val="0"/>
              </a:spcAft>
              <a:buClr>
                <a:schemeClr val="accent4"/>
              </a:buClr>
              <a:buSzPts val="1800"/>
              <a:buNone/>
              <a:defRPr sz="1800" b="1">
                <a:solidFill>
                  <a:schemeClr val="accent4"/>
                </a:solidFill>
              </a:defRPr>
            </a:lvl2pPr>
            <a:lvl3pPr lvl="2" rtl="0">
              <a:spcBef>
                <a:spcPts val="2100"/>
              </a:spcBef>
              <a:spcAft>
                <a:spcPts val="0"/>
              </a:spcAft>
              <a:buClr>
                <a:schemeClr val="accent4"/>
              </a:buClr>
              <a:buSzPts val="1800"/>
              <a:buNone/>
              <a:defRPr sz="1800" b="1">
                <a:solidFill>
                  <a:schemeClr val="accent4"/>
                </a:solidFill>
              </a:defRPr>
            </a:lvl3pPr>
            <a:lvl4pPr lvl="3" rtl="0">
              <a:spcBef>
                <a:spcPts val="2100"/>
              </a:spcBef>
              <a:spcAft>
                <a:spcPts val="0"/>
              </a:spcAft>
              <a:buClr>
                <a:schemeClr val="accent4"/>
              </a:buClr>
              <a:buSzPts val="1800"/>
              <a:buNone/>
              <a:defRPr sz="1800" b="1">
                <a:solidFill>
                  <a:schemeClr val="accent4"/>
                </a:solidFill>
              </a:defRPr>
            </a:lvl4pPr>
            <a:lvl5pPr lvl="4" rtl="0">
              <a:spcBef>
                <a:spcPts val="2100"/>
              </a:spcBef>
              <a:spcAft>
                <a:spcPts val="0"/>
              </a:spcAft>
              <a:buClr>
                <a:schemeClr val="accent4"/>
              </a:buClr>
              <a:buSzPts val="1800"/>
              <a:buNone/>
              <a:defRPr sz="1800" b="1">
                <a:solidFill>
                  <a:schemeClr val="accent4"/>
                </a:solidFill>
              </a:defRPr>
            </a:lvl5pPr>
            <a:lvl6pPr lvl="5" rtl="0">
              <a:spcBef>
                <a:spcPts val="2100"/>
              </a:spcBef>
              <a:spcAft>
                <a:spcPts val="0"/>
              </a:spcAft>
              <a:buClr>
                <a:schemeClr val="accent4"/>
              </a:buClr>
              <a:buSzPts val="1800"/>
              <a:buNone/>
              <a:defRPr sz="1800" b="1">
                <a:solidFill>
                  <a:schemeClr val="accent4"/>
                </a:solidFill>
              </a:defRPr>
            </a:lvl6pPr>
            <a:lvl7pPr lvl="6" rtl="0">
              <a:spcBef>
                <a:spcPts val="2100"/>
              </a:spcBef>
              <a:spcAft>
                <a:spcPts val="0"/>
              </a:spcAft>
              <a:buClr>
                <a:schemeClr val="accent4"/>
              </a:buClr>
              <a:buSzPts val="1800"/>
              <a:buNone/>
              <a:defRPr sz="1800" b="1">
                <a:solidFill>
                  <a:schemeClr val="accent4"/>
                </a:solidFill>
              </a:defRPr>
            </a:lvl7pPr>
            <a:lvl8pPr lvl="7" rtl="0">
              <a:spcBef>
                <a:spcPts val="2100"/>
              </a:spcBef>
              <a:spcAft>
                <a:spcPts val="0"/>
              </a:spcAft>
              <a:buClr>
                <a:schemeClr val="accent4"/>
              </a:buClr>
              <a:buSzPts val="1800"/>
              <a:buNone/>
              <a:defRPr sz="1800" b="1">
                <a:solidFill>
                  <a:schemeClr val="accent4"/>
                </a:solidFill>
              </a:defRPr>
            </a:lvl8pPr>
            <a:lvl9pPr lvl="8" rtl="0">
              <a:spcBef>
                <a:spcPts val="2100"/>
              </a:spcBef>
              <a:spcAft>
                <a:spcPts val="2100"/>
              </a:spcAft>
              <a:buClr>
                <a:schemeClr val="accent4"/>
              </a:buClr>
              <a:buSzPts val="1800"/>
              <a:buNone/>
              <a:defRPr sz="1800" b="1">
                <a:solidFill>
                  <a:schemeClr val="accent4"/>
                </a:solidFill>
              </a:defRPr>
            </a:lvl9pPr>
          </a:lstStyle>
          <a:p>
            <a:endParaRPr/>
          </a:p>
        </p:txBody>
      </p:sp>
      <p:sp>
        <p:nvSpPr>
          <p:cNvPr id="529" name="Google Shape;529;p16"/>
          <p:cNvSpPr txBox="1">
            <a:spLocks noGrp="1"/>
          </p:cNvSpPr>
          <p:nvPr>
            <p:ph type="subTitle" idx="5"/>
          </p:nvPr>
        </p:nvSpPr>
        <p:spPr>
          <a:xfrm>
            <a:off x="5028987" y="34107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5"/>
              </a:buClr>
              <a:buSzPts val="1800"/>
              <a:buNone/>
              <a:defRPr sz="1800" b="1">
                <a:solidFill>
                  <a:schemeClr val="accent5"/>
                </a:solidFill>
              </a:defRPr>
            </a:lvl1pPr>
            <a:lvl2pPr lvl="1" rtl="0">
              <a:spcBef>
                <a:spcPts val="2100"/>
              </a:spcBef>
              <a:spcAft>
                <a:spcPts val="0"/>
              </a:spcAft>
              <a:buClr>
                <a:schemeClr val="accent5"/>
              </a:buClr>
              <a:buSzPts val="1800"/>
              <a:buNone/>
              <a:defRPr sz="1800" b="1">
                <a:solidFill>
                  <a:schemeClr val="accent5"/>
                </a:solidFill>
              </a:defRPr>
            </a:lvl2pPr>
            <a:lvl3pPr lvl="2" rtl="0">
              <a:spcBef>
                <a:spcPts val="2100"/>
              </a:spcBef>
              <a:spcAft>
                <a:spcPts val="0"/>
              </a:spcAft>
              <a:buClr>
                <a:schemeClr val="accent5"/>
              </a:buClr>
              <a:buSzPts val="1800"/>
              <a:buNone/>
              <a:defRPr sz="1800" b="1">
                <a:solidFill>
                  <a:schemeClr val="accent5"/>
                </a:solidFill>
              </a:defRPr>
            </a:lvl3pPr>
            <a:lvl4pPr lvl="3" rtl="0">
              <a:spcBef>
                <a:spcPts val="2100"/>
              </a:spcBef>
              <a:spcAft>
                <a:spcPts val="0"/>
              </a:spcAft>
              <a:buClr>
                <a:schemeClr val="accent5"/>
              </a:buClr>
              <a:buSzPts val="1800"/>
              <a:buNone/>
              <a:defRPr sz="1800" b="1">
                <a:solidFill>
                  <a:schemeClr val="accent5"/>
                </a:solidFill>
              </a:defRPr>
            </a:lvl4pPr>
            <a:lvl5pPr lvl="4" rtl="0">
              <a:spcBef>
                <a:spcPts val="2100"/>
              </a:spcBef>
              <a:spcAft>
                <a:spcPts val="0"/>
              </a:spcAft>
              <a:buClr>
                <a:schemeClr val="accent5"/>
              </a:buClr>
              <a:buSzPts val="1800"/>
              <a:buNone/>
              <a:defRPr sz="1800" b="1">
                <a:solidFill>
                  <a:schemeClr val="accent5"/>
                </a:solidFill>
              </a:defRPr>
            </a:lvl5pPr>
            <a:lvl6pPr lvl="5" rtl="0">
              <a:spcBef>
                <a:spcPts val="2100"/>
              </a:spcBef>
              <a:spcAft>
                <a:spcPts val="0"/>
              </a:spcAft>
              <a:buClr>
                <a:schemeClr val="accent5"/>
              </a:buClr>
              <a:buSzPts val="1800"/>
              <a:buNone/>
              <a:defRPr sz="1800" b="1">
                <a:solidFill>
                  <a:schemeClr val="accent5"/>
                </a:solidFill>
              </a:defRPr>
            </a:lvl6pPr>
            <a:lvl7pPr lvl="6" rtl="0">
              <a:spcBef>
                <a:spcPts val="2100"/>
              </a:spcBef>
              <a:spcAft>
                <a:spcPts val="0"/>
              </a:spcAft>
              <a:buClr>
                <a:schemeClr val="accent5"/>
              </a:buClr>
              <a:buSzPts val="1800"/>
              <a:buNone/>
              <a:defRPr sz="1800" b="1">
                <a:solidFill>
                  <a:schemeClr val="accent5"/>
                </a:solidFill>
              </a:defRPr>
            </a:lvl7pPr>
            <a:lvl8pPr lvl="7" rtl="0">
              <a:spcBef>
                <a:spcPts val="2100"/>
              </a:spcBef>
              <a:spcAft>
                <a:spcPts val="0"/>
              </a:spcAft>
              <a:buClr>
                <a:schemeClr val="accent5"/>
              </a:buClr>
              <a:buSzPts val="1800"/>
              <a:buNone/>
              <a:defRPr sz="1800" b="1">
                <a:solidFill>
                  <a:schemeClr val="accent5"/>
                </a:solidFill>
              </a:defRPr>
            </a:lvl8pPr>
            <a:lvl9pPr lvl="8" rtl="0">
              <a:spcBef>
                <a:spcPts val="2100"/>
              </a:spcBef>
              <a:spcAft>
                <a:spcPts val="2100"/>
              </a:spcAft>
              <a:buClr>
                <a:schemeClr val="accent5"/>
              </a:buClr>
              <a:buSzPts val="1800"/>
              <a:buNone/>
              <a:defRPr sz="1800" b="1">
                <a:solidFill>
                  <a:schemeClr val="accent5"/>
                </a:solidFill>
              </a:defRPr>
            </a:lvl9pPr>
          </a:lstStyle>
          <a:p>
            <a:endParaRPr/>
          </a:p>
        </p:txBody>
      </p:sp>
      <p:sp>
        <p:nvSpPr>
          <p:cNvPr id="530" name="Google Shape;530;p16"/>
          <p:cNvSpPr txBox="1">
            <a:spLocks noGrp="1"/>
          </p:cNvSpPr>
          <p:nvPr>
            <p:ph type="subTitle" idx="6"/>
          </p:nvPr>
        </p:nvSpPr>
        <p:spPr>
          <a:xfrm>
            <a:off x="5028987" y="49161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2100"/>
              </a:spcBef>
              <a:spcAft>
                <a:spcPts val="0"/>
              </a:spcAft>
              <a:buClr>
                <a:schemeClr val="accent6"/>
              </a:buClr>
              <a:buSzPts val="1800"/>
              <a:buNone/>
              <a:defRPr sz="1800" b="1">
                <a:solidFill>
                  <a:schemeClr val="accent6"/>
                </a:solidFill>
              </a:defRPr>
            </a:lvl2pPr>
            <a:lvl3pPr lvl="2" rtl="0">
              <a:spcBef>
                <a:spcPts val="2100"/>
              </a:spcBef>
              <a:spcAft>
                <a:spcPts val="0"/>
              </a:spcAft>
              <a:buClr>
                <a:schemeClr val="accent6"/>
              </a:buClr>
              <a:buSzPts val="1800"/>
              <a:buNone/>
              <a:defRPr sz="1800" b="1">
                <a:solidFill>
                  <a:schemeClr val="accent6"/>
                </a:solidFill>
              </a:defRPr>
            </a:lvl3pPr>
            <a:lvl4pPr lvl="3" rtl="0">
              <a:spcBef>
                <a:spcPts val="2100"/>
              </a:spcBef>
              <a:spcAft>
                <a:spcPts val="0"/>
              </a:spcAft>
              <a:buClr>
                <a:schemeClr val="accent6"/>
              </a:buClr>
              <a:buSzPts val="1800"/>
              <a:buNone/>
              <a:defRPr sz="1800" b="1">
                <a:solidFill>
                  <a:schemeClr val="accent6"/>
                </a:solidFill>
              </a:defRPr>
            </a:lvl4pPr>
            <a:lvl5pPr lvl="4" rtl="0">
              <a:spcBef>
                <a:spcPts val="2100"/>
              </a:spcBef>
              <a:spcAft>
                <a:spcPts val="0"/>
              </a:spcAft>
              <a:buClr>
                <a:schemeClr val="accent6"/>
              </a:buClr>
              <a:buSzPts val="1800"/>
              <a:buNone/>
              <a:defRPr sz="1800" b="1">
                <a:solidFill>
                  <a:schemeClr val="accent6"/>
                </a:solidFill>
              </a:defRPr>
            </a:lvl5pPr>
            <a:lvl6pPr lvl="5" rtl="0">
              <a:spcBef>
                <a:spcPts val="2100"/>
              </a:spcBef>
              <a:spcAft>
                <a:spcPts val="0"/>
              </a:spcAft>
              <a:buClr>
                <a:schemeClr val="accent6"/>
              </a:buClr>
              <a:buSzPts val="1800"/>
              <a:buNone/>
              <a:defRPr sz="1800" b="1">
                <a:solidFill>
                  <a:schemeClr val="accent6"/>
                </a:solidFill>
              </a:defRPr>
            </a:lvl6pPr>
            <a:lvl7pPr lvl="6" rtl="0">
              <a:spcBef>
                <a:spcPts val="2100"/>
              </a:spcBef>
              <a:spcAft>
                <a:spcPts val="0"/>
              </a:spcAft>
              <a:buClr>
                <a:schemeClr val="accent6"/>
              </a:buClr>
              <a:buSzPts val="1800"/>
              <a:buNone/>
              <a:defRPr sz="1800" b="1">
                <a:solidFill>
                  <a:schemeClr val="accent6"/>
                </a:solidFill>
              </a:defRPr>
            </a:lvl7pPr>
            <a:lvl8pPr lvl="7" rtl="0">
              <a:spcBef>
                <a:spcPts val="2100"/>
              </a:spcBef>
              <a:spcAft>
                <a:spcPts val="0"/>
              </a:spcAft>
              <a:buClr>
                <a:schemeClr val="accent6"/>
              </a:buClr>
              <a:buSzPts val="1800"/>
              <a:buNone/>
              <a:defRPr sz="1800" b="1">
                <a:solidFill>
                  <a:schemeClr val="accent6"/>
                </a:solidFill>
              </a:defRPr>
            </a:lvl8pPr>
            <a:lvl9pPr lvl="8" rtl="0">
              <a:spcBef>
                <a:spcPts val="2100"/>
              </a:spcBef>
              <a:spcAft>
                <a:spcPts val="2100"/>
              </a:spcAft>
              <a:buClr>
                <a:schemeClr val="accent6"/>
              </a:buClr>
              <a:buSzPts val="1800"/>
              <a:buNone/>
              <a:defRPr sz="1800" b="1">
                <a:solidFill>
                  <a:schemeClr val="accent6"/>
                </a:solidFill>
              </a:defRPr>
            </a:lvl9pPr>
          </a:lstStyle>
          <a:p>
            <a:endParaRPr/>
          </a:p>
        </p:txBody>
      </p:sp>
      <p:sp>
        <p:nvSpPr>
          <p:cNvPr id="531" name="Google Shape;531;p16"/>
          <p:cNvSpPr txBox="1">
            <a:spLocks noGrp="1"/>
          </p:cNvSpPr>
          <p:nvPr>
            <p:ph type="title"/>
          </p:nvPr>
        </p:nvSpPr>
        <p:spPr>
          <a:xfrm>
            <a:off x="415600" y="3647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32" name="Google Shape;532;p16"/>
          <p:cNvSpPr txBox="1">
            <a:spLocks noGrp="1"/>
          </p:cNvSpPr>
          <p:nvPr>
            <p:ph type="body" idx="7"/>
          </p:nvPr>
        </p:nvSpPr>
        <p:spPr>
          <a:xfrm>
            <a:off x="5028987" y="2361200"/>
            <a:ext cx="3250500" cy="8340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533" name="Google Shape;533;p16"/>
          <p:cNvSpPr txBox="1">
            <a:spLocks noGrp="1"/>
          </p:cNvSpPr>
          <p:nvPr>
            <p:ph type="body" idx="8"/>
          </p:nvPr>
        </p:nvSpPr>
        <p:spPr>
          <a:xfrm>
            <a:off x="5028987" y="53330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34" name="Google Shape;534;p16"/>
          <p:cNvSpPr txBox="1">
            <a:spLocks noGrp="1"/>
          </p:cNvSpPr>
          <p:nvPr>
            <p:ph type="body" idx="9"/>
          </p:nvPr>
        </p:nvSpPr>
        <p:spPr>
          <a:xfrm>
            <a:off x="5028987" y="38090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35" name="Google Shape;535;p16"/>
          <p:cNvSpPr txBox="1">
            <a:spLocks noGrp="1"/>
          </p:cNvSpPr>
          <p:nvPr>
            <p:ph type="body" idx="13"/>
          </p:nvPr>
        </p:nvSpPr>
        <p:spPr>
          <a:xfrm>
            <a:off x="1177600" y="23612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36" name="Google Shape;536;p16"/>
          <p:cNvSpPr txBox="1">
            <a:spLocks noGrp="1"/>
          </p:cNvSpPr>
          <p:nvPr>
            <p:ph type="body" idx="14"/>
          </p:nvPr>
        </p:nvSpPr>
        <p:spPr>
          <a:xfrm>
            <a:off x="1177600" y="53330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37" name="Google Shape;537;p16"/>
          <p:cNvSpPr txBox="1">
            <a:spLocks noGrp="1"/>
          </p:cNvSpPr>
          <p:nvPr>
            <p:ph type="body" idx="15"/>
          </p:nvPr>
        </p:nvSpPr>
        <p:spPr>
          <a:xfrm>
            <a:off x="1177600" y="38090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38" name="Google Shape;538;p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539" name="Google Shape;539;p16"/>
          <p:cNvSpPr/>
          <p:nvPr/>
        </p:nvSpPr>
        <p:spPr>
          <a:xfrm rot="5400000" flipH="1">
            <a:off x="7800040"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40" name="Google Shape;540;p16"/>
          <p:cNvSpPr/>
          <p:nvPr/>
        </p:nvSpPr>
        <p:spPr>
          <a:xfrm rot="5400000" flipH="1">
            <a:off x="7935804"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41" name="Google Shape;541;p16"/>
          <p:cNvSpPr/>
          <p:nvPr/>
        </p:nvSpPr>
        <p:spPr>
          <a:xfrm>
            <a:off x="9289589" y="32486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2" name="Google Shape;542;p16"/>
          <p:cNvSpPr/>
          <p:nvPr/>
        </p:nvSpPr>
        <p:spPr>
          <a:xfrm>
            <a:off x="9135462" y="44286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3" name="Google Shape;543;p16"/>
          <p:cNvSpPr/>
          <p:nvPr/>
        </p:nvSpPr>
        <p:spPr>
          <a:xfrm>
            <a:off x="9267914" y="14496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4" name="Google Shape;544;p16"/>
          <p:cNvSpPr/>
          <p:nvPr/>
        </p:nvSpPr>
        <p:spPr>
          <a:xfrm>
            <a:off x="9219749" y="24514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5" name="Google Shape;545;p16"/>
          <p:cNvSpPr/>
          <p:nvPr/>
        </p:nvSpPr>
        <p:spPr>
          <a:xfrm>
            <a:off x="9284773" y="51776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6" name="Google Shape;546;p16"/>
          <p:cNvSpPr/>
          <p:nvPr/>
        </p:nvSpPr>
        <p:spPr>
          <a:xfrm>
            <a:off x="10316547" y="41196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7" name="Google Shape;547;p16"/>
          <p:cNvSpPr/>
          <p:nvPr/>
        </p:nvSpPr>
        <p:spPr>
          <a:xfrm>
            <a:off x="10983119" y="1321303"/>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8" name="Google Shape;548;p16"/>
          <p:cNvSpPr/>
          <p:nvPr/>
        </p:nvSpPr>
        <p:spPr>
          <a:xfrm>
            <a:off x="10468265" y="8684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9" name="Google Shape;549;p16"/>
          <p:cNvSpPr/>
          <p:nvPr/>
        </p:nvSpPr>
        <p:spPr>
          <a:xfrm>
            <a:off x="10258749" y="15379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0" name="Google Shape;550;p16"/>
          <p:cNvSpPr/>
          <p:nvPr/>
        </p:nvSpPr>
        <p:spPr>
          <a:xfrm>
            <a:off x="9993842" y="32815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1" name="Google Shape;551;p16"/>
          <p:cNvSpPr/>
          <p:nvPr/>
        </p:nvSpPr>
        <p:spPr>
          <a:xfrm>
            <a:off x="10316561" y="6160877"/>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2" name="Google Shape;552;p16"/>
          <p:cNvSpPr/>
          <p:nvPr/>
        </p:nvSpPr>
        <p:spPr>
          <a:xfrm>
            <a:off x="9928205" y="52442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3" name="Google Shape;553;p16"/>
          <p:cNvSpPr/>
          <p:nvPr/>
        </p:nvSpPr>
        <p:spPr>
          <a:xfrm>
            <a:off x="10983119" y="62403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1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4 Map">
  <p:cSld name="CUSTOM_13">
    <p:bg>
      <p:bgPr>
        <a:solidFill>
          <a:schemeClr val="lt1"/>
        </a:solidFill>
        <a:effectLst/>
      </p:bgPr>
    </p:bg>
    <p:spTree>
      <p:nvGrpSpPr>
        <p:cNvPr id="1" name="Shape 555"/>
        <p:cNvGrpSpPr/>
        <p:nvPr/>
      </p:nvGrpSpPr>
      <p:grpSpPr>
        <a:xfrm>
          <a:off x="0" y="0"/>
          <a:ext cx="0" cy="0"/>
          <a:chOff x="0" y="0"/>
          <a:chExt cx="0" cy="0"/>
        </a:xfrm>
      </p:grpSpPr>
      <p:sp>
        <p:nvSpPr>
          <p:cNvPr id="556" name="Google Shape;556;p17"/>
          <p:cNvSpPr/>
          <p:nvPr/>
        </p:nvSpPr>
        <p:spPr>
          <a:xfrm>
            <a:off x="-20250" y="-16575"/>
            <a:ext cx="12212400" cy="778500"/>
          </a:xfrm>
          <a:prstGeom prst="rect">
            <a:avLst/>
          </a:pr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0" y="489250"/>
            <a:ext cx="12192000" cy="1719057"/>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8" name="Google Shape;558;p17"/>
          <p:cNvSpPr/>
          <p:nvPr/>
        </p:nvSpPr>
        <p:spPr>
          <a:xfrm>
            <a:off x="0" y="457200"/>
            <a:ext cx="12192000" cy="1472426"/>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17"/>
          <p:cNvSpPr txBox="1">
            <a:spLocks noGrp="1"/>
          </p:cNvSpPr>
          <p:nvPr>
            <p:ph type="subTitle" idx="1"/>
          </p:nvPr>
        </p:nvSpPr>
        <p:spPr>
          <a:xfrm>
            <a:off x="8225931"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60" name="Google Shape;560;p17"/>
          <p:cNvSpPr txBox="1">
            <a:spLocks noGrp="1"/>
          </p:cNvSpPr>
          <p:nvPr>
            <p:ph type="subTitle" idx="2"/>
          </p:nvPr>
        </p:nvSpPr>
        <p:spPr>
          <a:xfrm>
            <a:off x="8225931"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61" name="Google Shape;561;p17"/>
          <p:cNvSpPr txBox="1">
            <a:spLocks noGrp="1"/>
          </p:cNvSpPr>
          <p:nvPr>
            <p:ph type="title"/>
          </p:nvPr>
        </p:nvSpPr>
        <p:spPr>
          <a:xfrm>
            <a:off x="415600" y="212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lt1"/>
              </a:buClr>
              <a:buSzPts val="4000"/>
              <a:buFont typeface="Aldrich"/>
              <a:buNone/>
              <a:defRPr>
                <a:solidFill>
                  <a:schemeClr val="lt1"/>
                </a:solidFill>
              </a:defRPr>
            </a:lvl1pPr>
            <a:lvl2pPr lvl="1"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562" name="Google Shape;562;p17"/>
          <p:cNvSpPr txBox="1">
            <a:spLocks noGrp="1"/>
          </p:cNvSpPr>
          <p:nvPr>
            <p:ph type="body" idx="3"/>
          </p:nvPr>
        </p:nvSpPr>
        <p:spPr>
          <a:xfrm>
            <a:off x="8225925"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563" name="Google Shape;563;p17"/>
          <p:cNvSpPr txBox="1">
            <a:spLocks noGrp="1"/>
          </p:cNvSpPr>
          <p:nvPr>
            <p:ph type="body" idx="4"/>
          </p:nvPr>
        </p:nvSpPr>
        <p:spPr>
          <a:xfrm>
            <a:off x="8225925"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564" name="Google Shape;564;p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565" name="Google Shape;565;p1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1pPr>
            <a:lvl2pPr lvl="1">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2pPr>
            <a:lvl3pPr lvl="2">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3pPr>
            <a:lvl4pPr lvl="3">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4pPr>
            <a:lvl5pPr lvl="4">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5pPr>
            <a:lvl6pPr lvl="5">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6pPr>
            <a:lvl7pPr lvl="6">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7pPr>
            <a:lvl8pPr lvl="7">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8pPr>
            <a:lvl9pPr lvl="8">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68300">
              <a:lnSpc>
                <a:spcPct val="115000"/>
              </a:lnSpc>
              <a:spcBef>
                <a:spcPts val="0"/>
              </a:spcBef>
              <a:spcAft>
                <a:spcPts val="0"/>
              </a:spcAft>
              <a:buClr>
                <a:schemeClr val="dk2"/>
              </a:buClr>
              <a:buSzPts val="2200"/>
              <a:buFont typeface="Ubuntu"/>
              <a:buChar char="●"/>
              <a:defRPr sz="2200">
                <a:solidFill>
                  <a:schemeClr val="dk2"/>
                </a:solidFill>
                <a:latin typeface="Ubuntu"/>
                <a:ea typeface="Ubuntu"/>
                <a:cs typeface="Ubuntu"/>
                <a:sym typeface="Ubuntu"/>
              </a:defRPr>
            </a:lvl1pPr>
            <a:lvl2pPr marL="914400" lvl="1"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2pPr>
            <a:lvl3pPr marL="1371600" lvl="2"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3pPr>
            <a:lvl4pPr marL="1828800" lvl="3"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4pPr>
            <a:lvl5pPr marL="2286000" lvl="4"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5pPr>
            <a:lvl6pPr marL="2743200" lvl="5"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6pPr>
            <a:lvl7pPr marL="3200400" lvl="6"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7pPr>
            <a:lvl8pPr marL="3657600" lvl="7"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8pPr>
            <a:lvl9pPr marL="4114800" lvl="8" indent="-368300">
              <a:lnSpc>
                <a:spcPct val="115000"/>
              </a:lnSpc>
              <a:spcBef>
                <a:spcPts val="2100"/>
              </a:spcBef>
              <a:spcAft>
                <a:spcPts val="2100"/>
              </a:spcAft>
              <a:buClr>
                <a:schemeClr val="dk2"/>
              </a:buClr>
              <a:buSzPts val="2200"/>
              <a:buFont typeface="Ubuntu"/>
              <a:buChar char="■"/>
              <a:defRPr sz="2200">
                <a:solidFill>
                  <a:schemeClr val="dk2"/>
                </a:solidFill>
                <a:latin typeface="Ubuntu"/>
                <a:ea typeface="Ubuntu"/>
                <a:cs typeface="Ubuntu"/>
                <a:sym typeface="Ubuntu"/>
              </a:defRPr>
            </a:lvl9pPr>
          </a:lstStyle>
          <a:p>
            <a:endParaRPr/>
          </a:p>
        </p:txBody>
      </p:sp>
      <p:sp>
        <p:nvSpPr>
          <p:cNvPr id="8" name="Google Shape;8;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
        <p:nvSpPr>
          <p:cNvPr id="9" name="Google Shape;9;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rtl="0">
              <a:buNone/>
              <a:defRPr>
                <a:latin typeface="Ubuntu"/>
                <a:ea typeface="Ubuntu"/>
                <a:cs typeface="Ubuntu"/>
                <a:sym typeface="Ubuntu"/>
              </a:defRPr>
            </a:lvl1pPr>
            <a:lvl2pPr lvl="1" rtl="0">
              <a:buNone/>
              <a:defRPr>
                <a:latin typeface="Ubuntu"/>
                <a:ea typeface="Ubuntu"/>
                <a:cs typeface="Ubuntu"/>
                <a:sym typeface="Ubuntu"/>
              </a:defRPr>
            </a:lvl2pPr>
            <a:lvl3pPr lvl="2" rtl="0">
              <a:buNone/>
              <a:defRPr>
                <a:latin typeface="Ubuntu"/>
                <a:ea typeface="Ubuntu"/>
                <a:cs typeface="Ubuntu"/>
                <a:sym typeface="Ubuntu"/>
              </a:defRPr>
            </a:lvl3pPr>
            <a:lvl4pPr lvl="3" rtl="0">
              <a:buNone/>
              <a:defRPr>
                <a:latin typeface="Ubuntu"/>
                <a:ea typeface="Ubuntu"/>
                <a:cs typeface="Ubuntu"/>
                <a:sym typeface="Ubuntu"/>
              </a:defRPr>
            </a:lvl4pPr>
            <a:lvl5pPr lvl="4" rtl="0">
              <a:buNone/>
              <a:defRPr>
                <a:latin typeface="Ubuntu"/>
                <a:ea typeface="Ubuntu"/>
                <a:cs typeface="Ubuntu"/>
                <a:sym typeface="Ubuntu"/>
              </a:defRPr>
            </a:lvl5pPr>
            <a:lvl6pPr lvl="5" rtl="0">
              <a:buNone/>
              <a:defRPr>
                <a:latin typeface="Ubuntu"/>
                <a:ea typeface="Ubuntu"/>
                <a:cs typeface="Ubuntu"/>
                <a:sym typeface="Ubuntu"/>
              </a:defRPr>
            </a:lvl6pPr>
            <a:lvl7pPr lvl="6" rtl="0">
              <a:buNone/>
              <a:defRPr>
                <a:latin typeface="Ubuntu"/>
                <a:ea typeface="Ubuntu"/>
                <a:cs typeface="Ubuntu"/>
                <a:sym typeface="Ubuntu"/>
              </a:defRPr>
            </a:lvl7pPr>
            <a:lvl8pPr lvl="7" rtl="0">
              <a:buNone/>
              <a:defRPr>
                <a:latin typeface="Ubuntu"/>
                <a:ea typeface="Ubuntu"/>
                <a:cs typeface="Ubuntu"/>
                <a:sym typeface="Ubuntu"/>
              </a:defRPr>
            </a:lvl8pPr>
            <a:lvl9pPr lvl="8" rtl="0">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0036" y="1676458"/>
            <a:ext cx="11906520" cy="2822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19" name="Google Shape;735;p29"/>
          <p:cNvSpPr/>
          <p:nvPr/>
        </p:nvSpPr>
        <p:spPr>
          <a:xfrm>
            <a:off x="504348" y="496807"/>
            <a:ext cx="1032571" cy="980269"/>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4">
              <a:lumMod val="60000"/>
              <a:lumOff val="40000"/>
            </a:schemeClr>
          </a:solidFill>
          <a:ln>
            <a:noFill/>
          </a:ln>
        </p:spPr>
        <p:txBody>
          <a:bodyPr spcFirstLastPara="1" wrap="square" lIns="91425" tIns="45700" rIns="91425" bIns="45700" anchor="ctr" anchorCtr="0">
            <a:noAutofit/>
          </a:bodyPr>
          <a:lstStyle/>
          <a:p>
            <a:pPr algn="ctr">
              <a:buSzPts val="1800"/>
              <a:buFont typeface="Calibri"/>
              <a:buNone/>
            </a:pPr>
            <a:r>
              <a:rPr lang="en" sz="4800" dirty="0">
                <a:solidFill>
                  <a:srgbClr val="FFFFFF"/>
                </a:solidFill>
                <a:latin typeface="Spicy Rice"/>
                <a:ea typeface="Spicy Rice"/>
                <a:cs typeface="Spicy Rice"/>
                <a:sym typeface="Spicy Rice"/>
              </a:rPr>
              <a:t>3</a:t>
            </a:r>
            <a:endParaRPr sz="4800" dirty="0">
              <a:solidFill>
                <a:srgbClr val="FFFFFF"/>
              </a:solidFill>
              <a:latin typeface="Spicy Rice"/>
              <a:ea typeface="Spicy Rice"/>
              <a:cs typeface="Spicy Rice"/>
              <a:sym typeface="Spicy Rice"/>
            </a:endParaRPr>
          </a:p>
        </p:txBody>
      </p:sp>
      <p:sp>
        <p:nvSpPr>
          <p:cNvPr id="20" name="Google Shape;735;p29"/>
          <p:cNvSpPr/>
          <p:nvPr/>
        </p:nvSpPr>
        <p:spPr>
          <a:xfrm>
            <a:off x="504348" y="2642526"/>
            <a:ext cx="1032571" cy="980269"/>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6">
              <a:lumMod val="60000"/>
              <a:lumOff val="40000"/>
            </a:schemeClr>
          </a:solidFill>
          <a:ln>
            <a:noFill/>
          </a:ln>
        </p:spPr>
        <p:txBody>
          <a:bodyPr spcFirstLastPara="1" wrap="square" lIns="91425" tIns="45700" rIns="91425" bIns="45700" anchor="ctr" anchorCtr="0">
            <a:noAutofit/>
          </a:bodyPr>
          <a:lstStyle/>
          <a:p>
            <a:pPr algn="ctr">
              <a:buSzPts val="1800"/>
              <a:buFont typeface="Calibri"/>
              <a:buNone/>
            </a:pPr>
            <a:r>
              <a:rPr lang="en" sz="4800" dirty="0" smtClean="0">
                <a:solidFill>
                  <a:srgbClr val="FFFFFF"/>
                </a:solidFill>
                <a:latin typeface="Spicy Rice"/>
                <a:ea typeface="Spicy Rice"/>
                <a:cs typeface="Spicy Rice"/>
                <a:sym typeface="Spicy Rice"/>
              </a:rPr>
              <a:t>4</a:t>
            </a:r>
            <a:endParaRPr sz="4800" dirty="0">
              <a:solidFill>
                <a:srgbClr val="FFFFFF"/>
              </a:solidFill>
              <a:latin typeface="Spicy Rice"/>
              <a:ea typeface="Spicy Rice"/>
              <a:cs typeface="Spicy Rice"/>
              <a:sym typeface="Spicy Rice"/>
            </a:endParaRPr>
          </a:p>
        </p:txBody>
      </p:sp>
      <p:sp>
        <p:nvSpPr>
          <p:cNvPr id="22" name="Rectangle 21"/>
          <p:cNvSpPr/>
          <p:nvPr/>
        </p:nvSpPr>
        <p:spPr>
          <a:xfrm>
            <a:off x="1659748" y="694555"/>
            <a:ext cx="9695189" cy="584775"/>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Ý </a:t>
            </a:r>
            <a:r>
              <a:rPr lang="en-US" sz="3200" b="1" dirty="0" err="1" smtClean="0">
                <a:latin typeface="Times New Roman" panose="02020603050405020304" pitchFamily="18" charset="0"/>
                <a:cs typeface="Times New Roman" panose="02020603050405020304" pitchFamily="18" charset="0"/>
              </a:rPr>
              <a:t>nghĩa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việc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dẫn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cụ</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1659748" y="2668688"/>
            <a:ext cx="9326699" cy="1077218"/>
          </a:xfrm>
          <a:prstGeom prst="rect">
            <a:avLst/>
          </a:prstGeom>
        </p:spPr>
        <p:txBody>
          <a:bodyPr wrap="square">
            <a:spAutoFit/>
          </a:bodyPr>
          <a:lstStyle/>
          <a:p>
            <a:pPr algn="just"/>
            <a:r>
              <a:rPr lang="en-US" sz="3200" b="1" dirty="0" err="1" smtClean="0">
                <a:latin typeface="Times New Roman" panose="02020603050405020304" pitchFamily="18" charset="0"/>
                <a:cs typeface="Times New Roman" panose="02020603050405020304" pitchFamily="18" charset="0"/>
              </a:rPr>
              <a:t>Suy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trước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thông</a:t>
            </a:r>
            <a:r>
              <a:rPr lang="en-US" sz="3200" b="1" dirty="0" smtClean="0">
                <a:latin typeface="Times New Roman" panose="02020603050405020304" pitchFamily="18" charset="0"/>
                <a:cs typeface="Times New Roman" panose="02020603050405020304" pitchFamily="18" charset="0"/>
              </a:rPr>
              <a:t> tin do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lại</a:t>
            </a:r>
            <a:endParaRPr 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536919" y="1477076"/>
            <a:ext cx="10295690" cy="1815882"/>
          </a:xfrm>
          <a:prstGeom prst="rect">
            <a:avLst/>
          </a:prstGeom>
        </p:spPr>
        <p:txBody>
          <a:bodyPr wrap="square">
            <a:spAutoFit/>
          </a:bodyPr>
          <a:lstStyle/>
          <a:p>
            <a:pPr marL="30480" marR="30480" algn="just"/>
            <a:r>
              <a:rPr lang="vi-VN" sz="2800" dirty="0">
                <a:latin typeface="Times New Roman" panose="02020603050405020304" pitchFamily="18" charset="0"/>
                <a:cs typeface="Times New Roman" panose="02020603050405020304" pitchFamily="18" charset="0"/>
              </a:rPr>
              <a:t>Việc dẫn số liệu cụ thể trong văn bản khiến cho thông tin mà tác giả đưa ra trở nên xác thực và thuyết phục được sự tin tưởng của độc giả.</a:t>
            </a:r>
            <a:endParaRPr lang="vi-VN" sz="2800" dirty="0">
              <a:solidFill>
                <a:srgbClr val="212529"/>
              </a:solidFill>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536919" y="3811012"/>
            <a:ext cx="10295690" cy="3046988"/>
          </a:xfrm>
          <a:prstGeom prst="rect">
            <a:avLst/>
          </a:prstGeom>
        </p:spPr>
        <p:txBody>
          <a:bodyPr wrap="square">
            <a:spAutoFit/>
          </a:bodyPr>
          <a:lstStyle/>
          <a:p>
            <a:pPr marL="30480" marR="30480" algn="just"/>
            <a:r>
              <a:rPr lang="vi-VN" sz="2400" dirty="0">
                <a:latin typeface="Times New Roman" panose="02020603050405020304" pitchFamily="18" charset="0"/>
                <a:cs typeface="Times New Roman" panose="02020603050405020304" pitchFamily="18" charset="0"/>
              </a:rPr>
              <a:t>Những thông tin do văn bản đưa lại là những điều quả thật trước giờ em chưa từng nghĩ tới. Em luôn luôn mặc nhiên rằng “thân thiện với môi trường” có nghĩa là mình thay túi nhựa bằng túi được làm bằng các chất liệu thân thiện với môi trường, sản phẩm không được thử nghiệm trên động vật. Sau bài đọc này, em có cái nhìn đa chiều hơn về vấn đề này và có cách lí giải để biết được một vật thân thiện với môi trường hay không.</a:t>
            </a:r>
            <a:endParaRPr lang="vi-VN" sz="2400" dirty="0">
              <a:solidFill>
                <a:srgbClr val="212529"/>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p:bldP spid="23"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8501" y="1818682"/>
            <a:ext cx="11991026" cy="5039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5" name="Google Shape;735;p29"/>
          <p:cNvSpPr/>
          <p:nvPr/>
        </p:nvSpPr>
        <p:spPr>
          <a:xfrm>
            <a:off x="2148425" y="376606"/>
            <a:ext cx="1032571" cy="980269"/>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4800" dirty="0">
                <a:solidFill>
                  <a:schemeClr val="lt1"/>
                </a:solidFill>
                <a:latin typeface="Spicy Rice"/>
                <a:ea typeface="Spicy Rice"/>
                <a:cs typeface="Spicy Rice"/>
                <a:sym typeface="Spicy Rice"/>
              </a:rPr>
              <a:t>I</a:t>
            </a:r>
            <a:endParaRPr sz="4800" i="0" u="none" strike="noStrike" cap="none" dirty="0">
              <a:solidFill>
                <a:schemeClr val="lt1"/>
              </a:solidFill>
              <a:latin typeface="Spicy Rice"/>
              <a:ea typeface="Spicy Rice"/>
              <a:cs typeface="Spicy Rice"/>
              <a:sym typeface="Spicy Rice"/>
            </a:endParaRPr>
          </a:p>
        </p:txBody>
      </p:sp>
      <p:pic>
        <p:nvPicPr>
          <p:cNvPr id="9" name="Picture 8"/>
          <p:cNvPicPr>
            <a:picLocks noChangeAspect="1"/>
          </p:cNvPicPr>
          <p:nvPr/>
        </p:nvPicPr>
        <p:blipFill>
          <a:blip r:embed="rId3"/>
          <a:stretch>
            <a:fillRect/>
          </a:stretch>
        </p:blipFill>
        <p:spPr>
          <a:xfrm>
            <a:off x="1954643" y="109182"/>
            <a:ext cx="8079490" cy="1809148"/>
          </a:xfrm>
          <a:prstGeom prst="rect">
            <a:avLst/>
          </a:prstGeom>
        </p:spPr>
      </p:pic>
      <p:pic>
        <p:nvPicPr>
          <p:cNvPr id="12" name="Picture 11"/>
          <p:cNvPicPr>
            <a:picLocks noChangeAspect="1"/>
          </p:cNvPicPr>
          <p:nvPr/>
        </p:nvPicPr>
        <p:blipFill>
          <a:blip r:embed="rId4"/>
          <a:stretch>
            <a:fillRect/>
          </a:stretch>
        </p:blipFill>
        <p:spPr>
          <a:xfrm>
            <a:off x="4940488" y="1295972"/>
            <a:ext cx="2927385" cy="1244715"/>
          </a:xfrm>
          <a:prstGeom prst="rect">
            <a:avLst/>
          </a:prstGeom>
        </p:spPr>
      </p:pic>
      <p:sp>
        <p:nvSpPr>
          <p:cNvPr id="2" name="Rectangle 1"/>
          <p:cNvSpPr/>
          <p:nvPr/>
        </p:nvSpPr>
        <p:spPr>
          <a:xfrm>
            <a:off x="1831813" y="2291968"/>
            <a:ext cx="9823375" cy="4401205"/>
          </a:xfrm>
          <a:prstGeom prst="rect">
            <a:avLst/>
          </a:prstGeom>
        </p:spPr>
        <p:txBody>
          <a:bodyPr wrap="square">
            <a:spAutoFit/>
          </a:bodyPr>
          <a:lstStyle/>
          <a:p>
            <a:pPr algn="just"/>
            <a:r>
              <a:rPr lang="vi-VN" sz="2800" b="1" dirty="0">
                <a:latin typeface="+mj-lt"/>
              </a:rPr>
              <a:t>Những điều đang gây ảnh hưởng tiêu cực đến môi trường sống trên Trái Đất hiện nay là:</a:t>
            </a:r>
            <a:endParaRPr lang="vi-VN" sz="2800" b="1" dirty="0">
              <a:solidFill>
                <a:srgbClr val="333333"/>
              </a:solidFill>
              <a:latin typeface="+mj-lt"/>
            </a:endParaRPr>
          </a:p>
          <a:p>
            <a:pPr algn="just"/>
            <a:r>
              <a:rPr lang="vi-VN" sz="2800" dirty="0">
                <a:latin typeface="+mj-lt"/>
              </a:rPr>
              <a:t>+ Tăng dân số quá nhanh</a:t>
            </a:r>
            <a:endParaRPr lang="vi-VN" sz="2800" dirty="0">
              <a:solidFill>
                <a:srgbClr val="333333"/>
              </a:solidFill>
              <a:latin typeface="+mj-lt"/>
            </a:endParaRPr>
          </a:p>
          <a:p>
            <a:pPr algn="just"/>
            <a:r>
              <a:rPr lang="vi-VN" sz="2800" dirty="0">
                <a:latin typeface="+mj-lt"/>
              </a:rPr>
              <a:t>+ Tiêu thụ, khai thác quá mức tài nguyên thiên nhiên</a:t>
            </a:r>
            <a:endParaRPr lang="vi-VN" sz="2800" dirty="0">
              <a:solidFill>
                <a:srgbClr val="333333"/>
              </a:solidFill>
              <a:latin typeface="+mj-lt"/>
            </a:endParaRPr>
          </a:p>
          <a:p>
            <a:pPr algn="just"/>
            <a:r>
              <a:rPr lang="vi-VN" sz="2800" dirty="0">
                <a:latin typeface="+mj-lt"/>
              </a:rPr>
              <a:t>+ Xả rác bừa bãi gây ô nhiễm môi trường</a:t>
            </a:r>
            <a:endParaRPr lang="vi-VN" sz="2800" dirty="0">
              <a:solidFill>
                <a:srgbClr val="333333"/>
              </a:solidFill>
              <a:latin typeface="+mj-lt"/>
            </a:endParaRPr>
          </a:p>
          <a:p>
            <a:pPr algn="just"/>
            <a:r>
              <a:rPr lang="vi-VN" sz="2800" dirty="0">
                <a:latin typeface="+mj-lt"/>
              </a:rPr>
              <a:t>- Một số việc mà em cho rằng con người cần phải làm để cải thiện tình hình là:</a:t>
            </a:r>
            <a:endParaRPr lang="vi-VN" sz="2800" dirty="0">
              <a:solidFill>
                <a:srgbClr val="333333"/>
              </a:solidFill>
              <a:latin typeface="+mj-lt"/>
            </a:endParaRPr>
          </a:p>
          <a:p>
            <a:pPr algn="just"/>
            <a:r>
              <a:rPr lang="vi-VN" sz="2800" dirty="0">
                <a:latin typeface="+mj-lt"/>
              </a:rPr>
              <a:t>+ Trồng thêm nhiều cây xanh</a:t>
            </a:r>
            <a:endParaRPr lang="vi-VN" sz="2800" dirty="0">
              <a:solidFill>
                <a:srgbClr val="333333"/>
              </a:solidFill>
              <a:latin typeface="+mj-lt"/>
            </a:endParaRPr>
          </a:p>
          <a:p>
            <a:pPr algn="just"/>
            <a:r>
              <a:rPr lang="vi-VN" sz="2800" dirty="0">
                <a:latin typeface="+mj-lt"/>
              </a:rPr>
              <a:t>+ Không xả rác thải bừa bãi để bảo vệ, giữ gìn môi trường sống</a:t>
            </a:r>
            <a:endParaRPr lang="vi-VN" sz="2800" dirty="0">
              <a:solidFill>
                <a:srgbClr val="333333"/>
              </a:solidFill>
              <a:latin typeface="+mj-lt"/>
            </a:endParaRPr>
          </a:p>
          <a:p>
            <a:pPr algn="just"/>
            <a:r>
              <a:rPr lang="vi-VN" sz="2800" dirty="0">
                <a:latin typeface="+mj-lt"/>
              </a:rPr>
              <a:t>+ Khai thác tài nguyên thiên nhiên hợp lí, tránh lãng phí</a:t>
            </a:r>
            <a:endParaRPr lang="vi-VN" sz="2800" dirty="0">
              <a:solidFill>
                <a:srgbClr val="333333"/>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5"/>
                                        </p:tgtEl>
                                        <p:attrNameLst>
                                          <p:attrName>style.visibility</p:attrName>
                                        </p:attrNameLst>
                                      </p:cBhvr>
                                      <p:to>
                                        <p:strVal val="visible"/>
                                      </p:to>
                                    </p:set>
                                    <p:animEffect transition="in" filter="fade">
                                      <p:cBhvr>
                                        <p:cTn id="7" dur="1000"/>
                                        <p:tgtEl>
                                          <p:spTgt spid="735"/>
                                        </p:tgtEl>
                                      </p:cBhvr>
                                    </p:animEffect>
                                    <p:anim calcmode="lin" valueType="num">
                                      <p:cBhvr>
                                        <p:cTn id="8" dur="1000" fill="hold"/>
                                        <p:tgtEl>
                                          <p:spTgt spid="735"/>
                                        </p:tgtEl>
                                        <p:attrNameLst>
                                          <p:attrName>ppt_x</p:attrName>
                                        </p:attrNameLst>
                                      </p:cBhvr>
                                      <p:tavLst>
                                        <p:tav tm="0">
                                          <p:val>
                                            <p:strVal val="#ppt_x"/>
                                          </p:val>
                                        </p:tav>
                                        <p:tav tm="100000">
                                          <p:val>
                                            <p:strVal val="#ppt_x"/>
                                          </p:val>
                                        </p:tav>
                                      </p:tavLst>
                                    </p:anim>
                                    <p:anim calcmode="lin" valueType="num">
                                      <p:cBhvr>
                                        <p:cTn id="9" dur="1000" fill="hold"/>
                                        <p:tgtEl>
                                          <p:spTgt spid="7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06726" y="2333013"/>
            <a:ext cx="3999323" cy="1646063"/>
          </a:xfrm>
          <a:prstGeom prst="rect">
            <a:avLst/>
          </a:prstGeom>
        </p:spPr>
      </p:pic>
      <p:sp>
        <p:nvSpPr>
          <p:cNvPr id="6" name="Block Arc 5"/>
          <p:cNvSpPr/>
          <p:nvPr/>
        </p:nvSpPr>
        <p:spPr>
          <a:xfrm>
            <a:off x="6047413" y="964759"/>
            <a:ext cx="4928481" cy="4928481"/>
          </a:xfrm>
          <a:prstGeom prst="blockArc">
            <a:avLst>
              <a:gd name="adj1" fmla="val 12600000"/>
              <a:gd name="adj2" fmla="val 16200000"/>
              <a:gd name="adj3" fmla="val 4531"/>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Block Arc 6"/>
          <p:cNvSpPr/>
          <p:nvPr/>
        </p:nvSpPr>
        <p:spPr>
          <a:xfrm>
            <a:off x="6047413" y="964759"/>
            <a:ext cx="4928481" cy="4928481"/>
          </a:xfrm>
          <a:prstGeom prst="blockArc">
            <a:avLst>
              <a:gd name="adj1" fmla="val 9000000"/>
              <a:gd name="adj2" fmla="val 12600000"/>
              <a:gd name="adj3" fmla="val 4531"/>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Block Arc 9"/>
          <p:cNvSpPr/>
          <p:nvPr/>
        </p:nvSpPr>
        <p:spPr>
          <a:xfrm>
            <a:off x="6047413" y="964759"/>
            <a:ext cx="4928481" cy="4928481"/>
          </a:xfrm>
          <a:prstGeom prst="blockArc">
            <a:avLst>
              <a:gd name="adj1" fmla="val 5400000"/>
              <a:gd name="adj2" fmla="val 9000000"/>
              <a:gd name="adj3" fmla="val 4531"/>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Block Arc 10"/>
          <p:cNvSpPr/>
          <p:nvPr/>
        </p:nvSpPr>
        <p:spPr>
          <a:xfrm>
            <a:off x="6047413" y="964759"/>
            <a:ext cx="4928481" cy="4928481"/>
          </a:xfrm>
          <a:prstGeom prst="blockArc">
            <a:avLst>
              <a:gd name="adj1" fmla="val 1800000"/>
              <a:gd name="adj2" fmla="val 5400000"/>
              <a:gd name="adj3" fmla="val 4531"/>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Block Arc 11"/>
          <p:cNvSpPr/>
          <p:nvPr/>
        </p:nvSpPr>
        <p:spPr>
          <a:xfrm>
            <a:off x="6047413" y="964759"/>
            <a:ext cx="4928481" cy="4928481"/>
          </a:xfrm>
          <a:prstGeom prst="blockArc">
            <a:avLst>
              <a:gd name="adj1" fmla="val 19800000"/>
              <a:gd name="adj2" fmla="val 1800000"/>
              <a:gd name="adj3" fmla="val 4531"/>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Block Arc 12"/>
          <p:cNvSpPr/>
          <p:nvPr/>
        </p:nvSpPr>
        <p:spPr>
          <a:xfrm>
            <a:off x="6047413" y="964759"/>
            <a:ext cx="4928481" cy="4928481"/>
          </a:xfrm>
          <a:prstGeom prst="blockArc">
            <a:avLst>
              <a:gd name="adj1" fmla="val 16200000"/>
              <a:gd name="adj2" fmla="val 19800000"/>
              <a:gd name="adj3" fmla="val 4531"/>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4" name="Group 13"/>
          <p:cNvGrpSpPr/>
          <p:nvPr/>
        </p:nvGrpSpPr>
        <p:grpSpPr>
          <a:xfrm>
            <a:off x="7403856" y="2321202"/>
            <a:ext cx="2215595" cy="2215595"/>
            <a:chOff x="4180709" y="2077374"/>
            <a:chExt cx="2215595" cy="2215595"/>
          </a:xfrm>
        </p:grpSpPr>
        <p:sp>
          <p:nvSpPr>
            <p:cNvPr id="33" name="Oval 32"/>
            <p:cNvSpPr/>
            <p:nvPr/>
          </p:nvSpPr>
          <p:spPr>
            <a:xfrm>
              <a:off x="4180709" y="2077374"/>
              <a:ext cx="2215595" cy="221559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10"/>
            <p:cNvSpPr/>
            <p:nvPr/>
          </p:nvSpPr>
          <p:spPr>
            <a:xfrm>
              <a:off x="4505175" y="2401840"/>
              <a:ext cx="1566663" cy="1566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3200" kern="1200" dirty="0" smtClean="0">
                  <a:solidFill>
                    <a:schemeClr val="tx1"/>
                  </a:solidFill>
                  <a:latin typeface="Times New Roman" panose="02020603050405020304" pitchFamily="18" charset="0"/>
                  <a:cs typeface="Times New Roman" panose="02020603050405020304" pitchFamily="18" charset="0"/>
                </a:rPr>
                <a:t>VĂN BẢN THÔNG TIN</a:t>
              </a:r>
              <a:endParaRPr lang="en-US" sz="32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7736196" y="245134"/>
            <a:ext cx="1550916" cy="1550916"/>
            <a:chOff x="4513049" y="1306"/>
            <a:chExt cx="1550916" cy="1550916"/>
          </a:xfrm>
        </p:grpSpPr>
        <p:sp>
          <p:nvSpPr>
            <p:cNvPr id="31" name="Oval 30"/>
            <p:cNvSpPr/>
            <p:nvPr/>
          </p:nvSpPr>
          <p:spPr>
            <a:xfrm>
              <a:off x="4513049" y="1306"/>
              <a:ext cx="1550916" cy="155091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Oval 12"/>
            <p:cNvSpPr/>
            <p:nvPr/>
          </p:nvSpPr>
          <p:spPr>
            <a:xfrm>
              <a:off x="4740175" y="228432"/>
              <a:ext cx="1096664" cy="109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2400" kern="1200" dirty="0" err="1" smtClean="0">
                  <a:solidFill>
                    <a:schemeClr val="tx1"/>
                  </a:solidFill>
                  <a:latin typeface="Times New Roman" panose="02020603050405020304" pitchFamily="18" charset="0"/>
                  <a:cs typeface="Times New Roman" panose="02020603050405020304" pitchFamily="18" charset="0"/>
                </a:rPr>
                <a:t>Mục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đích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viết</a:t>
              </a:r>
              <a:endParaRPr lang="en-US" sz="24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9821938" y="1449338"/>
            <a:ext cx="1550916" cy="1550916"/>
            <a:chOff x="6598791" y="1205510"/>
            <a:chExt cx="1550916" cy="1550916"/>
          </a:xfrm>
        </p:grpSpPr>
        <p:sp>
          <p:nvSpPr>
            <p:cNvPr id="29" name="Oval 28"/>
            <p:cNvSpPr/>
            <p:nvPr/>
          </p:nvSpPr>
          <p:spPr>
            <a:xfrm>
              <a:off x="6598791" y="1205510"/>
              <a:ext cx="1550916" cy="155091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Oval 14"/>
            <p:cNvSpPr/>
            <p:nvPr/>
          </p:nvSpPr>
          <p:spPr>
            <a:xfrm>
              <a:off x="6825917" y="1432636"/>
              <a:ext cx="1096664" cy="109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2400" kern="1200" dirty="0" err="1" smtClean="0">
                  <a:solidFill>
                    <a:schemeClr val="tx1"/>
                  </a:solidFill>
                  <a:latin typeface="Times New Roman" panose="02020603050405020304" pitchFamily="18" charset="0"/>
                  <a:cs typeface="Times New Roman" panose="02020603050405020304" pitchFamily="18" charset="0"/>
                </a:rPr>
                <a:t>Hình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thức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văn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bản</a:t>
              </a:r>
              <a:endParaRPr lang="en-US" sz="24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9821938" y="3857745"/>
            <a:ext cx="1550916" cy="1550916"/>
            <a:chOff x="6598791" y="3613917"/>
            <a:chExt cx="1550916" cy="1550916"/>
          </a:xfrm>
        </p:grpSpPr>
        <p:sp>
          <p:nvSpPr>
            <p:cNvPr id="27" name="Oval 26"/>
            <p:cNvSpPr/>
            <p:nvPr/>
          </p:nvSpPr>
          <p:spPr>
            <a:xfrm>
              <a:off x="6598791" y="3613917"/>
              <a:ext cx="1550916" cy="155091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Oval 16"/>
            <p:cNvSpPr/>
            <p:nvPr/>
          </p:nvSpPr>
          <p:spPr>
            <a:xfrm>
              <a:off x="6825917" y="3841043"/>
              <a:ext cx="1096664" cy="109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2400" kern="1200" dirty="0" err="1" smtClean="0">
                  <a:solidFill>
                    <a:schemeClr val="tx1"/>
                  </a:solidFill>
                  <a:latin typeface="Times New Roman" panose="02020603050405020304" pitchFamily="18" charset="0"/>
                  <a:cs typeface="Times New Roman" panose="02020603050405020304" pitchFamily="18" charset="0"/>
                </a:rPr>
                <a:t>Cách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triển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khai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nội</a:t>
              </a:r>
              <a:r>
                <a:rPr lang="en-US" sz="2400" kern="1200" dirty="0" smtClean="0">
                  <a:solidFill>
                    <a:schemeClr val="tx1"/>
                  </a:solidFill>
                  <a:latin typeface="Times New Roman" panose="02020603050405020304" pitchFamily="18" charset="0"/>
                  <a:cs typeface="Times New Roman" panose="02020603050405020304" pitchFamily="18" charset="0"/>
                </a:rPr>
                <a:t> dung</a:t>
              </a:r>
              <a:endParaRPr lang="en-US" sz="24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7736196" y="5061949"/>
            <a:ext cx="1550916" cy="1550916"/>
            <a:chOff x="4513049" y="4818121"/>
            <a:chExt cx="1550916" cy="1550916"/>
          </a:xfrm>
        </p:grpSpPr>
        <p:sp>
          <p:nvSpPr>
            <p:cNvPr id="25" name="Oval 24"/>
            <p:cNvSpPr/>
            <p:nvPr/>
          </p:nvSpPr>
          <p:spPr>
            <a:xfrm>
              <a:off x="4513049" y="4818121"/>
              <a:ext cx="1550916" cy="1550916"/>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Oval 18"/>
            <p:cNvSpPr/>
            <p:nvPr/>
          </p:nvSpPr>
          <p:spPr>
            <a:xfrm>
              <a:off x="4740175" y="5045247"/>
              <a:ext cx="1096664" cy="109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2000" kern="1200" dirty="0" err="1" smtClean="0">
                  <a:solidFill>
                    <a:schemeClr val="bg1"/>
                  </a:solidFill>
                  <a:latin typeface="Times New Roman" panose="02020603050405020304" pitchFamily="18" charset="0"/>
                  <a:cs typeface="Times New Roman" panose="02020603050405020304" pitchFamily="18" charset="0"/>
                </a:rPr>
                <a:t>Tính</a:t>
              </a:r>
              <a:r>
                <a:rPr lang="en-US" sz="2000" kern="1200" dirty="0" smtClean="0">
                  <a:solidFill>
                    <a:schemeClr val="bg1"/>
                  </a:solidFill>
                  <a:latin typeface="Times New Roman" panose="02020603050405020304" pitchFamily="18" charset="0"/>
                  <a:cs typeface="Times New Roman" panose="02020603050405020304" pitchFamily="18" charset="0"/>
                </a:rPr>
                <a:t> </a:t>
              </a:r>
              <a:r>
                <a:rPr lang="en-US" sz="2000" kern="1200" dirty="0" err="1" smtClean="0">
                  <a:solidFill>
                    <a:schemeClr val="bg1"/>
                  </a:solidFill>
                  <a:latin typeface="Times New Roman" panose="02020603050405020304" pitchFamily="18" charset="0"/>
                  <a:cs typeface="Times New Roman" panose="02020603050405020304" pitchFamily="18" charset="0"/>
                </a:rPr>
                <a:t>xác</a:t>
              </a:r>
              <a:r>
                <a:rPr lang="en-US" sz="2000" kern="1200" dirty="0" smtClean="0">
                  <a:solidFill>
                    <a:schemeClr val="bg1"/>
                  </a:solidFill>
                  <a:latin typeface="Times New Roman" panose="02020603050405020304" pitchFamily="18" charset="0"/>
                  <a:cs typeface="Times New Roman" panose="02020603050405020304" pitchFamily="18" charset="0"/>
                </a:rPr>
                <a:t> </a:t>
              </a:r>
              <a:r>
                <a:rPr lang="en-US" sz="2000" kern="1200" dirty="0" err="1" smtClean="0">
                  <a:solidFill>
                    <a:schemeClr val="bg1"/>
                  </a:solidFill>
                  <a:latin typeface="Times New Roman" panose="02020603050405020304" pitchFamily="18" charset="0"/>
                  <a:cs typeface="Times New Roman" panose="02020603050405020304" pitchFamily="18" charset="0"/>
                </a:rPr>
                <a:t>thực</a:t>
              </a:r>
              <a:r>
                <a:rPr lang="en-US" sz="2000" kern="1200" dirty="0" smtClean="0">
                  <a:solidFill>
                    <a:schemeClr val="bg1"/>
                  </a:solidFill>
                  <a:latin typeface="Times New Roman" panose="02020603050405020304" pitchFamily="18" charset="0"/>
                  <a:cs typeface="Times New Roman" panose="02020603050405020304" pitchFamily="18" charset="0"/>
                </a:rPr>
                <a:t> </a:t>
              </a:r>
              <a:r>
                <a:rPr lang="en-US" sz="2000" kern="1200" dirty="0" err="1" smtClean="0">
                  <a:solidFill>
                    <a:schemeClr val="bg1"/>
                  </a:solidFill>
                  <a:latin typeface="Times New Roman" panose="02020603050405020304" pitchFamily="18" charset="0"/>
                  <a:cs typeface="Times New Roman" panose="02020603050405020304" pitchFamily="18" charset="0"/>
                </a:rPr>
                <a:t>của</a:t>
              </a:r>
              <a:r>
                <a:rPr lang="en-US" sz="2000" kern="1200" dirty="0" smtClean="0">
                  <a:solidFill>
                    <a:schemeClr val="bg1"/>
                  </a:solidFill>
                  <a:latin typeface="Times New Roman" panose="02020603050405020304" pitchFamily="18" charset="0"/>
                  <a:cs typeface="Times New Roman" panose="02020603050405020304" pitchFamily="18" charset="0"/>
                </a:rPr>
                <a:t> </a:t>
              </a:r>
              <a:r>
                <a:rPr lang="en-US" sz="2000" kern="1200" dirty="0" err="1" smtClean="0">
                  <a:solidFill>
                    <a:schemeClr val="bg1"/>
                  </a:solidFill>
                  <a:latin typeface="Times New Roman" panose="02020603050405020304" pitchFamily="18" charset="0"/>
                  <a:cs typeface="Times New Roman" panose="02020603050405020304" pitchFamily="18" charset="0"/>
                </a:rPr>
                <a:t>vấn</a:t>
              </a:r>
              <a:r>
                <a:rPr lang="en-US" sz="2000" kern="1200" dirty="0" smtClean="0">
                  <a:solidFill>
                    <a:schemeClr val="bg1"/>
                  </a:solidFill>
                  <a:latin typeface="Times New Roman" panose="02020603050405020304" pitchFamily="18" charset="0"/>
                  <a:cs typeface="Times New Roman" panose="02020603050405020304" pitchFamily="18" charset="0"/>
                </a:rPr>
                <a:t> </a:t>
              </a:r>
              <a:r>
                <a:rPr lang="en-US" sz="2000" kern="1200" dirty="0" err="1" smtClean="0">
                  <a:solidFill>
                    <a:schemeClr val="bg1"/>
                  </a:solidFill>
                  <a:latin typeface="Times New Roman" panose="02020603050405020304" pitchFamily="18" charset="0"/>
                  <a:cs typeface="Times New Roman" panose="02020603050405020304" pitchFamily="18" charset="0"/>
                </a:rPr>
                <a:t>đề</a:t>
              </a:r>
              <a:r>
                <a:rPr lang="en-US" sz="2000" kern="1200" dirty="0" smtClean="0">
                  <a:solidFill>
                    <a:schemeClr val="bg1"/>
                  </a:solidFill>
                  <a:latin typeface="Times New Roman" panose="02020603050405020304" pitchFamily="18" charset="0"/>
                  <a:cs typeface="Times New Roman" panose="02020603050405020304" pitchFamily="18" charset="0"/>
                </a:rPr>
                <a:t> </a:t>
              </a:r>
              <a:r>
                <a:rPr lang="en-US" sz="2000" kern="1200" dirty="0" err="1" smtClean="0">
                  <a:solidFill>
                    <a:schemeClr val="bg1"/>
                  </a:solidFill>
                  <a:latin typeface="Times New Roman" panose="02020603050405020304" pitchFamily="18" charset="0"/>
                  <a:cs typeface="Times New Roman" panose="02020603050405020304" pitchFamily="18" charset="0"/>
                </a:rPr>
                <a:t>được</a:t>
              </a:r>
              <a:r>
                <a:rPr lang="en-US" sz="2000" kern="1200" dirty="0" smtClean="0">
                  <a:solidFill>
                    <a:schemeClr val="bg1"/>
                  </a:solidFill>
                  <a:latin typeface="Times New Roman" panose="02020603050405020304" pitchFamily="18" charset="0"/>
                  <a:cs typeface="Times New Roman" panose="02020603050405020304" pitchFamily="18" charset="0"/>
                </a:rPr>
                <a:t> </a:t>
              </a:r>
              <a:r>
                <a:rPr lang="en-US" sz="2000" kern="1200" dirty="0" err="1" smtClean="0">
                  <a:solidFill>
                    <a:schemeClr val="bg1"/>
                  </a:solidFill>
                  <a:latin typeface="Times New Roman" panose="02020603050405020304" pitchFamily="18" charset="0"/>
                  <a:cs typeface="Times New Roman" panose="02020603050405020304" pitchFamily="18" charset="0"/>
                </a:rPr>
                <a:t>nói</a:t>
              </a:r>
              <a:r>
                <a:rPr lang="en-US" sz="2000" kern="1200" dirty="0" smtClean="0">
                  <a:solidFill>
                    <a:schemeClr val="bg1"/>
                  </a:solidFill>
                  <a:latin typeface="Times New Roman" panose="02020603050405020304" pitchFamily="18" charset="0"/>
                  <a:cs typeface="Times New Roman" panose="02020603050405020304" pitchFamily="18" charset="0"/>
                </a:rPr>
                <a:t> </a:t>
              </a:r>
              <a:r>
                <a:rPr lang="en-US" sz="2000" kern="1200" dirty="0" err="1" smtClean="0">
                  <a:solidFill>
                    <a:schemeClr val="bg1"/>
                  </a:solidFill>
                  <a:latin typeface="Times New Roman" panose="02020603050405020304" pitchFamily="18" charset="0"/>
                  <a:cs typeface="Times New Roman" panose="02020603050405020304" pitchFamily="18" charset="0"/>
                </a:rPr>
                <a:t>tới</a:t>
              </a:r>
              <a:endParaRPr lang="en-US" sz="20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650453" y="3857745"/>
            <a:ext cx="1550916" cy="1550916"/>
            <a:chOff x="2427306" y="3613917"/>
            <a:chExt cx="1550916" cy="1550916"/>
          </a:xfrm>
        </p:grpSpPr>
        <p:sp>
          <p:nvSpPr>
            <p:cNvPr id="23" name="Oval 22"/>
            <p:cNvSpPr/>
            <p:nvPr/>
          </p:nvSpPr>
          <p:spPr>
            <a:xfrm>
              <a:off x="2427306" y="3613917"/>
              <a:ext cx="1550916" cy="1550916"/>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Oval 20"/>
            <p:cNvSpPr/>
            <p:nvPr/>
          </p:nvSpPr>
          <p:spPr>
            <a:xfrm>
              <a:off x="2654432" y="3841043"/>
              <a:ext cx="1096664" cy="109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2400" kern="1200" dirty="0" err="1" smtClean="0">
                  <a:solidFill>
                    <a:schemeClr val="bg1"/>
                  </a:solidFill>
                  <a:latin typeface="Times New Roman" panose="02020603050405020304" pitchFamily="18" charset="0"/>
                  <a:cs typeface="Times New Roman" panose="02020603050405020304" pitchFamily="18" charset="0"/>
                </a:rPr>
                <a:t>Đặc</a:t>
              </a:r>
              <a:r>
                <a:rPr lang="en-US" sz="2400" kern="1200" dirty="0" smtClean="0">
                  <a:solidFill>
                    <a:schemeClr val="bg1"/>
                  </a:solidFill>
                  <a:latin typeface="Times New Roman" panose="02020603050405020304" pitchFamily="18" charset="0"/>
                  <a:cs typeface="Times New Roman" panose="02020603050405020304" pitchFamily="18" charset="0"/>
                </a:rPr>
                <a:t> </a:t>
              </a:r>
              <a:r>
                <a:rPr lang="en-US" sz="2400" kern="1200" dirty="0" err="1" smtClean="0">
                  <a:solidFill>
                    <a:schemeClr val="bg1"/>
                  </a:solidFill>
                  <a:latin typeface="Times New Roman" panose="02020603050405020304" pitchFamily="18" charset="0"/>
                  <a:cs typeface="Times New Roman" panose="02020603050405020304" pitchFamily="18" charset="0"/>
                </a:rPr>
                <a:t>điểm</a:t>
              </a:r>
              <a:r>
                <a:rPr lang="en-US" sz="2400" kern="1200" dirty="0" smtClean="0">
                  <a:solidFill>
                    <a:schemeClr val="bg1"/>
                  </a:solidFill>
                  <a:latin typeface="Times New Roman" panose="02020603050405020304" pitchFamily="18" charset="0"/>
                  <a:cs typeface="Times New Roman" panose="02020603050405020304" pitchFamily="18" charset="0"/>
                </a:rPr>
                <a:t> </a:t>
              </a:r>
              <a:r>
                <a:rPr lang="en-US" sz="2400" kern="1200" dirty="0" err="1" smtClean="0">
                  <a:solidFill>
                    <a:schemeClr val="bg1"/>
                  </a:solidFill>
                  <a:latin typeface="Times New Roman" panose="02020603050405020304" pitchFamily="18" charset="0"/>
                  <a:cs typeface="Times New Roman" panose="02020603050405020304" pitchFamily="18" charset="0"/>
                </a:rPr>
                <a:t>nguồn</a:t>
              </a:r>
              <a:r>
                <a:rPr lang="en-US" sz="2400" kern="1200" dirty="0" smtClean="0">
                  <a:solidFill>
                    <a:schemeClr val="bg1"/>
                  </a:solidFill>
                  <a:latin typeface="Times New Roman" panose="02020603050405020304" pitchFamily="18" charset="0"/>
                  <a:cs typeface="Times New Roman" panose="02020603050405020304" pitchFamily="18" charset="0"/>
                </a:rPr>
                <a:t> </a:t>
              </a:r>
              <a:r>
                <a:rPr lang="en-US" sz="2400" kern="1200" dirty="0" err="1" smtClean="0">
                  <a:solidFill>
                    <a:schemeClr val="bg1"/>
                  </a:solidFill>
                  <a:latin typeface="Times New Roman" panose="02020603050405020304" pitchFamily="18" charset="0"/>
                  <a:cs typeface="Times New Roman" panose="02020603050405020304" pitchFamily="18" charset="0"/>
                </a:rPr>
                <a:t>tài</a:t>
              </a:r>
              <a:r>
                <a:rPr lang="en-US" sz="2400" kern="1200" dirty="0" smtClean="0">
                  <a:solidFill>
                    <a:schemeClr val="bg1"/>
                  </a:solidFill>
                  <a:latin typeface="Times New Roman" panose="02020603050405020304" pitchFamily="18" charset="0"/>
                  <a:cs typeface="Times New Roman" panose="02020603050405020304" pitchFamily="18" charset="0"/>
                </a:rPr>
                <a:t> </a:t>
              </a:r>
              <a:r>
                <a:rPr lang="en-US" sz="2400" kern="1200" dirty="0" err="1" smtClean="0">
                  <a:solidFill>
                    <a:schemeClr val="bg1"/>
                  </a:solidFill>
                  <a:latin typeface="Times New Roman" panose="02020603050405020304" pitchFamily="18" charset="0"/>
                  <a:cs typeface="Times New Roman" panose="02020603050405020304" pitchFamily="18" charset="0"/>
                </a:rPr>
                <a:t>liệu</a:t>
              </a:r>
              <a:endParaRPr lang="en-US" sz="2400" kern="1200" dirty="0">
                <a:solidFill>
                  <a:schemeClr val="bg1"/>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5650453" y="1449338"/>
            <a:ext cx="1550916" cy="1550916"/>
            <a:chOff x="2427306" y="1205510"/>
            <a:chExt cx="1550916" cy="1550916"/>
          </a:xfrm>
        </p:grpSpPr>
        <p:sp>
          <p:nvSpPr>
            <p:cNvPr id="21" name="Oval 20"/>
            <p:cNvSpPr/>
            <p:nvPr/>
          </p:nvSpPr>
          <p:spPr>
            <a:xfrm>
              <a:off x="2427306" y="1205510"/>
              <a:ext cx="1550916" cy="155091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Oval 22"/>
            <p:cNvSpPr/>
            <p:nvPr/>
          </p:nvSpPr>
          <p:spPr>
            <a:xfrm>
              <a:off x="2654432" y="1432636"/>
              <a:ext cx="1096664" cy="109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80">
                                          <p:stCondLst>
                                            <p:cond delay="0"/>
                                          </p:stCondLst>
                                        </p:cTn>
                                        <p:tgtEl>
                                          <p:spTgt spid="11"/>
                                        </p:tgtEl>
                                      </p:cBhvr>
                                    </p:animEffect>
                                    <p:anim calcmode="lin" valueType="num">
                                      <p:cBhvr>
                                        <p:cTn id="6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8" dur="26">
                                          <p:stCondLst>
                                            <p:cond delay="650"/>
                                          </p:stCondLst>
                                        </p:cTn>
                                        <p:tgtEl>
                                          <p:spTgt spid="11"/>
                                        </p:tgtEl>
                                      </p:cBhvr>
                                      <p:to x="100000" y="60000"/>
                                    </p:animScale>
                                    <p:animScale>
                                      <p:cBhvr>
                                        <p:cTn id="69" dur="166" decel="50000">
                                          <p:stCondLst>
                                            <p:cond delay="676"/>
                                          </p:stCondLst>
                                        </p:cTn>
                                        <p:tgtEl>
                                          <p:spTgt spid="11"/>
                                        </p:tgtEl>
                                      </p:cBhvr>
                                      <p:to x="100000" y="100000"/>
                                    </p:animScale>
                                    <p:animScale>
                                      <p:cBhvr>
                                        <p:cTn id="70" dur="26">
                                          <p:stCondLst>
                                            <p:cond delay="1312"/>
                                          </p:stCondLst>
                                        </p:cTn>
                                        <p:tgtEl>
                                          <p:spTgt spid="11"/>
                                        </p:tgtEl>
                                      </p:cBhvr>
                                      <p:to x="100000" y="80000"/>
                                    </p:animScale>
                                    <p:animScale>
                                      <p:cBhvr>
                                        <p:cTn id="71" dur="166" decel="50000">
                                          <p:stCondLst>
                                            <p:cond delay="1338"/>
                                          </p:stCondLst>
                                        </p:cTn>
                                        <p:tgtEl>
                                          <p:spTgt spid="11"/>
                                        </p:tgtEl>
                                      </p:cBhvr>
                                      <p:to x="100000" y="100000"/>
                                    </p:animScale>
                                    <p:animScale>
                                      <p:cBhvr>
                                        <p:cTn id="72" dur="26">
                                          <p:stCondLst>
                                            <p:cond delay="1642"/>
                                          </p:stCondLst>
                                        </p:cTn>
                                        <p:tgtEl>
                                          <p:spTgt spid="11"/>
                                        </p:tgtEl>
                                      </p:cBhvr>
                                      <p:to x="100000" y="90000"/>
                                    </p:animScale>
                                    <p:animScale>
                                      <p:cBhvr>
                                        <p:cTn id="73" dur="166" decel="50000">
                                          <p:stCondLst>
                                            <p:cond delay="1668"/>
                                          </p:stCondLst>
                                        </p:cTn>
                                        <p:tgtEl>
                                          <p:spTgt spid="11"/>
                                        </p:tgtEl>
                                      </p:cBhvr>
                                      <p:to x="100000" y="100000"/>
                                    </p:animScale>
                                    <p:animScale>
                                      <p:cBhvr>
                                        <p:cTn id="74" dur="26">
                                          <p:stCondLst>
                                            <p:cond delay="1808"/>
                                          </p:stCondLst>
                                        </p:cTn>
                                        <p:tgtEl>
                                          <p:spTgt spid="11"/>
                                        </p:tgtEl>
                                      </p:cBhvr>
                                      <p:to x="100000" y="95000"/>
                                    </p:animScale>
                                    <p:animScale>
                                      <p:cBhvr>
                                        <p:cTn id="75" dur="166" decel="50000">
                                          <p:stCondLst>
                                            <p:cond delay="1834"/>
                                          </p:stCondLst>
                                        </p:cTn>
                                        <p:tgtEl>
                                          <p:spTgt spid="11"/>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80">
                                          <p:stCondLst>
                                            <p:cond delay="0"/>
                                          </p:stCondLst>
                                        </p:cTn>
                                        <p:tgtEl>
                                          <p:spTgt spid="12"/>
                                        </p:tgtEl>
                                      </p:cBhvr>
                                    </p:animEffect>
                                    <p:anim calcmode="lin" valueType="num">
                                      <p:cBhvr>
                                        <p:cTn id="7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4" dur="26">
                                          <p:stCondLst>
                                            <p:cond delay="650"/>
                                          </p:stCondLst>
                                        </p:cTn>
                                        <p:tgtEl>
                                          <p:spTgt spid="12"/>
                                        </p:tgtEl>
                                      </p:cBhvr>
                                      <p:to x="100000" y="60000"/>
                                    </p:animScale>
                                    <p:animScale>
                                      <p:cBhvr>
                                        <p:cTn id="85" dur="166" decel="50000">
                                          <p:stCondLst>
                                            <p:cond delay="676"/>
                                          </p:stCondLst>
                                        </p:cTn>
                                        <p:tgtEl>
                                          <p:spTgt spid="12"/>
                                        </p:tgtEl>
                                      </p:cBhvr>
                                      <p:to x="100000" y="100000"/>
                                    </p:animScale>
                                    <p:animScale>
                                      <p:cBhvr>
                                        <p:cTn id="86" dur="26">
                                          <p:stCondLst>
                                            <p:cond delay="1312"/>
                                          </p:stCondLst>
                                        </p:cTn>
                                        <p:tgtEl>
                                          <p:spTgt spid="12"/>
                                        </p:tgtEl>
                                      </p:cBhvr>
                                      <p:to x="100000" y="80000"/>
                                    </p:animScale>
                                    <p:animScale>
                                      <p:cBhvr>
                                        <p:cTn id="87" dur="166" decel="50000">
                                          <p:stCondLst>
                                            <p:cond delay="1338"/>
                                          </p:stCondLst>
                                        </p:cTn>
                                        <p:tgtEl>
                                          <p:spTgt spid="12"/>
                                        </p:tgtEl>
                                      </p:cBhvr>
                                      <p:to x="100000" y="100000"/>
                                    </p:animScale>
                                    <p:animScale>
                                      <p:cBhvr>
                                        <p:cTn id="88" dur="26">
                                          <p:stCondLst>
                                            <p:cond delay="1642"/>
                                          </p:stCondLst>
                                        </p:cTn>
                                        <p:tgtEl>
                                          <p:spTgt spid="12"/>
                                        </p:tgtEl>
                                      </p:cBhvr>
                                      <p:to x="100000" y="90000"/>
                                    </p:animScale>
                                    <p:animScale>
                                      <p:cBhvr>
                                        <p:cTn id="89" dur="166" decel="50000">
                                          <p:stCondLst>
                                            <p:cond delay="1668"/>
                                          </p:stCondLst>
                                        </p:cTn>
                                        <p:tgtEl>
                                          <p:spTgt spid="12"/>
                                        </p:tgtEl>
                                      </p:cBhvr>
                                      <p:to x="100000" y="100000"/>
                                    </p:animScale>
                                    <p:animScale>
                                      <p:cBhvr>
                                        <p:cTn id="90" dur="26">
                                          <p:stCondLst>
                                            <p:cond delay="1808"/>
                                          </p:stCondLst>
                                        </p:cTn>
                                        <p:tgtEl>
                                          <p:spTgt spid="12"/>
                                        </p:tgtEl>
                                      </p:cBhvr>
                                      <p:to x="100000" y="95000"/>
                                    </p:animScale>
                                    <p:animScale>
                                      <p:cBhvr>
                                        <p:cTn id="91" dur="166" decel="50000">
                                          <p:stCondLst>
                                            <p:cond delay="1834"/>
                                          </p:stCondLst>
                                        </p:cTn>
                                        <p:tgtEl>
                                          <p:spTgt spid="12"/>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down)">
                                      <p:cBhvr>
                                        <p:cTn id="94" dur="580">
                                          <p:stCondLst>
                                            <p:cond delay="0"/>
                                          </p:stCondLst>
                                        </p:cTn>
                                        <p:tgtEl>
                                          <p:spTgt spid="13"/>
                                        </p:tgtEl>
                                      </p:cBhvr>
                                    </p:animEffect>
                                    <p:anim calcmode="lin" valueType="num">
                                      <p:cBhvr>
                                        <p:cTn id="9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0" dur="26">
                                          <p:stCondLst>
                                            <p:cond delay="650"/>
                                          </p:stCondLst>
                                        </p:cTn>
                                        <p:tgtEl>
                                          <p:spTgt spid="13"/>
                                        </p:tgtEl>
                                      </p:cBhvr>
                                      <p:to x="100000" y="60000"/>
                                    </p:animScale>
                                    <p:animScale>
                                      <p:cBhvr>
                                        <p:cTn id="101" dur="166" decel="50000">
                                          <p:stCondLst>
                                            <p:cond delay="676"/>
                                          </p:stCondLst>
                                        </p:cTn>
                                        <p:tgtEl>
                                          <p:spTgt spid="13"/>
                                        </p:tgtEl>
                                      </p:cBhvr>
                                      <p:to x="100000" y="100000"/>
                                    </p:animScale>
                                    <p:animScale>
                                      <p:cBhvr>
                                        <p:cTn id="102" dur="26">
                                          <p:stCondLst>
                                            <p:cond delay="1312"/>
                                          </p:stCondLst>
                                        </p:cTn>
                                        <p:tgtEl>
                                          <p:spTgt spid="13"/>
                                        </p:tgtEl>
                                      </p:cBhvr>
                                      <p:to x="100000" y="80000"/>
                                    </p:animScale>
                                    <p:animScale>
                                      <p:cBhvr>
                                        <p:cTn id="103" dur="166" decel="50000">
                                          <p:stCondLst>
                                            <p:cond delay="1338"/>
                                          </p:stCondLst>
                                        </p:cTn>
                                        <p:tgtEl>
                                          <p:spTgt spid="13"/>
                                        </p:tgtEl>
                                      </p:cBhvr>
                                      <p:to x="100000" y="100000"/>
                                    </p:animScale>
                                    <p:animScale>
                                      <p:cBhvr>
                                        <p:cTn id="104" dur="26">
                                          <p:stCondLst>
                                            <p:cond delay="1642"/>
                                          </p:stCondLst>
                                        </p:cTn>
                                        <p:tgtEl>
                                          <p:spTgt spid="13"/>
                                        </p:tgtEl>
                                      </p:cBhvr>
                                      <p:to x="100000" y="90000"/>
                                    </p:animScale>
                                    <p:animScale>
                                      <p:cBhvr>
                                        <p:cTn id="105" dur="166" decel="50000">
                                          <p:stCondLst>
                                            <p:cond delay="1668"/>
                                          </p:stCondLst>
                                        </p:cTn>
                                        <p:tgtEl>
                                          <p:spTgt spid="13"/>
                                        </p:tgtEl>
                                      </p:cBhvr>
                                      <p:to x="100000" y="100000"/>
                                    </p:animScale>
                                    <p:animScale>
                                      <p:cBhvr>
                                        <p:cTn id="106" dur="26">
                                          <p:stCondLst>
                                            <p:cond delay="1808"/>
                                          </p:stCondLst>
                                        </p:cTn>
                                        <p:tgtEl>
                                          <p:spTgt spid="13"/>
                                        </p:tgtEl>
                                      </p:cBhvr>
                                      <p:to x="100000" y="95000"/>
                                    </p:animScale>
                                    <p:animScale>
                                      <p:cBhvr>
                                        <p:cTn id="107" dur="166" decel="50000">
                                          <p:stCondLst>
                                            <p:cond delay="1834"/>
                                          </p:stCondLst>
                                        </p:cTn>
                                        <p:tgtEl>
                                          <p:spTgt spid="13"/>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80">
                                          <p:stCondLst>
                                            <p:cond delay="0"/>
                                          </p:stCondLst>
                                        </p:cTn>
                                        <p:tgtEl>
                                          <p:spTgt spid="14"/>
                                        </p:tgtEl>
                                      </p:cBhvr>
                                    </p:animEffect>
                                    <p:anim calcmode="lin" valueType="num">
                                      <p:cBhvr>
                                        <p:cTn id="1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6" dur="26">
                                          <p:stCondLst>
                                            <p:cond delay="650"/>
                                          </p:stCondLst>
                                        </p:cTn>
                                        <p:tgtEl>
                                          <p:spTgt spid="14"/>
                                        </p:tgtEl>
                                      </p:cBhvr>
                                      <p:to x="100000" y="60000"/>
                                    </p:animScale>
                                    <p:animScale>
                                      <p:cBhvr>
                                        <p:cTn id="117" dur="166" decel="50000">
                                          <p:stCondLst>
                                            <p:cond delay="676"/>
                                          </p:stCondLst>
                                        </p:cTn>
                                        <p:tgtEl>
                                          <p:spTgt spid="14"/>
                                        </p:tgtEl>
                                      </p:cBhvr>
                                      <p:to x="100000" y="100000"/>
                                    </p:animScale>
                                    <p:animScale>
                                      <p:cBhvr>
                                        <p:cTn id="118" dur="26">
                                          <p:stCondLst>
                                            <p:cond delay="1312"/>
                                          </p:stCondLst>
                                        </p:cTn>
                                        <p:tgtEl>
                                          <p:spTgt spid="14"/>
                                        </p:tgtEl>
                                      </p:cBhvr>
                                      <p:to x="100000" y="80000"/>
                                    </p:animScale>
                                    <p:animScale>
                                      <p:cBhvr>
                                        <p:cTn id="119" dur="166" decel="50000">
                                          <p:stCondLst>
                                            <p:cond delay="1338"/>
                                          </p:stCondLst>
                                        </p:cTn>
                                        <p:tgtEl>
                                          <p:spTgt spid="14"/>
                                        </p:tgtEl>
                                      </p:cBhvr>
                                      <p:to x="100000" y="100000"/>
                                    </p:animScale>
                                    <p:animScale>
                                      <p:cBhvr>
                                        <p:cTn id="120" dur="26">
                                          <p:stCondLst>
                                            <p:cond delay="1642"/>
                                          </p:stCondLst>
                                        </p:cTn>
                                        <p:tgtEl>
                                          <p:spTgt spid="14"/>
                                        </p:tgtEl>
                                      </p:cBhvr>
                                      <p:to x="100000" y="90000"/>
                                    </p:animScale>
                                    <p:animScale>
                                      <p:cBhvr>
                                        <p:cTn id="121" dur="166" decel="50000">
                                          <p:stCondLst>
                                            <p:cond delay="1668"/>
                                          </p:stCondLst>
                                        </p:cTn>
                                        <p:tgtEl>
                                          <p:spTgt spid="14"/>
                                        </p:tgtEl>
                                      </p:cBhvr>
                                      <p:to x="100000" y="100000"/>
                                    </p:animScale>
                                    <p:animScale>
                                      <p:cBhvr>
                                        <p:cTn id="122" dur="26">
                                          <p:stCondLst>
                                            <p:cond delay="1808"/>
                                          </p:stCondLst>
                                        </p:cTn>
                                        <p:tgtEl>
                                          <p:spTgt spid="14"/>
                                        </p:tgtEl>
                                      </p:cBhvr>
                                      <p:to x="100000" y="95000"/>
                                    </p:animScale>
                                    <p:animScale>
                                      <p:cBhvr>
                                        <p:cTn id="123" dur="166" decel="50000">
                                          <p:stCondLst>
                                            <p:cond delay="1834"/>
                                          </p:stCondLst>
                                        </p:cTn>
                                        <p:tgtEl>
                                          <p:spTgt spid="14"/>
                                        </p:tgtEl>
                                      </p:cBhvr>
                                      <p:to x="100000" y="100000"/>
                                    </p:animScale>
                                  </p:childTnLst>
                                </p:cTn>
                              </p:par>
                              <p:par>
                                <p:cTn id="124" presetID="26" presetClass="entr" presetSubtype="0" fill="hold"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wipe(down)">
                                      <p:cBhvr>
                                        <p:cTn id="126" dur="580">
                                          <p:stCondLst>
                                            <p:cond delay="0"/>
                                          </p:stCondLst>
                                        </p:cTn>
                                        <p:tgtEl>
                                          <p:spTgt spid="15"/>
                                        </p:tgtEl>
                                      </p:cBhvr>
                                    </p:animEffect>
                                    <p:anim calcmode="lin" valueType="num">
                                      <p:cBhvr>
                                        <p:cTn id="1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2" dur="26">
                                          <p:stCondLst>
                                            <p:cond delay="650"/>
                                          </p:stCondLst>
                                        </p:cTn>
                                        <p:tgtEl>
                                          <p:spTgt spid="15"/>
                                        </p:tgtEl>
                                      </p:cBhvr>
                                      <p:to x="100000" y="60000"/>
                                    </p:animScale>
                                    <p:animScale>
                                      <p:cBhvr>
                                        <p:cTn id="133" dur="166" decel="50000">
                                          <p:stCondLst>
                                            <p:cond delay="676"/>
                                          </p:stCondLst>
                                        </p:cTn>
                                        <p:tgtEl>
                                          <p:spTgt spid="15"/>
                                        </p:tgtEl>
                                      </p:cBhvr>
                                      <p:to x="100000" y="100000"/>
                                    </p:animScale>
                                    <p:animScale>
                                      <p:cBhvr>
                                        <p:cTn id="134" dur="26">
                                          <p:stCondLst>
                                            <p:cond delay="1312"/>
                                          </p:stCondLst>
                                        </p:cTn>
                                        <p:tgtEl>
                                          <p:spTgt spid="15"/>
                                        </p:tgtEl>
                                      </p:cBhvr>
                                      <p:to x="100000" y="80000"/>
                                    </p:animScale>
                                    <p:animScale>
                                      <p:cBhvr>
                                        <p:cTn id="135" dur="166" decel="50000">
                                          <p:stCondLst>
                                            <p:cond delay="1338"/>
                                          </p:stCondLst>
                                        </p:cTn>
                                        <p:tgtEl>
                                          <p:spTgt spid="15"/>
                                        </p:tgtEl>
                                      </p:cBhvr>
                                      <p:to x="100000" y="100000"/>
                                    </p:animScale>
                                    <p:animScale>
                                      <p:cBhvr>
                                        <p:cTn id="136" dur="26">
                                          <p:stCondLst>
                                            <p:cond delay="1642"/>
                                          </p:stCondLst>
                                        </p:cTn>
                                        <p:tgtEl>
                                          <p:spTgt spid="15"/>
                                        </p:tgtEl>
                                      </p:cBhvr>
                                      <p:to x="100000" y="90000"/>
                                    </p:animScale>
                                    <p:animScale>
                                      <p:cBhvr>
                                        <p:cTn id="137" dur="166" decel="50000">
                                          <p:stCondLst>
                                            <p:cond delay="1668"/>
                                          </p:stCondLst>
                                        </p:cTn>
                                        <p:tgtEl>
                                          <p:spTgt spid="15"/>
                                        </p:tgtEl>
                                      </p:cBhvr>
                                      <p:to x="100000" y="100000"/>
                                    </p:animScale>
                                    <p:animScale>
                                      <p:cBhvr>
                                        <p:cTn id="138" dur="26">
                                          <p:stCondLst>
                                            <p:cond delay="1808"/>
                                          </p:stCondLst>
                                        </p:cTn>
                                        <p:tgtEl>
                                          <p:spTgt spid="15"/>
                                        </p:tgtEl>
                                      </p:cBhvr>
                                      <p:to x="100000" y="95000"/>
                                    </p:animScale>
                                    <p:animScale>
                                      <p:cBhvr>
                                        <p:cTn id="139" dur="166" decel="50000">
                                          <p:stCondLst>
                                            <p:cond delay="1834"/>
                                          </p:stCondLst>
                                        </p:cTn>
                                        <p:tgtEl>
                                          <p:spTgt spid="15"/>
                                        </p:tgtEl>
                                      </p:cBhvr>
                                      <p:to x="100000" y="100000"/>
                                    </p:animScale>
                                  </p:childTnLst>
                                </p:cTn>
                              </p:par>
                              <p:par>
                                <p:cTn id="140" presetID="26" presetClass="entr" presetSubtype="0" fill="hold" nodeType="with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wipe(down)">
                                      <p:cBhvr>
                                        <p:cTn id="142" dur="580">
                                          <p:stCondLst>
                                            <p:cond delay="0"/>
                                          </p:stCondLst>
                                        </p:cTn>
                                        <p:tgtEl>
                                          <p:spTgt spid="16"/>
                                        </p:tgtEl>
                                      </p:cBhvr>
                                    </p:animEffect>
                                    <p:anim calcmode="lin" valueType="num">
                                      <p:cBhvr>
                                        <p:cTn id="1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48" dur="26">
                                          <p:stCondLst>
                                            <p:cond delay="650"/>
                                          </p:stCondLst>
                                        </p:cTn>
                                        <p:tgtEl>
                                          <p:spTgt spid="16"/>
                                        </p:tgtEl>
                                      </p:cBhvr>
                                      <p:to x="100000" y="60000"/>
                                    </p:animScale>
                                    <p:animScale>
                                      <p:cBhvr>
                                        <p:cTn id="149" dur="166" decel="50000">
                                          <p:stCondLst>
                                            <p:cond delay="676"/>
                                          </p:stCondLst>
                                        </p:cTn>
                                        <p:tgtEl>
                                          <p:spTgt spid="16"/>
                                        </p:tgtEl>
                                      </p:cBhvr>
                                      <p:to x="100000" y="100000"/>
                                    </p:animScale>
                                    <p:animScale>
                                      <p:cBhvr>
                                        <p:cTn id="150" dur="26">
                                          <p:stCondLst>
                                            <p:cond delay="1312"/>
                                          </p:stCondLst>
                                        </p:cTn>
                                        <p:tgtEl>
                                          <p:spTgt spid="16"/>
                                        </p:tgtEl>
                                      </p:cBhvr>
                                      <p:to x="100000" y="80000"/>
                                    </p:animScale>
                                    <p:animScale>
                                      <p:cBhvr>
                                        <p:cTn id="151" dur="166" decel="50000">
                                          <p:stCondLst>
                                            <p:cond delay="1338"/>
                                          </p:stCondLst>
                                        </p:cTn>
                                        <p:tgtEl>
                                          <p:spTgt spid="16"/>
                                        </p:tgtEl>
                                      </p:cBhvr>
                                      <p:to x="100000" y="100000"/>
                                    </p:animScale>
                                    <p:animScale>
                                      <p:cBhvr>
                                        <p:cTn id="152" dur="26">
                                          <p:stCondLst>
                                            <p:cond delay="1642"/>
                                          </p:stCondLst>
                                        </p:cTn>
                                        <p:tgtEl>
                                          <p:spTgt spid="16"/>
                                        </p:tgtEl>
                                      </p:cBhvr>
                                      <p:to x="100000" y="90000"/>
                                    </p:animScale>
                                    <p:animScale>
                                      <p:cBhvr>
                                        <p:cTn id="153" dur="166" decel="50000">
                                          <p:stCondLst>
                                            <p:cond delay="1668"/>
                                          </p:stCondLst>
                                        </p:cTn>
                                        <p:tgtEl>
                                          <p:spTgt spid="16"/>
                                        </p:tgtEl>
                                      </p:cBhvr>
                                      <p:to x="100000" y="100000"/>
                                    </p:animScale>
                                    <p:animScale>
                                      <p:cBhvr>
                                        <p:cTn id="154" dur="26">
                                          <p:stCondLst>
                                            <p:cond delay="1808"/>
                                          </p:stCondLst>
                                        </p:cTn>
                                        <p:tgtEl>
                                          <p:spTgt spid="16"/>
                                        </p:tgtEl>
                                      </p:cBhvr>
                                      <p:to x="100000" y="95000"/>
                                    </p:animScale>
                                    <p:animScale>
                                      <p:cBhvr>
                                        <p:cTn id="155" dur="166" decel="50000">
                                          <p:stCondLst>
                                            <p:cond delay="1834"/>
                                          </p:stCondLst>
                                        </p:cTn>
                                        <p:tgtEl>
                                          <p:spTgt spid="16"/>
                                        </p:tgtEl>
                                      </p:cBhvr>
                                      <p:to x="100000" y="100000"/>
                                    </p:animScale>
                                  </p:childTnLst>
                                </p:cTn>
                              </p:par>
                              <p:par>
                                <p:cTn id="156" presetID="26" presetClass="entr" presetSubtype="0" fill="hold" nodeType="withEffect">
                                  <p:stCondLst>
                                    <p:cond delay="0"/>
                                  </p:stCondLst>
                                  <p:childTnLst>
                                    <p:set>
                                      <p:cBhvr>
                                        <p:cTn id="157" dur="1" fill="hold">
                                          <p:stCondLst>
                                            <p:cond delay="0"/>
                                          </p:stCondLst>
                                        </p:cTn>
                                        <p:tgtEl>
                                          <p:spTgt spid="17"/>
                                        </p:tgtEl>
                                        <p:attrNameLst>
                                          <p:attrName>style.visibility</p:attrName>
                                        </p:attrNameLst>
                                      </p:cBhvr>
                                      <p:to>
                                        <p:strVal val="visible"/>
                                      </p:to>
                                    </p:set>
                                    <p:animEffect transition="in" filter="wipe(down)">
                                      <p:cBhvr>
                                        <p:cTn id="158" dur="580">
                                          <p:stCondLst>
                                            <p:cond delay="0"/>
                                          </p:stCondLst>
                                        </p:cTn>
                                        <p:tgtEl>
                                          <p:spTgt spid="17"/>
                                        </p:tgtEl>
                                      </p:cBhvr>
                                    </p:animEffect>
                                    <p:anim calcmode="lin" valueType="num">
                                      <p:cBhvr>
                                        <p:cTn id="15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64" dur="26">
                                          <p:stCondLst>
                                            <p:cond delay="650"/>
                                          </p:stCondLst>
                                        </p:cTn>
                                        <p:tgtEl>
                                          <p:spTgt spid="17"/>
                                        </p:tgtEl>
                                      </p:cBhvr>
                                      <p:to x="100000" y="60000"/>
                                    </p:animScale>
                                    <p:animScale>
                                      <p:cBhvr>
                                        <p:cTn id="165" dur="166" decel="50000">
                                          <p:stCondLst>
                                            <p:cond delay="676"/>
                                          </p:stCondLst>
                                        </p:cTn>
                                        <p:tgtEl>
                                          <p:spTgt spid="17"/>
                                        </p:tgtEl>
                                      </p:cBhvr>
                                      <p:to x="100000" y="100000"/>
                                    </p:animScale>
                                    <p:animScale>
                                      <p:cBhvr>
                                        <p:cTn id="166" dur="26">
                                          <p:stCondLst>
                                            <p:cond delay="1312"/>
                                          </p:stCondLst>
                                        </p:cTn>
                                        <p:tgtEl>
                                          <p:spTgt spid="17"/>
                                        </p:tgtEl>
                                      </p:cBhvr>
                                      <p:to x="100000" y="80000"/>
                                    </p:animScale>
                                    <p:animScale>
                                      <p:cBhvr>
                                        <p:cTn id="167" dur="166" decel="50000">
                                          <p:stCondLst>
                                            <p:cond delay="1338"/>
                                          </p:stCondLst>
                                        </p:cTn>
                                        <p:tgtEl>
                                          <p:spTgt spid="17"/>
                                        </p:tgtEl>
                                      </p:cBhvr>
                                      <p:to x="100000" y="100000"/>
                                    </p:animScale>
                                    <p:animScale>
                                      <p:cBhvr>
                                        <p:cTn id="168" dur="26">
                                          <p:stCondLst>
                                            <p:cond delay="1642"/>
                                          </p:stCondLst>
                                        </p:cTn>
                                        <p:tgtEl>
                                          <p:spTgt spid="17"/>
                                        </p:tgtEl>
                                      </p:cBhvr>
                                      <p:to x="100000" y="90000"/>
                                    </p:animScale>
                                    <p:animScale>
                                      <p:cBhvr>
                                        <p:cTn id="169" dur="166" decel="50000">
                                          <p:stCondLst>
                                            <p:cond delay="1668"/>
                                          </p:stCondLst>
                                        </p:cTn>
                                        <p:tgtEl>
                                          <p:spTgt spid="17"/>
                                        </p:tgtEl>
                                      </p:cBhvr>
                                      <p:to x="100000" y="100000"/>
                                    </p:animScale>
                                    <p:animScale>
                                      <p:cBhvr>
                                        <p:cTn id="170" dur="26">
                                          <p:stCondLst>
                                            <p:cond delay="1808"/>
                                          </p:stCondLst>
                                        </p:cTn>
                                        <p:tgtEl>
                                          <p:spTgt spid="17"/>
                                        </p:tgtEl>
                                      </p:cBhvr>
                                      <p:to x="100000" y="95000"/>
                                    </p:animScale>
                                    <p:animScale>
                                      <p:cBhvr>
                                        <p:cTn id="171" dur="166" decel="50000">
                                          <p:stCondLst>
                                            <p:cond delay="1834"/>
                                          </p:stCondLst>
                                        </p:cTn>
                                        <p:tgtEl>
                                          <p:spTgt spid="17"/>
                                        </p:tgtEl>
                                      </p:cBhvr>
                                      <p:to x="100000" y="100000"/>
                                    </p:animScale>
                                  </p:childTnLst>
                                </p:cTn>
                              </p:par>
                              <p:par>
                                <p:cTn id="172" presetID="26" presetClass="entr" presetSubtype="0" fill="hold" nodeType="withEffect">
                                  <p:stCondLst>
                                    <p:cond delay="0"/>
                                  </p:stCondLst>
                                  <p:childTnLst>
                                    <p:set>
                                      <p:cBhvr>
                                        <p:cTn id="173" dur="1" fill="hold">
                                          <p:stCondLst>
                                            <p:cond delay="0"/>
                                          </p:stCondLst>
                                        </p:cTn>
                                        <p:tgtEl>
                                          <p:spTgt spid="18"/>
                                        </p:tgtEl>
                                        <p:attrNameLst>
                                          <p:attrName>style.visibility</p:attrName>
                                        </p:attrNameLst>
                                      </p:cBhvr>
                                      <p:to>
                                        <p:strVal val="visible"/>
                                      </p:to>
                                    </p:set>
                                    <p:animEffect transition="in" filter="wipe(down)">
                                      <p:cBhvr>
                                        <p:cTn id="174" dur="580">
                                          <p:stCondLst>
                                            <p:cond delay="0"/>
                                          </p:stCondLst>
                                        </p:cTn>
                                        <p:tgtEl>
                                          <p:spTgt spid="18"/>
                                        </p:tgtEl>
                                      </p:cBhvr>
                                    </p:animEffect>
                                    <p:anim calcmode="lin" valueType="num">
                                      <p:cBhvr>
                                        <p:cTn id="17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0" dur="26">
                                          <p:stCondLst>
                                            <p:cond delay="650"/>
                                          </p:stCondLst>
                                        </p:cTn>
                                        <p:tgtEl>
                                          <p:spTgt spid="18"/>
                                        </p:tgtEl>
                                      </p:cBhvr>
                                      <p:to x="100000" y="60000"/>
                                    </p:animScale>
                                    <p:animScale>
                                      <p:cBhvr>
                                        <p:cTn id="181" dur="166" decel="50000">
                                          <p:stCondLst>
                                            <p:cond delay="676"/>
                                          </p:stCondLst>
                                        </p:cTn>
                                        <p:tgtEl>
                                          <p:spTgt spid="18"/>
                                        </p:tgtEl>
                                      </p:cBhvr>
                                      <p:to x="100000" y="100000"/>
                                    </p:animScale>
                                    <p:animScale>
                                      <p:cBhvr>
                                        <p:cTn id="182" dur="26">
                                          <p:stCondLst>
                                            <p:cond delay="1312"/>
                                          </p:stCondLst>
                                        </p:cTn>
                                        <p:tgtEl>
                                          <p:spTgt spid="18"/>
                                        </p:tgtEl>
                                      </p:cBhvr>
                                      <p:to x="100000" y="80000"/>
                                    </p:animScale>
                                    <p:animScale>
                                      <p:cBhvr>
                                        <p:cTn id="183" dur="166" decel="50000">
                                          <p:stCondLst>
                                            <p:cond delay="1338"/>
                                          </p:stCondLst>
                                        </p:cTn>
                                        <p:tgtEl>
                                          <p:spTgt spid="18"/>
                                        </p:tgtEl>
                                      </p:cBhvr>
                                      <p:to x="100000" y="100000"/>
                                    </p:animScale>
                                    <p:animScale>
                                      <p:cBhvr>
                                        <p:cTn id="184" dur="26">
                                          <p:stCondLst>
                                            <p:cond delay="1642"/>
                                          </p:stCondLst>
                                        </p:cTn>
                                        <p:tgtEl>
                                          <p:spTgt spid="18"/>
                                        </p:tgtEl>
                                      </p:cBhvr>
                                      <p:to x="100000" y="90000"/>
                                    </p:animScale>
                                    <p:animScale>
                                      <p:cBhvr>
                                        <p:cTn id="185" dur="166" decel="50000">
                                          <p:stCondLst>
                                            <p:cond delay="1668"/>
                                          </p:stCondLst>
                                        </p:cTn>
                                        <p:tgtEl>
                                          <p:spTgt spid="18"/>
                                        </p:tgtEl>
                                      </p:cBhvr>
                                      <p:to x="100000" y="100000"/>
                                    </p:animScale>
                                    <p:animScale>
                                      <p:cBhvr>
                                        <p:cTn id="186" dur="26">
                                          <p:stCondLst>
                                            <p:cond delay="1808"/>
                                          </p:stCondLst>
                                        </p:cTn>
                                        <p:tgtEl>
                                          <p:spTgt spid="18"/>
                                        </p:tgtEl>
                                      </p:cBhvr>
                                      <p:to x="100000" y="95000"/>
                                    </p:animScale>
                                    <p:animScale>
                                      <p:cBhvr>
                                        <p:cTn id="187" dur="166" decel="50000">
                                          <p:stCondLst>
                                            <p:cond delay="1834"/>
                                          </p:stCondLst>
                                        </p:cTn>
                                        <p:tgtEl>
                                          <p:spTgt spid="18"/>
                                        </p:tgtEl>
                                      </p:cBhvr>
                                      <p:to x="100000" y="100000"/>
                                    </p:animScale>
                                  </p:childTnLst>
                                </p:cTn>
                              </p:par>
                              <p:par>
                                <p:cTn id="188" presetID="26" presetClass="entr" presetSubtype="0" fill="hold" nodeType="withEffect">
                                  <p:stCondLst>
                                    <p:cond delay="0"/>
                                  </p:stCondLst>
                                  <p:childTnLst>
                                    <p:set>
                                      <p:cBhvr>
                                        <p:cTn id="189" dur="1" fill="hold">
                                          <p:stCondLst>
                                            <p:cond delay="0"/>
                                          </p:stCondLst>
                                        </p:cTn>
                                        <p:tgtEl>
                                          <p:spTgt spid="19"/>
                                        </p:tgtEl>
                                        <p:attrNameLst>
                                          <p:attrName>style.visibility</p:attrName>
                                        </p:attrNameLst>
                                      </p:cBhvr>
                                      <p:to>
                                        <p:strVal val="visible"/>
                                      </p:to>
                                    </p:set>
                                    <p:animEffect transition="in" filter="wipe(down)">
                                      <p:cBhvr>
                                        <p:cTn id="190" dur="580">
                                          <p:stCondLst>
                                            <p:cond delay="0"/>
                                          </p:stCondLst>
                                        </p:cTn>
                                        <p:tgtEl>
                                          <p:spTgt spid="19"/>
                                        </p:tgtEl>
                                      </p:cBhvr>
                                    </p:animEffect>
                                    <p:anim calcmode="lin" valueType="num">
                                      <p:cBhvr>
                                        <p:cTn id="19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96" dur="26">
                                          <p:stCondLst>
                                            <p:cond delay="650"/>
                                          </p:stCondLst>
                                        </p:cTn>
                                        <p:tgtEl>
                                          <p:spTgt spid="19"/>
                                        </p:tgtEl>
                                      </p:cBhvr>
                                      <p:to x="100000" y="60000"/>
                                    </p:animScale>
                                    <p:animScale>
                                      <p:cBhvr>
                                        <p:cTn id="197" dur="166" decel="50000">
                                          <p:stCondLst>
                                            <p:cond delay="676"/>
                                          </p:stCondLst>
                                        </p:cTn>
                                        <p:tgtEl>
                                          <p:spTgt spid="19"/>
                                        </p:tgtEl>
                                      </p:cBhvr>
                                      <p:to x="100000" y="100000"/>
                                    </p:animScale>
                                    <p:animScale>
                                      <p:cBhvr>
                                        <p:cTn id="198" dur="26">
                                          <p:stCondLst>
                                            <p:cond delay="1312"/>
                                          </p:stCondLst>
                                        </p:cTn>
                                        <p:tgtEl>
                                          <p:spTgt spid="19"/>
                                        </p:tgtEl>
                                      </p:cBhvr>
                                      <p:to x="100000" y="80000"/>
                                    </p:animScale>
                                    <p:animScale>
                                      <p:cBhvr>
                                        <p:cTn id="199" dur="166" decel="50000">
                                          <p:stCondLst>
                                            <p:cond delay="1338"/>
                                          </p:stCondLst>
                                        </p:cTn>
                                        <p:tgtEl>
                                          <p:spTgt spid="19"/>
                                        </p:tgtEl>
                                      </p:cBhvr>
                                      <p:to x="100000" y="100000"/>
                                    </p:animScale>
                                    <p:animScale>
                                      <p:cBhvr>
                                        <p:cTn id="200" dur="26">
                                          <p:stCondLst>
                                            <p:cond delay="1642"/>
                                          </p:stCondLst>
                                        </p:cTn>
                                        <p:tgtEl>
                                          <p:spTgt spid="19"/>
                                        </p:tgtEl>
                                      </p:cBhvr>
                                      <p:to x="100000" y="90000"/>
                                    </p:animScale>
                                    <p:animScale>
                                      <p:cBhvr>
                                        <p:cTn id="201" dur="166" decel="50000">
                                          <p:stCondLst>
                                            <p:cond delay="1668"/>
                                          </p:stCondLst>
                                        </p:cTn>
                                        <p:tgtEl>
                                          <p:spTgt spid="19"/>
                                        </p:tgtEl>
                                      </p:cBhvr>
                                      <p:to x="100000" y="100000"/>
                                    </p:animScale>
                                    <p:animScale>
                                      <p:cBhvr>
                                        <p:cTn id="202" dur="26">
                                          <p:stCondLst>
                                            <p:cond delay="1808"/>
                                          </p:stCondLst>
                                        </p:cTn>
                                        <p:tgtEl>
                                          <p:spTgt spid="19"/>
                                        </p:tgtEl>
                                      </p:cBhvr>
                                      <p:to x="100000" y="95000"/>
                                    </p:animScale>
                                    <p:animScale>
                                      <p:cBhvr>
                                        <p:cTn id="203" dur="166" decel="50000">
                                          <p:stCondLst>
                                            <p:cond delay="1834"/>
                                          </p:stCondLst>
                                        </p:cTn>
                                        <p:tgtEl>
                                          <p:spTgt spid="19"/>
                                        </p:tgtEl>
                                      </p:cBhvr>
                                      <p:to x="100000" y="100000"/>
                                    </p:animScale>
                                  </p:childTnLst>
                                </p:cTn>
                              </p:par>
                              <p:par>
                                <p:cTn id="204" presetID="26" presetClass="entr" presetSubtype="0" fill="hold" nodeType="withEffect">
                                  <p:stCondLst>
                                    <p:cond delay="0"/>
                                  </p:stCondLst>
                                  <p:childTnLst>
                                    <p:set>
                                      <p:cBhvr>
                                        <p:cTn id="205" dur="1" fill="hold">
                                          <p:stCondLst>
                                            <p:cond delay="0"/>
                                          </p:stCondLst>
                                        </p:cTn>
                                        <p:tgtEl>
                                          <p:spTgt spid="20"/>
                                        </p:tgtEl>
                                        <p:attrNameLst>
                                          <p:attrName>style.visibility</p:attrName>
                                        </p:attrNameLst>
                                      </p:cBhvr>
                                      <p:to>
                                        <p:strVal val="visible"/>
                                      </p:to>
                                    </p:set>
                                    <p:animEffect transition="in" filter="wipe(down)">
                                      <p:cBhvr>
                                        <p:cTn id="206" dur="580">
                                          <p:stCondLst>
                                            <p:cond delay="0"/>
                                          </p:stCondLst>
                                        </p:cTn>
                                        <p:tgtEl>
                                          <p:spTgt spid="20"/>
                                        </p:tgtEl>
                                      </p:cBhvr>
                                    </p:animEffect>
                                    <p:anim calcmode="lin" valueType="num">
                                      <p:cBhvr>
                                        <p:cTn id="20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2" dur="26">
                                          <p:stCondLst>
                                            <p:cond delay="650"/>
                                          </p:stCondLst>
                                        </p:cTn>
                                        <p:tgtEl>
                                          <p:spTgt spid="20"/>
                                        </p:tgtEl>
                                      </p:cBhvr>
                                      <p:to x="100000" y="60000"/>
                                    </p:animScale>
                                    <p:animScale>
                                      <p:cBhvr>
                                        <p:cTn id="213" dur="166" decel="50000">
                                          <p:stCondLst>
                                            <p:cond delay="676"/>
                                          </p:stCondLst>
                                        </p:cTn>
                                        <p:tgtEl>
                                          <p:spTgt spid="20"/>
                                        </p:tgtEl>
                                      </p:cBhvr>
                                      <p:to x="100000" y="100000"/>
                                    </p:animScale>
                                    <p:animScale>
                                      <p:cBhvr>
                                        <p:cTn id="214" dur="26">
                                          <p:stCondLst>
                                            <p:cond delay="1312"/>
                                          </p:stCondLst>
                                        </p:cTn>
                                        <p:tgtEl>
                                          <p:spTgt spid="20"/>
                                        </p:tgtEl>
                                      </p:cBhvr>
                                      <p:to x="100000" y="80000"/>
                                    </p:animScale>
                                    <p:animScale>
                                      <p:cBhvr>
                                        <p:cTn id="215" dur="166" decel="50000">
                                          <p:stCondLst>
                                            <p:cond delay="1338"/>
                                          </p:stCondLst>
                                        </p:cTn>
                                        <p:tgtEl>
                                          <p:spTgt spid="20"/>
                                        </p:tgtEl>
                                      </p:cBhvr>
                                      <p:to x="100000" y="100000"/>
                                    </p:animScale>
                                    <p:animScale>
                                      <p:cBhvr>
                                        <p:cTn id="216" dur="26">
                                          <p:stCondLst>
                                            <p:cond delay="1642"/>
                                          </p:stCondLst>
                                        </p:cTn>
                                        <p:tgtEl>
                                          <p:spTgt spid="20"/>
                                        </p:tgtEl>
                                      </p:cBhvr>
                                      <p:to x="100000" y="90000"/>
                                    </p:animScale>
                                    <p:animScale>
                                      <p:cBhvr>
                                        <p:cTn id="217" dur="166" decel="50000">
                                          <p:stCondLst>
                                            <p:cond delay="1668"/>
                                          </p:stCondLst>
                                        </p:cTn>
                                        <p:tgtEl>
                                          <p:spTgt spid="20"/>
                                        </p:tgtEl>
                                      </p:cBhvr>
                                      <p:to x="100000" y="100000"/>
                                    </p:animScale>
                                    <p:animScale>
                                      <p:cBhvr>
                                        <p:cTn id="218" dur="26">
                                          <p:stCondLst>
                                            <p:cond delay="1808"/>
                                          </p:stCondLst>
                                        </p:cTn>
                                        <p:tgtEl>
                                          <p:spTgt spid="20"/>
                                        </p:tgtEl>
                                      </p:cBhvr>
                                      <p:to x="100000" y="95000"/>
                                    </p:animScale>
                                    <p:animScale>
                                      <p:cBhvr>
                                        <p:cTn id="219"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3" name="Rectangle 2"/>
          <p:cNvSpPr/>
          <p:nvPr/>
        </p:nvSpPr>
        <p:spPr>
          <a:xfrm>
            <a:off x="1733266" y="40944"/>
            <a:ext cx="10140285" cy="6740307"/>
          </a:xfrm>
          <a:prstGeom prst="rect">
            <a:avLst/>
          </a:prstGeom>
        </p:spPr>
        <p:txBody>
          <a:bodyPr wrap="square">
            <a:spAutoFit/>
          </a:bodyPr>
          <a:lstStyle/>
          <a:p>
            <a:pPr algn="just"/>
            <a:r>
              <a:rPr lang="vi-VN" sz="2400" b="1" dirty="0">
                <a:latin typeface="+mj-lt"/>
              </a:rPr>
              <a:t>* Những điều em nắm được về đặc điểm văn bản thông tin qua bài học này:</a:t>
            </a:r>
            <a:endParaRPr lang="vi-VN" sz="2400" b="1" dirty="0">
              <a:solidFill>
                <a:srgbClr val="333333"/>
              </a:solidFill>
              <a:latin typeface="+mj-lt"/>
            </a:endParaRPr>
          </a:p>
          <a:p>
            <a:pPr algn="just"/>
            <a:r>
              <a:rPr lang="vi-VN" sz="2400" dirty="0">
                <a:latin typeface="+mj-lt"/>
              </a:rPr>
              <a:t>- </a:t>
            </a:r>
            <a:r>
              <a:rPr lang="vi-VN" sz="2400" b="1" dirty="0">
                <a:latin typeface="+mj-lt"/>
              </a:rPr>
              <a:t>Mục đích viết: </a:t>
            </a:r>
            <a:r>
              <a:rPr lang="vi-VN" sz="2400" dirty="0">
                <a:latin typeface="+mj-lt"/>
              </a:rPr>
              <a:t>Nhằm truyền đạt thông tin, kiến thức</a:t>
            </a:r>
            <a:endParaRPr lang="vi-VN" sz="2400" dirty="0">
              <a:solidFill>
                <a:srgbClr val="333333"/>
              </a:solidFill>
              <a:latin typeface="+mj-lt"/>
            </a:endParaRPr>
          </a:p>
          <a:p>
            <a:pPr algn="just"/>
            <a:r>
              <a:rPr lang="vi-VN" sz="2400" dirty="0">
                <a:latin typeface="+mj-lt"/>
              </a:rPr>
              <a:t>- </a:t>
            </a:r>
            <a:r>
              <a:rPr lang="vi-VN" sz="2400" b="1" dirty="0">
                <a:latin typeface="+mj-lt"/>
              </a:rPr>
              <a:t>Hình thức văn bản</a:t>
            </a:r>
            <a:r>
              <a:rPr lang="vi-VN" sz="2400" dirty="0">
                <a:latin typeface="+mj-lt"/>
              </a:rPr>
              <a:t>: Thông báo, chỉ dẫn, hướng dẫn sử dụng sản phẩm, văn bản hành chính, bản tin, …</a:t>
            </a:r>
            <a:endParaRPr lang="vi-VN" sz="2400" dirty="0">
              <a:solidFill>
                <a:srgbClr val="333333"/>
              </a:solidFill>
              <a:latin typeface="+mj-lt"/>
            </a:endParaRPr>
          </a:p>
          <a:p>
            <a:pPr algn="just"/>
            <a:r>
              <a:rPr lang="vi-VN" sz="2400" b="1" dirty="0">
                <a:latin typeface="+mj-lt"/>
              </a:rPr>
              <a:t>- Cách triển khai nội dung: </a:t>
            </a:r>
            <a:endParaRPr lang="vi-VN" sz="2400" b="1" dirty="0">
              <a:solidFill>
                <a:srgbClr val="333333"/>
              </a:solidFill>
              <a:latin typeface="+mj-lt"/>
            </a:endParaRPr>
          </a:p>
          <a:p>
            <a:pPr algn="just"/>
            <a:r>
              <a:rPr lang="vi-VN" sz="2400" dirty="0">
                <a:latin typeface="+mj-lt"/>
              </a:rPr>
              <a:t>+ Thông tin có thể được tổ chức theo một trong các cách cấu trúc như: nguyên nhân - kết quả; trật tự thời gian; so sánh và phân loại; vấn đề và giải pháp… </a:t>
            </a:r>
            <a:endParaRPr lang="vi-VN" sz="2400" dirty="0">
              <a:solidFill>
                <a:srgbClr val="333333"/>
              </a:solidFill>
              <a:latin typeface="+mj-lt"/>
            </a:endParaRPr>
          </a:p>
          <a:p>
            <a:pPr algn="just"/>
            <a:r>
              <a:rPr lang="vi-VN" sz="2400" b="1" dirty="0">
                <a:latin typeface="+mj-lt"/>
              </a:rPr>
              <a:t>- Tính xác thực của vấn đề được nói tới: </a:t>
            </a:r>
            <a:endParaRPr lang="vi-VN" sz="2400" b="1" dirty="0">
              <a:solidFill>
                <a:srgbClr val="333333"/>
              </a:solidFill>
              <a:latin typeface="+mj-lt"/>
            </a:endParaRPr>
          </a:p>
          <a:p>
            <a:pPr algn="just"/>
            <a:r>
              <a:rPr lang="vi-VN" sz="2400" dirty="0">
                <a:latin typeface="+mj-lt"/>
              </a:rPr>
              <a:t>+ Loại văn bản này thường trình bày một cách khách quan, trung thực, không có yếu tố hư cấu, tưởng tượng.</a:t>
            </a:r>
            <a:endParaRPr lang="vi-VN" sz="2400" dirty="0">
              <a:solidFill>
                <a:srgbClr val="333333"/>
              </a:solidFill>
              <a:latin typeface="+mj-lt"/>
            </a:endParaRPr>
          </a:p>
          <a:p>
            <a:pPr algn="just"/>
            <a:r>
              <a:rPr lang="vi-VN" sz="2400" b="1" dirty="0">
                <a:latin typeface="+mj-lt"/>
              </a:rPr>
              <a:t>- Đặc điểm nguồn tài liệu:</a:t>
            </a:r>
            <a:endParaRPr lang="vi-VN" sz="2400" b="1" dirty="0">
              <a:solidFill>
                <a:srgbClr val="333333"/>
              </a:solidFill>
              <a:latin typeface="+mj-lt"/>
            </a:endParaRPr>
          </a:p>
          <a:p>
            <a:pPr algn="just"/>
            <a:r>
              <a:rPr lang="vi-VN" sz="2400" dirty="0">
                <a:latin typeface="+mj-lt"/>
              </a:rPr>
              <a:t>+ Trong văn bản thông tin, người viết thường sử dụng những cách thức hoặc phương tiện để hỗ trợ người đọc tìm kiếm thông tin một cách nhanh chóng và hiệu quả. </a:t>
            </a:r>
            <a:endParaRPr lang="vi-VN" sz="2400" dirty="0">
              <a:solidFill>
                <a:srgbClr val="333333"/>
              </a:solidFill>
              <a:latin typeface="+mj-lt"/>
            </a:endParaRPr>
          </a:p>
          <a:p>
            <a:pPr algn="just"/>
            <a:r>
              <a:rPr lang="vi-VN" sz="2400" dirty="0">
                <a:latin typeface="+mj-lt"/>
              </a:rPr>
              <a:t>+ Ví dụ: Một bảng chú thích, một dòng in đậm, in nghiêng, những nét gạch chân, những dấu sao, dấu hoa thị hoặc những hình ảnh minh họa đều có thể giúp người đọc dễ dàng hơn trong việc xác định vị trí và mối quan hệ của các thông tin để hiểu nội dung văn bản.</a:t>
            </a:r>
            <a:endParaRPr lang="vi-VN" sz="2400" dirty="0">
              <a:solidFill>
                <a:srgbClr val="333333"/>
              </a:solidFill>
              <a:latin typeface="+mj-lt"/>
            </a:endParaRPr>
          </a:p>
        </p:txBody>
      </p:sp>
    </p:spTree>
    <p:extLst>
      <p:ext uri="{BB962C8B-B14F-4D97-AF65-F5344CB8AC3E}">
        <p14:creationId xmlns:p14="http://schemas.microsoft.com/office/powerpoint/2010/main" val="13018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76667"/>
            <a:ext cx="3993226" cy="1646063"/>
          </a:xfrm>
          <a:prstGeom prst="rect">
            <a:avLst/>
          </a:prstGeom>
        </p:spPr>
      </p:pic>
      <p:sp>
        <p:nvSpPr>
          <p:cNvPr id="16" name="Rectangle 15"/>
          <p:cNvSpPr/>
          <p:nvPr/>
        </p:nvSpPr>
        <p:spPr>
          <a:xfrm>
            <a:off x="477671" y="1330784"/>
            <a:ext cx="9512489" cy="5262979"/>
          </a:xfrm>
          <a:prstGeom prst="rect">
            <a:avLst/>
          </a:prstGeom>
        </p:spPr>
        <p:txBody>
          <a:bodyPr wrap="square">
            <a:spAutoFit/>
          </a:bodyPr>
          <a:lstStyle/>
          <a:p>
            <a:pPr algn="just"/>
            <a:r>
              <a:rPr lang="en-US" sz="2800" dirty="0" smtClean="0">
                <a:latin typeface="+mj-lt"/>
              </a:rPr>
              <a:t>     </a:t>
            </a:r>
            <a:r>
              <a:rPr lang="vi-VN" sz="2800" dirty="0" smtClean="0">
                <a:latin typeface="+mj-lt"/>
              </a:rPr>
              <a:t>Em </a:t>
            </a:r>
            <a:r>
              <a:rPr lang="vi-VN" sz="2800" dirty="0">
                <a:latin typeface="+mj-lt"/>
              </a:rPr>
              <a:t>mong sự sống và môi trường Trái Đất khôi phục được nhịp điệu hài hòa và vẻ đẹp vốn có. Bảo vệ môi trường là một hành động rất quan trọng đối với tất cả mọi người. Nếu mọi người không cùng nhau bảo vệ môi trường thì thế giới ngày nay sẽ như thế nào? Hãy tự đặt câu hỏi đó với bản thân mình. Bây giờ đã có rất nhiều nơi bị ô nhiễm môi trường do những người muốn thế giới này bị ô nhiễm xảy ra. Vậy sao những người nhìn thấy như thế mà không bảo gì mà còn làm theo những hành động đó? Mọi người ơi những người làm ô nhiễm môi trường bây giờ còn nhiều hơn những người muốn bảo vệ môi trường. Các bạn có biết ô nhiễm môi trường nó làm hại chúng ta như thế nào không? Vì vậy các bạn hãy chung tay bảo vệ môi trường nhé</a:t>
            </a:r>
            <a:r>
              <a:rPr lang="vi-VN" sz="2800" dirty="0" smtClean="0">
                <a:latin typeface="+mj-lt"/>
              </a:rPr>
              <a:t>!</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49371"/>
            <a:ext cx="3974937" cy="1646063"/>
          </a:xfrm>
          <a:prstGeom prst="rect">
            <a:avLst/>
          </a:prstGeom>
        </p:spPr>
      </p:pic>
      <p:sp>
        <p:nvSpPr>
          <p:cNvPr id="2" name="Rectangle 1"/>
          <p:cNvSpPr/>
          <p:nvPr/>
        </p:nvSpPr>
        <p:spPr>
          <a:xfrm>
            <a:off x="117869" y="1483318"/>
            <a:ext cx="3961067" cy="4401205"/>
          </a:xfrm>
          <a:prstGeom prst="rect">
            <a:avLst/>
          </a:prstGeom>
        </p:spPr>
        <p:txBody>
          <a:bodyPr wrap="square">
            <a:spAutoFit/>
          </a:bodyPr>
          <a:lstStyle/>
          <a:p>
            <a:pPr algn="just"/>
            <a:r>
              <a:rPr lang="vi-VN" sz="2800" dirty="0">
                <a:latin typeface="+mj-lt"/>
              </a:rPr>
              <a:t>Em tự chọn đóng vai người chủ trì một trò chơi trong lễ hội để giới thiệu về trò chơi đó cho những ai tham gia</a:t>
            </a:r>
            <a:endParaRPr lang="vi-VN" sz="2800" dirty="0">
              <a:solidFill>
                <a:srgbClr val="333333"/>
              </a:solidFill>
              <a:latin typeface="+mj-lt"/>
            </a:endParaRPr>
          </a:p>
          <a:p>
            <a:pPr algn="just"/>
            <a:r>
              <a:rPr lang="vi-VN" sz="2800" dirty="0">
                <a:latin typeface="+mj-lt"/>
              </a:rPr>
              <a:t>- Gợi ý: Em có thể đóng vai người chủ trì một trò chơi trong lễ hội như trò đánh đu, kéo co, đấu vật, đập niêu đất, …</a:t>
            </a:r>
            <a:endParaRPr lang="vi-VN" sz="2800" dirty="0">
              <a:solidFill>
                <a:srgbClr val="333333"/>
              </a:solidFill>
              <a:latin typeface="+mj-lt"/>
            </a:endParaRPr>
          </a:p>
        </p:txBody>
      </p:sp>
      <p:pic>
        <p:nvPicPr>
          <p:cNvPr id="5" name="Picture 4"/>
          <p:cNvPicPr>
            <a:picLocks noChangeAspect="1"/>
          </p:cNvPicPr>
          <p:nvPr/>
        </p:nvPicPr>
        <p:blipFill rotWithShape="1">
          <a:blip r:embed="rId4"/>
          <a:srcRect t="18716"/>
          <a:stretch/>
        </p:blipFill>
        <p:spPr>
          <a:xfrm>
            <a:off x="4138710" y="3683921"/>
            <a:ext cx="5325861" cy="2000174"/>
          </a:xfrm>
          <a:prstGeom prst="rect">
            <a:avLst/>
          </a:prstGeom>
        </p:spPr>
      </p:pic>
      <p:pic>
        <p:nvPicPr>
          <p:cNvPr id="6" name="Picture 5"/>
          <p:cNvPicPr>
            <a:picLocks noChangeAspect="1"/>
          </p:cNvPicPr>
          <p:nvPr/>
        </p:nvPicPr>
        <p:blipFill>
          <a:blip r:embed="rId5"/>
          <a:stretch>
            <a:fillRect/>
          </a:stretch>
        </p:blipFill>
        <p:spPr>
          <a:xfrm>
            <a:off x="9584119" y="3683921"/>
            <a:ext cx="2467185" cy="2026536"/>
          </a:xfrm>
          <a:prstGeom prst="rect">
            <a:avLst/>
          </a:prstGeom>
        </p:spPr>
      </p:pic>
      <p:pic>
        <p:nvPicPr>
          <p:cNvPr id="7" name="Picture 6"/>
          <p:cNvPicPr>
            <a:picLocks noChangeAspect="1"/>
          </p:cNvPicPr>
          <p:nvPr/>
        </p:nvPicPr>
        <p:blipFill>
          <a:blip r:embed="rId6"/>
          <a:stretch>
            <a:fillRect/>
          </a:stretch>
        </p:blipFill>
        <p:spPr>
          <a:xfrm>
            <a:off x="6681226" y="1126722"/>
            <a:ext cx="5370078" cy="2388358"/>
          </a:xfrm>
          <a:prstGeom prst="rect">
            <a:avLst/>
          </a:prstGeom>
        </p:spPr>
      </p:pic>
      <p:pic>
        <p:nvPicPr>
          <p:cNvPr id="8" name="Picture 7"/>
          <p:cNvPicPr>
            <a:picLocks noChangeAspect="1"/>
          </p:cNvPicPr>
          <p:nvPr/>
        </p:nvPicPr>
        <p:blipFill>
          <a:blip r:embed="rId7"/>
          <a:stretch>
            <a:fillRect/>
          </a:stretch>
        </p:blipFill>
        <p:spPr>
          <a:xfrm>
            <a:off x="4138710" y="1126722"/>
            <a:ext cx="2388358" cy="2388358"/>
          </a:xfrm>
          <a:prstGeom prst="rect">
            <a:avLst/>
          </a:prstGeom>
        </p:spPr>
      </p:pic>
    </p:spTree>
    <p:extLst>
      <p:ext uri="{BB962C8B-B14F-4D97-AF65-F5344CB8AC3E}">
        <p14:creationId xmlns:p14="http://schemas.microsoft.com/office/powerpoint/2010/main" val="13762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5" name="Google Shape;735;p29"/>
          <p:cNvSpPr/>
          <p:nvPr/>
        </p:nvSpPr>
        <p:spPr>
          <a:xfrm>
            <a:off x="2148425" y="376606"/>
            <a:ext cx="1032571" cy="980269"/>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solidFill>
          <a:ln>
            <a:noFill/>
          </a:ln>
        </p:spPr>
        <p:txBody>
          <a:bodyPr spcFirstLastPara="1" wrap="square" lIns="91425" tIns="45700" rIns="91425" bIns="45700" anchor="ctr" anchorCtr="0">
            <a:noAutofit/>
          </a:bodyPr>
          <a:lstStyle/>
          <a:p>
            <a:pPr algn="ctr">
              <a:buSzPts val="1800"/>
              <a:buFont typeface="Calibri"/>
              <a:buNone/>
            </a:pPr>
            <a:r>
              <a:rPr lang="en" sz="4800" dirty="0" smtClean="0">
                <a:solidFill>
                  <a:srgbClr val="FFFFFF"/>
                </a:solidFill>
                <a:latin typeface="Spicy Rice"/>
                <a:ea typeface="Spicy Rice"/>
                <a:cs typeface="Spicy Rice"/>
                <a:sym typeface="Spicy Rice"/>
              </a:rPr>
              <a:t>II</a:t>
            </a:r>
            <a:endParaRPr sz="4800" dirty="0">
              <a:solidFill>
                <a:srgbClr val="FFFFFF"/>
              </a:solidFill>
              <a:latin typeface="Spicy Rice"/>
              <a:ea typeface="Spicy Rice"/>
              <a:cs typeface="Spicy Rice"/>
              <a:sym typeface="Spicy Rice"/>
            </a:endParaRPr>
          </a:p>
        </p:txBody>
      </p:sp>
      <p:pic>
        <p:nvPicPr>
          <p:cNvPr id="2" name="Picture 1"/>
          <p:cNvPicPr>
            <a:picLocks noChangeAspect="1"/>
          </p:cNvPicPr>
          <p:nvPr/>
        </p:nvPicPr>
        <p:blipFill>
          <a:blip r:embed="rId3"/>
          <a:stretch>
            <a:fillRect/>
          </a:stretch>
        </p:blipFill>
        <p:spPr>
          <a:xfrm>
            <a:off x="3053350" y="157532"/>
            <a:ext cx="6038140" cy="1712211"/>
          </a:xfrm>
          <a:prstGeom prst="rect">
            <a:avLst/>
          </a:prstGeom>
        </p:spPr>
      </p:pic>
      <p:sp>
        <p:nvSpPr>
          <p:cNvPr id="11" name="Rectangle 10"/>
          <p:cNvSpPr/>
          <p:nvPr/>
        </p:nvSpPr>
        <p:spPr>
          <a:xfrm>
            <a:off x="7398510" y="5923128"/>
            <a:ext cx="4553803" cy="523220"/>
          </a:xfrm>
          <a:prstGeom prst="rect">
            <a:avLst/>
          </a:prstGeom>
        </p:spPr>
        <p:txBody>
          <a:bodyPr wrap="square">
            <a:spAutoFit/>
          </a:bodyPr>
          <a:lstStyle/>
          <a:p>
            <a:pPr algn="ctr"/>
            <a:r>
              <a:rPr lang="en-US" sz="2800" dirty="0" err="1" smtClean="0">
                <a:latin typeface="Times New Roman" panose="02020603050405020304" pitchFamily="18" charset="0"/>
                <a:cs typeface="Times New Roman" panose="02020603050405020304" pitchFamily="18" charset="0"/>
              </a:rPr>
              <a:t>Nguyễn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Hữu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Quỳnh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Hương</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920127" y="1671483"/>
            <a:ext cx="6478383" cy="4894327"/>
          </a:xfrm>
          <a:prstGeom prst="rect">
            <a:avLst/>
          </a:prstGeom>
        </p:spPr>
      </p:pic>
      <p:pic>
        <p:nvPicPr>
          <p:cNvPr id="6" name="Picture 5"/>
          <p:cNvPicPr>
            <a:picLocks noChangeAspect="1"/>
          </p:cNvPicPr>
          <p:nvPr/>
        </p:nvPicPr>
        <p:blipFill>
          <a:blip r:embed="rId5"/>
          <a:stretch>
            <a:fillRect/>
          </a:stretch>
        </p:blipFill>
        <p:spPr>
          <a:xfrm>
            <a:off x="7130005" y="1671483"/>
            <a:ext cx="4822308" cy="4394741"/>
          </a:xfrm>
          <a:prstGeom prst="rect">
            <a:avLst/>
          </a:prstGeom>
        </p:spPr>
      </p:pic>
    </p:spTree>
    <p:extLst>
      <p:ext uri="{BB962C8B-B14F-4D97-AF65-F5344CB8AC3E}">
        <p14:creationId xmlns:p14="http://schemas.microsoft.com/office/powerpoint/2010/main" val="328699974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9" name="Rectangle 8"/>
          <p:cNvSpPr/>
          <p:nvPr/>
        </p:nvSpPr>
        <p:spPr>
          <a:xfrm>
            <a:off x="2388808" y="1172227"/>
            <a:ext cx="6318464" cy="584775"/>
          </a:xfrm>
          <a:prstGeom prst="rect">
            <a:avLst/>
          </a:prstGeom>
        </p:spPr>
        <p:txBody>
          <a:bodyPr wrap="square">
            <a:spAutoFit/>
          </a:bodyPr>
          <a:lstStyle/>
          <a:p>
            <a:r>
              <a:rPr lang="en-US" sz="3200" b="1" dirty="0" err="1" smtClean="0">
                <a:latin typeface="Times New Roman" panose="02020603050405020304" pitchFamily="18" charset="0"/>
                <a:cs typeface="Times New Roman" panose="02020603050405020304" pitchFamily="18" charset="0"/>
              </a:rPr>
              <a:t>Đặc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điểm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loại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p:txBody>
      </p:sp>
      <p:sp>
        <p:nvSpPr>
          <p:cNvPr id="17" name="Google Shape;735;p29"/>
          <p:cNvSpPr/>
          <p:nvPr/>
        </p:nvSpPr>
        <p:spPr>
          <a:xfrm>
            <a:off x="1083900" y="974479"/>
            <a:ext cx="1032571" cy="980269"/>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solidFill>
          <a:ln>
            <a:noFill/>
          </a:ln>
        </p:spPr>
        <p:txBody>
          <a:bodyPr spcFirstLastPara="1" wrap="square" lIns="91425" tIns="45700" rIns="91425" bIns="45700" anchor="ctr" anchorCtr="0">
            <a:noAutofit/>
          </a:bodyPr>
          <a:lstStyle/>
          <a:p>
            <a:pPr algn="ctr">
              <a:buSzPts val="1800"/>
              <a:buFont typeface="Calibri"/>
              <a:buNone/>
            </a:pPr>
            <a:r>
              <a:rPr lang="en" sz="4800" dirty="0" smtClean="0">
                <a:solidFill>
                  <a:srgbClr val="FFFFFF"/>
                </a:solidFill>
                <a:latin typeface="Spicy Rice"/>
                <a:ea typeface="Spicy Rice"/>
                <a:cs typeface="Spicy Rice"/>
                <a:sym typeface="Spicy Rice"/>
              </a:rPr>
              <a:t>1</a:t>
            </a:r>
            <a:endParaRPr sz="4800" dirty="0">
              <a:solidFill>
                <a:srgbClr val="FFFFFF"/>
              </a:solidFill>
              <a:latin typeface="Spicy Rice"/>
              <a:ea typeface="Spicy Rice"/>
              <a:cs typeface="Spicy Rice"/>
              <a:sym typeface="Spicy Rice"/>
            </a:endParaRPr>
          </a:p>
        </p:txBody>
      </p:sp>
      <p:sp>
        <p:nvSpPr>
          <p:cNvPr id="18" name="Google Shape;735;p29"/>
          <p:cNvSpPr/>
          <p:nvPr/>
        </p:nvSpPr>
        <p:spPr>
          <a:xfrm>
            <a:off x="1083900" y="3250745"/>
            <a:ext cx="1032571" cy="980269"/>
          </a:xfrm>
          <a:custGeom>
            <a:avLst/>
            <a:gdLst/>
            <a:ahLst/>
            <a:cxnLst/>
            <a:rect l="l" t="t" r="r" b="b"/>
            <a:pathLst>
              <a:path w="2647519" h="2612594" extrusionOk="0">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90000"/>
            </a:schemeClr>
          </a:solidFill>
          <a:ln>
            <a:noFill/>
          </a:ln>
        </p:spPr>
        <p:txBody>
          <a:bodyPr spcFirstLastPara="1" wrap="square" lIns="91425" tIns="45700" rIns="91425" bIns="45700" anchor="ctr" anchorCtr="0">
            <a:noAutofit/>
          </a:bodyPr>
          <a:lstStyle/>
          <a:p>
            <a:pPr algn="ctr">
              <a:buSzPts val="1800"/>
              <a:buFont typeface="Calibri"/>
              <a:buNone/>
            </a:pPr>
            <a:r>
              <a:rPr lang="en" sz="4800" dirty="0">
                <a:solidFill>
                  <a:srgbClr val="FFFFFF"/>
                </a:solidFill>
                <a:latin typeface="Spicy Rice"/>
                <a:ea typeface="Spicy Rice"/>
                <a:cs typeface="Spicy Rice"/>
                <a:sym typeface="Spicy Rice"/>
              </a:rPr>
              <a:t>2</a:t>
            </a:r>
            <a:endParaRPr sz="4800" dirty="0">
              <a:solidFill>
                <a:srgbClr val="FFFFFF"/>
              </a:solidFill>
              <a:latin typeface="Spicy Rice"/>
              <a:ea typeface="Spicy Rice"/>
              <a:cs typeface="Spicy Rice"/>
              <a:sym typeface="Spicy Rice"/>
            </a:endParaRPr>
          </a:p>
        </p:txBody>
      </p:sp>
      <p:sp>
        <p:nvSpPr>
          <p:cNvPr id="21" name="Rectangle 20"/>
          <p:cNvSpPr/>
          <p:nvPr/>
        </p:nvSpPr>
        <p:spPr>
          <a:xfrm>
            <a:off x="2388808" y="3448493"/>
            <a:ext cx="7956195" cy="584775"/>
          </a:xfrm>
          <a:prstGeom prst="rect">
            <a:avLst/>
          </a:prstGeom>
        </p:spPr>
        <p:txBody>
          <a:bodyPr wrap="square">
            <a:spAutoFit/>
          </a:bodyPr>
          <a:lstStyle/>
          <a:p>
            <a:r>
              <a:rPr lang="en-US" sz="3200" b="1" dirty="0" err="1" smtClean="0">
                <a:latin typeface="Times New Roman" panose="02020603050405020304" pitchFamily="18" charset="0"/>
                <a:cs typeface="Times New Roman" panose="02020603050405020304" pitchFamily="18" charset="0"/>
              </a:rPr>
              <a:t>Vấn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chính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nói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388808" y="1954748"/>
            <a:ext cx="9102607" cy="1815882"/>
          </a:xfrm>
          <a:prstGeom prst="rect">
            <a:avLst/>
          </a:prstGeom>
        </p:spPr>
        <p:txBody>
          <a:bodyPr wrap="square">
            <a:spAutoFit/>
          </a:bodyPr>
          <a:lstStyle/>
          <a:p>
            <a:pPr marL="30480" marR="30480" algn="just"/>
            <a:r>
              <a:rPr lang="vi-VN" sz="2800" dirty="0" smtClean="0">
                <a:latin typeface="Times New Roman" panose="02020603050405020304" pitchFamily="18" charset="0"/>
                <a:cs typeface="Times New Roman" panose="02020603050405020304" pitchFamily="18" charset="0"/>
              </a:rPr>
              <a:t>đây </a:t>
            </a:r>
            <a:r>
              <a:rPr lang="vi-VN" sz="2800" dirty="0">
                <a:latin typeface="Times New Roman" panose="02020603050405020304" pitchFamily="18" charset="0"/>
                <a:cs typeface="Times New Roman" panose="02020603050405020304" pitchFamily="18" charset="0"/>
              </a:rPr>
              <a:t>là văn bản thông tin, cung cấp thông tin về một vấn đề, văn bản đưa ra được các số liệu xác thực, ví dụ thuyết </a:t>
            </a:r>
            <a:r>
              <a:rPr lang="vi-VN" sz="2800" dirty="0" smtClean="0">
                <a:latin typeface="Times New Roman" panose="02020603050405020304" pitchFamily="18" charset="0"/>
                <a:cs typeface="Times New Roman" panose="02020603050405020304" pitchFamily="18" charset="0"/>
              </a:rPr>
              <a:t>phục</a:t>
            </a:r>
            <a:r>
              <a:rPr lang="en-US" sz="2800" dirty="0" smtClean="0">
                <a:latin typeface="Times New Roman" panose="02020603050405020304" pitchFamily="18" charset="0"/>
                <a:cs typeface="Times New Roman" panose="02020603050405020304" pitchFamily="18" charset="0"/>
              </a:rPr>
              <a:t>.</a:t>
            </a:r>
          </a:p>
          <a:p>
            <a:pPr marL="30480" marR="30480" algn="just"/>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500039" y="4209230"/>
            <a:ext cx="8991375" cy="1815882"/>
          </a:xfrm>
          <a:prstGeom prst="rect">
            <a:avLst/>
          </a:prstGeom>
        </p:spPr>
        <p:txBody>
          <a:bodyPr wrap="square">
            <a:spAutoFit/>
          </a:bodyPr>
          <a:lstStyle/>
          <a:p>
            <a:pPr marR="30480" algn="just"/>
            <a:r>
              <a:rPr lang="vi-VN" sz="2800" dirty="0" smtClean="0">
                <a:latin typeface="Times New Roman" panose="02020603050405020304" pitchFamily="18" charset="0"/>
                <a:cs typeface="Times New Roman" panose="02020603050405020304" pitchFamily="18" charset="0"/>
              </a:rPr>
              <a:t>Những </a:t>
            </a:r>
            <a:r>
              <a:rPr lang="vi-VN" sz="2800" dirty="0">
                <a:latin typeface="Times New Roman" panose="02020603050405020304" pitchFamily="18" charset="0"/>
                <a:cs typeface="Times New Roman" panose="02020603050405020304" pitchFamily="18" charset="0"/>
              </a:rPr>
              <a:t>tiêu chí xác định một vật liệu, sản phẩm, dịch vụ, địa điểm là thân thiện với môi trường.</a:t>
            </a:r>
            <a:endParaRPr lang="vi-VN" sz="2800" dirty="0">
              <a:solidFill>
                <a:srgbClr val="212529"/>
              </a:solidFill>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3739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animBg="1"/>
      <p:bldP spid="21" grpId="0"/>
      <p:bldP spid="2" grpId="0"/>
      <p:bldP spid="3"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252525"/>
      </a:dk2>
      <a:lt2>
        <a:srgbClr val="EEEEEE"/>
      </a:lt2>
      <a:accent1>
        <a:srgbClr val="ABD6C4"/>
      </a:accent1>
      <a:accent2>
        <a:srgbClr val="DAE9C2"/>
      </a:accent2>
      <a:accent3>
        <a:srgbClr val="F9D2B6"/>
      </a:accent3>
      <a:accent4>
        <a:srgbClr val="ECACA7"/>
      </a:accent4>
      <a:accent5>
        <a:srgbClr val="E38D94"/>
      </a:accent5>
      <a:accent6>
        <a:srgbClr val="8A809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535</Words>
  <Application>Microsoft Office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Times New Roman</vt:lpstr>
      <vt:lpstr>Aldrich</vt:lpstr>
      <vt:lpstr>Arial</vt:lpstr>
      <vt:lpstr>Griffy</vt:lpstr>
      <vt:lpstr>Abril Fatface</vt:lpstr>
      <vt:lpstr>Spicy Rice</vt:lpstr>
      <vt:lpstr>Ubuntu</vt:lpstr>
      <vt:lpstr>Calibri</vt:lpstr>
      <vt:lpstr>Barlow Condensed</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20</cp:revision>
  <dcterms:modified xsi:type="dcterms:W3CDTF">2023-03-01T10:07:23Z</dcterms:modified>
</cp:coreProperties>
</file>