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audio3.wav" ContentType="audio/wav"/>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Lst>
  <p:notesMasterIdLst>
    <p:notesMasterId r:id="rId34"/>
  </p:notesMasterIdLst>
  <p:sldIdLst>
    <p:sldId id="259" r:id="rId4"/>
    <p:sldId id="297" r:id="rId5"/>
    <p:sldId id="299" r:id="rId6"/>
    <p:sldId id="303" r:id="rId7"/>
    <p:sldId id="304" r:id="rId8"/>
    <p:sldId id="305" r:id="rId9"/>
    <p:sldId id="306" r:id="rId10"/>
    <p:sldId id="307" r:id="rId11"/>
    <p:sldId id="301" r:id="rId12"/>
    <p:sldId id="308" r:id="rId13"/>
    <p:sldId id="309" r:id="rId14"/>
    <p:sldId id="310" r:id="rId15"/>
    <p:sldId id="311" r:id="rId16"/>
    <p:sldId id="326" r:id="rId17"/>
    <p:sldId id="324" r:id="rId18"/>
    <p:sldId id="314" r:id="rId19"/>
    <p:sldId id="315" r:id="rId20"/>
    <p:sldId id="323" r:id="rId21"/>
    <p:sldId id="327" r:id="rId22"/>
    <p:sldId id="312" r:id="rId23"/>
    <p:sldId id="300" r:id="rId24"/>
    <p:sldId id="277" r:id="rId25"/>
    <p:sldId id="313" r:id="rId26"/>
    <p:sldId id="322" r:id="rId27"/>
    <p:sldId id="316" r:id="rId28"/>
    <p:sldId id="317" r:id="rId29"/>
    <p:sldId id="318" r:id="rId30"/>
    <p:sldId id="319" r:id="rId31"/>
    <p:sldId id="320" r:id="rId32"/>
    <p:sldId id="321" r:id="rId33"/>
  </p:sldIdLst>
  <p:sldSz cx="18288000" cy="10287000"/>
  <p:notesSz cx="6858000" cy="9144000"/>
  <p:embeddedFontLst>
    <p:embeddedFont>
      <p:font typeface="IreneFlorentina"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E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619"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A6851-E54F-4387-BCAD-69F2D99EB842}" type="datetimeFigureOut">
              <a:rPr lang="en-US" smtClean="0"/>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29172-EC49-438F-9029-39B726FC8AC4}" type="slidenum">
              <a:rPr lang="en-US" smtClean="0"/>
              <a:t>‹#›</a:t>
            </a:fld>
            <a:endParaRPr lang="en-US"/>
          </a:p>
        </p:txBody>
      </p:sp>
    </p:spTree>
    <p:extLst>
      <p:ext uri="{BB962C8B-B14F-4D97-AF65-F5344CB8AC3E}">
        <p14:creationId xmlns:p14="http://schemas.microsoft.com/office/powerpoint/2010/main" val="308001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a:t>
            </a:fld>
            <a:endParaRPr lang="en-US"/>
          </a:p>
        </p:txBody>
      </p:sp>
    </p:spTree>
    <p:extLst>
      <p:ext uri="{BB962C8B-B14F-4D97-AF65-F5344CB8AC3E}">
        <p14:creationId xmlns:p14="http://schemas.microsoft.com/office/powerpoint/2010/main" val="124065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32657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11</a:t>
            </a:fld>
            <a:endParaRPr lang="en-US"/>
          </a:p>
        </p:txBody>
      </p:sp>
    </p:spTree>
    <p:extLst>
      <p:ext uri="{BB962C8B-B14F-4D97-AF65-F5344CB8AC3E}">
        <p14:creationId xmlns:p14="http://schemas.microsoft.com/office/powerpoint/2010/main" val="234296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12</a:t>
            </a:fld>
            <a:endParaRPr lang="en-US"/>
          </a:p>
        </p:txBody>
      </p:sp>
    </p:spTree>
    <p:extLst>
      <p:ext uri="{BB962C8B-B14F-4D97-AF65-F5344CB8AC3E}">
        <p14:creationId xmlns:p14="http://schemas.microsoft.com/office/powerpoint/2010/main" val="1614108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35814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427245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01383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16</a:t>
            </a:fld>
            <a:endParaRPr lang="en-US"/>
          </a:p>
        </p:txBody>
      </p:sp>
    </p:spTree>
    <p:extLst>
      <p:ext uri="{BB962C8B-B14F-4D97-AF65-F5344CB8AC3E}">
        <p14:creationId xmlns:p14="http://schemas.microsoft.com/office/powerpoint/2010/main" val="1503552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17</a:t>
            </a:fld>
            <a:endParaRPr lang="en-US"/>
          </a:p>
        </p:txBody>
      </p:sp>
    </p:spTree>
    <p:extLst>
      <p:ext uri="{BB962C8B-B14F-4D97-AF65-F5344CB8AC3E}">
        <p14:creationId xmlns:p14="http://schemas.microsoft.com/office/powerpoint/2010/main" val="2411891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323688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76256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húng ta nên nhớ tên một số vị thần người Việt xưa thờ cúng, </a:t>
            </a:r>
            <a:r>
              <a:rPr lang="en-US" sz="1200" b="0" i="1" kern="1200" dirty="0" err="1">
                <a:solidFill>
                  <a:schemeClr val="tx1"/>
                </a:solidFill>
                <a:effectLst/>
                <a:latin typeface="+mn-lt"/>
                <a:ea typeface="+mn-ea"/>
                <a:cs typeface="+mn-cs"/>
              </a:rPr>
              <a:t>điều</a:t>
            </a:r>
            <a:r>
              <a:rPr lang="vi-VN" sz="1200" b="0" i="1" kern="1200" dirty="0">
                <a:solidFill>
                  <a:schemeClr val="tx1"/>
                </a:solidFill>
                <a:effectLst/>
                <a:latin typeface="+mn-lt"/>
                <a:ea typeface="+mn-ea"/>
                <a:cs typeface="+mn-cs"/>
              </a:rPr>
              <a:t> đó biểu thị sự tôn trọng, thậm chí kinh sợ đối với các lực lượng tự nhiên như thần Đất, thần Rừng, thần Sông, thần Biển, thần Cây,… Ngoài ra, chúng ta nên nhớ rằng một số lễ tục vẫn còn được duy trì đến ngày hôm nay, điều đó lại một lần nữa cho thấy cách ứng xử đầy nhân văn của tổ tiên xưa đối với những ân huệ mà tự nhiên ban tặng cho con người như lễ cúng cơm mới, lễ cầu mưa, lễ cầu ngư,… Trong bài học hôm nay, chúng ta sẽ cùng đi tìm hiểu một lễ tục vô cùng độc đáo trong văn bản </a:t>
            </a:r>
            <a:r>
              <a:rPr lang="vi-VN" sz="1200" b="1" i="1" kern="1200" dirty="0">
                <a:solidFill>
                  <a:schemeClr val="tx1"/>
                </a:solidFill>
                <a:effectLst/>
                <a:latin typeface="+mn-lt"/>
                <a:ea typeface="+mn-ea"/>
                <a:cs typeface="+mn-cs"/>
              </a:rPr>
              <a:t>Lễ rửa làng của người Lô Lô.</a:t>
            </a:r>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2</a:t>
            </a:fld>
            <a:endParaRPr lang="en-US"/>
          </a:p>
        </p:txBody>
      </p:sp>
    </p:spTree>
    <p:extLst>
      <p:ext uri="{BB962C8B-B14F-4D97-AF65-F5344CB8AC3E}">
        <p14:creationId xmlns:p14="http://schemas.microsoft.com/office/powerpoint/2010/main" val="1383741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626363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21</a:t>
            </a:fld>
            <a:endParaRPr lang="en-US"/>
          </a:p>
        </p:txBody>
      </p:sp>
    </p:spTree>
    <p:extLst>
      <p:ext uri="{BB962C8B-B14F-4D97-AF65-F5344CB8AC3E}">
        <p14:creationId xmlns:p14="http://schemas.microsoft.com/office/powerpoint/2010/main" val="805074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22</a:t>
            </a:fld>
            <a:endParaRPr lang="en-US"/>
          </a:p>
        </p:txBody>
      </p:sp>
    </p:spTree>
    <p:extLst>
      <p:ext uri="{BB962C8B-B14F-4D97-AF65-F5344CB8AC3E}">
        <p14:creationId xmlns:p14="http://schemas.microsoft.com/office/powerpoint/2010/main" val="2224212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23</a:t>
            </a:fld>
            <a:endParaRPr lang="en-US"/>
          </a:p>
        </p:txBody>
      </p:sp>
    </p:spTree>
    <p:extLst>
      <p:ext uri="{BB962C8B-B14F-4D97-AF65-F5344CB8AC3E}">
        <p14:creationId xmlns:p14="http://schemas.microsoft.com/office/powerpoint/2010/main" val="2659990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7870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726E524-60E9-4914-B691-9E5B1477BEB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34139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26</a:t>
            </a:fld>
            <a:endParaRPr lang="en-US">
              <a:solidFill>
                <a:prstClr val="black"/>
              </a:solidFill>
            </a:endParaRPr>
          </a:p>
        </p:txBody>
      </p:sp>
    </p:spTree>
    <p:extLst>
      <p:ext uri="{BB962C8B-B14F-4D97-AF65-F5344CB8AC3E}">
        <p14:creationId xmlns:p14="http://schemas.microsoft.com/office/powerpoint/2010/main" val="4089435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27</a:t>
            </a:fld>
            <a:endParaRPr lang="en-US">
              <a:solidFill>
                <a:prstClr val="black"/>
              </a:solidFill>
            </a:endParaRPr>
          </a:p>
        </p:txBody>
      </p:sp>
    </p:spTree>
    <p:extLst>
      <p:ext uri="{BB962C8B-B14F-4D97-AF65-F5344CB8AC3E}">
        <p14:creationId xmlns:p14="http://schemas.microsoft.com/office/powerpoint/2010/main" val="473704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28</a:t>
            </a:fld>
            <a:endParaRPr lang="en-US">
              <a:solidFill>
                <a:prstClr val="black"/>
              </a:solidFill>
            </a:endParaRPr>
          </a:p>
        </p:txBody>
      </p:sp>
    </p:spTree>
    <p:extLst>
      <p:ext uri="{BB962C8B-B14F-4D97-AF65-F5344CB8AC3E}">
        <p14:creationId xmlns:p14="http://schemas.microsoft.com/office/powerpoint/2010/main" val="1098459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29</a:t>
            </a:fld>
            <a:endParaRPr lang="en-US">
              <a:solidFill>
                <a:prstClr val="black"/>
              </a:solidFill>
            </a:endParaRPr>
          </a:p>
        </p:txBody>
      </p:sp>
    </p:spTree>
    <p:extLst>
      <p:ext uri="{BB962C8B-B14F-4D97-AF65-F5344CB8AC3E}">
        <p14:creationId xmlns:p14="http://schemas.microsoft.com/office/powerpoint/2010/main" val="201213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3</a:t>
            </a:fld>
            <a:endParaRPr lang="en-US"/>
          </a:p>
        </p:txBody>
      </p:sp>
    </p:spTree>
    <p:extLst>
      <p:ext uri="{BB962C8B-B14F-4D97-AF65-F5344CB8AC3E}">
        <p14:creationId xmlns:p14="http://schemas.microsoft.com/office/powerpoint/2010/main" val="237717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30</a:t>
            </a:fld>
            <a:endParaRPr lang="en-US">
              <a:solidFill>
                <a:prstClr val="black"/>
              </a:solidFill>
            </a:endParaRPr>
          </a:p>
        </p:txBody>
      </p:sp>
    </p:spTree>
    <p:extLst>
      <p:ext uri="{BB962C8B-B14F-4D97-AF65-F5344CB8AC3E}">
        <p14:creationId xmlns:p14="http://schemas.microsoft.com/office/powerpoint/2010/main" val="176471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4</a:t>
            </a:fld>
            <a:endParaRPr lang="en-US"/>
          </a:p>
        </p:txBody>
      </p:sp>
    </p:spTree>
    <p:extLst>
      <p:ext uri="{BB962C8B-B14F-4D97-AF65-F5344CB8AC3E}">
        <p14:creationId xmlns:p14="http://schemas.microsoft.com/office/powerpoint/2010/main" val="2932472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5</a:t>
            </a:fld>
            <a:endParaRPr lang="en-US"/>
          </a:p>
        </p:txBody>
      </p:sp>
    </p:spTree>
    <p:extLst>
      <p:ext uri="{BB962C8B-B14F-4D97-AF65-F5344CB8AC3E}">
        <p14:creationId xmlns:p14="http://schemas.microsoft.com/office/powerpoint/2010/main" val="2164379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6</a:t>
            </a:fld>
            <a:endParaRPr lang="en-US"/>
          </a:p>
        </p:txBody>
      </p:sp>
    </p:spTree>
    <p:extLst>
      <p:ext uri="{BB962C8B-B14F-4D97-AF65-F5344CB8AC3E}">
        <p14:creationId xmlns:p14="http://schemas.microsoft.com/office/powerpoint/2010/main" val="203144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7</a:t>
            </a:fld>
            <a:endParaRPr lang="en-US"/>
          </a:p>
        </p:txBody>
      </p:sp>
    </p:spTree>
    <p:extLst>
      <p:ext uri="{BB962C8B-B14F-4D97-AF65-F5344CB8AC3E}">
        <p14:creationId xmlns:p14="http://schemas.microsoft.com/office/powerpoint/2010/main" val="3387935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8</a:t>
            </a:fld>
            <a:endParaRPr lang="en-US"/>
          </a:p>
        </p:txBody>
      </p:sp>
    </p:spTree>
    <p:extLst>
      <p:ext uri="{BB962C8B-B14F-4D97-AF65-F5344CB8AC3E}">
        <p14:creationId xmlns:p14="http://schemas.microsoft.com/office/powerpoint/2010/main" val="327087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9</a:t>
            </a:fld>
            <a:endParaRPr lang="en-US"/>
          </a:p>
        </p:txBody>
      </p:sp>
    </p:spTree>
    <p:extLst>
      <p:ext uri="{BB962C8B-B14F-4D97-AF65-F5344CB8AC3E}">
        <p14:creationId xmlns:p14="http://schemas.microsoft.com/office/powerpoint/2010/main" val="1238719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04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4/26/2024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993037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856002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861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18855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276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554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348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549000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B3F771B-E283-4029-930B-07B53AE623D0}"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41362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B4D151E-D75A-4CF6-8B12-9796D0D5465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6099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2F39893-9E64-48C2-A875-FDEE4D2A410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512800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EDF80CB4-E50E-48BB-A2FB-0A98F2BAA08B}"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48612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A80BE48F-6429-480F-A30F-30CE9292EA21}"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8897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0BF869F0-4894-45AB-A104-1405D257AEE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6092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B367FBE9-36C3-4483-9766-2DC1EBC901FD}"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57265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CD9857B-8EC4-4F1A-AA19-76D9430279B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98873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CBF4C47-502E-4397-9C12-F2AD6A3FBE23}"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2363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979BCA9-C19A-44D3-A822-93FECCA7252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02502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EA3164C-FEB9-4B30-A3DC-116AD0E32C48}"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0941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310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F946B00-2243-4271-A32C-F954EDEC2716}"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6448053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sv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1.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2.sv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17.png"/><Relationship Id="rId4" Type="http://schemas.openxmlformats.org/officeDocument/2006/relationships/image" Target="../media/image43.sv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10.svg"/><Relationship Id="rId4" Type="http://schemas.openxmlformats.org/officeDocument/2006/relationships/image" Target="../media/image43.sv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1.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52.png"/><Relationship Id="rId4" Type="http://schemas.openxmlformats.org/officeDocument/2006/relationships/image" Target="../media/image22.sv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3.png"/><Relationship Id="rId5" Type="http://schemas.openxmlformats.org/officeDocument/2006/relationships/image" Target="../media/image44.png"/><Relationship Id="rId10" Type="http://schemas.openxmlformats.org/officeDocument/2006/relationships/image" Target="../media/image10.svg"/><Relationship Id="rId4" Type="http://schemas.openxmlformats.org/officeDocument/2006/relationships/image" Target="../media/image43.svg"/><Relationship Id="rId9" Type="http://schemas.openxmlformats.org/officeDocument/2006/relationships/image" Target="../media/image9.png"/><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9.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61.svg"/><Relationship Id="rId4" Type="http://schemas.openxmlformats.org/officeDocument/2006/relationships/image" Target="../media/image10.sv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4.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3.png"/><Relationship Id="rId5" Type="http://schemas.openxmlformats.org/officeDocument/2006/relationships/image" Target="../media/image44.png"/><Relationship Id="rId10" Type="http://schemas.openxmlformats.org/officeDocument/2006/relationships/image" Target="../media/image10.svg"/><Relationship Id="rId4" Type="http://schemas.openxmlformats.org/officeDocument/2006/relationships/image" Target="../media/image43.sv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21.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67.svg"/><Relationship Id="rId5" Type="http://schemas.openxmlformats.org/officeDocument/2006/relationships/image" Target="../media/image9.png"/><Relationship Id="rId10" Type="http://schemas.openxmlformats.org/officeDocument/2006/relationships/image" Target="../media/image66.png"/><Relationship Id="rId4" Type="http://schemas.openxmlformats.org/officeDocument/2006/relationships/image" Target="../media/image22.svg"/><Relationship Id="rId9" Type="http://schemas.openxmlformats.org/officeDocument/2006/relationships/image" Target="../media/image65.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71.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2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58.pn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9.svg"/></Relationships>
</file>

<file path=ppt/slides/_rels/slide24.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9.png"/><Relationship Id="rId7"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5.gif"/><Relationship Id="rId3" Type="http://schemas.openxmlformats.org/officeDocument/2006/relationships/slideLayout" Target="../slideLayouts/slideLayout22.xml"/><Relationship Id="rId7" Type="http://schemas.openxmlformats.org/officeDocument/2006/relationships/audio" Target="../media/audio3.wav"/><Relationship Id="rId12" Type="http://schemas.openxmlformats.org/officeDocument/2006/relationships/image" Target="../media/image84.png"/><Relationship Id="rId2" Type="http://schemas.openxmlformats.org/officeDocument/2006/relationships/audio" Target="../media/media2.mp3"/><Relationship Id="rId16" Type="http://schemas.openxmlformats.org/officeDocument/2006/relationships/image" Target="../media/image81.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3.wmf"/><Relationship Id="rId5" Type="http://schemas.openxmlformats.org/officeDocument/2006/relationships/audio" Target="../media/audio1.wav"/><Relationship Id="rId15" Type="http://schemas.openxmlformats.org/officeDocument/2006/relationships/image" Target="../media/image87.png"/><Relationship Id="rId10" Type="http://schemas.openxmlformats.org/officeDocument/2006/relationships/oleObject" Target="../embeddings/oleObject1.bin"/><Relationship Id="rId4" Type="http://schemas.openxmlformats.org/officeDocument/2006/relationships/notesSlide" Target="../notesSlides/notesSlide26.xml"/><Relationship Id="rId9" Type="http://schemas.openxmlformats.org/officeDocument/2006/relationships/audio" Target="../media/audio5.wav"/><Relationship Id="rId1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5.gif"/><Relationship Id="rId3" Type="http://schemas.openxmlformats.org/officeDocument/2006/relationships/slideLayout" Target="../slideLayouts/slideLayout22.xml"/><Relationship Id="rId7" Type="http://schemas.openxmlformats.org/officeDocument/2006/relationships/audio" Target="../media/audio3.wav"/><Relationship Id="rId12" Type="http://schemas.openxmlformats.org/officeDocument/2006/relationships/image" Target="../media/image84.png"/><Relationship Id="rId2" Type="http://schemas.openxmlformats.org/officeDocument/2006/relationships/audio" Target="../media/media2.mp3"/><Relationship Id="rId16" Type="http://schemas.openxmlformats.org/officeDocument/2006/relationships/image" Target="../media/image87.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3.wmf"/><Relationship Id="rId5" Type="http://schemas.openxmlformats.org/officeDocument/2006/relationships/audio" Target="../media/audio1.wav"/><Relationship Id="rId15" Type="http://schemas.openxmlformats.org/officeDocument/2006/relationships/image" Target="../media/image81.png"/><Relationship Id="rId10" Type="http://schemas.openxmlformats.org/officeDocument/2006/relationships/oleObject" Target="../embeddings/oleObject2.bin"/><Relationship Id="rId4" Type="http://schemas.openxmlformats.org/officeDocument/2006/relationships/notesSlide" Target="../notesSlides/notesSlide27.xml"/><Relationship Id="rId9" Type="http://schemas.openxmlformats.org/officeDocument/2006/relationships/audio" Target="../media/audio5.wav"/><Relationship Id="rId1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5.gif"/><Relationship Id="rId3" Type="http://schemas.openxmlformats.org/officeDocument/2006/relationships/slideLayout" Target="../slideLayouts/slideLayout22.xml"/><Relationship Id="rId7" Type="http://schemas.openxmlformats.org/officeDocument/2006/relationships/audio" Target="../media/audio3.wav"/><Relationship Id="rId12" Type="http://schemas.openxmlformats.org/officeDocument/2006/relationships/image" Target="../media/image84.png"/><Relationship Id="rId2" Type="http://schemas.openxmlformats.org/officeDocument/2006/relationships/audio" Target="../media/media2.mp3"/><Relationship Id="rId16" Type="http://schemas.openxmlformats.org/officeDocument/2006/relationships/image" Target="../media/image81.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3.wmf"/><Relationship Id="rId5" Type="http://schemas.openxmlformats.org/officeDocument/2006/relationships/audio" Target="../media/audio1.wav"/><Relationship Id="rId15" Type="http://schemas.openxmlformats.org/officeDocument/2006/relationships/image" Target="../media/image87.png"/><Relationship Id="rId10" Type="http://schemas.openxmlformats.org/officeDocument/2006/relationships/oleObject" Target="../embeddings/oleObject3.bin"/><Relationship Id="rId4" Type="http://schemas.openxmlformats.org/officeDocument/2006/relationships/notesSlide" Target="../notesSlides/notesSlide28.xml"/><Relationship Id="rId9" Type="http://schemas.openxmlformats.org/officeDocument/2006/relationships/audio" Target="../media/audio5.wav"/><Relationship Id="rId14"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5.gif"/><Relationship Id="rId3" Type="http://schemas.openxmlformats.org/officeDocument/2006/relationships/slideLayout" Target="../slideLayouts/slideLayout22.xml"/><Relationship Id="rId7" Type="http://schemas.openxmlformats.org/officeDocument/2006/relationships/audio" Target="../media/audio3.wav"/><Relationship Id="rId12" Type="http://schemas.openxmlformats.org/officeDocument/2006/relationships/image" Target="../media/image84.png"/><Relationship Id="rId2" Type="http://schemas.openxmlformats.org/officeDocument/2006/relationships/audio" Target="../media/media2.mp3"/><Relationship Id="rId16" Type="http://schemas.openxmlformats.org/officeDocument/2006/relationships/image" Target="../media/image81.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3.wmf"/><Relationship Id="rId5" Type="http://schemas.openxmlformats.org/officeDocument/2006/relationships/audio" Target="../media/audio1.wav"/><Relationship Id="rId15" Type="http://schemas.openxmlformats.org/officeDocument/2006/relationships/image" Target="../media/image87.png"/><Relationship Id="rId10" Type="http://schemas.openxmlformats.org/officeDocument/2006/relationships/oleObject" Target="../embeddings/oleObject4.bin"/><Relationship Id="rId4" Type="http://schemas.openxmlformats.org/officeDocument/2006/relationships/notesSlide" Target="../notesSlides/notesSlide29.xml"/><Relationship Id="rId9" Type="http://schemas.openxmlformats.org/officeDocument/2006/relationships/audio" Target="../media/audio5.wav"/><Relationship Id="rId1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5.gif"/><Relationship Id="rId3" Type="http://schemas.openxmlformats.org/officeDocument/2006/relationships/slideLayout" Target="../slideLayouts/slideLayout22.xml"/><Relationship Id="rId7" Type="http://schemas.openxmlformats.org/officeDocument/2006/relationships/audio" Target="../media/audio3.wav"/><Relationship Id="rId12" Type="http://schemas.openxmlformats.org/officeDocument/2006/relationships/image" Target="../media/image84.png"/><Relationship Id="rId2" Type="http://schemas.openxmlformats.org/officeDocument/2006/relationships/audio" Target="../media/media2.mp3"/><Relationship Id="rId16" Type="http://schemas.openxmlformats.org/officeDocument/2006/relationships/image" Target="../media/image81.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3.wmf"/><Relationship Id="rId5" Type="http://schemas.openxmlformats.org/officeDocument/2006/relationships/audio" Target="../media/audio1.wav"/><Relationship Id="rId15" Type="http://schemas.openxmlformats.org/officeDocument/2006/relationships/image" Target="../media/image87.png"/><Relationship Id="rId10" Type="http://schemas.openxmlformats.org/officeDocument/2006/relationships/oleObject" Target="../embeddings/oleObject5.bin"/><Relationship Id="rId4" Type="http://schemas.openxmlformats.org/officeDocument/2006/relationships/notesSlide" Target="../notesSlides/notesSlide30.xml"/><Relationship Id="rId9" Type="http://schemas.openxmlformats.org/officeDocument/2006/relationships/audio" Target="../media/audio5.wav"/><Relationship Id="rId1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6.svg"/><Relationship Id="rId4" Type="http://schemas.openxmlformats.org/officeDocument/2006/relationships/image" Target="../media/image32.sv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62752" y="6747635"/>
            <a:ext cx="1321237" cy="2510665"/>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6747635"/>
            <a:ext cx="1321237" cy="2510665"/>
          </a:xfrm>
          <a:prstGeom prst="rect">
            <a:avLst/>
          </a:prstGeom>
        </p:spPr>
      </p:pic>
      <p:grpSp>
        <p:nvGrpSpPr>
          <p:cNvPr id="3" name="Group 2"/>
          <p:cNvGrpSpPr/>
          <p:nvPr/>
        </p:nvGrpSpPr>
        <p:grpSpPr>
          <a:xfrm>
            <a:off x="2590800" y="571500"/>
            <a:ext cx="14630400" cy="9144000"/>
            <a:chOff x="5410200" y="2390140"/>
            <a:chExt cx="10867792" cy="6896100"/>
          </a:xfrm>
        </p:grpSpPr>
        <p:pic>
          <p:nvPicPr>
            <p:cNvPr id="4" name="Picture 4"/>
            <p:cNvPicPr>
              <a:picLocks noChangeAspect="1"/>
            </p:cNvPicPr>
            <p:nvPr/>
          </p:nvPicPr>
          <p:blipFill>
            <a:blip r:embed="rId5"/>
            <a:srcRect/>
            <a:stretch>
              <a:fillRect/>
            </a:stretch>
          </p:blipFill>
          <p:spPr>
            <a:xfrm rot="-10800000" flipH="1">
              <a:off x="6477439" y="6222129"/>
              <a:ext cx="5333121" cy="679780"/>
            </a:xfrm>
            <a:prstGeom prst="rect">
              <a:avLst/>
            </a:prstGeom>
          </p:spPr>
        </p:pic>
        <p:pic>
          <p:nvPicPr>
            <p:cNvPr id="2" name="Picture 1"/>
            <p:cNvPicPr>
              <a:picLocks noChangeAspect="1"/>
            </p:cNvPicPr>
            <p:nvPr/>
          </p:nvPicPr>
          <p:blipFill>
            <a:blip r:embed="rId6"/>
            <a:stretch>
              <a:fillRect/>
            </a:stretch>
          </p:blipFill>
          <p:spPr>
            <a:xfrm>
              <a:off x="5410200" y="2390140"/>
              <a:ext cx="9753600" cy="6896100"/>
            </a:xfrm>
            <a:prstGeom prst="rect">
              <a:avLst/>
            </a:prstGeom>
          </p:spPr>
        </p:pic>
        <p:grpSp>
          <p:nvGrpSpPr>
            <p:cNvPr id="11" name="Group 6"/>
            <p:cNvGrpSpPr>
              <a:grpSpLocks noChangeAspect="1"/>
            </p:cNvGrpSpPr>
            <p:nvPr/>
          </p:nvGrpSpPr>
          <p:grpSpPr>
            <a:xfrm>
              <a:off x="6629400" y="4383165"/>
              <a:ext cx="7302499" cy="1052753"/>
              <a:chOff x="0" y="338247"/>
              <a:chExt cx="4627350" cy="3167995"/>
            </a:xfrm>
            <a:solidFill>
              <a:schemeClr val="bg1"/>
            </a:solidFill>
          </p:grpSpPr>
          <p:sp>
            <p:nvSpPr>
              <p:cNvPr id="12" name="Freeform 7"/>
              <p:cNvSpPr/>
              <p:nvPr/>
            </p:nvSpPr>
            <p:spPr>
              <a:xfrm>
                <a:off x="0" y="338247"/>
                <a:ext cx="4627350" cy="3167995"/>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pic>
          <p:nvPicPr>
            <p:cNvPr id="13" name="Picture 12"/>
            <p:cNvPicPr>
              <a:picLocks noChangeAspect="1"/>
            </p:cNvPicPr>
            <p:nvPr/>
          </p:nvPicPr>
          <p:blipFill>
            <a:blip r:embed="rId7"/>
            <a:stretch>
              <a:fillRect/>
            </a:stretch>
          </p:blipFill>
          <p:spPr>
            <a:xfrm>
              <a:off x="6642100" y="4382217"/>
              <a:ext cx="7289800" cy="1456818"/>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667" b="99833" l="10000" r="90000">
                          <a14:backgroundMark x1="18833" y1="63167" x2="29000" y2="78833"/>
                          <a14:backgroundMark x1="39167" y1="74500" x2="39167" y2="74500"/>
                        </a14:backgroundRemoval>
                      </a14:imgEffect>
                    </a14:imgLayer>
                  </a14:imgProps>
                </a:ext>
              </a:extLst>
            </a:blip>
            <a:stretch>
              <a:fillRect/>
            </a:stretch>
          </p:blipFill>
          <p:spPr>
            <a:xfrm>
              <a:off x="11947292" y="4925060"/>
              <a:ext cx="4330700" cy="43307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pic>
        <p:nvPicPr>
          <p:cNvPr id="3" name="Picture 2"/>
          <p:cNvPicPr>
            <a:picLocks noChangeAspect="1"/>
          </p:cNvPicPr>
          <p:nvPr/>
        </p:nvPicPr>
        <p:blipFill>
          <a:blip r:embed="rId7"/>
          <a:stretch>
            <a:fillRect/>
          </a:stretch>
        </p:blipFill>
        <p:spPr>
          <a:xfrm>
            <a:off x="1463691" y="335979"/>
            <a:ext cx="14842048" cy="2182451"/>
          </a:xfrm>
          <a:prstGeom prst="rect">
            <a:avLst/>
          </a:prstGeom>
        </p:spPr>
      </p:pic>
      <p:sp>
        <p:nvSpPr>
          <p:cNvPr id="22" name="TextBox 13"/>
          <p:cNvSpPr txBox="1"/>
          <p:nvPr/>
        </p:nvSpPr>
        <p:spPr>
          <a:xfrm>
            <a:off x="733352" y="2518430"/>
            <a:ext cx="12725400" cy="720390"/>
          </a:xfrm>
          <a:prstGeom prst="rect">
            <a:avLst/>
          </a:prstGeom>
        </p:spPr>
        <p:txBody>
          <a:bodyPr wrap="square" lIns="0" tIns="0" rIns="0" bIns="0" rtlCol="0" anchor="t">
            <a:spAutoFit/>
          </a:bodyPr>
          <a:lstStyle/>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cs typeface="Times New Roman" panose="02020603050405020304" pitchFamily="18" charset="0"/>
              </a:rPr>
              <a:t>Giới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thiệu</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dân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tộc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Lô</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Lô</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738432" y="3738015"/>
            <a:ext cx="9929568" cy="6401753"/>
          </a:xfrm>
          <a:prstGeom prst="rect">
            <a:avLst/>
          </a:prstGeom>
        </p:spPr>
        <p:txBody>
          <a:bodyPr wrap="square" lIns="0" tIns="0" rIns="0" bIns="0" rtlCol="0" anchor="t">
            <a:spAutoFit/>
          </a:bodyPr>
          <a:lstStyle/>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thiểu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Việt</a:t>
            </a:r>
            <a:r>
              <a:rPr lang="en-US" sz="4000" dirty="0">
                <a:solidFill>
                  <a:srgbClr val="000000"/>
                </a:solidFill>
                <a:latin typeface="Times New Roman" panose="02020603050405020304" pitchFamily="18" charset="0"/>
                <a:cs typeface="Times New Roman" panose="02020603050405020304" pitchFamily="18" charset="0"/>
              </a:rPr>
              <a:t> Nam</a:t>
            </a: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trú</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tỉnh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Cao </a:t>
            </a:r>
            <a:r>
              <a:rPr lang="en-US" sz="4000" dirty="0" err="1">
                <a:solidFill>
                  <a:srgbClr val="000000"/>
                </a:solidFill>
                <a:latin typeface="Times New Roman" panose="02020603050405020304" pitchFamily="18" charset="0"/>
                <a:cs typeface="Times New Roman" panose="02020603050405020304" pitchFamily="18" charset="0"/>
              </a:rPr>
              <a:t>Bằng</a:t>
            </a:r>
            <a:endParaRPr lang="en-US" sz="4000" dirty="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lối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tập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trung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tính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nét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lễ</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hội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biểu</a:t>
            </a:r>
            <a:endParaRPr lang="en-US" sz="4000" dirty="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chỉ</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vả</a:t>
            </a:r>
            <a:endParaRPr lang="en-US" sz="4000" dirty="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ngắn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gọn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súc</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nêu</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tộc</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endParaRPr lang="vi-VN" sz="4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1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sp>
        <p:nvSpPr>
          <p:cNvPr id="10" name="TextBox 13"/>
          <p:cNvSpPr txBox="1"/>
          <p:nvPr/>
        </p:nvSpPr>
        <p:spPr>
          <a:xfrm>
            <a:off x="3684088" y="1213555"/>
            <a:ext cx="15408625" cy="792461"/>
          </a:xfrm>
          <a:prstGeom prst="rect">
            <a:avLst/>
          </a:prstGeom>
        </p:spPr>
        <p:txBody>
          <a:bodyPr wrap="square" lIns="0" tIns="0" rIns="0" bIns="0" rtlCol="0" anchor="t">
            <a:spAutoFit/>
          </a:bodyPr>
          <a:lstStyle/>
          <a:p>
            <a:pPr algn="just">
              <a:lnSpc>
                <a:spcPct val="130000"/>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Giới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lễ</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hội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rửa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làng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người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Lô</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Lô</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4" name="Picture 8"/>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9335" r="47660" b="10068"/>
          <a:stretch>
            <a:fillRect/>
          </a:stretch>
        </p:blipFill>
        <p:spPr>
          <a:xfrm rot="-10800000" flipV="1">
            <a:off x="13628627" y="9867900"/>
            <a:ext cx="2501150" cy="152400"/>
          </a:xfrm>
          <a:prstGeom prst="rect">
            <a:avLst/>
          </a:prstGeom>
        </p:spPr>
      </p:pic>
      <p:pic>
        <p:nvPicPr>
          <p:cNvPr id="15" name="Picture 9"/>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9335" r="47660" b="10068"/>
          <a:stretch>
            <a:fillRect/>
          </a:stretch>
        </p:blipFill>
        <p:spPr>
          <a:xfrm rot="-10800000" flipV="1">
            <a:off x="1842277" y="9867900"/>
            <a:ext cx="2501150" cy="152400"/>
          </a:xfrm>
          <a:prstGeom prst="rect">
            <a:avLst/>
          </a:prstGeom>
        </p:spPr>
      </p:pic>
      <p:pic>
        <p:nvPicPr>
          <p:cNvPr id="16" name="Picture 15"/>
          <p:cNvPicPr>
            <a:picLocks noChangeAspect="1"/>
          </p:cNvPicPr>
          <p:nvPr/>
        </p:nvPicPr>
        <p:blipFill>
          <a:blip r:embed="rId9"/>
          <a:stretch>
            <a:fillRect/>
          </a:stretch>
        </p:blipFill>
        <p:spPr>
          <a:xfrm>
            <a:off x="1379690" y="2865110"/>
            <a:ext cx="7371028" cy="6243329"/>
          </a:xfrm>
          <a:prstGeom prst="rect">
            <a:avLst/>
          </a:prstGeom>
        </p:spPr>
      </p:pic>
      <p:pic>
        <p:nvPicPr>
          <p:cNvPr id="17" name="Picture 16"/>
          <p:cNvPicPr>
            <a:picLocks noChangeAspect="1"/>
          </p:cNvPicPr>
          <p:nvPr/>
        </p:nvPicPr>
        <p:blipFill>
          <a:blip r:embed="rId10"/>
          <a:stretch>
            <a:fillRect/>
          </a:stretch>
        </p:blipFill>
        <p:spPr>
          <a:xfrm>
            <a:off x="9099402" y="2865110"/>
            <a:ext cx="7082631" cy="6243330"/>
          </a:xfrm>
          <a:prstGeom prst="rect">
            <a:avLst/>
          </a:prstGeom>
        </p:spPr>
      </p:pic>
    </p:spTree>
    <p:extLst>
      <p:ext uri="{BB962C8B-B14F-4D97-AF65-F5344CB8AC3E}">
        <p14:creationId xmlns:p14="http://schemas.microsoft.com/office/powerpoint/2010/main" val="41141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style.rotation</p:attrName>
                                        </p:attrNameLst>
                                      </p:cBhvr>
                                      <p:tavLst>
                                        <p:tav tm="0">
                                          <p:val>
                                            <p:fltVal val="90"/>
                                          </p:val>
                                        </p:tav>
                                        <p:tav tm="100000">
                                          <p:val>
                                            <p:fltVal val="0"/>
                                          </p:val>
                                        </p:tav>
                                      </p:tavLst>
                                    </p:anim>
                                    <p:animEffect transition="in" filter="fade">
                                      <p:cBhvr>
                                        <p:cTn id="2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sp>
        <p:nvSpPr>
          <p:cNvPr id="10" name="TextBox 13"/>
          <p:cNvSpPr txBox="1"/>
          <p:nvPr/>
        </p:nvSpPr>
        <p:spPr>
          <a:xfrm>
            <a:off x="3684088" y="1213555"/>
            <a:ext cx="15408625" cy="792461"/>
          </a:xfrm>
          <a:prstGeom prst="rect">
            <a:avLst/>
          </a:prstGeom>
        </p:spPr>
        <p:txBody>
          <a:bodyPr wrap="square" lIns="0" tIns="0" rIns="0" bIns="0" rtlCol="0" anchor="t">
            <a:spAutoFit/>
          </a:bodyPr>
          <a:lstStyle/>
          <a:p>
            <a:pPr algn="just">
              <a:lnSpc>
                <a:spcPct val="130000"/>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Giới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lễ</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hội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rửa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làng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người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Lô</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Lô</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5" name="Picture 9"/>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9335" r="47660" b="10068"/>
          <a:stretch>
            <a:fillRect/>
          </a:stretch>
        </p:blipFill>
        <p:spPr>
          <a:xfrm rot="-10800000" flipV="1">
            <a:off x="1842277" y="9867900"/>
            <a:ext cx="2501150" cy="152400"/>
          </a:xfrm>
          <a:prstGeom prst="rect">
            <a:avLst/>
          </a:prstGeom>
        </p:spPr>
      </p:pic>
      <p:sp>
        <p:nvSpPr>
          <p:cNvPr id="18" name="TextBox 13"/>
          <p:cNvSpPr txBox="1"/>
          <p:nvPr/>
        </p:nvSpPr>
        <p:spPr>
          <a:xfrm>
            <a:off x="1127258" y="3066360"/>
            <a:ext cx="15873168" cy="1909690"/>
          </a:xfrm>
          <a:prstGeom prst="rect">
            <a:avLst/>
          </a:prstGeom>
          <a:ln w="38100">
            <a:solidFill>
              <a:schemeClr val="accent6">
                <a:lumMod val="75000"/>
              </a:schemeClr>
            </a:solidFill>
            <a:prstDash val="dash"/>
          </a:ln>
        </p:spPr>
        <p:txBody>
          <a:bodyPr wrap="square" lIns="0" tIns="0" rIns="0" bIns="0" rtlCol="0" anchor="t">
            <a:spAutoFit/>
          </a:bodyPr>
          <a:lstStyle/>
          <a:p>
            <a:pPr lvl="0" algn="just">
              <a:lnSpc>
                <a:spcPct val="150000"/>
              </a:lnSpc>
            </a:pP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còn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thú</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19"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14978">
            <a:off x="1218854" y="5544705"/>
            <a:ext cx="1404667" cy="773844"/>
          </a:xfrm>
          <a:prstGeom prst="rect">
            <a:avLst/>
          </a:prstGeom>
        </p:spPr>
      </p:pic>
      <p:sp>
        <p:nvSpPr>
          <p:cNvPr id="20" name="TextBox 13"/>
          <p:cNvSpPr txBox="1"/>
          <p:nvPr/>
        </p:nvSpPr>
        <p:spPr>
          <a:xfrm>
            <a:off x="3150974" y="6039401"/>
            <a:ext cx="9726826" cy="2640723"/>
          </a:xfrm>
          <a:prstGeom prst="rect">
            <a:avLst/>
          </a:prstGeom>
        </p:spPr>
        <p:txBody>
          <a:bodyPr wrap="square" lIns="0" tIns="0" rIns="0" bIns="0" rtlCol="0" anchor="t">
            <a:spAutoFit/>
          </a:bodyPr>
          <a:lstStyle/>
          <a:p>
            <a:pPr lvl="0" algn="just">
              <a:lnSpc>
                <a:spcPct val="130000"/>
              </a:lnSpc>
            </a:pPr>
            <a:r>
              <a:rPr lang="en-US" sz="4400" b="1" dirty="0">
                <a:solidFill>
                  <a:srgbClr val="FF0000"/>
                </a:solidFill>
                <a:latin typeface="Times New Roman" panose="02020603050405020304" pitchFamily="18" charset="0"/>
                <a:cs typeface="Times New Roman" panose="02020603050405020304" pitchFamily="18" charset="0"/>
              </a:rPr>
              <a:t>NT: </a:t>
            </a:r>
            <a:r>
              <a:rPr lang="en-US" sz="4400" dirty="0" err="1">
                <a:solidFill>
                  <a:srgbClr val="FF0000"/>
                </a:solidFill>
                <a:latin typeface="Times New Roman" panose="02020603050405020304" pitchFamily="18" charset="0"/>
                <a:cs typeface="Times New Roman" panose="02020603050405020304" pitchFamily="18" charset="0"/>
              </a:rPr>
              <a:t>Cách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dẫn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trực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tiếp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rất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cụ</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thể</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dễ</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hiểu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tự</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giúp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người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nắm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được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thông</a:t>
            </a:r>
            <a:r>
              <a:rPr lang="en-US" sz="4400" dirty="0">
                <a:solidFill>
                  <a:srgbClr val="FF0000"/>
                </a:solidFill>
                <a:latin typeface="Times New Roman" panose="02020603050405020304" pitchFamily="18" charset="0"/>
                <a:cs typeface="Times New Roman" panose="02020603050405020304" pitchFamily="18" charset="0"/>
              </a:rPr>
              <a:t> tin </a:t>
            </a:r>
            <a:r>
              <a:rPr lang="en-US" sz="4400" dirty="0" err="1">
                <a:solidFill>
                  <a:srgbClr val="FF0000"/>
                </a:solidFill>
                <a:latin typeface="Times New Roman" panose="02020603050405020304" pitchFamily="18" charset="0"/>
                <a:cs typeface="Times New Roman" panose="02020603050405020304" pitchFamily="18" charset="0"/>
              </a:rPr>
              <a:t>chính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văn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bản</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229600" y="4145459"/>
            <a:ext cx="3581400" cy="769441"/>
          </a:xfrm>
          <a:prstGeom prst="rect">
            <a:avLst/>
          </a:prstGeom>
          <a:solidFill>
            <a:schemeClr val="accent2">
              <a:lumMod val="75000"/>
            </a:schemeClr>
          </a:solidFill>
        </p:spPr>
        <p:txBody>
          <a:bodyPr wrap="square">
            <a:spAutoFit/>
          </a:bodyPr>
          <a:lstStyle/>
          <a:p>
            <a:r>
              <a:rPr lang="en-US" sz="4400" dirty="0" err="1">
                <a:solidFill>
                  <a:schemeClr val="bg1"/>
                </a:solidFill>
                <a:latin typeface="Times New Roman" panose="02020603050405020304" pitchFamily="18" charset="0"/>
                <a:cs typeface="Times New Roman" panose="02020603050405020304" pitchFamily="18" charset="0"/>
              </a:rPr>
              <a:t>lễ</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rửa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làng</a:t>
            </a:r>
            <a:r>
              <a:rPr lang="en-US" sz="4400" dirty="0">
                <a:solidFill>
                  <a:schemeClr val="bg1"/>
                </a:solidFill>
                <a:latin typeface="Times New Roman" panose="02020603050405020304" pitchFamily="18" charset="0"/>
                <a:cs typeface="Times New Roman" panose="02020603050405020304" pitchFamily="18" charset="0"/>
              </a:rPr>
              <a:t> </a:t>
            </a:r>
            <a:endParaRPr lang="en-US" sz="4400" dirty="0">
              <a:solidFill>
                <a:schemeClr val="bg1"/>
              </a:solidFill>
            </a:endParaRPr>
          </a:p>
        </p:txBody>
      </p:sp>
      <p:grpSp>
        <p:nvGrpSpPr>
          <p:cNvPr id="22" name="Group 5"/>
          <p:cNvGrpSpPr>
            <a:grpSpLocks noChangeAspect="1"/>
          </p:cNvGrpSpPr>
          <p:nvPr/>
        </p:nvGrpSpPr>
        <p:grpSpPr>
          <a:xfrm>
            <a:off x="13258800" y="5375704"/>
            <a:ext cx="4572000" cy="4848358"/>
            <a:chOff x="0" y="0"/>
            <a:chExt cx="18006060" cy="19094450"/>
          </a:xfrm>
        </p:grpSpPr>
        <p:sp>
          <p:nvSpPr>
            <p:cNvPr id="23" name="Freeform 6"/>
            <p:cNvSpPr/>
            <p:nvPr/>
          </p:nvSpPr>
          <p:spPr>
            <a:xfrm>
              <a:off x="0" y="0"/>
              <a:ext cx="18006061" cy="19094450"/>
            </a:xfrm>
            <a:custGeom>
              <a:avLst/>
              <a:gdLst/>
              <a:ahLst/>
              <a:cxnLst/>
              <a:rect l="l" t="t" r="r" b="b"/>
              <a:pathLst>
                <a:path w="18006061" h="19094450">
                  <a:moveTo>
                    <a:pt x="18006061" y="16098520"/>
                  </a:moveTo>
                  <a:cubicBezTo>
                    <a:pt x="11230610" y="18167350"/>
                    <a:pt x="4155440" y="18900139"/>
                    <a:pt x="0" y="19094450"/>
                  </a:cubicBezTo>
                  <a:lnTo>
                    <a:pt x="0" y="0"/>
                  </a:lnTo>
                  <a:lnTo>
                    <a:pt x="18006061" y="0"/>
                  </a:lnTo>
                </a:path>
              </a:pathLst>
            </a:custGeom>
            <a:blipFill>
              <a:blip r:embed="rId11"/>
              <a:stretch>
                <a:fillRect l="-28745" r="-28745"/>
              </a:stretch>
            </a:blipFill>
          </p:spPr>
          <p:txBody>
            <a:bodyPr/>
            <a:lstStyle/>
            <a:p>
              <a:endParaRPr lang="en-US"/>
            </a:p>
          </p:txBody>
        </p:sp>
      </p:grpSp>
    </p:spTree>
    <p:extLst>
      <p:ext uri="{BB962C8B-B14F-4D97-AF65-F5344CB8AC3E}">
        <p14:creationId xmlns:p14="http://schemas.microsoft.com/office/powerpoint/2010/main" val="17039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2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pic>
        <p:nvPicPr>
          <p:cNvPr id="5" name="Picture 4"/>
          <p:cNvPicPr>
            <a:picLocks noChangeAspect="1"/>
          </p:cNvPicPr>
          <p:nvPr/>
        </p:nvPicPr>
        <p:blipFill>
          <a:blip r:embed="rId7"/>
          <a:stretch>
            <a:fillRect/>
          </a:stretch>
        </p:blipFill>
        <p:spPr>
          <a:xfrm>
            <a:off x="2133600" y="342900"/>
            <a:ext cx="13429776" cy="2208927"/>
          </a:xfrm>
          <a:prstGeom prst="rect">
            <a:avLst/>
          </a:prstGeom>
        </p:spPr>
      </p:pic>
      <p:pic>
        <p:nvPicPr>
          <p:cNvPr id="6" name="Picture 5"/>
          <p:cNvPicPr>
            <a:picLocks noChangeAspect="1"/>
          </p:cNvPicPr>
          <p:nvPr/>
        </p:nvPicPr>
        <p:blipFill>
          <a:blip r:embed="rId8"/>
          <a:stretch>
            <a:fillRect/>
          </a:stretch>
        </p:blipFill>
        <p:spPr>
          <a:xfrm>
            <a:off x="8884715" y="2495885"/>
            <a:ext cx="9912955" cy="2139881"/>
          </a:xfrm>
          <a:prstGeom prst="rect">
            <a:avLst/>
          </a:prstGeom>
        </p:spPr>
      </p:pic>
      <p:pic>
        <p:nvPicPr>
          <p:cNvPr id="4" name="Picture 3"/>
          <p:cNvPicPr>
            <a:picLocks noChangeAspect="1"/>
          </p:cNvPicPr>
          <p:nvPr/>
        </p:nvPicPr>
        <p:blipFill rotWithShape="1">
          <a:blip r:embed="rId9"/>
          <a:srcRect l="30361" r="30178"/>
          <a:stretch/>
        </p:blipFill>
        <p:spPr>
          <a:xfrm>
            <a:off x="2535301" y="2110341"/>
            <a:ext cx="6197014" cy="8838721"/>
          </a:xfrm>
          <a:prstGeom prst="rect">
            <a:avLst/>
          </a:prstGeom>
        </p:spPr>
      </p:pic>
      <p:pic>
        <p:nvPicPr>
          <p:cNvPr id="14" name="Picture 7"/>
          <p:cNvPicPr>
            <a:picLocks noChangeAspect="1"/>
          </p:cNvPicPr>
          <p:nvPr/>
        </p:nvPicPr>
        <p:blipFill>
          <a:blip r:embed="rId10"/>
          <a:srcRect/>
          <a:stretch>
            <a:fillRect/>
          </a:stretch>
        </p:blipFill>
        <p:spPr>
          <a:xfrm>
            <a:off x="6858000" y="2949172"/>
            <a:ext cx="11034135" cy="7360688"/>
          </a:xfrm>
          <a:prstGeom prst="rect">
            <a:avLst/>
          </a:prstGeom>
        </p:spPr>
      </p:pic>
    </p:spTree>
    <p:extLst>
      <p:ext uri="{BB962C8B-B14F-4D97-AF65-F5344CB8AC3E}">
        <p14:creationId xmlns:p14="http://schemas.microsoft.com/office/powerpoint/2010/main" val="197811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1"/>
            <a:ext cx="6303818" cy="5143500"/>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10" name="Picture 29"/>
          <p:cNvPicPr>
            <a:picLocks noGrp="1" noRot="1" noChangeAspect="1" noMove="1" noResize="1" noEditPoints="1" noAdjustHandles="1" noChangeArrowheads="1" noChangeShapeType="1" noCrop="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sp>
        <p:nvSpPr>
          <p:cNvPr id="5" name="Oval 4"/>
          <p:cNvSpPr/>
          <p:nvPr/>
        </p:nvSpPr>
        <p:spPr>
          <a:xfrm>
            <a:off x="4854190" y="3789680"/>
            <a:ext cx="5128009" cy="5087619"/>
          </a:xfrm>
          <a:prstGeom prst="ellipse">
            <a:avLst/>
          </a:prstGeom>
          <a:solidFill>
            <a:srgbClr val="F6E6D2"/>
          </a:solidFill>
          <a:ln>
            <a:solidFill>
              <a:srgbClr val="F6E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10400" y="3066008"/>
            <a:ext cx="9795018" cy="4154984"/>
          </a:xfrm>
          <a:prstGeom prst="rect">
            <a:avLst/>
          </a:prstGeom>
        </p:spPr>
        <p:txBody>
          <a:bodyPr wrap="square">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5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47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pic>
        <p:nvPicPr>
          <p:cNvPr id="14" name="Picture 8"/>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1"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687800" y="8350503"/>
            <a:ext cx="1429444" cy="1918717"/>
          </a:xfrm>
          <a:prstGeom prst="rect">
            <a:avLst/>
          </a:prstGeom>
        </p:spPr>
      </p:pic>
      <p:pic>
        <p:nvPicPr>
          <p:cNvPr id="22" name="Picture 21"/>
          <p:cNvPicPr>
            <a:picLocks noChangeAspect="1"/>
          </p:cNvPicPr>
          <p:nvPr/>
        </p:nvPicPr>
        <p:blipFill>
          <a:blip r:embed="rId13"/>
          <a:stretch>
            <a:fillRect/>
          </a:stretch>
        </p:blipFill>
        <p:spPr>
          <a:xfrm>
            <a:off x="2057400" y="835210"/>
            <a:ext cx="13429776" cy="2208927"/>
          </a:xfrm>
          <a:prstGeom prst="rect">
            <a:avLst/>
          </a:prstGeom>
        </p:spPr>
      </p:pic>
      <p:sp>
        <p:nvSpPr>
          <p:cNvPr id="23" name="Rectangle 22"/>
          <p:cNvSpPr/>
          <p:nvPr/>
        </p:nvSpPr>
        <p:spPr>
          <a:xfrm>
            <a:off x="1295400" y="2892619"/>
            <a:ext cx="6705600" cy="769441"/>
          </a:xfrm>
          <a:prstGeom prst="rect">
            <a:avLst/>
          </a:prstGeom>
        </p:spPr>
        <p:txBody>
          <a:bodyPr wrap="square">
            <a:spAutoFit/>
          </a:bodyPr>
          <a:lstStyle/>
          <a:p>
            <a:r>
              <a:rPr lang="en-US" sz="4400" b="1" dirty="0">
                <a:highlight>
                  <a:srgbClr val="FFFF00"/>
                </a:highlight>
                <a:latin typeface="Times New Roman" panose="02020603050405020304" pitchFamily="18" charset="0"/>
                <a:cs typeface="Times New Roman" panose="02020603050405020304" pitchFamily="18" charset="0"/>
              </a:rPr>
              <a:t>a. </a:t>
            </a:r>
            <a:r>
              <a:rPr lang="en-US" sz="4400" b="1" dirty="0" err="1">
                <a:highlight>
                  <a:srgbClr val="FFFF00"/>
                </a:highlight>
                <a:latin typeface="Times New Roman" panose="02020603050405020304" pitchFamily="18" charset="0"/>
                <a:cs typeface="Times New Roman" panose="02020603050405020304" pitchFamily="18" charset="0"/>
              </a:rPr>
              <a:t>Quá</a:t>
            </a:r>
            <a:r>
              <a:rPr lang="en-US" sz="4400" b="1" dirty="0">
                <a:highlight>
                  <a:srgbClr val="FFFF00"/>
                </a:highlight>
                <a:latin typeface="Times New Roman" panose="02020603050405020304" pitchFamily="18" charset="0"/>
                <a:cs typeface="Times New Roman" panose="02020603050405020304" pitchFamily="18" charset="0"/>
              </a:rPr>
              <a:t> </a:t>
            </a:r>
            <a:r>
              <a:rPr lang="en-US" sz="4400" b="1" dirty="0" err="1">
                <a:highlight>
                  <a:srgbClr val="FFFF00"/>
                </a:highlight>
                <a:latin typeface="Times New Roman" panose="02020603050405020304" pitchFamily="18" charset="0"/>
                <a:cs typeface="Times New Roman" panose="02020603050405020304" pitchFamily="18" charset="0"/>
              </a:rPr>
              <a:t>trình</a:t>
            </a:r>
            <a:r>
              <a:rPr lang="en-US" sz="4400" b="1" dirty="0">
                <a:highlight>
                  <a:srgbClr val="FFFF00"/>
                </a:highlight>
                <a:latin typeface="Times New Roman" panose="02020603050405020304" pitchFamily="18" charset="0"/>
                <a:cs typeface="Times New Roman" panose="02020603050405020304" pitchFamily="18" charset="0"/>
              </a:rPr>
              <a:t> </a:t>
            </a:r>
            <a:r>
              <a:rPr lang="en-US" sz="4400" b="1" dirty="0" err="1">
                <a:highlight>
                  <a:srgbClr val="FFFF00"/>
                </a:highlight>
                <a:latin typeface="Times New Roman" panose="02020603050405020304" pitchFamily="18" charset="0"/>
                <a:cs typeface="Times New Roman" panose="02020603050405020304" pitchFamily="18" charset="0"/>
              </a:rPr>
              <a:t>chuẩn</a:t>
            </a:r>
            <a:r>
              <a:rPr lang="en-US" sz="4400" b="1" dirty="0">
                <a:highlight>
                  <a:srgbClr val="FFFF00"/>
                </a:highlight>
                <a:latin typeface="Times New Roman" panose="02020603050405020304" pitchFamily="18" charset="0"/>
                <a:cs typeface="Times New Roman" panose="02020603050405020304" pitchFamily="18" charset="0"/>
              </a:rPr>
              <a:t> </a:t>
            </a:r>
            <a:r>
              <a:rPr lang="en-US" sz="4400" b="1" dirty="0" err="1">
                <a:highlight>
                  <a:srgbClr val="FFFF00"/>
                </a:highlight>
                <a:latin typeface="Times New Roman" panose="02020603050405020304" pitchFamily="18" charset="0"/>
                <a:cs typeface="Times New Roman" panose="02020603050405020304" pitchFamily="18" charset="0"/>
              </a:rPr>
              <a:t>bị</a:t>
            </a:r>
            <a:r>
              <a:rPr lang="en-US" sz="4400" b="1" dirty="0">
                <a:highlight>
                  <a:srgbClr val="FFFF00"/>
                </a:highlight>
                <a:latin typeface="Times New Roman" panose="02020603050405020304" pitchFamily="18" charset="0"/>
                <a:cs typeface="Times New Roman" panose="02020603050405020304" pitchFamily="18" charset="0"/>
              </a:rPr>
              <a:t>:</a:t>
            </a:r>
          </a:p>
        </p:txBody>
      </p:sp>
      <p:sp>
        <p:nvSpPr>
          <p:cNvPr id="24" name="Rectangle 23"/>
          <p:cNvSpPr/>
          <p:nvPr/>
        </p:nvSpPr>
        <p:spPr>
          <a:xfrm>
            <a:off x="1177691" y="3732741"/>
            <a:ext cx="15683724" cy="6186309"/>
          </a:xfrm>
          <a:prstGeom prst="rect">
            <a:avLst/>
          </a:prstGeom>
        </p:spPr>
        <p:txBody>
          <a:bodyPr wrap="square">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Mọi</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người</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ngồi</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cùng</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nhau</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chọn</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ngày</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tổ</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chức</a:t>
            </a:r>
            <a:endParaRPr lang="en-US" sz="4400" dirty="0">
              <a:highlight>
                <a:srgbClr val="FFFF00"/>
              </a:highlight>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Lễ</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xin</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tổ</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tiên</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đồng</a:t>
            </a:r>
            <a:r>
              <a:rPr lang="en-US" sz="4400" dirty="0">
                <a:highlight>
                  <a:srgbClr val="FFFF00"/>
                </a:highlight>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a:t>
            </a: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b="1" dirty="0" err="1">
                <a:highlight>
                  <a:srgbClr val="FFFF00"/>
                </a:highlight>
                <a:latin typeface="Times New Roman" panose="02020603050405020304" pitchFamily="18" charset="0"/>
                <a:cs typeface="Times New Roman" panose="02020603050405020304" pitchFamily="18" charset="0"/>
              </a:rPr>
              <a:t>Lễ</a:t>
            </a:r>
            <a:r>
              <a:rPr lang="en-US" sz="4400" b="1" dirty="0">
                <a:highlight>
                  <a:srgbClr val="FFFF00"/>
                </a:highlight>
                <a:latin typeface="Times New Roman" panose="02020603050405020304" pitchFamily="18" charset="0"/>
                <a:cs typeface="Times New Roman" panose="02020603050405020304" pitchFamily="18" charset="0"/>
              </a:rPr>
              <a:t> </a:t>
            </a:r>
            <a:r>
              <a:rPr lang="en-US" sz="4400" b="1" dirty="0" err="1">
                <a:highlight>
                  <a:srgbClr val="FFFF00"/>
                </a:highlight>
                <a:latin typeface="Times New Roman" panose="02020603050405020304" pitchFamily="18" charset="0"/>
                <a:cs typeface="Times New Roman" panose="02020603050405020304" pitchFamily="18" charset="0"/>
              </a:rPr>
              <a:t>vật</a:t>
            </a:r>
            <a:r>
              <a:rPr lang="en-US" sz="4400" b="1"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thẻ</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hương</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giấy</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trúc</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thẻ</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nến</a:t>
            </a:r>
            <a:r>
              <a:rPr lang="en-US" sz="4400" dirty="0">
                <a:latin typeface="Times New Roman" panose="02020603050405020304" pitchFamily="18" charset="0"/>
                <a:cs typeface="Times New Roman" panose="02020603050405020304" pitchFamily="18" charset="0"/>
              </a:rPr>
              <a:t>, </a:t>
            </a:r>
            <a:r>
              <a:rPr lang="en-US" sz="4400" dirty="0">
                <a:highlight>
                  <a:srgbClr val="FFFF00"/>
                </a:highlight>
                <a:latin typeface="Times New Roman" panose="02020603050405020304" pitchFamily="18" charset="0"/>
                <a:cs typeface="Times New Roman" panose="02020603050405020304" pitchFamily="18" charset="0"/>
              </a:rPr>
              <a:t>con </a:t>
            </a:r>
            <a:r>
              <a:rPr lang="en-US" sz="4400" dirty="0" err="1">
                <a:highlight>
                  <a:srgbClr val="FFFF00"/>
                </a:highlight>
                <a:latin typeface="Times New Roman" panose="02020603050405020304" pitchFamily="18" charset="0"/>
                <a:cs typeface="Times New Roman" panose="02020603050405020304" pitchFamily="18" charset="0"/>
              </a:rPr>
              <a:t>gà</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trống</a:t>
            </a:r>
            <a:endParaRPr lang="en-US" sz="4400" dirty="0">
              <a:highlight>
                <a:srgbClr val="FFFF00"/>
              </a:highlight>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thầy</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cúng</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sẽ</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thắp</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hương</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khấn</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xin</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tổ</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tiên</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chén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thấm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đổ</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linh</a:t>
            </a:r>
            <a:r>
              <a:rPr lang="en-US" sz="4400" b="1" dirty="0">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nghiệm</a:t>
            </a:r>
            <a:endParaRPr lang="en-US" sz="4400" b="1" dirty="0">
              <a:highlight>
                <a:srgbClr val="FFFF00"/>
              </a:highlight>
              <a:latin typeface="Times New Roman" panose="02020603050405020304" pitchFamily="18" charset="0"/>
              <a:cs typeface="Times New Roman" panose="02020603050405020304" pitchFamily="18" charset="0"/>
            </a:endParaRPr>
          </a:p>
        </p:txBody>
      </p:sp>
      <p:grpSp>
        <p:nvGrpSpPr>
          <p:cNvPr id="17" name="Group 3"/>
          <p:cNvGrpSpPr>
            <a:grpSpLocks noChangeAspect="1"/>
          </p:cNvGrpSpPr>
          <p:nvPr/>
        </p:nvGrpSpPr>
        <p:grpSpPr>
          <a:xfrm>
            <a:off x="13244119" y="2648017"/>
            <a:ext cx="4386212" cy="3970949"/>
            <a:chOff x="0" y="0"/>
            <a:chExt cx="5580380" cy="5052060"/>
          </a:xfrm>
        </p:grpSpPr>
        <p:sp>
          <p:nvSpPr>
            <p:cNvPr id="18" name="Freeform 4"/>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14"/>
              <a:stretch>
                <a:fillRect l="-17959" r="-17959"/>
              </a:stretch>
            </a:blipFill>
          </p:spPr>
          <p:txBody>
            <a:bodyPr/>
            <a:lstStyle/>
            <a:p>
              <a:endParaRPr lang="en-US"/>
            </a:p>
          </p:txBody>
        </p:sp>
      </p:grpSp>
    </p:spTree>
    <p:extLst>
      <p:ext uri="{BB962C8B-B14F-4D97-AF65-F5344CB8AC3E}">
        <p14:creationId xmlns:p14="http://schemas.microsoft.com/office/powerpoint/2010/main" val="40730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down)">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down)">
                                      <p:cBhvr>
                                        <p:cTn id="2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221200" y="-266700"/>
            <a:ext cx="1565285" cy="1917387"/>
          </a:xfrm>
          <a:prstGeom prst="rect">
            <a:avLst/>
          </a:prstGeom>
        </p:spPr>
      </p:pic>
      <p:pic>
        <p:nvPicPr>
          <p:cNvPr id="7"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560" y="411480"/>
            <a:ext cx="1565285" cy="1917387"/>
          </a:xfrm>
          <a:prstGeom prst="rect">
            <a:avLst/>
          </a:prstGeom>
        </p:spPr>
      </p:pic>
      <p:pic>
        <p:nvPicPr>
          <p:cNvPr id="9"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2088">
            <a:off x="17005534" y="9089322"/>
            <a:ext cx="1996615" cy="1099954"/>
          </a:xfrm>
          <a:prstGeom prst="rect">
            <a:avLst/>
          </a:prstGeom>
        </p:spPr>
      </p:pic>
      <p:pic>
        <p:nvPicPr>
          <p:cNvPr id="10" name="Picture 5"/>
          <p:cNvPicPr>
            <a:picLocks noChangeAspect="1"/>
          </p:cNvPicPr>
          <p:nvPr/>
        </p:nvPicPr>
        <p:blipFill>
          <a:blip r:embed="rId7">
            <a:lum bright="70000" contras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7682" y="2328866"/>
            <a:ext cx="16678318" cy="7136479"/>
          </a:xfrm>
          <a:prstGeom prst="rect">
            <a:avLst/>
          </a:prstGeom>
        </p:spPr>
      </p:pic>
      <p:sp>
        <p:nvSpPr>
          <p:cNvPr id="4" name="Rectangle 3"/>
          <p:cNvSpPr/>
          <p:nvPr/>
        </p:nvSpPr>
        <p:spPr>
          <a:xfrm>
            <a:off x="6019800" y="887280"/>
            <a:ext cx="7158265" cy="830997"/>
          </a:xfrm>
          <a:prstGeom prst="rect">
            <a:avLst/>
          </a:prstGeom>
        </p:spPr>
        <p:txBody>
          <a:bodyPr wrap="square">
            <a:spAutoFit/>
          </a:bodyPr>
          <a:lstStyle/>
          <a:p>
            <a:r>
              <a:rPr lang="en-US" sz="4800" b="1" dirty="0">
                <a:latin typeface="Times New Roman" panose="02020603050405020304" pitchFamily="18" charset="0"/>
                <a:cs typeface="Times New Roman" panose="02020603050405020304" pitchFamily="18" charset="0"/>
              </a:rPr>
              <a:t>b. </a:t>
            </a:r>
            <a:r>
              <a:rPr lang="en-US" sz="4800" b="1" dirty="0" err="1">
                <a:latin typeface="Times New Roman" panose="02020603050405020304" pitchFamily="18" charset="0"/>
                <a:cs typeface="Times New Roman" panose="02020603050405020304" pitchFamily="18" charset="0"/>
              </a:rPr>
              <a:t>Quá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diễn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ra</a:t>
            </a:r>
            <a:endParaRPr lang="en-US" sz="4800" b="1" dirty="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5257800" y="3606041"/>
            <a:ext cx="4398264" cy="4398263"/>
            <a:chOff x="178307" y="201168"/>
            <a:chExt cx="4398264" cy="4398263"/>
          </a:xfrm>
        </p:grpSpPr>
        <p:sp>
          <p:nvSpPr>
            <p:cNvPr id="23" name="Oval 22"/>
            <p:cNvSpPr/>
            <p:nvPr/>
          </p:nvSpPr>
          <p:spPr>
            <a:xfrm>
              <a:off x="178307" y="201168"/>
              <a:ext cx="4398264" cy="4398263"/>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a:lstStyle/>
            <a:p>
              <a:endParaRPr lang="en-US"/>
            </a:p>
          </p:txBody>
        </p:sp>
        <p:sp>
          <p:nvSpPr>
            <p:cNvPr id="24" name="Oval 4"/>
            <p:cNvSpPr/>
            <p:nvPr/>
          </p:nvSpPr>
          <p:spPr>
            <a:xfrm>
              <a:off x="792479"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grpSp>
        <p:nvGrpSpPr>
          <p:cNvPr id="20" name="Group 19"/>
          <p:cNvGrpSpPr/>
          <p:nvPr/>
        </p:nvGrpSpPr>
        <p:grpSpPr>
          <a:xfrm>
            <a:off x="8832477" y="3613800"/>
            <a:ext cx="4398264" cy="4398263"/>
            <a:chOff x="3348227" y="201168"/>
            <a:chExt cx="4398264" cy="4398263"/>
          </a:xfrm>
        </p:grpSpPr>
        <p:sp>
          <p:nvSpPr>
            <p:cNvPr id="21" name="Oval 20"/>
            <p:cNvSpPr/>
            <p:nvPr/>
          </p:nvSpPr>
          <p:spPr>
            <a:xfrm>
              <a:off x="3348227" y="201168"/>
              <a:ext cx="4398264" cy="4398263"/>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txBody>
            <a:bodyPr/>
            <a:lstStyle/>
            <a:p>
              <a:endParaRPr lang="en-US"/>
            </a:p>
          </p:txBody>
        </p:sp>
        <p:sp>
          <p:nvSpPr>
            <p:cNvPr id="22" name="Oval 6"/>
            <p:cNvSpPr/>
            <p:nvPr/>
          </p:nvSpPr>
          <p:spPr>
            <a:xfrm>
              <a:off x="4596384"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sp>
        <p:nvSpPr>
          <p:cNvPr id="25" name="Rectangle 24"/>
          <p:cNvSpPr/>
          <p:nvPr/>
        </p:nvSpPr>
        <p:spPr>
          <a:xfrm>
            <a:off x="5535515" y="4235511"/>
            <a:ext cx="3407706" cy="3017686"/>
          </a:xfrm>
          <a:prstGeom prst="rect">
            <a:avLst/>
          </a:prstGeom>
        </p:spPr>
        <p:txBody>
          <a:bodyPr wrap="square">
            <a:spAutoFit/>
          </a:bodyPr>
          <a:lstStyle/>
          <a:p>
            <a:pPr algn="ctr">
              <a:lnSpc>
                <a:spcPct val="150000"/>
              </a:lnSpc>
            </a:pPr>
            <a:r>
              <a:rPr lang="en-US" sz="4400" dirty="0" err="1">
                <a:highlight>
                  <a:srgbClr val="FFFF00"/>
                </a:highlight>
                <a:latin typeface="Times New Roman" panose="02020603050405020304" pitchFamily="18" charset="0"/>
                <a:cs typeface="Times New Roman" panose="02020603050405020304" pitchFamily="18" charset="0"/>
              </a:rPr>
              <a:t>Hoạt</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động</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phải</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thực</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hiện</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theo</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luật</a:t>
            </a:r>
            <a:r>
              <a:rPr lang="en-US" sz="4400" dirty="0">
                <a:highlight>
                  <a:srgbClr val="FFFF00"/>
                </a:highlight>
                <a:latin typeface="Times New Roman" panose="02020603050405020304" pitchFamily="18" charset="0"/>
                <a:cs typeface="Times New Roman" panose="02020603050405020304" pitchFamily="18" charset="0"/>
              </a:rPr>
              <a:t> </a:t>
            </a:r>
            <a:r>
              <a:rPr lang="en-US" sz="4400" dirty="0" err="1">
                <a:highlight>
                  <a:srgbClr val="FFFF00"/>
                </a:highlight>
                <a:latin typeface="Times New Roman" panose="02020603050405020304" pitchFamily="18" charset="0"/>
                <a:cs typeface="Times New Roman" panose="02020603050405020304" pitchFamily="18" charset="0"/>
              </a:rPr>
              <a:t>lệ</a:t>
            </a:r>
            <a:endParaRPr lang="en-US" sz="4400" dirty="0">
              <a:highlight>
                <a:srgbClr val="FFFF00"/>
              </a:highlight>
              <a:latin typeface="Times New Roman" panose="02020603050405020304" pitchFamily="18" charset="0"/>
              <a:cs typeface="Times New Roman" panose="02020603050405020304" pitchFamily="18" charset="0"/>
            </a:endParaRPr>
          </a:p>
        </p:txBody>
      </p:sp>
      <p:sp>
        <p:nvSpPr>
          <p:cNvPr id="26" name="Rectangle 25"/>
          <p:cNvSpPr/>
          <p:nvPr/>
        </p:nvSpPr>
        <p:spPr>
          <a:xfrm>
            <a:off x="9447665" y="4235511"/>
            <a:ext cx="3070233" cy="3017686"/>
          </a:xfrm>
          <a:prstGeom prst="rect">
            <a:avLst/>
          </a:prstGeom>
        </p:spPr>
        <p:txBody>
          <a:bodyPr wrap="square">
            <a:spAutoFit/>
          </a:bodyPr>
          <a:lstStyle/>
          <a:p>
            <a:pPr algn="ctr">
              <a:lnSpc>
                <a:spcPct val="150000"/>
              </a:lnSpc>
            </a:pPr>
            <a:r>
              <a:rPr lang="en-US" sz="4400" dirty="0" err="1">
                <a:solidFill>
                  <a:schemeClr val="bg1"/>
                </a:solidFill>
                <a:latin typeface="Times New Roman" panose="02020603050405020304" pitchFamily="18" charset="0"/>
                <a:cs typeface="Times New Roman" panose="02020603050405020304" pitchFamily="18" charset="0"/>
              </a:rPr>
              <a:t>Hoạt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nằm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ngoài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lệ</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27" name="Right Arrow 26"/>
          <p:cNvSpPr/>
          <p:nvPr/>
        </p:nvSpPr>
        <p:spPr>
          <a:xfrm rot="10800000">
            <a:off x="4087757" y="5812931"/>
            <a:ext cx="914400" cy="4572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13335000" y="5674646"/>
            <a:ext cx="914400" cy="4572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61814" y="4045208"/>
            <a:ext cx="3457786" cy="4832092"/>
          </a:xfrm>
          <a:prstGeom prst="rect">
            <a:avLst/>
          </a:prstGeom>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Diễu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a:t>
            </a:r>
          </a:p>
        </p:txBody>
      </p:sp>
      <p:sp>
        <p:nvSpPr>
          <p:cNvPr id="31" name="Rectangle 30"/>
          <p:cNvSpPr/>
          <p:nvPr/>
        </p:nvSpPr>
        <p:spPr>
          <a:xfrm>
            <a:off x="14091582" y="5070017"/>
            <a:ext cx="3457786" cy="2123658"/>
          </a:xfrm>
          <a:prstGeom prst="rect">
            <a:avLst/>
          </a:prstGeom>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tiệc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212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P spid="27" grpId="0" animBg="1"/>
      <p:bldP spid="29" grpId="0" animBg="1"/>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2662354" y="6520533"/>
            <a:ext cx="3883407"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B. STRAWBERRY</a:t>
            </a:r>
          </a:p>
        </p:txBody>
      </p:sp>
      <p:sp>
        <p:nvSpPr>
          <p:cNvPr id="11" name="TextBox 11"/>
          <p:cNvSpPr txBox="1"/>
          <p:nvPr/>
        </p:nvSpPr>
        <p:spPr>
          <a:xfrm>
            <a:off x="12633779" y="7885976"/>
            <a:ext cx="3911982"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D.  MELON</a:t>
            </a:r>
          </a:p>
        </p:txBody>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47428">
            <a:off x="16784043" y="470751"/>
            <a:ext cx="1404667" cy="773844"/>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5020" y="2272417"/>
            <a:ext cx="1351544" cy="1655566"/>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19501">
            <a:off x="3662522" y="-947611"/>
            <a:ext cx="2825743" cy="2676749"/>
          </a:xfrm>
          <a:prstGeom prst="rect">
            <a:avLst/>
          </a:prstGeom>
        </p:spPr>
      </p:pic>
      <p:grpSp>
        <p:nvGrpSpPr>
          <p:cNvPr id="8" name="Group 6"/>
          <p:cNvGrpSpPr>
            <a:grpSpLocks noChangeAspect="1"/>
          </p:cNvGrpSpPr>
          <p:nvPr/>
        </p:nvGrpSpPr>
        <p:grpSpPr>
          <a:xfrm>
            <a:off x="638584" y="390763"/>
            <a:ext cx="2514600" cy="903916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sp>
        <p:nvSpPr>
          <p:cNvPr id="2" name="Rectangle 1"/>
          <p:cNvSpPr/>
          <p:nvPr/>
        </p:nvSpPr>
        <p:spPr>
          <a:xfrm>
            <a:off x="978351" y="1524846"/>
            <a:ext cx="1837712" cy="6555641"/>
          </a:xfrm>
          <a:prstGeom prst="rect">
            <a:avLst/>
          </a:prstGeom>
        </p:spPr>
        <p:txBody>
          <a:bodyPr wrap="square">
            <a:spAutoFit/>
          </a:bodyPr>
          <a:lstStyle/>
          <a:p>
            <a:pPr algn="ctr">
              <a:lnSpc>
                <a:spcPct val="150000"/>
              </a:lnSpc>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lệ</a:t>
            </a:r>
            <a:endParaRPr lang="en-US" sz="4000" b="1" dirty="0">
              <a:latin typeface="Times New Roman" panose="02020603050405020304" pitchFamily="18" charset="0"/>
              <a:cs typeface="Times New Roman" panose="02020603050405020304" pitchFamily="18" charset="0"/>
            </a:endParaRPr>
          </a:p>
        </p:txBody>
      </p:sp>
      <p:grpSp>
        <p:nvGrpSpPr>
          <p:cNvPr id="12" name="Group 6"/>
          <p:cNvGrpSpPr>
            <a:grpSpLocks noChangeAspect="1"/>
          </p:cNvGrpSpPr>
          <p:nvPr/>
        </p:nvGrpSpPr>
        <p:grpSpPr>
          <a:xfrm>
            <a:off x="3354014" y="376160"/>
            <a:ext cx="14248185" cy="9039169"/>
            <a:chOff x="0" y="0"/>
            <a:chExt cx="4828540" cy="4716780"/>
          </a:xfrm>
          <a:solidFill>
            <a:schemeClr val="bg1"/>
          </a:solidFill>
        </p:grpSpPr>
        <p:sp>
          <p:nvSpPr>
            <p:cNvPr id="13"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sp>
        <p:nvSpPr>
          <p:cNvPr id="14" name="Rectangle 13"/>
          <p:cNvSpPr/>
          <p:nvPr/>
        </p:nvSpPr>
        <p:spPr>
          <a:xfrm>
            <a:off x="3912499" y="1217330"/>
            <a:ext cx="13017287" cy="7478970"/>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nam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trợ</a:t>
            </a:r>
            <a:r>
              <a:rPr lang="en-US" sz="4000" dirty="0">
                <a:latin typeface="Times New Roman" panose="02020603050405020304" pitchFamily="18" charset="0"/>
                <a:cs typeface="Times New Roman" panose="02020603050405020304" pitchFamily="18" charset="0"/>
              </a:rPr>
              <a:t>.</a:t>
            </a:r>
          </a:p>
          <a:p>
            <a:pPr algn="just"/>
            <a:endParaRPr lang="en-US" sz="4000" b="1"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a:p>
            <a:pPr algn="just"/>
            <a:endParaRPr lang="en-US" sz="4000" b="1"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Đồ</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2 con </a:t>
            </a:r>
            <a:r>
              <a:rPr lang="en-US" sz="4000" dirty="0" err="1">
                <a:latin typeface="Times New Roman" panose="02020603050405020304" pitchFamily="18" charset="0"/>
                <a:cs typeface="Times New Roman" panose="02020603050405020304" pitchFamily="18" charset="0"/>
              </a:rPr>
              <a:t>dê</a:t>
            </a:r>
            <a:r>
              <a:rPr lang="en-US" sz="4000" dirty="0">
                <a:latin typeface="Times New Roman" panose="02020603050405020304" pitchFamily="18" charset="0"/>
                <a:cs typeface="Times New Roman" panose="02020603050405020304" pitchFamily="18" charset="0"/>
              </a:rPr>
              <a:t>, 1 con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rượu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tre</a:t>
            </a:r>
            <a:r>
              <a:rPr lang="en-US" sz="4000" dirty="0">
                <a:latin typeface="Times New Roman" panose="02020603050405020304" pitchFamily="18" charset="0"/>
                <a:cs typeface="Times New Roman" panose="02020603050405020304" pitchFamily="18" charset="0"/>
              </a:rPr>
              <a:t> to….</a:t>
            </a:r>
          </a:p>
          <a:p>
            <a:pPr algn="just"/>
            <a:endParaRPr lang="en-US" sz="4000" b="1"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dắt</a:t>
            </a:r>
            <a:r>
              <a:rPr lang="en-US" sz="4000" dirty="0">
                <a:latin typeface="Times New Roman" panose="02020603050405020304" pitchFamily="18" charset="0"/>
                <a:cs typeface="Times New Roman" panose="02020603050405020304" pitchFamily="18" charset="0"/>
              </a:rPr>
              <a:t> 2 con </a:t>
            </a:r>
            <a:r>
              <a:rPr lang="en-US" sz="4000" dirty="0" err="1">
                <a:latin typeface="Times New Roman" panose="02020603050405020304" pitchFamily="18" charset="0"/>
                <a:cs typeface="Times New Roman" panose="02020603050405020304" pitchFamily="18" charset="0"/>
              </a:rPr>
              <a:t>dê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88863" y="8532609"/>
            <a:ext cx="4856652" cy="2161210"/>
          </a:xfrm>
          <a:prstGeom prst="rect">
            <a:avLst/>
          </a:prstGeom>
        </p:spPr>
      </p:pic>
    </p:spTree>
    <p:extLst>
      <p:ext uri="{BB962C8B-B14F-4D97-AF65-F5344CB8AC3E}">
        <p14:creationId xmlns:p14="http://schemas.microsoft.com/office/powerpoint/2010/main" val="928618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barn(inVertical)">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down)">
                                      <p:cBhvr>
                                        <p:cTn id="30" dur="500"/>
                                        <p:tgtEl>
                                          <p:spTgt spid="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Effect transition="in" filter="barn(inVertical)">
                                      <p:cBhvr>
                                        <p:cTn id="35"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7779"/>
            <a:ext cx="18288000" cy="10260391"/>
          </a:xfrm>
          <a:prstGeom prst="rect">
            <a:avLst/>
          </a:prstGeom>
        </p:spPr>
      </p:pic>
      <p:grpSp>
        <p:nvGrpSpPr>
          <p:cNvPr id="8" name="Group 6"/>
          <p:cNvGrpSpPr>
            <a:grpSpLocks noChangeAspect="1"/>
          </p:cNvGrpSpPr>
          <p:nvPr/>
        </p:nvGrpSpPr>
        <p:grpSpPr>
          <a:xfrm>
            <a:off x="501733" y="376160"/>
            <a:ext cx="8845818" cy="156279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34873" y="-737790"/>
            <a:ext cx="2825743" cy="2676749"/>
          </a:xfrm>
          <a:prstGeom prst="rect">
            <a:avLst/>
          </a:prstGeom>
        </p:spPr>
      </p:pic>
      <p:sp>
        <p:nvSpPr>
          <p:cNvPr id="2" name="Rectangle 1"/>
          <p:cNvSpPr/>
          <p:nvPr/>
        </p:nvSpPr>
        <p:spPr>
          <a:xfrm>
            <a:off x="705285" y="600584"/>
            <a:ext cx="8438715" cy="1107996"/>
          </a:xfrm>
          <a:prstGeom prst="rect">
            <a:avLst/>
          </a:prstGeom>
        </p:spPr>
        <p:txBody>
          <a:bodyPr wrap="square">
            <a:spAutoFit/>
          </a:bodyPr>
          <a:lstStyle/>
          <a:p>
            <a:pPr algn="ct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nằm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ngoài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lệ</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5285" y="2695369"/>
            <a:ext cx="10744200" cy="6555641"/>
          </a:xfrm>
          <a:prstGeom prst="rect">
            <a:avLst/>
          </a:prstGeom>
        </p:spPr>
        <p:txBody>
          <a:bodyPr wrap="square">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khởi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rượu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thơm</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uống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rượu</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17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circle(in)">
                                      <p:cBhvr>
                                        <p:cTn id="20" dur="2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pic>
        <p:nvPicPr>
          <p:cNvPr id="14" name="Picture 8"/>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1"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687800" y="8350503"/>
            <a:ext cx="1429444" cy="1918717"/>
          </a:xfrm>
          <a:prstGeom prst="rect">
            <a:avLst/>
          </a:prstGeom>
        </p:spPr>
      </p:pic>
      <p:sp>
        <p:nvSpPr>
          <p:cNvPr id="24" name="Rectangle 23"/>
          <p:cNvSpPr/>
          <p:nvPr/>
        </p:nvSpPr>
        <p:spPr>
          <a:xfrm>
            <a:off x="1567539" y="3350361"/>
            <a:ext cx="15683724" cy="6186309"/>
          </a:xfrm>
          <a:prstGeom prst="rect">
            <a:avLst/>
          </a:prstGeom>
        </p:spPr>
        <p:txBody>
          <a:bodyPr wrap="square">
            <a:spAutoFit/>
          </a:bodyPr>
          <a:lstStyle/>
          <a:p>
            <a:pPr algn="just">
              <a:lnSpc>
                <a:spcPct val="15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Những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quy</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định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nghiêm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ngặt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hoạt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động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sau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ngày</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lễ</a:t>
            </a:r>
            <a:r>
              <a:rPr lang="en-US" sz="4400" b="1"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lễ</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cúng</a:t>
            </a:r>
            <a:r>
              <a:rPr lang="en-US" sz="4400" dirty="0">
                <a:solidFill>
                  <a:prstClr val="black"/>
                </a:solidFill>
                <a:latin typeface="Times New Roman" panose="02020603050405020304" pitchFamily="18" charset="0"/>
                <a:cs typeface="Times New Roman" panose="02020603050405020304" pitchFamily="18" charset="0"/>
              </a:rPr>
              <a:t>, 9 </a:t>
            </a:r>
            <a:r>
              <a:rPr lang="en-US" sz="4400" dirty="0" err="1">
                <a:solidFill>
                  <a:prstClr val="black"/>
                </a:solidFill>
                <a:latin typeface="Times New Roman" panose="02020603050405020304" pitchFamily="18" charset="0"/>
                <a:cs typeface="Times New Roman" panose="02020603050405020304" pitchFamily="18" charset="0"/>
              </a:rPr>
              <a:t>ngày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làng</a:t>
            </a:r>
            <a:endParaRPr lang="en-US" sz="44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chẳng</a:t>
            </a:r>
            <a:r>
              <a:rPr lang="en-US" sz="4400" dirty="0">
                <a:solidFill>
                  <a:prstClr val="black"/>
                </a:solidFill>
                <a:latin typeface="Times New Roman" panose="02020603050405020304" pitchFamily="18" charset="0"/>
                <a:cs typeface="Times New Roman" panose="02020603050405020304" pitchFamily="18" charset="0"/>
              </a:rPr>
              <a:t> may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sửa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soạn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lễ</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cúng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b="1" dirty="0">
                <a:solidFill>
                  <a:prstClr val="black"/>
                </a:solidFill>
                <a:latin typeface="Times New Roman" panose="02020603050405020304" pitchFamily="18" charset="0"/>
                <a:cs typeface="Times New Roman" panose="02020603050405020304" pitchFamily="18" charset="0"/>
              </a:rPr>
              <a:t>- NT: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ngắn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gọn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rõ</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nét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hoạt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buổi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lễ</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172200" y="1215479"/>
            <a:ext cx="7341981"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lễ</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78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circle(in)">
                                      <p:cBhvr>
                                        <p:cTn id="17" dur="20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 calcmode="lin" valueType="num">
                                      <p:cBhvr additive="base">
                                        <p:cTn id="2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
          <p:cNvGrpSpPr/>
          <p:nvPr/>
        </p:nvGrpSpPr>
        <p:grpSpPr>
          <a:xfrm>
            <a:off x="9653982" y="2419718"/>
            <a:ext cx="8634018" cy="3333381"/>
            <a:chOff x="0" y="0"/>
            <a:chExt cx="3394510" cy="1093028"/>
          </a:xfrm>
        </p:grpSpPr>
        <p:sp>
          <p:nvSpPr>
            <p:cNvPr id="2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txBody>
            <a:bodyPr/>
            <a:lstStyle/>
            <a:p>
              <a:endParaRPr lang="en-US"/>
            </a:p>
          </p:txBody>
        </p:sp>
      </p:grpSp>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47428">
            <a:off x="5619" y="437308"/>
            <a:ext cx="1404667" cy="773844"/>
          </a:xfrm>
          <a:prstGeom prst="rect">
            <a:avLst/>
          </a:prstGeom>
        </p:spPr>
      </p:pic>
      <p:cxnSp>
        <p:nvCxnSpPr>
          <p:cNvPr id="16" name="Straight Connector 15"/>
          <p:cNvCxnSpPr/>
          <p:nvPr/>
        </p:nvCxnSpPr>
        <p:spPr>
          <a:xfrm>
            <a:off x="14151048" y="6176498"/>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173200" y="6922054"/>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p:cNvPicPr>
          <p:nvPr/>
        </p:nvPicPr>
        <p:blipFill>
          <a:blip r:embed="rId5"/>
          <a:srcRect l="19657"/>
          <a:stretch>
            <a:fillRect/>
          </a:stretch>
        </p:blipFill>
        <p:spPr>
          <a:xfrm>
            <a:off x="-1600200" y="580456"/>
            <a:ext cx="11800411" cy="9791700"/>
          </a:xfrm>
          <a:prstGeom prst="rect">
            <a:avLst/>
          </a:prstGeom>
        </p:spPr>
      </p:pic>
      <p:pic>
        <p:nvPicPr>
          <p:cNvPr id="3" name="Picture 2"/>
          <p:cNvPicPr>
            <a:picLocks noChangeAspect="1"/>
          </p:cNvPicPr>
          <p:nvPr/>
        </p:nvPicPr>
        <p:blipFill>
          <a:blip r:embed="rId6"/>
          <a:stretch>
            <a:fillRect/>
          </a:stretch>
        </p:blipFill>
        <p:spPr>
          <a:xfrm>
            <a:off x="9653982" y="2482002"/>
            <a:ext cx="8437595" cy="3694496"/>
          </a:xfrm>
          <a:prstGeom prst="rect">
            <a:avLst/>
          </a:prstGeom>
        </p:spPr>
      </p:pic>
      <p:pic>
        <p:nvPicPr>
          <p:cNvPr id="4" name="Picture 3"/>
          <p:cNvPicPr>
            <a:picLocks noChangeAspect="1"/>
          </p:cNvPicPr>
          <p:nvPr/>
        </p:nvPicPr>
        <p:blipFill>
          <a:blip r:embed="rId7"/>
          <a:stretch>
            <a:fillRect/>
          </a:stretch>
        </p:blipFill>
        <p:spPr>
          <a:xfrm>
            <a:off x="14325600" y="6134100"/>
            <a:ext cx="4121253" cy="1072989"/>
          </a:xfrm>
          <a:prstGeom prst="rect">
            <a:avLst/>
          </a:prstGeom>
        </p:spPr>
      </p:pic>
      <p:pic>
        <p:nvPicPr>
          <p:cNvPr id="21"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06739" y="-352484"/>
            <a:ext cx="7315200" cy="2487168"/>
          </a:xfrm>
          <a:prstGeom prst="rect">
            <a:avLst/>
          </a:prstGeom>
        </p:spPr>
      </p:pic>
    </p:spTree>
    <p:extLst>
      <p:ext uri="{BB962C8B-B14F-4D97-AF65-F5344CB8AC3E}">
        <p14:creationId xmlns:p14="http://schemas.microsoft.com/office/powerpoint/2010/main" val="311825143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4038600" y="371531"/>
            <a:ext cx="99822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pic>
        <p:nvPicPr>
          <p:cNvPr id="3" name="Picture 2"/>
          <p:cNvPicPr>
            <a:picLocks noChangeAspect="1"/>
          </p:cNvPicPr>
          <p:nvPr/>
        </p:nvPicPr>
        <p:blipFill>
          <a:blip r:embed="rId7"/>
          <a:stretch>
            <a:fillRect/>
          </a:stretch>
        </p:blipFill>
        <p:spPr>
          <a:xfrm>
            <a:off x="4648200" y="209677"/>
            <a:ext cx="8444786" cy="2563451"/>
          </a:xfrm>
          <a:prstGeom prst="rect">
            <a:avLst/>
          </a:prstGeom>
        </p:spPr>
      </p:pic>
      <p:sp>
        <p:nvSpPr>
          <p:cNvPr id="4" name="Rectangle 3"/>
          <p:cNvSpPr/>
          <p:nvPr/>
        </p:nvSpPr>
        <p:spPr>
          <a:xfrm>
            <a:off x="1482163" y="2684162"/>
            <a:ext cx="10990676" cy="5356787"/>
          </a:xfrm>
          <a:prstGeom prst="rect">
            <a:avLst/>
          </a:prstGeom>
        </p:spPr>
        <p:txBody>
          <a:bodyPr wrap="square">
            <a:spAutoFit/>
          </a:bodyPr>
          <a:lstStyle/>
          <a:p>
            <a:pPr marR="30480" algn="just">
              <a:lnSpc>
                <a:spcPct val="150000"/>
              </a:lnSpc>
              <a:spcAft>
                <a:spcPts val="1200"/>
              </a:spcAft>
            </a:pPr>
            <a:r>
              <a:rPr lang="vi-VN" sz="4400" b="1" dirty="0">
                <a:solidFill>
                  <a:schemeClr val="tx1">
                    <a:lumMod val="95000"/>
                    <a:lumOff val="5000"/>
                  </a:schemeClr>
                </a:solidFill>
                <a:latin typeface="+mj-lt"/>
              </a:rPr>
              <a:t>- </a:t>
            </a:r>
            <a:r>
              <a:rPr lang="vi-VN" sz="4400" dirty="0">
                <a:solidFill>
                  <a:schemeClr val="tx1">
                    <a:lumMod val="95000"/>
                    <a:lumOff val="5000"/>
                  </a:schemeClr>
                </a:solidFill>
                <a:latin typeface="+mj-lt"/>
              </a:rPr>
              <a:t>Dân làng cảm thấy tin tưởng vào tương lai phía trước</a:t>
            </a:r>
          </a:p>
          <a:p>
            <a:pPr marR="30480" algn="just">
              <a:lnSpc>
                <a:spcPct val="150000"/>
              </a:lnSpc>
              <a:spcAft>
                <a:spcPts val="1200"/>
              </a:spcAft>
            </a:pPr>
            <a:r>
              <a:rPr lang="vi-VN" sz="4400" dirty="0">
                <a:solidFill>
                  <a:schemeClr val="tx1">
                    <a:lumMod val="95000"/>
                    <a:lumOff val="5000"/>
                  </a:schemeClr>
                </a:solidFill>
                <a:latin typeface="+mj-lt"/>
              </a:rPr>
              <a:t>- Mang đậm bản sắc văn hóa cộng đồng</a:t>
            </a:r>
          </a:p>
          <a:p>
            <a:pPr marR="30480" algn="just">
              <a:lnSpc>
                <a:spcPct val="150000"/>
              </a:lnSpc>
              <a:spcAft>
                <a:spcPts val="1200"/>
              </a:spcAft>
            </a:pPr>
            <a:r>
              <a:rPr lang="vi-VN" sz="4400" dirty="0">
                <a:solidFill>
                  <a:schemeClr val="tx1">
                    <a:lumMod val="95000"/>
                    <a:lumOff val="5000"/>
                  </a:schemeClr>
                </a:solidFill>
                <a:latin typeface="+mj-lt"/>
              </a:rPr>
              <a:t>- Đây là tín ngưỡng dân gian,nét đẹp truyền thống làm giàu bản sắc dân tộc Việt Nam</a:t>
            </a:r>
            <a:endParaRPr lang="vi-VN" sz="4400" b="0" i="0" dirty="0">
              <a:solidFill>
                <a:schemeClr val="tx1">
                  <a:lumMod val="95000"/>
                  <a:lumOff val="5000"/>
                </a:schemeClr>
              </a:solidFill>
              <a:effectLst/>
              <a:latin typeface="+mj-lt"/>
            </a:endParaRPr>
          </a:p>
        </p:txBody>
      </p:sp>
      <p:pic>
        <p:nvPicPr>
          <p:cNvPr id="11" name="Picture 9"/>
          <p:cNvPicPr>
            <a:picLocks noChangeAspect="1"/>
          </p:cNvPicPr>
          <p:nvPr/>
        </p:nvPicPr>
        <p:blipFill>
          <a:blip r:embed="rId8">
            <a:alphaModFix amt="73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50179">
            <a:off x="-678400" y="7785426"/>
            <a:ext cx="2168402" cy="726415"/>
          </a:xfrm>
          <a:prstGeom prst="rect">
            <a:avLst/>
          </a:prstGeom>
        </p:spPr>
      </p:pic>
      <p:pic>
        <p:nvPicPr>
          <p:cNvPr id="16" name="Picture 10"/>
          <p:cNvPicPr>
            <a:picLocks noChangeAspect="1"/>
          </p:cNvPicPr>
          <p:nvPr/>
        </p:nvPicPr>
        <p:blipFill>
          <a:blip r:embed="rId8">
            <a:alphaModFix amt="73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50179">
            <a:off x="-474600" y="9214711"/>
            <a:ext cx="2168402" cy="726415"/>
          </a:xfrm>
          <a:prstGeom prst="rect">
            <a:avLst/>
          </a:prstGeom>
        </p:spPr>
      </p:pic>
      <p:pic>
        <p:nvPicPr>
          <p:cNvPr id="18"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033098" y="4729345"/>
            <a:ext cx="7060629" cy="218238"/>
          </a:xfrm>
          <a:prstGeom prst="rect">
            <a:avLst/>
          </a:prstGeom>
        </p:spPr>
      </p:pic>
      <p:pic>
        <p:nvPicPr>
          <p:cNvPr id="1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1809964" y="6005726"/>
            <a:ext cx="7060629" cy="218238"/>
          </a:xfrm>
          <a:prstGeom prst="rect">
            <a:avLst/>
          </a:prstGeom>
        </p:spPr>
      </p:pic>
      <p:pic>
        <p:nvPicPr>
          <p:cNvPr id="2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1948922" y="8050908"/>
            <a:ext cx="7060629" cy="218238"/>
          </a:xfrm>
          <a:prstGeom prst="rect">
            <a:avLst/>
          </a:prstGeom>
        </p:spPr>
      </p:pic>
      <p:grpSp>
        <p:nvGrpSpPr>
          <p:cNvPr id="14" name="Group 2"/>
          <p:cNvGrpSpPr>
            <a:grpSpLocks noChangeAspect="1"/>
          </p:cNvGrpSpPr>
          <p:nvPr/>
        </p:nvGrpSpPr>
        <p:grpSpPr>
          <a:xfrm>
            <a:off x="12472839" y="3677574"/>
            <a:ext cx="5246370" cy="5246370"/>
            <a:chOff x="0" y="0"/>
            <a:chExt cx="34823400" cy="34823400"/>
          </a:xfrm>
        </p:grpSpPr>
        <p:sp>
          <p:nvSpPr>
            <p:cNvPr id="21" name="Freeform 3"/>
            <p:cNvSpPr/>
            <p:nvPr/>
          </p:nvSpPr>
          <p:spPr>
            <a:xfrm>
              <a:off x="2006600" y="1955800"/>
              <a:ext cx="31140400" cy="29502100"/>
            </a:xfrm>
            <a:custGeom>
              <a:avLst/>
              <a:gdLst/>
              <a:ahLst/>
              <a:cxnLst/>
              <a:rect l="l" t="t" r="r" b="b"/>
              <a:pathLst>
                <a:path w="31140400" h="29502100">
                  <a:moveTo>
                    <a:pt x="0" y="0"/>
                  </a:moveTo>
                  <a:lnTo>
                    <a:pt x="31140400" y="0"/>
                  </a:lnTo>
                  <a:lnTo>
                    <a:pt x="31140400" y="29502100"/>
                  </a:lnTo>
                  <a:lnTo>
                    <a:pt x="0" y="29502100"/>
                  </a:lnTo>
                  <a:close/>
                </a:path>
              </a:pathLst>
            </a:custGeom>
            <a:blipFill>
              <a:blip r:embed="rId12"/>
              <a:stretch>
                <a:fillRect l="-16271" r="-16271"/>
              </a:stretch>
            </a:blipFill>
          </p:spPr>
          <p:txBody>
            <a:bodyPr/>
            <a:lstStyle/>
            <a:p>
              <a:endParaRPr lang="en-US"/>
            </a:p>
          </p:txBody>
        </p:sp>
        <p:sp>
          <p:nvSpPr>
            <p:cNvPr id="22" name="Freeform 4"/>
            <p:cNvSpPr/>
            <p:nvPr/>
          </p:nvSpPr>
          <p:spPr>
            <a:xfrm>
              <a:off x="-6350" y="-635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3"/>
              <a:stretch>
                <a:fillRect/>
              </a:stretch>
            </a:blipFill>
          </p:spPr>
          <p:txBody>
            <a:bodyPr/>
            <a:lstStyle/>
            <a:p>
              <a:endParaRPr lang="en-US"/>
            </a:p>
          </p:txBody>
        </p:sp>
      </p:grpSp>
    </p:spTree>
    <p:extLst>
      <p:ext uri="{BB962C8B-B14F-4D97-AF65-F5344CB8AC3E}">
        <p14:creationId xmlns:p14="http://schemas.microsoft.com/office/powerpoint/2010/main" val="62838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8" name="Picture 7"/>
          <p:cNvPicPr>
            <a:picLocks noChangeAspect="1"/>
          </p:cNvPicPr>
          <p:nvPr/>
        </p:nvPicPr>
        <p:blipFill>
          <a:blip r:embed="rId7"/>
          <a:stretch>
            <a:fillRect/>
          </a:stretch>
        </p:blipFill>
        <p:spPr>
          <a:xfrm>
            <a:off x="8839200" y="2451100"/>
            <a:ext cx="9199661" cy="4791871"/>
          </a:xfrm>
          <a:prstGeom prst="rect">
            <a:avLst/>
          </a:prstGeom>
        </p:spPr>
      </p:pic>
    </p:spTree>
    <p:extLst>
      <p:ext uri="{BB962C8B-B14F-4D97-AF65-F5344CB8AC3E}">
        <p14:creationId xmlns:p14="http://schemas.microsoft.com/office/powerpoint/2010/main" val="1006085622"/>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1. </a:t>
            </a:r>
            <a:r>
              <a:rPr lang="en-US" sz="4000" b="1" dirty="0" err="1">
                <a:latin typeface="Times New Roman" panose="02020603050405020304" pitchFamily="18" charset="0"/>
                <a:cs typeface="Times New Roman" panose="02020603050405020304" pitchFamily="18" charset="0"/>
              </a:rPr>
              <a:t>Nghệ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thuật</a:t>
            </a:r>
            <a:endParaRPr lang="en-US" sz="4000" b="1" dirty="0">
              <a:latin typeface="Times New Roman" panose="02020603050405020304" pitchFamily="18" charset="0"/>
              <a:cs typeface="Times New Roman" panose="02020603050405020304" pitchFamily="18" charset="0"/>
            </a:endParaRPr>
          </a:p>
        </p:txBody>
      </p:sp>
      <p:sp>
        <p:nvSpPr>
          <p:cNvPr id="4" name="TextBox 13"/>
          <p:cNvSpPr txBox="1"/>
          <p:nvPr/>
        </p:nvSpPr>
        <p:spPr>
          <a:xfrm>
            <a:off x="533400" y="1759865"/>
            <a:ext cx="16840199" cy="1600438"/>
          </a:xfrm>
          <a:prstGeom prst="rect">
            <a:avLst/>
          </a:prstGeom>
        </p:spPr>
        <p:txBody>
          <a:bodyPr wrap="square" lIns="0" tIns="0" rIns="0" bIns="0" rtlCol="0" anchor="t">
            <a:spAutoFit/>
          </a:bodyPr>
          <a:lstStyle/>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giàu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ảnh</a:t>
            </a:r>
            <a:endParaRPr lang="en-US" sz="4000" dirty="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ngắn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gọn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giàu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cuốn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hút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5" name="TextBox 13"/>
          <p:cNvSpPr txBox="1"/>
          <p:nvPr/>
        </p:nvSpPr>
        <p:spPr>
          <a:xfrm>
            <a:off x="533400" y="4395243"/>
            <a:ext cx="15112110" cy="720390"/>
          </a:xfrm>
          <a:prstGeom prst="rect">
            <a:avLst/>
          </a:prstGeom>
        </p:spPr>
        <p:txBody>
          <a:bodyPr wrap="square" lIns="0" tIns="0" rIns="0" bIns="0" rtlCol="0" anchor="t">
            <a:spAutoFit/>
          </a:bodyPr>
          <a:lstStyle/>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rPr>
              <a:t>2. </a:t>
            </a:r>
            <a:r>
              <a:rPr lang="en-US" sz="4000" b="1" dirty="0" err="1">
                <a:solidFill>
                  <a:srgbClr val="000000"/>
                </a:solidFill>
                <a:latin typeface="Times New Roman" panose="02020603050405020304" pitchFamily="18" charset="0"/>
                <a:cs typeface="Times New Roman" panose="02020603050405020304" pitchFamily="18" charset="0"/>
              </a:rPr>
              <a:t>Nội</a:t>
            </a:r>
            <a:r>
              <a:rPr lang="en-US" sz="4000" b="1" dirty="0">
                <a:solidFill>
                  <a:srgbClr val="000000"/>
                </a:solidFill>
                <a:latin typeface="Times New Roman" panose="02020603050405020304" pitchFamily="18" charset="0"/>
                <a:cs typeface="Times New Roman" panose="02020603050405020304" pitchFamily="18" charset="0"/>
              </a:rPr>
              <a:t> dung</a:t>
            </a:r>
            <a:endParaRPr lang="vi-VN" sz="4000" b="1" dirty="0">
              <a:solidFill>
                <a:srgbClr val="000000"/>
              </a:solidFill>
              <a:latin typeface="Times New Roman" panose="02020603050405020304" pitchFamily="18" charset="0"/>
              <a:cs typeface="Times New Roman" panose="02020603050405020304" pitchFamily="18" charset="0"/>
            </a:endParaRPr>
          </a:p>
        </p:txBody>
      </p:sp>
      <p:sp>
        <p:nvSpPr>
          <p:cNvPr id="6" name="TextBox 13"/>
          <p:cNvSpPr txBox="1"/>
          <p:nvPr/>
        </p:nvSpPr>
        <p:spPr>
          <a:xfrm>
            <a:off x="693170" y="5634086"/>
            <a:ext cx="11306425" cy="3582712"/>
          </a:xfrm>
          <a:prstGeom prst="rect">
            <a:avLst/>
          </a:prstGeom>
        </p:spPr>
        <p:txBody>
          <a:bodyPr wrap="square" lIns="0" tIns="0" rIns="0" bIns="0" rtlCol="0" anchor="t">
            <a:spAutoFit/>
          </a:bodyPr>
          <a:lstStyle/>
          <a:p>
            <a:pPr>
              <a:lnSpc>
                <a:spcPct val="150000"/>
              </a:lnSpc>
            </a:pPr>
            <a:r>
              <a:rPr lang="vi-VN" sz="4000" dirty="0">
                <a:latin typeface="Times New Roman" panose="02020603050405020304" pitchFamily="18" charset="0"/>
                <a:cs typeface="Times New Roman" panose="02020603050405020304" pitchFamily="18" charset="0"/>
              </a:rPr>
              <a:t>Văn bản đã cung cấp cho người đọc thông tin đầy đủ, rõ ràng về phong tục rửa làng của người Lô Lô để thấy được nét đẹp về văn hóa và tinh thần của người dân nơi đây.</a:t>
            </a:r>
          </a:p>
        </p:txBody>
      </p:sp>
      <p:pic>
        <p:nvPicPr>
          <p:cNvPr id="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2487378" y="7612253"/>
            <a:ext cx="1546321" cy="902489"/>
          </a:xfrm>
          <a:prstGeom prst="rect">
            <a:avLst/>
          </a:prstGeom>
        </p:spPr>
      </p:pic>
      <p:pic>
        <p:nvPicPr>
          <p:cNvPr id="9"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09344" y="4587652"/>
            <a:ext cx="2280633" cy="2657517"/>
          </a:xfrm>
          <a:prstGeom prst="rect">
            <a:avLst/>
          </a:prstGeom>
        </p:spPr>
      </p:pic>
      <p:pic>
        <p:nvPicPr>
          <p:cNvPr id="10"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2859">
            <a:off x="14474557" y="6572480"/>
            <a:ext cx="2644955" cy="2688956"/>
          </a:xfrm>
          <a:prstGeom prst="rect">
            <a:avLst/>
          </a:prstGeom>
        </p:spPr>
      </p:pic>
    </p:spTree>
    <p:extLst>
      <p:ext uri="{BB962C8B-B14F-4D97-AF65-F5344CB8AC3E}">
        <p14:creationId xmlns:p14="http://schemas.microsoft.com/office/powerpoint/2010/main" val="23653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119501">
            <a:off x="3316128" y="-287054"/>
            <a:ext cx="2825743" cy="2676749"/>
          </a:xfrm>
          <a:prstGeom prst="rect">
            <a:avLst/>
          </a:prstGeom>
        </p:spPr>
      </p:pic>
      <p:grpSp>
        <p:nvGrpSpPr>
          <p:cNvPr id="5" name="Group 6"/>
          <p:cNvGrpSpPr>
            <a:grpSpLocks noChangeAspect="1"/>
          </p:cNvGrpSpPr>
          <p:nvPr/>
        </p:nvGrpSpPr>
        <p:grpSpPr>
          <a:xfrm>
            <a:off x="929159" y="7758262"/>
            <a:ext cx="7620000" cy="1567428"/>
            <a:chOff x="0" y="0"/>
            <a:chExt cx="4828540" cy="4716780"/>
          </a:xfrm>
          <a:solidFill>
            <a:schemeClr val="bg1"/>
          </a:solidFill>
        </p:grpSpPr>
        <p:sp>
          <p:nvSpPr>
            <p:cNvPr id="6"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pic>
        <p:nvPicPr>
          <p:cNvPr id="2" name="Picture 1"/>
          <p:cNvPicPr>
            <a:picLocks noChangeAspect="1"/>
          </p:cNvPicPr>
          <p:nvPr/>
        </p:nvPicPr>
        <p:blipFill>
          <a:blip r:embed="rId5"/>
          <a:stretch>
            <a:fillRect/>
          </a:stretch>
        </p:blipFill>
        <p:spPr>
          <a:xfrm>
            <a:off x="918999" y="1419225"/>
            <a:ext cx="7620000" cy="5715000"/>
          </a:xfrm>
          <a:prstGeom prst="rect">
            <a:avLst/>
          </a:prstGeom>
        </p:spPr>
      </p:pic>
      <p:pic>
        <p:nvPicPr>
          <p:cNvPr id="4" name="Picture 3"/>
          <p:cNvPicPr>
            <a:picLocks noChangeAspect="1"/>
          </p:cNvPicPr>
          <p:nvPr/>
        </p:nvPicPr>
        <p:blipFill>
          <a:blip r:embed="rId6"/>
          <a:stretch>
            <a:fillRect/>
          </a:stretch>
        </p:blipFill>
        <p:spPr>
          <a:xfrm>
            <a:off x="9700674" y="1412557"/>
            <a:ext cx="7855260" cy="5721668"/>
          </a:xfrm>
          <a:prstGeom prst="rect">
            <a:avLst/>
          </a:prstGeom>
        </p:spPr>
      </p:pic>
      <p:grpSp>
        <p:nvGrpSpPr>
          <p:cNvPr id="8" name="Group 6"/>
          <p:cNvGrpSpPr>
            <a:grpSpLocks noChangeAspect="1"/>
          </p:cNvGrpSpPr>
          <p:nvPr/>
        </p:nvGrpSpPr>
        <p:grpSpPr>
          <a:xfrm>
            <a:off x="9930854" y="7767072"/>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sp>
        <p:nvSpPr>
          <p:cNvPr id="11" name="TextBox 10"/>
          <p:cNvSpPr txBox="1"/>
          <p:nvPr/>
        </p:nvSpPr>
        <p:spPr>
          <a:xfrm>
            <a:off x="1529106" y="7734300"/>
            <a:ext cx="6624294" cy="1338828"/>
          </a:xfrm>
          <a:prstGeom prst="rect">
            <a:avLst/>
          </a:prstGeom>
          <a:noFill/>
        </p:spPr>
        <p:txBody>
          <a:bodyPr wrap="square" rtlCol="0">
            <a:spAutoFit/>
          </a:bodyPr>
          <a:lstStyle/>
          <a:p>
            <a:pPr algn="just">
              <a:lnSpc>
                <a:spcPct val="150000"/>
              </a:lnSpc>
            </a:pPr>
            <a:r>
              <a:rPr lang="en-US" sz="5400" dirty="0" err="1">
                <a:solidFill>
                  <a:prstClr val="black"/>
                </a:solidFill>
                <a:latin typeface="Times New Roman" panose="02020603050405020304" pitchFamily="18" charset="0"/>
                <a:cs typeface="Times New Roman" panose="02020603050405020304" pitchFamily="18" charset="0"/>
              </a:rPr>
              <a:t>Lễ</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cầu</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ngư</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Đà</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Nẵng</a:t>
            </a:r>
            <a:endParaRPr lang="vi-VN" sz="5400"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0088360" y="7734300"/>
            <a:ext cx="7285240" cy="1338828"/>
          </a:xfrm>
          <a:prstGeom prst="rect">
            <a:avLst/>
          </a:prstGeom>
          <a:noFill/>
        </p:spPr>
        <p:txBody>
          <a:bodyPr wrap="square" rtlCol="0">
            <a:spAutoFit/>
          </a:bodyPr>
          <a:lstStyle/>
          <a:p>
            <a:pPr algn="just">
              <a:lnSpc>
                <a:spcPct val="150000"/>
              </a:lnSpc>
            </a:pPr>
            <a:r>
              <a:rPr lang="en-US" sz="5400" dirty="0" err="1">
                <a:solidFill>
                  <a:prstClr val="black"/>
                </a:solidFill>
                <a:latin typeface="Times New Roman" panose="02020603050405020304" pitchFamily="18" charset="0"/>
                <a:cs typeface="Times New Roman" panose="02020603050405020304" pitchFamily="18" charset="0"/>
              </a:rPr>
              <a:t>Lễ</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cầu</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mưa</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Chăm</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H’roi</a:t>
            </a:r>
            <a:endParaRPr lang="vi-VN" sz="5400" dirty="0">
              <a:solidFill>
                <a:prstClr val="black"/>
              </a:solidFill>
              <a:latin typeface="Times New Roman" panose="02020603050405020304" pitchFamily="18" charset="0"/>
              <a:cs typeface="Times New Roman" panose="02020603050405020304" pitchFamily="18" charset="0"/>
            </a:endParaRPr>
          </a:p>
        </p:txBody>
      </p:sp>
      <p:pic>
        <p:nvPicPr>
          <p:cNvPr id="13"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2600" y="0"/>
            <a:ext cx="1177527" cy="1682182"/>
          </a:xfrm>
          <a:prstGeom prst="rect">
            <a:avLst/>
          </a:prstGeom>
        </p:spPr>
      </p:pic>
    </p:spTree>
    <p:extLst>
      <p:ext uri="{BB962C8B-B14F-4D97-AF65-F5344CB8AC3E}">
        <p14:creationId xmlns:p14="http://schemas.microsoft.com/office/powerpoint/2010/main" val="353105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509576" y="1119124"/>
            <a:ext cx="12252485" cy="4862576"/>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2186752" y="2095500"/>
            <a:ext cx="10911023" cy="3046988"/>
          </a:xfrm>
          <a:prstGeom prst="rect">
            <a:avLst/>
          </a:prstGeom>
        </p:spPr>
        <p:txBody>
          <a:bodyPr wrap="square" lIns="0" tIns="0" rIns="0" bIns="0" rtlCol="0" anchor="t">
            <a:spAutoFit/>
          </a:bodyPr>
          <a:lstStyle/>
          <a:p>
            <a:pPr algn="just">
              <a:lnSpc>
                <a:spcPct val="1500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(5-7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lộ</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Lô</a:t>
            </a:r>
            <a:r>
              <a:rPr lang="en-US" sz="4400" dirty="0">
                <a:solidFill>
                  <a:srgbClr val="000000"/>
                </a:solidFill>
                <a:latin typeface="Times New Roman" panose="02020603050405020304" pitchFamily="18" charset="0"/>
                <a:cs typeface="Times New Roman" panose="02020603050405020304" pitchFamily="18" charset="0"/>
              </a:rPr>
              <a:t>”</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8"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3335" y="-934126"/>
            <a:ext cx="5350213" cy="4114800"/>
          </a:xfrm>
          <a:prstGeom prst="rect">
            <a:avLst/>
          </a:prstGeom>
        </p:spPr>
      </p:pic>
    </p:spTree>
    <p:extLst>
      <p:ext uri="{BB962C8B-B14F-4D97-AF65-F5344CB8AC3E}">
        <p14:creationId xmlns:p14="http://schemas.microsoft.com/office/powerpoint/2010/main" val="38091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5"/>
          <a:stretch>
            <a:fillRect/>
          </a:stretch>
        </p:blipFill>
        <p:spPr>
          <a:xfrm>
            <a:off x="20116800" y="4914900"/>
            <a:ext cx="914400" cy="9144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8291134" cy="10287000"/>
          </a:xfrm>
          <a:prstGeom prst="rect">
            <a:avLst/>
          </a:prstGeom>
        </p:spPr>
      </p:pic>
      <p:sp>
        <p:nvSpPr>
          <p:cNvPr id="6" name="Rectangle 5"/>
          <p:cNvSpPr/>
          <p:nvPr/>
        </p:nvSpPr>
        <p:spPr>
          <a:xfrm>
            <a:off x="5601103" y="3913390"/>
            <a:ext cx="11988538" cy="3831818"/>
          </a:xfrm>
          <a:prstGeom prst="rect">
            <a:avLst/>
          </a:prstGeom>
          <a:noFill/>
        </p:spPr>
        <p:txBody>
          <a:bodyPr wrap="none" lIns="137160" tIns="68580" rIns="137160" bIns="68580">
            <a:spAutoFit/>
            <a:scene3d>
              <a:camera prst="orthographicFront"/>
              <a:lightRig rig="threePt" dir="t"/>
            </a:scene3d>
            <a:sp3d extrusionH="57150">
              <a:bevelT w="82550" h="38100" prst="coolSlant"/>
            </a:sp3d>
          </a:bodyPr>
          <a:lstStyle/>
          <a:p>
            <a:pPr algn="ctr" defTabSz="1371600"/>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defTabSz="1371600"/>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extLst>
      <p:ext uri="{BB962C8B-B14F-4D97-AF65-F5344CB8AC3E}">
        <p14:creationId xmlns:p14="http://schemas.microsoft.com/office/powerpoint/2010/main" val="30680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1 </a:t>
            </a:r>
          </a:p>
        </p:txBody>
      </p:sp>
      <p:graphicFrame>
        <p:nvGraphicFramePr>
          <p:cNvPr id="34" name="Object 33"/>
          <p:cNvGraphicFramePr>
            <a:graphicFrameLocks noChangeAspect="1"/>
          </p:cNvGraphicFramePr>
          <p:nvPr>
            <p:extLst>
              <p:ext uri="{D42A27DB-BD31-4B8C-83A1-F6EECF244321}">
                <p14:modId xmlns:p14="http://schemas.microsoft.com/office/powerpoint/2010/main" val="574236602"/>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8354706"/>
            <a:ext cx="8753954" cy="1200329"/>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mừng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ngô</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mới</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a:solidFill>
                  <a:prstClr val="white"/>
                </a:solidFill>
                <a:latin typeface="Times New Roman" panose="02020603050405020304" pitchFamily="18" charset="0"/>
                <a:cs typeface="Times New Roman" panose="02020603050405020304" pitchFamily="18" charset="0"/>
              </a:rPr>
              <a:t>“</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còn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có</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tên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gọi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khác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gì</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85801" y="6844607"/>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6083252" y="755340"/>
            <a:ext cx="1671760" cy="1480204"/>
          </a:xfrm>
          <a:prstGeom prst="ellipse">
            <a:avLst/>
          </a:prstGeom>
          <a:ln>
            <a:noFill/>
          </a:ln>
          <a:effectLst>
            <a:softEdge rad="112500"/>
          </a:effectLst>
        </p:spPr>
      </p:pic>
      <p:sp>
        <p:nvSpPr>
          <p:cNvPr id="38" name="Hình chữ nhật 85"/>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18240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2</a:t>
            </a:r>
          </a:p>
        </p:txBody>
      </p:sp>
      <p:graphicFrame>
        <p:nvGraphicFramePr>
          <p:cNvPr id="34" name="Object 33"/>
          <p:cNvGraphicFramePr>
            <a:graphicFrameLocks noChangeAspect="1"/>
          </p:cNvGraphicFramePr>
          <p:nvPr>
            <p:extLst>
              <p:ext uri="{D42A27DB-BD31-4B8C-83A1-F6EECF244321}">
                <p14:modId xmlns:p14="http://schemas.microsoft.com/office/powerpoint/2010/main" val="4269804550"/>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367512" cy="1200329"/>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Vào</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tháng</a:t>
            </a:r>
            <a:r>
              <a:rPr lang="en-US" sz="7200" dirty="0">
                <a:solidFill>
                  <a:prstClr val="white"/>
                </a:solidFill>
                <a:latin typeface="Times New Roman" panose="02020603050405020304" pitchFamily="18" charset="0"/>
                <a:cs typeface="Times New Roman" panose="02020603050405020304" pitchFamily="18" charset="0"/>
              </a:rPr>
              <a:t> 5 </a:t>
            </a:r>
            <a:r>
              <a:rPr lang="en-US" sz="7200" dirty="0" err="1">
                <a:solidFill>
                  <a:prstClr val="white"/>
                </a:solidFill>
                <a:latin typeface="Times New Roman" panose="02020603050405020304" pitchFamily="18" charset="0"/>
                <a:cs typeface="Times New Roman" panose="02020603050405020304" pitchFamily="18" charset="0"/>
              </a:rPr>
              <a:t>hoặc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tháng</a:t>
            </a:r>
            <a:r>
              <a:rPr lang="en-US" sz="7200" dirty="0">
                <a:solidFill>
                  <a:prstClr val="white"/>
                </a:solidFill>
                <a:latin typeface="Times New Roman" panose="02020603050405020304" pitchFamily="18" charset="0"/>
                <a:cs typeface="Times New Roman" panose="02020603050405020304" pitchFamily="18" charset="0"/>
              </a:rPr>
              <a:t> 6 </a:t>
            </a:r>
            <a:r>
              <a:rPr lang="en-US" sz="7200" dirty="0" err="1">
                <a:solidFill>
                  <a:prstClr val="white"/>
                </a:solidFill>
                <a:latin typeface="Times New Roman" panose="02020603050405020304" pitchFamily="18" charset="0"/>
                <a:cs typeface="Times New Roman" panose="02020603050405020304" pitchFamily="18" charset="0"/>
              </a:rPr>
              <a:t>âm</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lịch</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Thời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điểm</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diễn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6083252" y="755340"/>
            <a:ext cx="1671760" cy="1480204"/>
          </a:xfrm>
          <a:prstGeom prst="ellipse">
            <a:avLst/>
          </a:prstGeom>
          <a:ln>
            <a:noFill/>
          </a:ln>
          <a:effectLst>
            <a:softEdge rad="112500"/>
          </a:effectLst>
        </p:spPr>
      </p:pic>
      <p:sp>
        <p:nvSpPr>
          <p:cNvPr id="38" name="Hình chữ nhật 85"/>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30315" y="976528"/>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869892" y="9029700"/>
            <a:ext cx="914400" cy="914400"/>
          </a:xfrm>
          <a:prstGeom prst="rect">
            <a:avLst/>
          </a:prstGeom>
        </p:spPr>
      </p:pic>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spTree>
    <p:extLst>
      <p:ext uri="{BB962C8B-B14F-4D97-AF65-F5344CB8AC3E}">
        <p14:creationId xmlns:p14="http://schemas.microsoft.com/office/powerpoint/2010/main" val="151642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3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68589523"/>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519909" cy="2308324"/>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Chuẩn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bị</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vật</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thẻ</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hương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chén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nước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giấy</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trúc</a:t>
            </a:r>
            <a:r>
              <a:rPr lang="en-US" sz="7200" dirty="0">
                <a:solidFill>
                  <a:prstClr val="white"/>
                </a:solidFill>
                <a:latin typeface="Times New Roman" panose="02020603050405020304" pitchFamily="18" charset="0"/>
                <a:cs typeface="Times New Roman" panose="02020603050405020304" pitchFamily="18" charset="0"/>
              </a:rPr>
              <a:t>, con </a:t>
            </a:r>
            <a:r>
              <a:rPr lang="en-US" sz="7200" dirty="0" err="1">
                <a:solidFill>
                  <a:prstClr val="white"/>
                </a:solidFill>
                <a:latin typeface="Times New Roman" panose="02020603050405020304" pitchFamily="18" charset="0"/>
                <a:cs typeface="Times New Roman" panose="02020603050405020304" pitchFamily="18" charset="0"/>
              </a:rPr>
              <a:t>gà</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trống</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Một</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ngày</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trước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khi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tổ</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chức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người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dân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cần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chuẩn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bị</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những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gì</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6083252" y="755340"/>
            <a:ext cx="1671760" cy="1480204"/>
          </a:xfrm>
          <a:prstGeom prst="ellipse">
            <a:avLst/>
          </a:prstGeom>
          <a:ln>
            <a:noFill/>
          </a:ln>
          <a:effectLst>
            <a:softEdge rad="112500"/>
          </a:effectLst>
        </p:spPr>
      </p:pic>
      <p:sp>
        <p:nvSpPr>
          <p:cNvPr id="38" name="Hình chữ nhật 85"/>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07560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4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257393069"/>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7783206"/>
            <a:ext cx="8753954" cy="1200329"/>
          </a:xfrm>
          <a:prstGeom prst="rect">
            <a:avLst/>
          </a:prstGeom>
          <a:solidFill>
            <a:schemeClr val="tx1">
              <a:alpha val="47000"/>
            </a:schemeClr>
          </a:solidFill>
        </p:spPr>
        <p:txBody>
          <a:bodyPr wrap="square" rtlCol="0">
            <a:spAutoFit/>
          </a:bodyPr>
          <a:lstStyle/>
          <a:p>
            <a:pPr defTabSz="1371600"/>
            <a:r>
              <a:rPr lang="en-US" sz="7200" dirty="0">
                <a:solidFill>
                  <a:prstClr val="white"/>
                </a:solidFill>
                <a:latin typeface="Times New Roman" panose="02020603050405020304" pitchFamily="18" charset="0"/>
                <a:cs typeface="Times New Roman" panose="02020603050405020304" pitchFamily="18" charset="0"/>
              </a:rPr>
              <a:t>9 </a:t>
            </a:r>
            <a:r>
              <a:rPr lang="en-US" sz="7200" dirty="0" err="1">
                <a:solidFill>
                  <a:prstClr val="white"/>
                </a:solidFill>
                <a:latin typeface="Times New Roman" panose="02020603050405020304" pitchFamily="18" charset="0"/>
                <a:cs typeface="Times New Roman" panose="02020603050405020304" pitchFamily="18" charset="0"/>
              </a:rPr>
              <a:t>ngày</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Sau</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cúng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bao</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nhiêu</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ngày</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sau</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thì</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người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lạ</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được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bước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vào</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6083252" y="755340"/>
            <a:ext cx="1671760" cy="1480204"/>
          </a:xfrm>
          <a:prstGeom prst="ellipse">
            <a:avLst/>
          </a:prstGeom>
          <a:ln>
            <a:noFill/>
          </a:ln>
          <a:effectLst>
            <a:softEdge rad="112500"/>
          </a:effectLst>
        </p:spPr>
      </p:pic>
      <p:sp>
        <p:nvSpPr>
          <p:cNvPr id="38" name="Hình chữ nhật 85"/>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451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7" name="Picture 6"/>
          <p:cNvPicPr>
            <a:picLocks noChangeAspect="1"/>
          </p:cNvPicPr>
          <p:nvPr/>
        </p:nvPicPr>
        <p:blipFill>
          <a:blip r:embed="rId7"/>
          <a:stretch>
            <a:fillRect/>
          </a:stretch>
        </p:blipFill>
        <p:spPr>
          <a:xfrm>
            <a:off x="7848600" y="1546244"/>
            <a:ext cx="11053006" cy="7102456"/>
          </a:xfrm>
          <a:prstGeom prst="rect">
            <a:avLst/>
          </a:prstGeom>
        </p:spPr>
      </p:pic>
    </p:spTree>
    <p:extLst>
      <p:ext uri="{BB962C8B-B14F-4D97-AF65-F5344CB8AC3E}">
        <p14:creationId xmlns:p14="http://schemas.microsoft.com/office/powerpoint/2010/main" val="27908898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5</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43357984"/>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79675" y="6704627"/>
            <a:ext cx="16006798" cy="3354765"/>
          </a:xfrm>
          <a:prstGeom prst="rect">
            <a:avLst/>
          </a:prstGeom>
          <a:solidFill>
            <a:schemeClr val="tx1">
              <a:alpha val="47000"/>
            </a:schemeClr>
          </a:solidFill>
        </p:spPr>
        <p:txBody>
          <a:bodyPr wrap="square" rtlCol="0">
            <a:spAutoFit/>
          </a:bodyPr>
          <a:lstStyle/>
          <a:p>
            <a:pPr marR="30480" algn="just">
              <a:spcAft>
                <a:spcPts val="1200"/>
              </a:spcAft>
            </a:pPr>
            <a:r>
              <a:rPr lang="vi-VN" sz="4800" b="1" dirty="0">
                <a:solidFill>
                  <a:schemeClr val="bg1"/>
                </a:solidFill>
                <a:latin typeface="Times New Roman" panose="02020603050405020304" pitchFamily="18" charset="0"/>
                <a:cs typeface="Times New Roman" panose="02020603050405020304" pitchFamily="18" charset="0"/>
              </a:rPr>
              <a:t>- </a:t>
            </a:r>
            <a:r>
              <a:rPr lang="vi-VN" sz="4800" dirty="0">
                <a:solidFill>
                  <a:schemeClr val="bg1"/>
                </a:solidFill>
                <a:latin typeface="Times New Roman" panose="02020603050405020304" pitchFamily="18" charset="0"/>
                <a:cs typeface="Times New Roman" panose="02020603050405020304" pitchFamily="18" charset="0"/>
              </a:rPr>
              <a:t>Dân làng cảm thấy tin tưởng vào tương lai phía trước</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Mang đậm bản sắc văn hóa cộng đồng</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Đây là tín ngưỡng dân gian,nét đẹp truyền thống làm giàu bản sắc dân tộc Việt Nam</a:t>
            </a:r>
          </a:p>
        </p:txBody>
      </p:sp>
      <p:sp>
        <p:nvSpPr>
          <p:cNvPr id="36" name="TextBox 35"/>
          <p:cNvSpPr txBox="1"/>
          <p:nvPr/>
        </p:nvSpPr>
        <p:spPr>
          <a:xfrm>
            <a:off x="979675" y="2919743"/>
            <a:ext cx="15955494" cy="2308324"/>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Nêu</a:t>
            </a:r>
            <a:r>
              <a:rPr lang="en-US" sz="7200" dirty="0">
                <a:solidFill>
                  <a:prstClr val="white"/>
                </a:solidFill>
                <a:latin typeface="Times New Roman" panose="02020603050405020304" pitchFamily="18" charset="0"/>
                <a:cs typeface="Times New Roman" panose="02020603050405020304" pitchFamily="18" charset="0"/>
              </a:rPr>
              <a:t> ý </a:t>
            </a:r>
            <a:r>
              <a:rPr lang="en-US" sz="7200" dirty="0" err="1">
                <a:solidFill>
                  <a:prstClr val="white"/>
                </a:solidFill>
                <a:latin typeface="Times New Roman" panose="02020603050405020304" pitchFamily="18" charset="0"/>
                <a:cs typeface="Times New Roman" panose="02020603050405020304" pitchFamily="18" charset="0"/>
              </a:rPr>
              <a:t>nghĩa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của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của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người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Lô</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Lô</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948691" y="5412349"/>
            <a:ext cx="5305426" cy="1107996"/>
          </a:xfrm>
          <a:prstGeom prst="rect">
            <a:avLst/>
          </a:prstGeom>
          <a:noFill/>
        </p:spPr>
        <p:txBody>
          <a:bodyPr wrap="square" rtlCol="0">
            <a:spAutoFit/>
          </a:bodyPr>
          <a:lstStyle/>
          <a:p>
            <a:pPr defTabSz="1371600"/>
            <a:r>
              <a:rPr lang="en-US" sz="6600" i="1" u="sng" dirty="0" err="1">
                <a:solidFill>
                  <a:srgbClr val="FFFF00"/>
                </a:solidFill>
                <a:latin typeface="Times New Roman" panose="02020603050405020304" pitchFamily="18" charset="0"/>
                <a:cs typeface="Times New Roman" panose="02020603050405020304" pitchFamily="18" charset="0"/>
              </a:rPr>
              <a:t>Đáp</a:t>
            </a:r>
            <a:r>
              <a:rPr lang="en-US" sz="6600" i="1" u="sng" dirty="0">
                <a:solidFill>
                  <a:srgbClr val="FFFF00"/>
                </a:solidFill>
                <a:latin typeface="Times New Roman" panose="02020603050405020304" pitchFamily="18" charset="0"/>
                <a:cs typeface="Times New Roman" panose="02020603050405020304" pitchFamily="18" charset="0"/>
              </a:rPr>
              <a:t> </a:t>
            </a:r>
            <a:r>
              <a:rPr lang="en-US" sz="6600" i="1" u="sng" dirty="0" err="1">
                <a:solidFill>
                  <a:srgbClr val="FFFF00"/>
                </a:solidFill>
                <a:latin typeface="Times New Roman" panose="02020603050405020304" pitchFamily="18" charset="0"/>
                <a:cs typeface="Times New Roman" panose="02020603050405020304" pitchFamily="18" charset="0"/>
              </a:rPr>
              <a:t>án</a:t>
            </a:r>
            <a:r>
              <a:rPr lang="en-US" sz="66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6083252" y="755340"/>
            <a:ext cx="1671760" cy="1480204"/>
          </a:xfrm>
          <a:prstGeom prst="ellipse">
            <a:avLst/>
          </a:prstGeom>
          <a:ln>
            <a:noFill/>
          </a:ln>
          <a:effectLst>
            <a:softEdge rad="112500"/>
          </a:effectLst>
        </p:spPr>
      </p:pic>
      <p:sp>
        <p:nvSpPr>
          <p:cNvPr id="38" name="Hình chữ nhật 85"/>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4"/>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4401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a:grpSpLocks noChangeAspect="1"/>
          </p:cNvGrpSpPr>
          <p:nvPr/>
        </p:nvGrpSpPr>
        <p:grpSpPr>
          <a:xfrm>
            <a:off x="5350424" y="371531"/>
            <a:ext cx="7620000" cy="1567428"/>
            <a:chOff x="0" y="0"/>
            <a:chExt cx="4828540" cy="4716780"/>
          </a:xfrm>
          <a:solidFill>
            <a:schemeClr val="bg1"/>
          </a:solidFill>
        </p:grpSpPr>
        <p:sp>
          <p:nvSpPr>
            <p:cNvPr id="1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sp>
        <p:nvSpPr>
          <p:cNvPr id="3" name="TextBox 2"/>
          <p:cNvSpPr txBox="1"/>
          <p:nvPr/>
        </p:nvSpPr>
        <p:spPr>
          <a:xfrm>
            <a:off x="5105400" y="723900"/>
            <a:ext cx="8110048" cy="830997"/>
          </a:xfrm>
          <a:prstGeom prst="rect">
            <a:avLst/>
          </a:prstGeom>
          <a:noFill/>
        </p:spPr>
        <p:txBody>
          <a:bodyPr wrap="square" rtlCol="0">
            <a:spAutoFit/>
          </a:bodyPr>
          <a:lstStyle/>
          <a:p>
            <a:pPr algn="ctr"/>
            <a:r>
              <a:rPr lang="en-US" sz="4800" b="1" dirty="0">
                <a:solidFill>
                  <a:prstClr val="black"/>
                </a:solidFill>
                <a:latin typeface="Times New Roman" panose="02020603050405020304" pitchFamily="18" charset="0"/>
                <a:cs typeface="Times New Roman" panose="02020603050405020304" pitchFamily="18" charset="0"/>
              </a:rPr>
              <a:t>1. </a:t>
            </a:r>
            <a:r>
              <a:rPr lang="en-US" sz="4800" b="1" dirty="0" err="1">
                <a:solidFill>
                  <a:prstClr val="black"/>
                </a:solidFill>
                <a:latin typeface="Times New Roman" panose="02020603050405020304" pitchFamily="18" charset="0"/>
                <a:cs typeface="Times New Roman" panose="02020603050405020304" pitchFamily="18" charset="0"/>
              </a:rPr>
              <a:t>Đọc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chú</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thích</a:t>
            </a:r>
            <a:endParaRPr lang="en-US" sz="48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34873" y="-737790"/>
            <a:ext cx="2825743" cy="2676749"/>
          </a:xfrm>
          <a:prstGeom prst="rect">
            <a:avLst/>
          </a:prstGeom>
        </p:spPr>
      </p:pic>
      <p:sp>
        <p:nvSpPr>
          <p:cNvPr id="20" name="TextBox 19"/>
          <p:cNvSpPr txBox="1"/>
          <p:nvPr/>
        </p:nvSpPr>
        <p:spPr>
          <a:xfrm>
            <a:off x="1066800" y="2364584"/>
            <a:ext cx="6624294" cy="1189493"/>
          </a:xfrm>
          <a:prstGeom prst="rect">
            <a:avLst/>
          </a:prstGeom>
          <a:noFill/>
        </p:spPr>
        <p:txBody>
          <a:bodyPr wrap="square" rtlCol="0">
            <a:spAutoFit/>
          </a:bodyPr>
          <a:lstStyle/>
          <a:p>
            <a:pPr algn="just">
              <a:lnSpc>
                <a:spcPct val="150000"/>
              </a:lnSpc>
            </a:pPr>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Đọc</a:t>
            </a:r>
            <a:endParaRPr lang="vi-VN" sz="5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92200" y="3875335"/>
            <a:ext cx="11480800" cy="2862322"/>
          </a:xfrm>
          <a:prstGeom prst="rect">
            <a:avLst/>
          </a:prstGeom>
          <a:noFill/>
        </p:spPr>
        <p:txBody>
          <a:bodyPr wrap="square" rtlCol="0">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 GV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nhiên</a:t>
            </a:r>
            <a:endParaRPr lang="vi-VN" sz="4000" dirty="0">
              <a:latin typeface="Times New Roman" panose="02020603050405020304" pitchFamily="18" charset="0"/>
              <a:cs typeface="Times New Roman" panose="02020603050405020304" pitchFamily="18" charset="0"/>
            </a:endParaRPr>
          </a:p>
        </p:txBody>
      </p:sp>
      <p:pic>
        <p:nvPicPr>
          <p:cNvPr id="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978441" y="3554077"/>
            <a:ext cx="4617124" cy="6777429"/>
          </a:xfrm>
          <a:prstGeom prst="rect">
            <a:avLst/>
          </a:prstGeom>
        </p:spPr>
      </p:pic>
    </p:spTree>
    <p:extLst>
      <p:ext uri="{BB962C8B-B14F-4D97-AF65-F5344CB8AC3E}">
        <p14:creationId xmlns:p14="http://schemas.microsoft.com/office/powerpoint/2010/main" val="103607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76287">
            <a:off x="16759715" y="-85058"/>
            <a:ext cx="1636855" cy="1434481"/>
          </a:xfrm>
          <a:prstGeom prst="rect">
            <a:avLst/>
          </a:prstGeom>
        </p:spPr>
      </p:pic>
      <p:pic>
        <p:nvPicPr>
          <p:cNvPr id="7"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88235">
            <a:off x="-707016" y="8838452"/>
            <a:ext cx="2633231" cy="151769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9596" y="6849027"/>
            <a:ext cx="972414" cy="1191153"/>
          </a:xfrm>
          <a:prstGeom prst="rect">
            <a:avLst/>
          </a:prstGeom>
        </p:spPr>
      </p:pic>
      <p:grpSp>
        <p:nvGrpSpPr>
          <p:cNvPr id="6" name="Group 6"/>
          <p:cNvGrpSpPr>
            <a:grpSpLocks noChangeAspect="1"/>
          </p:cNvGrpSpPr>
          <p:nvPr/>
        </p:nvGrpSpPr>
        <p:grpSpPr>
          <a:xfrm>
            <a:off x="5350424" y="371531"/>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sp>
        <p:nvSpPr>
          <p:cNvPr id="10" name="TextBox 9"/>
          <p:cNvSpPr txBox="1"/>
          <p:nvPr/>
        </p:nvSpPr>
        <p:spPr>
          <a:xfrm>
            <a:off x="5105400" y="723900"/>
            <a:ext cx="8110048" cy="830997"/>
          </a:xfrm>
          <a:prstGeom prst="rect">
            <a:avLst/>
          </a:prstGeom>
          <a:noFill/>
        </p:spPr>
        <p:txBody>
          <a:bodyPr wrap="square" rtlCol="0">
            <a:spAutoFit/>
          </a:bodyPr>
          <a:lstStyle/>
          <a:p>
            <a:pPr algn="ctr"/>
            <a:r>
              <a:rPr lang="en-US" sz="4800" b="1" dirty="0">
                <a:solidFill>
                  <a:prstClr val="black"/>
                </a:solidFill>
                <a:latin typeface="Times New Roman" panose="02020603050405020304" pitchFamily="18" charset="0"/>
                <a:cs typeface="Times New Roman" panose="02020603050405020304" pitchFamily="18" charset="0"/>
              </a:rPr>
              <a:t>1. </a:t>
            </a:r>
            <a:r>
              <a:rPr lang="en-US" sz="4800" b="1" dirty="0" err="1">
                <a:solidFill>
                  <a:prstClr val="black"/>
                </a:solidFill>
                <a:latin typeface="Times New Roman" panose="02020603050405020304" pitchFamily="18" charset="0"/>
                <a:cs typeface="Times New Roman" panose="02020603050405020304" pitchFamily="18" charset="0"/>
              </a:rPr>
              <a:t>Đọc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chú</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thích</a:t>
            </a:r>
            <a:endParaRPr lang="en-US" sz="48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66800" y="2364584"/>
            <a:ext cx="6624294" cy="1189493"/>
          </a:xfrm>
          <a:prstGeom prst="rect">
            <a:avLst/>
          </a:prstGeom>
          <a:noFill/>
        </p:spPr>
        <p:txBody>
          <a:bodyPr wrap="square" rtlCol="0">
            <a:spAutoFit/>
          </a:bodyPr>
          <a:lstStyle/>
          <a:p>
            <a:pPr algn="just">
              <a:lnSpc>
                <a:spcPct val="150000"/>
              </a:lnSpc>
            </a:pPr>
            <a:r>
              <a:rPr lang="en-US" sz="5400" dirty="0">
                <a:latin typeface="Times New Roman" panose="02020603050405020304" pitchFamily="18" charset="0"/>
                <a:cs typeface="Times New Roman" panose="02020603050405020304" pitchFamily="18" charset="0"/>
              </a:rPr>
              <a:t>b. </a:t>
            </a:r>
            <a:r>
              <a:rPr lang="en-US" sz="5400" dirty="0" err="1">
                <a:latin typeface="Times New Roman" panose="02020603050405020304" pitchFamily="18" charset="0"/>
                <a:cs typeface="Times New Roman" panose="02020603050405020304" pitchFamily="18" charset="0"/>
              </a:rPr>
              <a:t>Chú</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thích</a:t>
            </a:r>
            <a:endParaRPr lang="vi-VN" sz="5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38200" y="3680964"/>
            <a:ext cx="16967200" cy="5632311"/>
          </a:xfrm>
          <a:prstGeom prst="rect">
            <a:avLst/>
          </a:prstGeom>
          <a:noFill/>
        </p:spPr>
        <p:txBody>
          <a:bodyPr wrap="square" rtlCol="0">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Định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kì</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khoảng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Linh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quang</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sủa</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7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85800" y="7200900"/>
            <a:ext cx="3954095" cy="4019875"/>
          </a:xfrm>
          <a:prstGeom prst="rect">
            <a:avLst/>
          </a:prstGeom>
        </p:spPr>
      </p:pic>
      <p:pic>
        <p:nvPicPr>
          <p:cNvPr id="4"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76287">
            <a:off x="16723798" y="-372068"/>
            <a:ext cx="1636855" cy="1434481"/>
          </a:xfrm>
          <a:prstGeom prst="rect">
            <a:avLst/>
          </a:prstGeom>
        </p:spPr>
      </p:pic>
      <p:pic>
        <p:nvPicPr>
          <p:cNvPr id="5"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92795">
            <a:off x="13747271" y="9349285"/>
            <a:ext cx="2608683" cy="668771"/>
          </a:xfrm>
          <a:prstGeom prst="rect">
            <a:avLst/>
          </a:prstGeom>
        </p:spPr>
      </p:pic>
      <p:grpSp>
        <p:nvGrpSpPr>
          <p:cNvPr id="6" name="Group 6"/>
          <p:cNvGrpSpPr>
            <a:grpSpLocks noChangeAspect="1"/>
          </p:cNvGrpSpPr>
          <p:nvPr/>
        </p:nvGrpSpPr>
        <p:grpSpPr>
          <a:xfrm>
            <a:off x="5350424" y="371531"/>
            <a:ext cx="7620000" cy="1567428"/>
            <a:chOff x="0" y="0"/>
            <a:chExt cx="4828540" cy="4716780"/>
          </a:xfrm>
          <a:solidFill>
            <a:schemeClr val="bg1"/>
          </a:solidFill>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sp>
        <p:nvSpPr>
          <p:cNvPr id="8" name="TextBox 7"/>
          <p:cNvSpPr txBox="1"/>
          <p:nvPr/>
        </p:nvSpPr>
        <p:spPr>
          <a:xfrm>
            <a:off x="5105400" y="723900"/>
            <a:ext cx="8110048" cy="830997"/>
          </a:xfrm>
          <a:prstGeom prst="rect">
            <a:avLst/>
          </a:prstGeom>
          <a:noFill/>
        </p:spPr>
        <p:txBody>
          <a:bodyPr wrap="square" rtlCol="0">
            <a:spAutoFit/>
          </a:bodyPr>
          <a:lstStyle/>
          <a:p>
            <a:pPr algn="ctr"/>
            <a:r>
              <a:rPr lang="en-US" sz="4800" b="1" dirty="0">
                <a:solidFill>
                  <a:prstClr val="black"/>
                </a:solidFill>
                <a:latin typeface="Times New Roman" panose="02020603050405020304" pitchFamily="18" charset="0"/>
                <a:cs typeface="Times New Roman" panose="02020603050405020304" pitchFamily="18" charset="0"/>
              </a:rPr>
              <a:t>2. </a:t>
            </a:r>
            <a:r>
              <a:rPr lang="en-US" sz="4800" b="1" dirty="0" err="1">
                <a:solidFill>
                  <a:prstClr val="black"/>
                </a:solidFill>
                <a:latin typeface="Times New Roman" panose="02020603050405020304" pitchFamily="18" charset="0"/>
                <a:cs typeface="Times New Roman" panose="02020603050405020304" pitchFamily="18" charset="0"/>
              </a:rPr>
              <a:t>Tìm</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hiểu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chung</a:t>
            </a:r>
            <a:endParaRPr lang="en-US" sz="4800" b="1" dirty="0">
              <a:solidFill>
                <a:prstClr val="black"/>
              </a:solidFill>
              <a:latin typeface="Times New Roman" panose="02020603050405020304" pitchFamily="18" charset="0"/>
              <a:cs typeface="Times New Roman" panose="02020603050405020304" pitchFamily="18" charset="0"/>
            </a:endParaRPr>
          </a:p>
        </p:txBody>
      </p:sp>
      <p:grpSp>
        <p:nvGrpSpPr>
          <p:cNvPr id="9" name="Group 7"/>
          <p:cNvGrpSpPr/>
          <p:nvPr/>
        </p:nvGrpSpPr>
        <p:grpSpPr>
          <a:xfrm>
            <a:off x="2667000" y="2939495"/>
            <a:ext cx="13563600" cy="5633005"/>
            <a:chOff x="0" y="0"/>
            <a:chExt cx="3394510" cy="1093028"/>
          </a:xfrm>
        </p:grpSpPr>
        <p:sp>
          <p:nvSpPr>
            <p:cNvPr id="1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txBody>
            <a:bodyPr/>
            <a:lstStyle/>
            <a:p>
              <a:endParaRPr lang="en-US"/>
            </a:p>
          </p:txBody>
        </p:sp>
      </p:grpSp>
      <p:pic>
        <p:nvPicPr>
          <p:cNvPr id="11" name="Picture 13"/>
          <p:cNvPicPr>
            <a:picLocks noChangeAspect="1"/>
          </p:cNvPicPr>
          <p:nvPr/>
        </p:nvPicPr>
        <p:blipFill>
          <a:blip r:embed="rId9" cstate="print">
            <a:alphaModFix amt="73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951050" y="2705100"/>
            <a:ext cx="1399374" cy="468790"/>
          </a:xfrm>
          <a:prstGeom prst="rect">
            <a:avLst/>
          </a:prstGeom>
        </p:spPr>
      </p:pic>
      <p:sp>
        <p:nvSpPr>
          <p:cNvPr id="12" name="TextBox 13"/>
          <p:cNvSpPr txBox="1"/>
          <p:nvPr/>
        </p:nvSpPr>
        <p:spPr>
          <a:xfrm>
            <a:off x="3086100" y="3355340"/>
            <a:ext cx="12725400" cy="4801314"/>
          </a:xfrm>
          <a:prstGeom prst="rect">
            <a:avLst/>
          </a:prstGeom>
        </p:spPr>
        <p:txBody>
          <a:bodyPr wrap="square" lIns="0" tIns="0" rIns="0" bIns="0" rtlCol="0" anchor="t">
            <a:spAutoFit/>
          </a:bodyPr>
          <a:lstStyle/>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cs typeface="Times New Roman" panose="02020603050405020304" pitchFamily="18" charset="0"/>
              </a:rPr>
              <a:t>Tác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giả</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Phạm</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Thùy</a:t>
            </a:r>
            <a:r>
              <a:rPr lang="en-US" sz="4000" b="1" dirty="0">
                <a:solidFill>
                  <a:srgbClr val="000000"/>
                </a:solidFill>
                <a:latin typeface="Times New Roman" panose="02020603050405020304" pitchFamily="18" charset="0"/>
                <a:cs typeface="Times New Roman" panose="02020603050405020304" pitchFamily="18" charset="0"/>
              </a:rPr>
              <a:t> Dung</a:t>
            </a: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bút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xuất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đặn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tạp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Di </a:t>
            </a:r>
            <a:r>
              <a:rPr lang="en-US" sz="4000" dirty="0" err="1">
                <a:solidFill>
                  <a:srgbClr val="000000"/>
                </a:solidFill>
                <a:latin typeface="Times New Roman" panose="02020603050405020304" pitchFamily="18" charset="0"/>
                <a:cs typeface="Times New Roman" panose="02020603050405020304" pitchFamily="18" charset="0"/>
              </a:rPr>
              <a:t>sản</a:t>
            </a:r>
            <a:r>
              <a:rPr lang="en-US" sz="4000" dirty="0">
                <a:solidFill>
                  <a:srgbClr val="000000"/>
                </a:solidFill>
                <a:latin typeface="Times New Roman" panose="02020603050405020304" pitchFamily="18" charset="0"/>
                <a:cs typeface="Times New Roman" panose="02020603050405020304" pitchFamily="18" charset="0"/>
              </a:rPr>
              <a:t> (Heritage)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Hãng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Hàng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Quốc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Việt</a:t>
            </a:r>
            <a:r>
              <a:rPr lang="en-US" sz="4000" dirty="0">
                <a:solidFill>
                  <a:srgbClr val="000000"/>
                </a:solidFill>
                <a:latin typeface="Times New Roman" panose="02020603050405020304" pitchFamily="18" charset="0"/>
                <a:cs typeface="Times New Roman" panose="02020603050405020304" pitchFamily="18" charset="0"/>
              </a:rPr>
              <a:t> Nam (Vietnam Airlines).</a:t>
            </a: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thông</a:t>
            </a:r>
            <a:r>
              <a:rPr lang="en-US" sz="4000" dirty="0">
                <a:solidFill>
                  <a:srgbClr val="000000"/>
                </a:solidFill>
                <a:latin typeface="Times New Roman" panose="02020603050405020304" pitchFamily="18" charset="0"/>
                <a:cs typeface="Times New Roman" panose="02020603050405020304" pitchFamily="18" charset="0"/>
              </a:rPr>
              <a:t> tin </a:t>
            </a:r>
            <a:r>
              <a:rPr lang="en-US" sz="4000" dirty="0" err="1">
                <a:solidFill>
                  <a:srgbClr val="000000"/>
                </a:solidFill>
                <a:latin typeface="Times New Roman" panose="02020603050405020304" pitchFamily="18" charset="0"/>
                <a:cs typeface="Times New Roman" panose="02020603050405020304" pitchFamily="18" charset="0"/>
              </a:rPr>
              <a:t>thú</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cuộc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muôn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màu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mọi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miền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Tổ</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quốc</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67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13487400" y="4457700"/>
            <a:ext cx="4155580" cy="3667299"/>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txBody>
            <a:bodyPr/>
            <a:lstStyle/>
            <a:p>
              <a:endParaRPr lang="en-US"/>
            </a:p>
          </p:txBody>
        </p:sp>
      </p:grpSp>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a:solidFill>
                  <a:prstClr val="black"/>
                </a:solidFill>
                <a:latin typeface="Times New Roman" panose="02020603050405020304" pitchFamily="18" charset="0"/>
                <a:cs typeface="Times New Roman" panose="02020603050405020304" pitchFamily="18" charset="0"/>
              </a:rPr>
              <a:t>b. </a:t>
            </a:r>
            <a:r>
              <a:rPr lang="en-US" sz="4000" b="1" dirty="0" err="1">
                <a:solidFill>
                  <a:prstClr val="black"/>
                </a:solidFill>
                <a:latin typeface="Times New Roman" panose="02020603050405020304" pitchFamily="18" charset="0"/>
                <a:cs typeface="Times New Roman" panose="02020603050405020304" pitchFamily="18" charset="0"/>
              </a:rPr>
              <a:t>Tác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phẩm</a:t>
            </a:r>
            <a:endParaRPr lang="en-US" sz="4000" b="1" dirty="0">
              <a:solidFill>
                <a:prstClr val="black"/>
              </a:solidFill>
              <a:latin typeface="Times New Roman" panose="02020603050405020304" pitchFamily="18" charset="0"/>
              <a:cs typeface="Times New Roman" panose="02020603050405020304" pitchFamily="18" charset="0"/>
            </a:endParaRPr>
          </a:p>
        </p:txBody>
      </p:sp>
      <p:grpSp>
        <p:nvGrpSpPr>
          <p:cNvPr id="19" name="Group 6"/>
          <p:cNvGrpSpPr/>
          <p:nvPr/>
        </p:nvGrpSpPr>
        <p:grpSpPr>
          <a:xfrm>
            <a:off x="1114016" y="2457393"/>
            <a:ext cx="4155580" cy="3667299"/>
            <a:chOff x="0" y="0"/>
            <a:chExt cx="5207944" cy="5231288"/>
          </a:xfrm>
        </p:grpSpPr>
        <p:sp>
          <p:nvSpPr>
            <p:cNvPr id="2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txBody>
            <a:bodyPr/>
            <a:lstStyle/>
            <a:p>
              <a:endParaRPr lang="en-US"/>
            </a:p>
          </p:txBody>
        </p:sp>
      </p:grpSp>
      <p:sp>
        <p:nvSpPr>
          <p:cNvPr id="21" name="TextBox 13"/>
          <p:cNvSpPr txBox="1"/>
          <p:nvPr/>
        </p:nvSpPr>
        <p:spPr>
          <a:xfrm>
            <a:off x="1177414" y="2591044"/>
            <a:ext cx="3871870" cy="3200876"/>
          </a:xfrm>
          <a:prstGeom prst="rect">
            <a:avLst/>
          </a:prstGeom>
        </p:spPr>
        <p:txBody>
          <a:bodyPr wrap="square" lIns="0" tIns="0" rIns="0" bIns="0" rtlCol="0" anchor="t">
            <a:spAutoFit/>
          </a:bodyPr>
          <a:lstStyle/>
          <a:p>
            <a:pPr algn="ctr">
              <a:lnSpc>
                <a:spcPct val="130000"/>
              </a:lnSpc>
            </a:pPr>
            <a:r>
              <a:rPr lang="en-US" sz="4000" b="1" i="1" dirty="0" err="1">
                <a:solidFill>
                  <a:srgbClr val="000000"/>
                </a:solidFill>
                <a:latin typeface="Times New Roman" panose="02020603050405020304" pitchFamily="18" charset="0"/>
                <a:cs typeface="Times New Roman" panose="02020603050405020304" pitchFamily="18" charset="0"/>
              </a:rPr>
              <a:t>Xuất</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xứ</a:t>
            </a:r>
            <a:endParaRPr lang="en-US" sz="4000" b="1" i="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a:solidFill>
                  <a:srgbClr val="000000"/>
                </a:solidFill>
                <a:latin typeface="Times New Roman" panose="02020603050405020304" pitchFamily="18" charset="0"/>
                <a:cs typeface="Times New Roman" panose="02020603050405020304" pitchFamily="18" charset="0"/>
              </a:rPr>
              <a:t>Trích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tạp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“Di </a:t>
            </a:r>
            <a:r>
              <a:rPr lang="en-US" sz="4000" dirty="0" err="1">
                <a:solidFill>
                  <a:srgbClr val="000000"/>
                </a:solidFill>
                <a:latin typeface="Times New Roman" panose="02020603050405020304" pitchFamily="18" charset="0"/>
                <a:cs typeface="Times New Roman" panose="02020603050405020304" pitchFamily="18" charset="0"/>
              </a:rPr>
              <a:t>sản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tháng</a:t>
            </a:r>
            <a:r>
              <a:rPr lang="en-US" sz="4000" dirty="0">
                <a:solidFill>
                  <a:srgbClr val="000000"/>
                </a:solidFill>
                <a:latin typeface="Times New Roman" panose="02020603050405020304" pitchFamily="18" charset="0"/>
                <a:cs typeface="Times New Roman" panose="02020603050405020304" pitchFamily="18" charset="0"/>
              </a:rPr>
              <a:t> 12/2019</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22" name="Group 6"/>
          <p:cNvGrpSpPr/>
          <p:nvPr/>
        </p:nvGrpSpPr>
        <p:grpSpPr>
          <a:xfrm>
            <a:off x="4985886" y="4826367"/>
            <a:ext cx="4155580" cy="3667299"/>
            <a:chOff x="0" y="0"/>
            <a:chExt cx="5207944" cy="5231288"/>
          </a:xfrm>
        </p:grpSpPr>
        <p:sp>
          <p:nvSpPr>
            <p:cNvPr id="23"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txBody>
            <a:bodyPr/>
            <a:lstStyle/>
            <a:p>
              <a:endParaRPr lang="en-US"/>
            </a:p>
          </p:txBody>
        </p:sp>
      </p:grpSp>
      <p:sp>
        <p:nvSpPr>
          <p:cNvPr id="24" name="TextBox 13"/>
          <p:cNvSpPr txBox="1"/>
          <p:nvPr/>
        </p:nvSpPr>
        <p:spPr>
          <a:xfrm>
            <a:off x="5424495" y="5528496"/>
            <a:ext cx="3129171" cy="2400657"/>
          </a:xfrm>
          <a:prstGeom prst="rect">
            <a:avLst/>
          </a:prstGeom>
        </p:spPr>
        <p:txBody>
          <a:bodyPr wrap="square" lIns="0" tIns="0" rIns="0" bIns="0" rtlCol="0" anchor="t">
            <a:spAutoFit/>
          </a:bodyPr>
          <a:lstStyle/>
          <a:p>
            <a:pPr algn="ctr">
              <a:lnSpc>
                <a:spcPct val="130000"/>
              </a:lnSpc>
            </a:pPr>
            <a:r>
              <a:rPr lang="en-US" sz="4000" b="1" i="1" dirty="0" err="1">
                <a:solidFill>
                  <a:srgbClr val="000000"/>
                </a:solidFill>
                <a:latin typeface="Times New Roman" panose="02020603050405020304" pitchFamily="18" charset="0"/>
                <a:cs typeface="Times New Roman" panose="02020603050405020304" pitchFamily="18" charset="0"/>
              </a:rPr>
              <a:t>Thể</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loại</a:t>
            </a:r>
            <a:endParaRPr lang="en-US" sz="4000" b="1" i="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thông</a:t>
            </a:r>
            <a:r>
              <a:rPr lang="en-US" sz="4000" dirty="0">
                <a:solidFill>
                  <a:srgbClr val="000000"/>
                </a:solidFill>
                <a:latin typeface="Times New Roman" panose="02020603050405020304" pitchFamily="18" charset="0"/>
                <a:cs typeface="Times New Roman" panose="02020603050405020304" pitchFamily="18" charset="0"/>
              </a:rPr>
              <a:t> tin</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25" name="Group 6"/>
          <p:cNvGrpSpPr/>
          <p:nvPr/>
        </p:nvGrpSpPr>
        <p:grpSpPr>
          <a:xfrm>
            <a:off x="8921154" y="2591044"/>
            <a:ext cx="4155580" cy="3667299"/>
            <a:chOff x="0" y="0"/>
            <a:chExt cx="5207944" cy="5231288"/>
          </a:xfrm>
        </p:grpSpPr>
        <p:sp>
          <p:nvSpPr>
            <p:cNvPr id="26"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txBody>
            <a:bodyPr/>
            <a:lstStyle/>
            <a:p>
              <a:endParaRPr lang="en-US"/>
            </a:p>
          </p:txBody>
        </p:sp>
      </p:grpSp>
      <p:sp>
        <p:nvSpPr>
          <p:cNvPr id="27" name="TextBox 13"/>
          <p:cNvSpPr txBox="1"/>
          <p:nvPr/>
        </p:nvSpPr>
        <p:spPr>
          <a:xfrm>
            <a:off x="8764454" y="3530726"/>
            <a:ext cx="4408917" cy="1520609"/>
          </a:xfrm>
          <a:prstGeom prst="rect">
            <a:avLst/>
          </a:prstGeom>
        </p:spPr>
        <p:txBody>
          <a:bodyPr wrap="square" lIns="0" tIns="0" rIns="0" bIns="0" rtlCol="0" anchor="t">
            <a:spAutoFit/>
          </a:bodyPr>
          <a:lstStyle/>
          <a:p>
            <a:pPr algn="ctr">
              <a:lnSpc>
                <a:spcPct val="130000"/>
              </a:lnSpc>
            </a:pPr>
            <a:r>
              <a:rPr lang="en-US" sz="4000" b="1" i="1" dirty="0">
                <a:solidFill>
                  <a:srgbClr val="000000"/>
                </a:solidFill>
                <a:latin typeface="Times New Roman" panose="02020603050405020304" pitchFamily="18" charset="0"/>
                <a:cs typeface="Times New Roman" panose="02020603050405020304" pitchFamily="18" charset="0"/>
              </a:rPr>
              <a:t>PTBĐ </a:t>
            </a:r>
            <a:r>
              <a:rPr lang="en-US" sz="4000" b="1" dirty="0" err="1">
                <a:solidFill>
                  <a:srgbClr val="000000"/>
                </a:solidFill>
                <a:latin typeface="Times New Roman" panose="02020603050405020304" pitchFamily="18" charset="0"/>
                <a:cs typeface="Times New Roman" panose="02020603050405020304" pitchFamily="18" charset="0"/>
              </a:rPr>
              <a:t>chính</a:t>
            </a:r>
            <a:endParaRPr lang="en-US" sz="4000" b="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a:solidFill>
                  <a:srgbClr val="000000"/>
                </a:solidFill>
                <a:latin typeface="Times New Roman" panose="02020603050405020304" pitchFamily="18" charset="0"/>
                <a:cs typeface="Times New Roman" panose="02020603050405020304" pitchFamily="18" charset="0"/>
              </a:rPr>
              <a:t>Thuyết</a:t>
            </a:r>
            <a:r>
              <a:rPr lang="en-US" sz="4000" dirty="0">
                <a:solidFill>
                  <a:srgbClr val="000000"/>
                </a:solidFill>
                <a:latin typeface="Times New Roman" panose="02020603050405020304" pitchFamily="18" charset="0"/>
                <a:cs typeface="Times New Roman" panose="02020603050405020304" pitchFamily="18" charset="0"/>
              </a:rPr>
              <a:t> minh</a:t>
            </a:r>
          </a:p>
        </p:txBody>
      </p:sp>
      <p:sp>
        <p:nvSpPr>
          <p:cNvPr id="28" name="TextBox 13"/>
          <p:cNvSpPr txBox="1"/>
          <p:nvPr/>
        </p:nvSpPr>
        <p:spPr>
          <a:xfrm>
            <a:off x="13233390" y="5372697"/>
            <a:ext cx="4448638" cy="1600438"/>
          </a:xfrm>
          <a:prstGeom prst="rect">
            <a:avLst/>
          </a:prstGeom>
        </p:spPr>
        <p:txBody>
          <a:bodyPr wrap="square" lIns="0" tIns="0" rIns="0" bIns="0" rtlCol="0" anchor="t">
            <a:spAutoFit/>
          </a:bodyPr>
          <a:lstStyle/>
          <a:p>
            <a:pPr algn="ctr">
              <a:lnSpc>
                <a:spcPct val="130000"/>
              </a:lnSpc>
            </a:pPr>
            <a:r>
              <a:rPr lang="en-US" sz="4000" b="1" i="1" dirty="0" err="1">
                <a:solidFill>
                  <a:srgbClr val="000000"/>
                </a:solidFill>
                <a:latin typeface="Times New Roman" panose="02020603050405020304" pitchFamily="18" charset="0"/>
                <a:cs typeface="Times New Roman" panose="02020603050405020304" pitchFamily="18" charset="0"/>
              </a:rPr>
              <a:t>Bố</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cục</a:t>
            </a:r>
            <a:endParaRPr lang="en-US" sz="4000" b="1" i="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a:solidFill>
                  <a:srgbClr val="000000"/>
                </a:solidFill>
                <a:latin typeface="Times New Roman" panose="02020603050405020304" pitchFamily="18" charset="0"/>
                <a:cs typeface="Times New Roman" panose="02020603050405020304" pitchFamily="18" charset="0"/>
              </a:rPr>
              <a:t>3 </a:t>
            </a:r>
            <a:r>
              <a:rPr lang="en-US" sz="4000" dirty="0" err="1">
                <a:solidFill>
                  <a:srgbClr val="000000"/>
                </a:solidFill>
                <a:latin typeface="Times New Roman" panose="02020603050405020304" pitchFamily="18" charset="0"/>
                <a:cs typeface="Times New Roman" panose="02020603050405020304" pitchFamily="18" charset="0"/>
              </a:rPr>
              <a:t>phần</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98922" y="-282074"/>
            <a:ext cx="7315200" cy="2872879"/>
          </a:xfrm>
          <a:prstGeom prst="rect">
            <a:avLst/>
          </a:prstGeom>
        </p:spPr>
      </p:pic>
    </p:spTree>
    <p:extLst>
      <p:ext uri="{BB962C8B-B14F-4D97-AF65-F5344CB8AC3E}">
        <p14:creationId xmlns:p14="http://schemas.microsoft.com/office/powerpoint/2010/main" val="201239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par>
                                <p:cTn id="28" presetID="6" presetClass="entr" presetSubtype="16"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80">
                                          <p:stCondLst>
                                            <p:cond delay="0"/>
                                          </p:stCondLst>
                                        </p:cTn>
                                        <p:tgtEl>
                                          <p:spTgt spid="28"/>
                                        </p:tgtEl>
                                      </p:cBhvr>
                                    </p:animEffect>
                                    <p:anim calcmode="lin" valueType="num">
                                      <p:cBhvr>
                                        <p:cTn id="3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1" dur="26">
                                          <p:stCondLst>
                                            <p:cond delay="650"/>
                                          </p:stCondLst>
                                        </p:cTn>
                                        <p:tgtEl>
                                          <p:spTgt spid="28"/>
                                        </p:tgtEl>
                                      </p:cBhvr>
                                      <p:to x="100000" y="60000"/>
                                    </p:animScale>
                                    <p:animScale>
                                      <p:cBhvr>
                                        <p:cTn id="42" dur="166" decel="50000">
                                          <p:stCondLst>
                                            <p:cond delay="676"/>
                                          </p:stCondLst>
                                        </p:cTn>
                                        <p:tgtEl>
                                          <p:spTgt spid="28"/>
                                        </p:tgtEl>
                                      </p:cBhvr>
                                      <p:to x="100000" y="100000"/>
                                    </p:animScale>
                                    <p:animScale>
                                      <p:cBhvr>
                                        <p:cTn id="43" dur="26">
                                          <p:stCondLst>
                                            <p:cond delay="1312"/>
                                          </p:stCondLst>
                                        </p:cTn>
                                        <p:tgtEl>
                                          <p:spTgt spid="28"/>
                                        </p:tgtEl>
                                      </p:cBhvr>
                                      <p:to x="100000" y="80000"/>
                                    </p:animScale>
                                    <p:animScale>
                                      <p:cBhvr>
                                        <p:cTn id="44" dur="166" decel="50000">
                                          <p:stCondLst>
                                            <p:cond delay="1338"/>
                                          </p:stCondLst>
                                        </p:cTn>
                                        <p:tgtEl>
                                          <p:spTgt spid="28"/>
                                        </p:tgtEl>
                                      </p:cBhvr>
                                      <p:to x="100000" y="100000"/>
                                    </p:animScale>
                                    <p:animScale>
                                      <p:cBhvr>
                                        <p:cTn id="45" dur="26">
                                          <p:stCondLst>
                                            <p:cond delay="1642"/>
                                          </p:stCondLst>
                                        </p:cTn>
                                        <p:tgtEl>
                                          <p:spTgt spid="28"/>
                                        </p:tgtEl>
                                      </p:cBhvr>
                                      <p:to x="100000" y="90000"/>
                                    </p:animScale>
                                    <p:animScale>
                                      <p:cBhvr>
                                        <p:cTn id="46" dur="166" decel="50000">
                                          <p:stCondLst>
                                            <p:cond delay="1668"/>
                                          </p:stCondLst>
                                        </p:cTn>
                                        <p:tgtEl>
                                          <p:spTgt spid="28"/>
                                        </p:tgtEl>
                                      </p:cBhvr>
                                      <p:to x="100000" y="100000"/>
                                    </p:animScale>
                                    <p:animScale>
                                      <p:cBhvr>
                                        <p:cTn id="47" dur="26">
                                          <p:stCondLst>
                                            <p:cond delay="1808"/>
                                          </p:stCondLst>
                                        </p:cTn>
                                        <p:tgtEl>
                                          <p:spTgt spid="28"/>
                                        </p:tgtEl>
                                      </p:cBhvr>
                                      <p:to x="100000" y="95000"/>
                                    </p:animScale>
                                    <p:animScale>
                                      <p:cBhvr>
                                        <p:cTn id="48" dur="166" decel="50000">
                                          <p:stCondLst>
                                            <p:cond delay="1834"/>
                                          </p:stCondLst>
                                        </p:cTn>
                                        <p:tgtEl>
                                          <p:spTgt spid="28"/>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80">
                                          <p:stCondLst>
                                            <p:cond delay="0"/>
                                          </p:stCondLst>
                                        </p:cTn>
                                        <p:tgtEl>
                                          <p:spTgt spid="29"/>
                                        </p:tgtEl>
                                      </p:cBhvr>
                                    </p:animEffect>
                                    <p:anim calcmode="lin" valueType="num">
                                      <p:cBhvr>
                                        <p:cTn id="5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57" dur="26">
                                          <p:stCondLst>
                                            <p:cond delay="650"/>
                                          </p:stCondLst>
                                        </p:cTn>
                                        <p:tgtEl>
                                          <p:spTgt spid="29"/>
                                        </p:tgtEl>
                                      </p:cBhvr>
                                      <p:to x="100000" y="60000"/>
                                    </p:animScale>
                                    <p:animScale>
                                      <p:cBhvr>
                                        <p:cTn id="58" dur="166" decel="50000">
                                          <p:stCondLst>
                                            <p:cond delay="676"/>
                                          </p:stCondLst>
                                        </p:cTn>
                                        <p:tgtEl>
                                          <p:spTgt spid="29"/>
                                        </p:tgtEl>
                                      </p:cBhvr>
                                      <p:to x="100000" y="100000"/>
                                    </p:animScale>
                                    <p:animScale>
                                      <p:cBhvr>
                                        <p:cTn id="59" dur="26">
                                          <p:stCondLst>
                                            <p:cond delay="1312"/>
                                          </p:stCondLst>
                                        </p:cTn>
                                        <p:tgtEl>
                                          <p:spTgt spid="29"/>
                                        </p:tgtEl>
                                      </p:cBhvr>
                                      <p:to x="100000" y="80000"/>
                                    </p:animScale>
                                    <p:animScale>
                                      <p:cBhvr>
                                        <p:cTn id="60" dur="166" decel="50000">
                                          <p:stCondLst>
                                            <p:cond delay="1338"/>
                                          </p:stCondLst>
                                        </p:cTn>
                                        <p:tgtEl>
                                          <p:spTgt spid="29"/>
                                        </p:tgtEl>
                                      </p:cBhvr>
                                      <p:to x="100000" y="100000"/>
                                    </p:animScale>
                                    <p:animScale>
                                      <p:cBhvr>
                                        <p:cTn id="61" dur="26">
                                          <p:stCondLst>
                                            <p:cond delay="1642"/>
                                          </p:stCondLst>
                                        </p:cTn>
                                        <p:tgtEl>
                                          <p:spTgt spid="29"/>
                                        </p:tgtEl>
                                      </p:cBhvr>
                                      <p:to x="100000" y="90000"/>
                                    </p:animScale>
                                    <p:animScale>
                                      <p:cBhvr>
                                        <p:cTn id="62" dur="166" decel="50000">
                                          <p:stCondLst>
                                            <p:cond delay="1668"/>
                                          </p:stCondLst>
                                        </p:cTn>
                                        <p:tgtEl>
                                          <p:spTgt spid="29"/>
                                        </p:tgtEl>
                                      </p:cBhvr>
                                      <p:to x="100000" y="100000"/>
                                    </p:animScale>
                                    <p:animScale>
                                      <p:cBhvr>
                                        <p:cTn id="63" dur="26">
                                          <p:stCondLst>
                                            <p:cond delay="1808"/>
                                          </p:stCondLst>
                                        </p:cTn>
                                        <p:tgtEl>
                                          <p:spTgt spid="29"/>
                                        </p:tgtEl>
                                      </p:cBhvr>
                                      <p:to x="100000" y="95000"/>
                                    </p:animScale>
                                    <p:animScale>
                                      <p:cBhvr>
                                        <p:cTn id="64"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665490" y="3086100"/>
            <a:ext cx="4155580" cy="3667299"/>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txBody>
            <a:bodyPr/>
            <a:lstStyle/>
            <a:p>
              <a:endParaRPr lang="en-US"/>
            </a:p>
          </p:txBody>
        </p:sp>
      </p:grpSp>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a:solidFill>
                  <a:prstClr val="black"/>
                </a:solidFill>
                <a:latin typeface="Times New Roman" panose="02020603050405020304" pitchFamily="18" charset="0"/>
                <a:cs typeface="Times New Roman" panose="02020603050405020304" pitchFamily="18" charset="0"/>
              </a:rPr>
              <a:t>b. </a:t>
            </a:r>
            <a:r>
              <a:rPr lang="en-US" sz="4000" b="1" dirty="0" err="1">
                <a:solidFill>
                  <a:prstClr val="black"/>
                </a:solidFill>
                <a:latin typeface="Times New Roman" panose="02020603050405020304" pitchFamily="18" charset="0"/>
                <a:cs typeface="Times New Roman" panose="02020603050405020304" pitchFamily="18" charset="0"/>
              </a:rPr>
              <a:t>Tác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phẩm</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34873" y="-737790"/>
            <a:ext cx="2825743" cy="2676749"/>
          </a:xfrm>
          <a:prstGeom prst="rect">
            <a:avLst/>
          </a:prstGeom>
        </p:spPr>
      </p:pic>
      <p:sp>
        <p:nvSpPr>
          <p:cNvPr id="28" name="TextBox 13"/>
          <p:cNvSpPr txBox="1"/>
          <p:nvPr/>
        </p:nvSpPr>
        <p:spPr>
          <a:xfrm>
            <a:off x="411480" y="4001097"/>
            <a:ext cx="4448638" cy="1600438"/>
          </a:xfrm>
          <a:prstGeom prst="rect">
            <a:avLst/>
          </a:prstGeom>
        </p:spPr>
        <p:txBody>
          <a:bodyPr wrap="square" lIns="0" tIns="0" rIns="0" bIns="0" rtlCol="0" anchor="t">
            <a:spAutoFit/>
          </a:bodyPr>
          <a:lstStyle/>
          <a:p>
            <a:pPr algn="ctr">
              <a:lnSpc>
                <a:spcPct val="130000"/>
              </a:lnSpc>
            </a:pPr>
            <a:r>
              <a:rPr lang="en-US" sz="4000" b="1" i="1" dirty="0" err="1">
                <a:solidFill>
                  <a:srgbClr val="000000"/>
                </a:solidFill>
                <a:latin typeface="Times New Roman" panose="02020603050405020304" pitchFamily="18" charset="0"/>
                <a:cs typeface="Times New Roman" panose="02020603050405020304" pitchFamily="18" charset="0"/>
              </a:rPr>
              <a:t>Bố</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cục</a:t>
            </a:r>
            <a:endParaRPr lang="en-US" sz="4000" b="1" i="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a:solidFill>
                  <a:srgbClr val="000000"/>
                </a:solidFill>
                <a:latin typeface="Times New Roman" panose="02020603050405020304" pitchFamily="18" charset="0"/>
                <a:cs typeface="Times New Roman" panose="02020603050405020304" pitchFamily="18" charset="0"/>
              </a:rPr>
              <a:t>3 </a:t>
            </a:r>
            <a:r>
              <a:rPr lang="en-US" sz="4000" dirty="0" err="1">
                <a:solidFill>
                  <a:srgbClr val="000000"/>
                </a:solidFill>
                <a:latin typeface="Times New Roman" panose="02020603050405020304" pitchFamily="18" charset="0"/>
                <a:cs typeface="Times New Roman" panose="02020603050405020304" pitchFamily="18" charset="0"/>
              </a:rPr>
              <a:t>phần</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16" name="Group 6"/>
          <p:cNvGrpSpPr>
            <a:grpSpLocks noChangeAspect="1"/>
          </p:cNvGrpSpPr>
          <p:nvPr/>
        </p:nvGrpSpPr>
        <p:grpSpPr>
          <a:xfrm>
            <a:off x="5486400" y="1279386"/>
            <a:ext cx="9894612" cy="7902714"/>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endParaRPr lang="en-US"/>
            </a:p>
          </p:txBody>
        </p:sp>
      </p:grpSp>
      <p:sp>
        <p:nvSpPr>
          <p:cNvPr id="2" name="Rectangle 1"/>
          <p:cNvSpPr/>
          <p:nvPr/>
        </p:nvSpPr>
        <p:spPr>
          <a:xfrm>
            <a:off x="5866911" y="2069088"/>
            <a:ext cx="9144000" cy="6555641"/>
          </a:xfrm>
          <a:prstGeom prst="rect">
            <a:avLst/>
          </a:prstGeom>
        </p:spPr>
        <p:txBody>
          <a:bodyPr>
            <a:spAutoFit/>
          </a:bodyPr>
          <a:lstStyle/>
          <a:p>
            <a:pPr algn="just">
              <a:lnSpc>
                <a:spcPct val="150000"/>
              </a:lnSpc>
            </a:pP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Phần</a:t>
            </a:r>
            <a:r>
              <a:rPr lang="en-US" sz="4000" dirty="0">
                <a:solidFill>
                  <a:srgbClr val="FF0000"/>
                </a:solidFill>
                <a:latin typeface="Times New Roman" panose="02020603050405020304" pitchFamily="18" charset="0"/>
                <a:cs typeface="Times New Roman" panose="02020603050405020304" pitchFamily="18" charset="0"/>
              </a:rPr>
              <a:t> 1</a:t>
            </a:r>
            <a:r>
              <a:rPr lang="vi-VN" sz="4000" dirty="0">
                <a:solidFill>
                  <a:schemeClr val="bg2">
                    <a:lumMod val="10000"/>
                  </a:schemeClr>
                </a:solidFill>
                <a:latin typeface="Times New Roman" panose="02020603050405020304" pitchFamily="18" charset="0"/>
                <a:cs typeface="Times New Roman" panose="02020603050405020304" pitchFamily="18" charset="0"/>
              </a:rPr>
              <a:t>: Từ đầu đến “độc đáo, thú vị”: Giới thiệu</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về</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dân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tộc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và</a:t>
            </a:r>
            <a:r>
              <a:rPr lang="vi-VN" sz="4000" dirty="0">
                <a:solidFill>
                  <a:schemeClr val="bg2">
                    <a:lumMod val="10000"/>
                  </a:schemeClr>
                </a:solidFill>
                <a:latin typeface="Times New Roman" panose="02020603050405020304" pitchFamily="18" charset="0"/>
                <a:cs typeface="Times New Roman" panose="02020603050405020304" pitchFamily="18" charset="0"/>
              </a:rPr>
              <a:t> lễ rửa làng của người Lô Lô.</a:t>
            </a:r>
          </a:p>
          <a:p>
            <a:pPr algn="just">
              <a:lnSpc>
                <a:spcPct val="150000"/>
              </a:lnSpc>
            </a:pP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Phần </a:t>
            </a:r>
            <a:r>
              <a:rPr lang="en-US" sz="4000" dirty="0">
                <a:solidFill>
                  <a:srgbClr val="FF0000"/>
                </a:solidFill>
                <a:latin typeface="Times New Roman" panose="02020603050405020304" pitchFamily="18" charset="0"/>
                <a:cs typeface="Times New Roman" panose="02020603050405020304" pitchFamily="18" charset="0"/>
              </a:rPr>
              <a:t>2</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Tiếp theo đến “làm mất thiêng”: </a:t>
            </a:r>
            <a:r>
              <a:rPr lang="en-US" sz="4000" dirty="0" err="1">
                <a:solidFill>
                  <a:schemeClr val="bg2">
                    <a:lumMod val="10000"/>
                  </a:schemeClr>
                </a:solidFill>
                <a:latin typeface="Times New Roman" panose="02020603050405020304" pitchFamily="18" charset="0"/>
                <a:cs typeface="Times New Roman" panose="02020603050405020304" pitchFamily="18" charset="0"/>
              </a:rPr>
              <a:t>Nét</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đặc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sắc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trong</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lễ</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rửa</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làng</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của</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người</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Lô</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Lô</a:t>
            </a:r>
            <a:r>
              <a:rPr lang="en-US" sz="4000" dirty="0">
                <a:solidFill>
                  <a:schemeClr val="bg2">
                    <a:lumMod val="10000"/>
                  </a:schemeClr>
                </a:solidFill>
                <a:latin typeface="Times New Roman" panose="02020603050405020304" pitchFamily="18" charset="0"/>
                <a:cs typeface="Times New Roman" panose="02020603050405020304" pitchFamily="18" charset="0"/>
              </a:rPr>
              <a:t>.</a:t>
            </a:r>
            <a:endParaRPr lang="vi-VN" sz="4000" dirty="0">
              <a:solidFill>
                <a:schemeClr val="bg2">
                  <a:lumMod val="10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Phần </a:t>
            </a:r>
            <a:r>
              <a:rPr lang="en-US" sz="4000" dirty="0">
                <a:solidFill>
                  <a:srgbClr val="FF0000"/>
                </a:solidFill>
                <a:latin typeface="Times New Roman" panose="02020603050405020304" pitchFamily="18" charset="0"/>
                <a:cs typeface="Times New Roman" panose="02020603050405020304" pitchFamily="18" charset="0"/>
              </a:rPr>
              <a:t>3</a:t>
            </a:r>
            <a:r>
              <a:rPr lang="vi-VN" sz="4000" dirty="0">
                <a:solidFill>
                  <a:schemeClr val="bg2">
                    <a:lumMod val="10000"/>
                  </a:schemeClr>
                </a:solidFill>
                <a:latin typeface="Times New Roman" panose="02020603050405020304" pitchFamily="18" charset="0"/>
                <a:cs typeface="Times New Roman" panose="02020603050405020304" pitchFamily="18" charset="0"/>
              </a:rPr>
              <a:t>: Còn lại: Ý nghĩa của phong tục</a:t>
            </a:r>
            <a:endParaRPr lang="vi-VN" sz="4000" b="0" i="0" dirty="0">
              <a:solidFill>
                <a:schemeClr val="bg2">
                  <a:lumMod val="1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6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7" name="Picture 6"/>
          <p:cNvPicPr>
            <a:picLocks noChangeAspect="1"/>
          </p:cNvPicPr>
          <p:nvPr/>
        </p:nvPicPr>
        <p:blipFill>
          <a:blip r:embed="rId7"/>
          <a:stretch>
            <a:fillRect/>
          </a:stretch>
        </p:blipFill>
        <p:spPr>
          <a:xfrm>
            <a:off x="8382000" y="1714500"/>
            <a:ext cx="9613690" cy="7345653"/>
          </a:xfrm>
          <a:prstGeom prst="rect">
            <a:avLst/>
          </a:prstGeom>
        </p:spPr>
      </p:pic>
    </p:spTree>
    <p:extLst>
      <p:ext uri="{BB962C8B-B14F-4D97-AF65-F5344CB8AC3E}">
        <p14:creationId xmlns:p14="http://schemas.microsoft.com/office/powerpoint/2010/main" val="36961058"/>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TotalTime>
  <Words>1700</Words>
  <Application>Microsoft Office PowerPoint</Application>
  <PresentationFormat>Tùy chỉnh</PresentationFormat>
  <Paragraphs>220</Paragraphs>
  <Slides>30</Slides>
  <Notes>30</Notes>
  <HiddenSlides>0</HiddenSlides>
  <MMClips>6</MMClips>
  <ScaleCrop>false</ScaleCrop>
  <HeadingPairs>
    <vt:vector size="8" baseType="variant">
      <vt:variant>
        <vt:lpstr>Phông được Dùng</vt:lpstr>
      </vt:variant>
      <vt:variant>
        <vt:i4>5</vt:i4>
      </vt:variant>
      <vt:variant>
        <vt:lpstr>Chủ đề</vt:lpstr>
      </vt:variant>
      <vt:variant>
        <vt:i4>3</vt:i4>
      </vt:variant>
      <vt:variant>
        <vt:lpstr>Máy chủ nhúng OLE</vt:lpstr>
      </vt:variant>
      <vt:variant>
        <vt:i4>1</vt:i4>
      </vt:variant>
      <vt:variant>
        <vt:lpstr>Tiêu đề Bản chiếu</vt:lpstr>
      </vt:variant>
      <vt:variant>
        <vt:i4>30</vt:i4>
      </vt:variant>
    </vt:vector>
  </HeadingPairs>
  <TitlesOfParts>
    <vt:vector size="39" baseType="lpstr">
      <vt:lpstr>Times New Roman</vt:lpstr>
      <vt:lpstr>IreneFlorentina</vt:lpstr>
      <vt:lpstr>Calibri</vt:lpstr>
      <vt:lpstr>Arial</vt:lpstr>
      <vt:lpstr>Calibri Light</vt:lpstr>
      <vt:lpstr>Office Theme</vt:lpstr>
      <vt:lpstr>3_Office Theme</vt:lpstr>
      <vt:lpstr>1_Office Theme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Crayon Interactive quiz for Education Presentation</dc:title>
  <dc:creator>Nguyen Ha</dc:creator>
  <cp:lastModifiedBy>Lê Thùy Vân</cp:lastModifiedBy>
  <cp:revision>101</cp:revision>
  <dcterms:created xsi:type="dcterms:W3CDTF">2006-08-16T00:00:00Z</dcterms:created>
  <dcterms:modified xsi:type="dcterms:W3CDTF">2024-04-26T01:47:10Z</dcterms:modified>
  <dc:identifier>DAFWqtPgtJo</dc:identifier>
</cp:coreProperties>
</file>