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0" r:id="rId2"/>
    <p:sldId id="263" r:id="rId3"/>
    <p:sldId id="265" r:id="rId4"/>
    <p:sldId id="318" r:id="rId5"/>
    <p:sldId id="282" r:id="rId6"/>
    <p:sldId id="319" r:id="rId7"/>
    <p:sldId id="304" r:id="rId8"/>
    <p:sldId id="305" r:id="rId9"/>
    <p:sldId id="306" r:id="rId10"/>
    <p:sldId id="307" r:id="rId11"/>
    <p:sldId id="311" r:id="rId12"/>
    <p:sldId id="312" r:id="rId13"/>
    <p:sldId id="3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0E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1698" autoAdjust="0"/>
  </p:normalViewPr>
  <p:slideViewPr>
    <p:cSldViewPr snapToGrid="0">
      <p:cViewPr varScale="1">
        <p:scale>
          <a:sx n="67" d="100"/>
          <a:sy n="67"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594DB-3D72-4809-8A54-4F21A20AD1C8}" type="datetimeFigureOut">
              <a:rPr lang="en-US" smtClean="0"/>
              <a:t>18/3/2024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C0F52-7E50-43D5-83E5-93D63B70FA6E}" type="slidenum">
              <a:rPr lang="en-US" smtClean="0"/>
              <a:t>‹#›</a:t>
            </a:fld>
            <a:endParaRPr lang="en-US"/>
          </a:p>
        </p:txBody>
      </p:sp>
    </p:spTree>
    <p:extLst>
      <p:ext uri="{BB962C8B-B14F-4D97-AF65-F5344CB8AC3E}">
        <p14:creationId xmlns:p14="http://schemas.microsoft.com/office/powerpoint/2010/main" val="88763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C0F52-7E50-43D5-83E5-93D63B70F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991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C0F52-7E50-43D5-83E5-93D63B70F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C0F52-7E50-43D5-83E5-93D63B70F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37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GV chia</a:t>
            </a:r>
            <a:r>
              <a:rPr lang="en-US" baseline="0" dirty="0"/>
              <a:t> </a:t>
            </a:r>
            <a:r>
              <a:rPr lang="en-US" baseline="0" dirty="0" err="1"/>
              <a:t>lớp</a:t>
            </a:r>
            <a:r>
              <a:rPr lang="en-US" baseline="0" dirty="0"/>
              <a:t> </a:t>
            </a:r>
            <a:r>
              <a:rPr lang="en-US" baseline="0" dirty="0" err="1"/>
              <a:t>thành</a:t>
            </a:r>
            <a:r>
              <a:rPr lang="en-US" baseline="0" dirty="0"/>
              <a:t> 4 </a:t>
            </a:r>
            <a:r>
              <a:rPr lang="en-US" baseline="0" dirty="0" err="1"/>
              <a:t>nhóm</a:t>
            </a:r>
            <a:r>
              <a:rPr lang="en-US" baseline="0" dirty="0"/>
              <a:t> </a:t>
            </a:r>
            <a:r>
              <a:rPr lang="en-US" baseline="0" dirty="0" err="1"/>
              <a:t>lớn</a:t>
            </a:r>
            <a:r>
              <a:rPr lang="en-US" baseline="0" dirty="0"/>
              <a:t>. </a:t>
            </a:r>
            <a:r>
              <a:rPr lang="en-US" baseline="0" dirty="0" err="1"/>
              <a:t>Triển</a:t>
            </a:r>
            <a:r>
              <a:rPr lang="en-US" baseline="0" dirty="0"/>
              <a:t> </a:t>
            </a:r>
            <a:r>
              <a:rPr lang="en-US" baseline="0" dirty="0" err="1"/>
              <a:t>khai</a:t>
            </a:r>
            <a:r>
              <a:rPr lang="en-US" baseline="0" dirty="0"/>
              <a:t> </a:t>
            </a:r>
            <a:r>
              <a:rPr lang="en-US" baseline="0" dirty="0" err="1"/>
              <a:t>dàn</a:t>
            </a:r>
            <a:r>
              <a:rPr lang="en-US" baseline="0" dirty="0"/>
              <a:t> ý </a:t>
            </a:r>
            <a:r>
              <a:rPr lang="en-US" baseline="0" dirty="0" err="1"/>
              <a:t>thành</a:t>
            </a:r>
            <a:r>
              <a:rPr lang="en-US" baseline="0" dirty="0"/>
              <a:t> </a:t>
            </a:r>
            <a:r>
              <a:rPr lang="en-US" baseline="0" dirty="0" err="1"/>
              <a:t>bài</a:t>
            </a:r>
            <a:r>
              <a:rPr lang="en-US" baseline="0" dirty="0"/>
              <a:t> </a:t>
            </a:r>
            <a:r>
              <a:rPr lang="en-US" baseline="0" dirty="0" err="1"/>
              <a:t>nói</a:t>
            </a:r>
            <a:r>
              <a:rPr lang="en-US" baseline="0" dirty="0"/>
              <a:t> </a:t>
            </a:r>
            <a:r>
              <a:rPr lang="en-US" baseline="0" dirty="0" err="1"/>
              <a:t>cụ</a:t>
            </a:r>
            <a:r>
              <a:rPr lang="en-US" baseline="0" dirty="0"/>
              <a:t> </a:t>
            </a:r>
            <a:r>
              <a:rPr lang="en-US" baseline="0" dirty="0" err="1"/>
              <a:t>thể</a:t>
            </a:r>
            <a:r>
              <a:rPr lang="en-US" baseline="0" dirty="0"/>
              <a:t>. </a:t>
            </a:r>
            <a:r>
              <a:rPr lang="en-US" baseline="0" dirty="0" err="1"/>
              <a:t>Cử</a:t>
            </a:r>
            <a:r>
              <a:rPr lang="en-US" baseline="0" dirty="0"/>
              <a:t> 1 </a:t>
            </a:r>
            <a:r>
              <a:rPr lang="en-US" baseline="0" dirty="0" err="1"/>
              <a:t>đại</a:t>
            </a:r>
            <a:r>
              <a:rPr lang="en-US" baseline="0" dirty="0"/>
              <a:t> </a:t>
            </a:r>
            <a:r>
              <a:rPr lang="en-US" baseline="0" dirty="0" err="1"/>
              <a:t>diện</a:t>
            </a:r>
            <a:r>
              <a:rPr lang="en-US" baseline="0" dirty="0"/>
              <a:t> </a:t>
            </a:r>
            <a:r>
              <a:rPr lang="en-US" baseline="0" dirty="0" err="1"/>
              <a:t>nhóm</a:t>
            </a:r>
            <a:r>
              <a:rPr lang="en-US" baseline="0" dirty="0"/>
              <a:t> </a:t>
            </a:r>
            <a:r>
              <a:rPr lang="en-US" baseline="0" dirty="0" err="1"/>
              <a:t>lên</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trước</a:t>
            </a:r>
            <a:r>
              <a:rPr lang="en-US" baseline="0" dirty="0"/>
              <a:t> </a:t>
            </a:r>
            <a:r>
              <a:rPr lang="en-US" baseline="0" dirty="0" err="1"/>
              <a:t>lớp</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Thời</a:t>
            </a:r>
            <a:r>
              <a:rPr lang="en-US" baseline="0" dirty="0"/>
              <a:t> </a:t>
            </a:r>
            <a:r>
              <a:rPr lang="en-US" baseline="0" dirty="0" err="1"/>
              <a:t>gian</a:t>
            </a:r>
            <a:r>
              <a:rPr lang="en-US" baseline="0" dirty="0"/>
              <a:t> </a:t>
            </a:r>
            <a:r>
              <a:rPr lang="en-US" baseline="0" dirty="0" err="1"/>
              <a:t>thảo</a:t>
            </a:r>
            <a:r>
              <a:rPr lang="en-US" baseline="0" dirty="0"/>
              <a:t> </a:t>
            </a:r>
            <a:r>
              <a:rPr lang="en-US" baseline="0" dirty="0" err="1"/>
              <a:t>luận</a:t>
            </a:r>
            <a:r>
              <a:rPr lang="en-US" baseline="0" dirty="0"/>
              <a:t>: 5 </a:t>
            </a:r>
            <a:r>
              <a:rPr lang="en-US" baseline="0" dirty="0" err="1"/>
              <a:t>phút</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Báo</a:t>
            </a:r>
            <a:r>
              <a:rPr lang="en-US" baseline="0" dirty="0"/>
              <a:t> </a:t>
            </a:r>
            <a:r>
              <a:rPr lang="en-US" baseline="0" dirty="0" err="1"/>
              <a:t>cáo</a:t>
            </a:r>
            <a:r>
              <a:rPr lang="en-US" baseline="0" dirty="0"/>
              <a:t> </a:t>
            </a:r>
            <a:r>
              <a:rPr lang="en-US" baseline="0" dirty="0" err="1"/>
              <a:t>sản</a:t>
            </a:r>
            <a:r>
              <a:rPr lang="en-US" baseline="0" dirty="0"/>
              <a:t> </a:t>
            </a:r>
            <a:r>
              <a:rPr lang="en-US" baseline="0" dirty="0" err="1"/>
              <a:t>phẩm</a:t>
            </a:r>
            <a:r>
              <a:rPr lang="en-US" baseline="0" dirty="0"/>
              <a:t>: 5 </a:t>
            </a:r>
            <a:r>
              <a:rPr lang="en-US" baseline="0" dirty="0" err="1"/>
              <a:t>phút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C0F52-7E50-43D5-83E5-93D63B70F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61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C0F52-7E50-43D5-83E5-93D63B70F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72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CF9C0F52-7E50-43D5-83E5-93D63B70FA6E}" type="slidenum">
              <a:rPr lang="en-US" smtClean="0"/>
              <a:t>2</a:t>
            </a:fld>
            <a:endParaRPr lang="en-US"/>
          </a:p>
        </p:txBody>
      </p:sp>
    </p:spTree>
    <p:extLst>
      <p:ext uri="{BB962C8B-B14F-4D97-AF65-F5344CB8AC3E}">
        <p14:creationId xmlns:p14="http://schemas.microsoft.com/office/powerpoint/2010/main" val="240958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CF9C0F52-7E50-43D5-83E5-93D63B70FA6E}" type="slidenum">
              <a:rPr lang="en-US" smtClean="0"/>
              <a:t>3</a:t>
            </a:fld>
            <a:endParaRPr lang="en-US"/>
          </a:p>
        </p:txBody>
      </p:sp>
    </p:spTree>
    <p:extLst>
      <p:ext uri="{BB962C8B-B14F-4D97-AF65-F5344CB8AC3E}">
        <p14:creationId xmlns:p14="http://schemas.microsoft.com/office/powerpoint/2010/main" val="62476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C0F52-7E50-43D5-83E5-93D63B70F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11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C0F52-7E50-43D5-83E5-93D63B70F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36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C0F52-7E50-43D5-83E5-93D63B70F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06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1219170">
              <a:buClr>
                <a:srgbClr val="000000"/>
              </a:buClr>
            </a:pPr>
            <a:r>
              <a:rPr lang="en-US" sz="1200" kern="0" dirty="0" err="1">
                <a:solidFill>
                  <a:srgbClr val="002060"/>
                </a:solidFill>
                <a:latin typeface="#9Slide03 Arima Madurai" panose="00000500000000000000" pitchFamily="2" charset="0"/>
                <a:cs typeface="#9Slide03 Arima Madurai" panose="00000500000000000000" pitchFamily="2" charset="0"/>
                <a:sym typeface="Arial"/>
              </a:rPr>
              <a:t>Để</a:t>
            </a:r>
            <a:r>
              <a:rPr lang="en-US" sz="1200" kern="0" dirty="0">
                <a:solidFill>
                  <a:srgbClr val="002060"/>
                </a:solidFill>
                <a:latin typeface="#9Slide03 Arima Madurai" panose="00000500000000000000" pitchFamily="2" charset="0"/>
                <a:cs typeface="#9Slide03 Arima Madurai" panose="00000500000000000000" pitchFamily="2" charset="0"/>
                <a:sym typeface="Arial"/>
              </a:rPr>
              <a:t> </a:t>
            </a:r>
            <a:r>
              <a:rPr lang="en-US" sz="1200" kern="0" dirty="0" err="1">
                <a:solidFill>
                  <a:srgbClr val="002060"/>
                </a:solidFill>
                <a:latin typeface="#9Slide03 Arima Madurai" panose="00000500000000000000" pitchFamily="2" charset="0"/>
                <a:cs typeface="#9Slide03 Arima Madurai" panose="00000500000000000000" pitchFamily="2" charset="0"/>
                <a:sym typeface="Arial"/>
              </a:rPr>
              <a:t>chuẩn</a:t>
            </a:r>
            <a:r>
              <a:rPr lang="en-US" sz="1200" kern="0" dirty="0">
                <a:solidFill>
                  <a:srgbClr val="002060"/>
                </a:solidFill>
                <a:latin typeface="#9Slide03 Arima Madurai" panose="00000500000000000000" pitchFamily="2" charset="0"/>
                <a:cs typeface="#9Slide03 Arima Madurai" panose="00000500000000000000" pitchFamily="2" charset="0"/>
                <a:sym typeface="Arial"/>
              </a:rPr>
              <a:t> </a:t>
            </a:r>
            <a:r>
              <a:rPr lang="en-US" sz="1200" kern="0" dirty="0" err="1">
                <a:solidFill>
                  <a:srgbClr val="002060"/>
                </a:solidFill>
                <a:latin typeface="#9Slide03 Arima Madurai" panose="00000500000000000000" pitchFamily="2" charset="0"/>
                <a:cs typeface="#9Slide03 Arima Madurai" panose="00000500000000000000" pitchFamily="2" charset="0"/>
                <a:sym typeface="Arial"/>
              </a:rPr>
              <a:t>bị</a:t>
            </a:r>
            <a:r>
              <a:rPr lang="en-US" sz="1200" kern="0" dirty="0">
                <a:solidFill>
                  <a:srgbClr val="002060"/>
                </a:solidFill>
                <a:latin typeface="#9Slide03 Arima Madurai" panose="00000500000000000000" pitchFamily="2" charset="0"/>
                <a:cs typeface="#9Slide03 Arima Madurai" panose="00000500000000000000" pitchFamily="2" charset="0"/>
                <a:sym typeface="Arial"/>
              </a:rPr>
              <a:t> </a:t>
            </a:r>
            <a:r>
              <a:rPr lang="en-US" sz="1200" kern="0" dirty="0" err="1">
                <a:solidFill>
                  <a:srgbClr val="002060"/>
                </a:solidFill>
                <a:latin typeface="#9Slide03 Arima Madurai" panose="00000500000000000000" pitchFamily="2" charset="0"/>
                <a:cs typeface="#9Slide03 Arima Madurai" panose="00000500000000000000" pitchFamily="2" charset="0"/>
                <a:sym typeface="Arial"/>
              </a:rPr>
              <a:t>cho</a:t>
            </a:r>
            <a:r>
              <a:rPr lang="en-US" sz="1200" kern="0" dirty="0">
                <a:solidFill>
                  <a:srgbClr val="002060"/>
                </a:solidFill>
                <a:latin typeface="#9Slide03 Arima Madurai" panose="00000500000000000000" pitchFamily="2" charset="0"/>
                <a:cs typeface="#9Slide03 Arima Madurai" panose="00000500000000000000" pitchFamily="2" charset="0"/>
                <a:sym typeface="Arial"/>
              </a:rPr>
              <a:t> </a:t>
            </a:r>
            <a:r>
              <a:rPr lang="en-US" sz="1200" kern="0" dirty="0" err="1">
                <a:solidFill>
                  <a:srgbClr val="002060"/>
                </a:solidFill>
                <a:latin typeface="#9Slide03 Arima Madurai" panose="00000500000000000000" pitchFamily="2" charset="0"/>
                <a:cs typeface="#9Slide03 Arima Madurai" panose="00000500000000000000" pitchFamily="2" charset="0"/>
                <a:sym typeface="Arial"/>
              </a:rPr>
              <a:t>bài</a:t>
            </a:r>
            <a:r>
              <a:rPr lang="en-US" sz="1200" kern="0" dirty="0">
                <a:solidFill>
                  <a:srgbClr val="002060"/>
                </a:solidFill>
                <a:latin typeface="#9Slide03 Arima Madurai" panose="00000500000000000000" pitchFamily="2" charset="0"/>
                <a:cs typeface="#9Slide03 Arima Madurai" panose="00000500000000000000" pitchFamily="2" charset="0"/>
                <a:sym typeface="Arial"/>
              </a:rPr>
              <a:t> </a:t>
            </a:r>
            <a:r>
              <a:rPr lang="en-US" sz="1200" kern="0" dirty="0" err="1">
                <a:solidFill>
                  <a:srgbClr val="002060"/>
                </a:solidFill>
                <a:latin typeface="#9Slide03 Arima Madurai" panose="00000500000000000000" pitchFamily="2" charset="0"/>
                <a:cs typeface="#9Slide03 Arima Madurai" panose="00000500000000000000" pitchFamily="2" charset="0"/>
                <a:sym typeface="Arial"/>
              </a:rPr>
              <a:t>nói</a:t>
            </a:r>
            <a:r>
              <a:rPr lang="en-US" sz="1200" kern="0" dirty="0">
                <a:solidFill>
                  <a:srgbClr val="002060"/>
                </a:solidFill>
                <a:latin typeface="#9Slide03 Arima Madurai" panose="00000500000000000000" pitchFamily="2" charset="0"/>
                <a:cs typeface="#9Slide03 Arima Madurai" panose="00000500000000000000" pitchFamily="2" charset="0"/>
                <a:sym typeface="Arial"/>
              </a:rPr>
              <a:t>, </a:t>
            </a:r>
            <a:r>
              <a:rPr lang="en-US" sz="1200" kern="0" dirty="0" err="1">
                <a:solidFill>
                  <a:srgbClr val="002060"/>
                </a:solidFill>
                <a:latin typeface="#9Slide03 Arima Madurai" panose="00000500000000000000" pitchFamily="2" charset="0"/>
                <a:cs typeface="#9Slide03 Arima Madurai" panose="00000500000000000000" pitchFamily="2" charset="0"/>
                <a:sym typeface="Arial"/>
              </a:rPr>
              <a:t>em</a:t>
            </a:r>
            <a:r>
              <a:rPr lang="en-US" sz="1200" kern="0" dirty="0">
                <a:solidFill>
                  <a:srgbClr val="002060"/>
                </a:solidFill>
                <a:latin typeface="#9Slide03 Arima Madurai" panose="00000500000000000000" pitchFamily="2" charset="0"/>
                <a:cs typeface="#9Slide03 Arima Madurai" panose="00000500000000000000" pitchFamily="2" charset="0"/>
                <a:sym typeface="Arial"/>
              </a:rPr>
              <a:t> </a:t>
            </a:r>
            <a:r>
              <a:rPr lang="en-US" sz="1200" kern="0" dirty="0" err="1">
                <a:solidFill>
                  <a:srgbClr val="002060"/>
                </a:solidFill>
                <a:latin typeface="#9Slide03 Arima Madurai" panose="00000500000000000000" pitchFamily="2" charset="0"/>
                <a:cs typeface="#9Slide03 Arima Madurai" panose="00000500000000000000" pitchFamily="2" charset="0"/>
                <a:sym typeface="Arial"/>
              </a:rPr>
              <a:t>cần</a:t>
            </a:r>
            <a:r>
              <a:rPr lang="en-US" sz="1200" kern="0" dirty="0">
                <a:solidFill>
                  <a:srgbClr val="002060"/>
                </a:solidFill>
                <a:latin typeface="#9Slide03 Arima Madurai" panose="00000500000000000000" pitchFamily="2" charset="0"/>
                <a:cs typeface="#9Slide03 Arima Madurai" panose="00000500000000000000" pitchFamily="2" charset="0"/>
                <a:sym typeface="Arial"/>
              </a:rPr>
              <a:t> </a:t>
            </a:r>
            <a:r>
              <a:rPr lang="en-US" sz="1200" kern="0" dirty="0" err="1">
                <a:solidFill>
                  <a:srgbClr val="002060"/>
                </a:solidFill>
                <a:latin typeface="#9Slide03 Arima Madurai" panose="00000500000000000000" pitchFamily="2" charset="0"/>
                <a:cs typeface="#9Slide03 Arima Madurai" panose="00000500000000000000" pitchFamily="2" charset="0"/>
                <a:sym typeface="Arial"/>
              </a:rPr>
              <a:t>làm</a:t>
            </a:r>
            <a:r>
              <a:rPr lang="en-US" sz="1200" kern="0" dirty="0">
                <a:solidFill>
                  <a:srgbClr val="002060"/>
                </a:solidFill>
                <a:latin typeface="#9Slide03 Arima Madurai" panose="00000500000000000000" pitchFamily="2" charset="0"/>
                <a:cs typeface="#9Slide03 Arima Madurai" panose="00000500000000000000" pitchFamily="2" charset="0"/>
                <a:sym typeface="Arial"/>
              </a:rPr>
              <a:t> </a:t>
            </a:r>
            <a:r>
              <a:rPr lang="en-US" sz="1200" kern="0" dirty="0" err="1">
                <a:solidFill>
                  <a:srgbClr val="002060"/>
                </a:solidFill>
                <a:latin typeface="#9Slide03 Arima Madurai" panose="00000500000000000000" pitchFamily="2" charset="0"/>
                <a:cs typeface="#9Slide03 Arima Madurai" panose="00000500000000000000" pitchFamily="2" charset="0"/>
                <a:sym typeface="Arial"/>
              </a:rPr>
              <a:t>những</a:t>
            </a:r>
            <a:r>
              <a:rPr lang="en-US" sz="1200" kern="0" dirty="0">
                <a:solidFill>
                  <a:srgbClr val="002060"/>
                </a:solidFill>
                <a:latin typeface="#9Slide03 Arima Madurai" panose="00000500000000000000" pitchFamily="2" charset="0"/>
                <a:cs typeface="#9Slide03 Arima Madurai" panose="00000500000000000000" pitchFamily="2" charset="0"/>
                <a:sym typeface="Arial"/>
              </a:rPr>
              <a:t> </a:t>
            </a:r>
            <a:r>
              <a:rPr lang="en-US" sz="1200" kern="0" dirty="0" err="1">
                <a:solidFill>
                  <a:srgbClr val="002060"/>
                </a:solidFill>
                <a:latin typeface="#9Slide03 Arima Madurai" panose="00000500000000000000" pitchFamily="2" charset="0"/>
                <a:cs typeface="#9Slide03 Arima Madurai" panose="00000500000000000000" pitchFamily="2" charset="0"/>
                <a:sym typeface="Arial"/>
              </a:rPr>
              <a:t>gì</a:t>
            </a:r>
            <a:r>
              <a:rPr lang="en-US" sz="1200" kern="0" dirty="0">
                <a:solidFill>
                  <a:srgbClr val="002060"/>
                </a:solidFill>
                <a:latin typeface="#9Slide03 Arima Madurai" panose="00000500000000000000" pitchFamily="2" charset="0"/>
                <a:cs typeface="#9Slide03 Arima Madurai" panose="00000500000000000000" pitchFamily="2" charset="0"/>
                <a:sym typeface="Arial"/>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C0F52-7E50-43D5-83E5-93D63B70F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C0F52-7E50-43D5-83E5-93D63B70F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08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C0F52-7E50-43D5-83E5-93D63B70F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1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B17E-451E-CD39-9949-C804A70B70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C8A4A1-1A92-A5F2-6BB6-34DBD16322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5C5CA8-56C5-CF38-18BB-1E6CAB24EFC0}"/>
              </a:ext>
            </a:extLst>
          </p:cNvPr>
          <p:cNvSpPr>
            <a:spLocks noGrp="1"/>
          </p:cNvSpPr>
          <p:nvPr>
            <p:ph type="dt" sz="half" idx="10"/>
          </p:nvPr>
        </p:nvSpPr>
        <p:spPr/>
        <p:txBody>
          <a:bodyPr/>
          <a:lstStyle/>
          <a:p>
            <a:fld id="{06D9C054-C802-4F25-9D77-CEFCC5D4BDD8}" type="datetimeFigureOut">
              <a:rPr lang="en-US" smtClean="0"/>
              <a:t>18/3/2024</a:t>
            </a:fld>
            <a:endParaRPr lang="en-US"/>
          </a:p>
        </p:txBody>
      </p:sp>
      <p:sp>
        <p:nvSpPr>
          <p:cNvPr id="5" name="Footer Placeholder 4">
            <a:extLst>
              <a:ext uri="{FF2B5EF4-FFF2-40B4-BE49-F238E27FC236}">
                <a16:creationId xmlns:a16="http://schemas.microsoft.com/office/drawing/2014/main" id="{B43CC4B3-B225-B9EB-139B-D979307C5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8201B-2C3C-1C75-5335-1616103ED1B2}"/>
              </a:ext>
            </a:extLst>
          </p:cNvPr>
          <p:cNvSpPr>
            <a:spLocks noGrp="1"/>
          </p:cNvSpPr>
          <p:nvPr>
            <p:ph type="sldNum" sz="quarter" idx="12"/>
          </p:nvPr>
        </p:nvSpPr>
        <p:spPr/>
        <p:txBody>
          <a:bodyPr/>
          <a:lstStyle/>
          <a:p>
            <a:fld id="{2D11A08F-C7C9-480A-AA53-8229BEC04F31}" type="slidenum">
              <a:rPr lang="en-US" smtClean="0"/>
              <a:t>‹#›</a:t>
            </a:fld>
            <a:endParaRPr lang="en-US"/>
          </a:p>
        </p:txBody>
      </p:sp>
    </p:spTree>
    <p:extLst>
      <p:ext uri="{BB962C8B-B14F-4D97-AF65-F5344CB8AC3E}">
        <p14:creationId xmlns:p14="http://schemas.microsoft.com/office/powerpoint/2010/main" val="366075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979B-1885-2A54-98C7-80FA204AEA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A5DA64-CEF0-F154-7771-1984801FBB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F7966-6693-468C-12A7-2F3EB524CB2C}"/>
              </a:ext>
            </a:extLst>
          </p:cNvPr>
          <p:cNvSpPr>
            <a:spLocks noGrp="1"/>
          </p:cNvSpPr>
          <p:nvPr>
            <p:ph type="dt" sz="half" idx="10"/>
          </p:nvPr>
        </p:nvSpPr>
        <p:spPr/>
        <p:txBody>
          <a:bodyPr/>
          <a:lstStyle/>
          <a:p>
            <a:fld id="{06D9C054-C802-4F25-9D77-CEFCC5D4BDD8}" type="datetimeFigureOut">
              <a:rPr lang="en-US" smtClean="0"/>
              <a:t>18/3/2024</a:t>
            </a:fld>
            <a:endParaRPr lang="en-US"/>
          </a:p>
        </p:txBody>
      </p:sp>
      <p:sp>
        <p:nvSpPr>
          <p:cNvPr id="5" name="Footer Placeholder 4">
            <a:extLst>
              <a:ext uri="{FF2B5EF4-FFF2-40B4-BE49-F238E27FC236}">
                <a16:creationId xmlns:a16="http://schemas.microsoft.com/office/drawing/2014/main" id="{87EF4D73-70DF-01CC-4EB5-7F5F6373E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4A7B8-A7AA-6C93-0888-3CB802E93077}"/>
              </a:ext>
            </a:extLst>
          </p:cNvPr>
          <p:cNvSpPr>
            <a:spLocks noGrp="1"/>
          </p:cNvSpPr>
          <p:nvPr>
            <p:ph type="sldNum" sz="quarter" idx="12"/>
          </p:nvPr>
        </p:nvSpPr>
        <p:spPr/>
        <p:txBody>
          <a:bodyPr/>
          <a:lstStyle/>
          <a:p>
            <a:fld id="{2D11A08F-C7C9-480A-AA53-8229BEC04F31}" type="slidenum">
              <a:rPr lang="en-US" smtClean="0"/>
              <a:t>‹#›</a:t>
            </a:fld>
            <a:endParaRPr lang="en-US"/>
          </a:p>
        </p:txBody>
      </p:sp>
    </p:spTree>
    <p:extLst>
      <p:ext uri="{BB962C8B-B14F-4D97-AF65-F5344CB8AC3E}">
        <p14:creationId xmlns:p14="http://schemas.microsoft.com/office/powerpoint/2010/main" val="363350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B15313-FBE8-FBB5-156A-EE30CB7596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43F91D-5FEC-503A-865F-7B27B10B91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47064-C5B9-E9D7-E54A-B4F861DD73B5}"/>
              </a:ext>
            </a:extLst>
          </p:cNvPr>
          <p:cNvSpPr>
            <a:spLocks noGrp="1"/>
          </p:cNvSpPr>
          <p:nvPr>
            <p:ph type="dt" sz="half" idx="10"/>
          </p:nvPr>
        </p:nvSpPr>
        <p:spPr/>
        <p:txBody>
          <a:bodyPr/>
          <a:lstStyle/>
          <a:p>
            <a:fld id="{06D9C054-C802-4F25-9D77-CEFCC5D4BDD8}" type="datetimeFigureOut">
              <a:rPr lang="en-US" smtClean="0"/>
              <a:t>18/3/2024</a:t>
            </a:fld>
            <a:endParaRPr lang="en-US"/>
          </a:p>
        </p:txBody>
      </p:sp>
      <p:sp>
        <p:nvSpPr>
          <p:cNvPr id="5" name="Footer Placeholder 4">
            <a:extLst>
              <a:ext uri="{FF2B5EF4-FFF2-40B4-BE49-F238E27FC236}">
                <a16:creationId xmlns:a16="http://schemas.microsoft.com/office/drawing/2014/main" id="{64626F0F-15A3-CA91-D46D-9214F7941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8D2F5-EEF4-053D-0ED6-9668D732D370}"/>
              </a:ext>
            </a:extLst>
          </p:cNvPr>
          <p:cNvSpPr>
            <a:spLocks noGrp="1"/>
          </p:cNvSpPr>
          <p:nvPr>
            <p:ph type="sldNum" sz="quarter" idx="12"/>
          </p:nvPr>
        </p:nvSpPr>
        <p:spPr/>
        <p:txBody>
          <a:bodyPr/>
          <a:lstStyle/>
          <a:p>
            <a:fld id="{2D11A08F-C7C9-480A-AA53-8229BEC04F31}" type="slidenum">
              <a:rPr lang="en-US" smtClean="0"/>
              <a:t>‹#›</a:t>
            </a:fld>
            <a:endParaRPr lang="en-US"/>
          </a:p>
        </p:txBody>
      </p:sp>
    </p:spTree>
    <p:extLst>
      <p:ext uri="{BB962C8B-B14F-4D97-AF65-F5344CB8AC3E}">
        <p14:creationId xmlns:p14="http://schemas.microsoft.com/office/powerpoint/2010/main" val="230792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3FD0-F5F9-4959-D5D7-E929A4EDF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DCB340-C88E-3212-F2C0-2A9F29117C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5F582-9E2F-096E-A181-09A15A3EE2E9}"/>
              </a:ext>
            </a:extLst>
          </p:cNvPr>
          <p:cNvSpPr>
            <a:spLocks noGrp="1"/>
          </p:cNvSpPr>
          <p:nvPr>
            <p:ph type="dt" sz="half" idx="10"/>
          </p:nvPr>
        </p:nvSpPr>
        <p:spPr/>
        <p:txBody>
          <a:bodyPr/>
          <a:lstStyle/>
          <a:p>
            <a:fld id="{06D9C054-C802-4F25-9D77-CEFCC5D4BDD8}" type="datetimeFigureOut">
              <a:rPr lang="en-US" smtClean="0"/>
              <a:t>18/3/2024</a:t>
            </a:fld>
            <a:endParaRPr lang="en-US"/>
          </a:p>
        </p:txBody>
      </p:sp>
      <p:sp>
        <p:nvSpPr>
          <p:cNvPr id="5" name="Footer Placeholder 4">
            <a:extLst>
              <a:ext uri="{FF2B5EF4-FFF2-40B4-BE49-F238E27FC236}">
                <a16:creationId xmlns:a16="http://schemas.microsoft.com/office/drawing/2014/main" id="{F538D6D2-4C78-21F2-54AE-D1F8B1358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A012A-2BA9-EAEE-80F6-E793768E5113}"/>
              </a:ext>
            </a:extLst>
          </p:cNvPr>
          <p:cNvSpPr>
            <a:spLocks noGrp="1"/>
          </p:cNvSpPr>
          <p:nvPr>
            <p:ph type="sldNum" sz="quarter" idx="12"/>
          </p:nvPr>
        </p:nvSpPr>
        <p:spPr/>
        <p:txBody>
          <a:bodyPr/>
          <a:lstStyle/>
          <a:p>
            <a:fld id="{2D11A08F-C7C9-480A-AA53-8229BEC04F31}" type="slidenum">
              <a:rPr lang="en-US" smtClean="0"/>
              <a:t>‹#›</a:t>
            </a:fld>
            <a:endParaRPr lang="en-US"/>
          </a:p>
        </p:txBody>
      </p:sp>
    </p:spTree>
    <p:extLst>
      <p:ext uri="{BB962C8B-B14F-4D97-AF65-F5344CB8AC3E}">
        <p14:creationId xmlns:p14="http://schemas.microsoft.com/office/powerpoint/2010/main" val="420695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7DD8-6B54-A3D3-2E03-DB1E0FF7F1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3C6115-EDB0-5201-6DA6-F1A9BF898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11D241-FB38-713F-EA28-13A88647A490}"/>
              </a:ext>
            </a:extLst>
          </p:cNvPr>
          <p:cNvSpPr>
            <a:spLocks noGrp="1"/>
          </p:cNvSpPr>
          <p:nvPr>
            <p:ph type="dt" sz="half" idx="10"/>
          </p:nvPr>
        </p:nvSpPr>
        <p:spPr/>
        <p:txBody>
          <a:bodyPr/>
          <a:lstStyle/>
          <a:p>
            <a:fld id="{06D9C054-C802-4F25-9D77-CEFCC5D4BDD8}" type="datetimeFigureOut">
              <a:rPr lang="en-US" smtClean="0"/>
              <a:t>18/3/2024</a:t>
            </a:fld>
            <a:endParaRPr lang="en-US"/>
          </a:p>
        </p:txBody>
      </p:sp>
      <p:sp>
        <p:nvSpPr>
          <p:cNvPr id="5" name="Footer Placeholder 4">
            <a:extLst>
              <a:ext uri="{FF2B5EF4-FFF2-40B4-BE49-F238E27FC236}">
                <a16:creationId xmlns:a16="http://schemas.microsoft.com/office/drawing/2014/main" id="{744EA47A-AE18-37E4-53FF-0775DFFAC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27392-2F9E-AD77-3874-18290D665B3B}"/>
              </a:ext>
            </a:extLst>
          </p:cNvPr>
          <p:cNvSpPr>
            <a:spLocks noGrp="1"/>
          </p:cNvSpPr>
          <p:nvPr>
            <p:ph type="sldNum" sz="quarter" idx="12"/>
          </p:nvPr>
        </p:nvSpPr>
        <p:spPr/>
        <p:txBody>
          <a:bodyPr/>
          <a:lstStyle/>
          <a:p>
            <a:fld id="{2D11A08F-C7C9-480A-AA53-8229BEC04F31}" type="slidenum">
              <a:rPr lang="en-US" smtClean="0"/>
              <a:t>‹#›</a:t>
            </a:fld>
            <a:endParaRPr lang="en-US"/>
          </a:p>
        </p:txBody>
      </p:sp>
    </p:spTree>
    <p:extLst>
      <p:ext uri="{BB962C8B-B14F-4D97-AF65-F5344CB8AC3E}">
        <p14:creationId xmlns:p14="http://schemas.microsoft.com/office/powerpoint/2010/main" val="130066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3061-0092-5A6F-4C18-25515B5E7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D90B44-2A66-84A1-66C3-23028B170C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5BE028-ADBB-3016-2072-026AF7E6A3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D0271B-78D3-DB6C-23D1-FB8A205A8CA9}"/>
              </a:ext>
            </a:extLst>
          </p:cNvPr>
          <p:cNvSpPr>
            <a:spLocks noGrp="1"/>
          </p:cNvSpPr>
          <p:nvPr>
            <p:ph type="dt" sz="half" idx="10"/>
          </p:nvPr>
        </p:nvSpPr>
        <p:spPr/>
        <p:txBody>
          <a:bodyPr/>
          <a:lstStyle/>
          <a:p>
            <a:fld id="{06D9C054-C802-4F25-9D77-CEFCC5D4BDD8}" type="datetimeFigureOut">
              <a:rPr lang="en-US" smtClean="0"/>
              <a:t>18/3/2024</a:t>
            </a:fld>
            <a:endParaRPr lang="en-US"/>
          </a:p>
        </p:txBody>
      </p:sp>
      <p:sp>
        <p:nvSpPr>
          <p:cNvPr id="6" name="Footer Placeholder 5">
            <a:extLst>
              <a:ext uri="{FF2B5EF4-FFF2-40B4-BE49-F238E27FC236}">
                <a16:creationId xmlns:a16="http://schemas.microsoft.com/office/drawing/2014/main" id="{82A737EB-5577-A7D7-2979-510934BBF9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3D23E-4FC4-9F8C-B0B2-902A9D61515B}"/>
              </a:ext>
            </a:extLst>
          </p:cNvPr>
          <p:cNvSpPr>
            <a:spLocks noGrp="1"/>
          </p:cNvSpPr>
          <p:nvPr>
            <p:ph type="sldNum" sz="quarter" idx="12"/>
          </p:nvPr>
        </p:nvSpPr>
        <p:spPr/>
        <p:txBody>
          <a:bodyPr/>
          <a:lstStyle/>
          <a:p>
            <a:fld id="{2D11A08F-C7C9-480A-AA53-8229BEC04F31}" type="slidenum">
              <a:rPr lang="en-US" smtClean="0"/>
              <a:t>‹#›</a:t>
            </a:fld>
            <a:endParaRPr lang="en-US"/>
          </a:p>
        </p:txBody>
      </p:sp>
    </p:spTree>
    <p:extLst>
      <p:ext uri="{BB962C8B-B14F-4D97-AF65-F5344CB8AC3E}">
        <p14:creationId xmlns:p14="http://schemas.microsoft.com/office/powerpoint/2010/main" val="105600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9F5F-43DA-3323-EC2F-39C30CB6AA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1E55C3-36CC-782A-71A7-5197861A24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AB2E36-533E-EA72-B353-D8B6EB4849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04DF2F-6C4B-0E66-0AE2-22C84B38A3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2C06FE-9123-0E52-0522-F76AD72F35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0739F1-512F-BD00-B29C-AA7806B8EB2E}"/>
              </a:ext>
            </a:extLst>
          </p:cNvPr>
          <p:cNvSpPr>
            <a:spLocks noGrp="1"/>
          </p:cNvSpPr>
          <p:nvPr>
            <p:ph type="dt" sz="half" idx="10"/>
          </p:nvPr>
        </p:nvSpPr>
        <p:spPr/>
        <p:txBody>
          <a:bodyPr/>
          <a:lstStyle/>
          <a:p>
            <a:fld id="{06D9C054-C802-4F25-9D77-CEFCC5D4BDD8}" type="datetimeFigureOut">
              <a:rPr lang="en-US" smtClean="0"/>
              <a:t>18/3/2024</a:t>
            </a:fld>
            <a:endParaRPr lang="en-US"/>
          </a:p>
        </p:txBody>
      </p:sp>
      <p:sp>
        <p:nvSpPr>
          <p:cNvPr id="8" name="Footer Placeholder 7">
            <a:extLst>
              <a:ext uri="{FF2B5EF4-FFF2-40B4-BE49-F238E27FC236}">
                <a16:creationId xmlns:a16="http://schemas.microsoft.com/office/drawing/2014/main" id="{230BB9E8-E039-0083-8DB2-EE494E195E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DDAE14-3F66-2FFE-9771-CF3E025A0909}"/>
              </a:ext>
            </a:extLst>
          </p:cNvPr>
          <p:cNvSpPr>
            <a:spLocks noGrp="1"/>
          </p:cNvSpPr>
          <p:nvPr>
            <p:ph type="sldNum" sz="quarter" idx="12"/>
          </p:nvPr>
        </p:nvSpPr>
        <p:spPr/>
        <p:txBody>
          <a:bodyPr/>
          <a:lstStyle/>
          <a:p>
            <a:fld id="{2D11A08F-C7C9-480A-AA53-8229BEC04F31}" type="slidenum">
              <a:rPr lang="en-US" smtClean="0"/>
              <a:t>‹#›</a:t>
            </a:fld>
            <a:endParaRPr lang="en-US"/>
          </a:p>
        </p:txBody>
      </p:sp>
    </p:spTree>
    <p:extLst>
      <p:ext uri="{BB962C8B-B14F-4D97-AF65-F5344CB8AC3E}">
        <p14:creationId xmlns:p14="http://schemas.microsoft.com/office/powerpoint/2010/main" val="16682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AEE1-4226-7FB4-2F85-79DECA9A1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F96EB4-31E1-BCA1-2BC2-0F9C576792D0}"/>
              </a:ext>
            </a:extLst>
          </p:cNvPr>
          <p:cNvSpPr>
            <a:spLocks noGrp="1"/>
          </p:cNvSpPr>
          <p:nvPr>
            <p:ph type="dt" sz="half" idx="10"/>
          </p:nvPr>
        </p:nvSpPr>
        <p:spPr/>
        <p:txBody>
          <a:bodyPr/>
          <a:lstStyle/>
          <a:p>
            <a:fld id="{06D9C054-C802-4F25-9D77-CEFCC5D4BDD8}" type="datetimeFigureOut">
              <a:rPr lang="en-US" smtClean="0"/>
              <a:t>18/3/2024</a:t>
            </a:fld>
            <a:endParaRPr lang="en-US"/>
          </a:p>
        </p:txBody>
      </p:sp>
      <p:sp>
        <p:nvSpPr>
          <p:cNvPr id="4" name="Footer Placeholder 3">
            <a:extLst>
              <a:ext uri="{FF2B5EF4-FFF2-40B4-BE49-F238E27FC236}">
                <a16:creationId xmlns:a16="http://schemas.microsoft.com/office/drawing/2014/main" id="{FB314786-F243-2846-2770-1DD587639C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7835A9-2F44-A76D-642A-C4D7EE64970C}"/>
              </a:ext>
            </a:extLst>
          </p:cNvPr>
          <p:cNvSpPr>
            <a:spLocks noGrp="1"/>
          </p:cNvSpPr>
          <p:nvPr>
            <p:ph type="sldNum" sz="quarter" idx="12"/>
          </p:nvPr>
        </p:nvSpPr>
        <p:spPr/>
        <p:txBody>
          <a:bodyPr/>
          <a:lstStyle/>
          <a:p>
            <a:fld id="{2D11A08F-C7C9-480A-AA53-8229BEC04F31}" type="slidenum">
              <a:rPr lang="en-US" smtClean="0"/>
              <a:t>‹#›</a:t>
            </a:fld>
            <a:endParaRPr lang="en-US"/>
          </a:p>
        </p:txBody>
      </p:sp>
    </p:spTree>
    <p:extLst>
      <p:ext uri="{BB962C8B-B14F-4D97-AF65-F5344CB8AC3E}">
        <p14:creationId xmlns:p14="http://schemas.microsoft.com/office/powerpoint/2010/main" val="85885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E5C6A7-0B4D-6D95-888B-81BA68BA59F8}"/>
              </a:ext>
            </a:extLst>
          </p:cNvPr>
          <p:cNvSpPr>
            <a:spLocks noGrp="1"/>
          </p:cNvSpPr>
          <p:nvPr>
            <p:ph type="dt" sz="half" idx="10"/>
          </p:nvPr>
        </p:nvSpPr>
        <p:spPr/>
        <p:txBody>
          <a:bodyPr/>
          <a:lstStyle/>
          <a:p>
            <a:fld id="{06D9C054-C802-4F25-9D77-CEFCC5D4BDD8}" type="datetimeFigureOut">
              <a:rPr lang="en-US" smtClean="0"/>
              <a:t>18/3/2024</a:t>
            </a:fld>
            <a:endParaRPr lang="en-US"/>
          </a:p>
        </p:txBody>
      </p:sp>
      <p:sp>
        <p:nvSpPr>
          <p:cNvPr id="3" name="Footer Placeholder 2">
            <a:extLst>
              <a:ext uri="{FF2B5EF4-FFF2-40B4-BE49-F238E27FC236}">
                <a16:creationId xmlns:a16="http://schemas.microsoft.com/office/drawing/2014/main" id="{733F23A4-9A6B-0767-E0F4-BDD3AECCA1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4074EB-3DBB-D87F-784E-DCAB630AA34D}"/>
              </a:ext>
            </a:extLst>
          </p:cNvPr>
          <p:cNvSpPr>
            <a:spLocks noGrp="1"/>
          </p:cNvSpPr>
          <p:nvPr>
            <p:ph type="sldNum" sz="quarter" idx="12"/>
          </p:nvPr>
        </p:nvSpPr>
        <p:spPr/>
        <p:txBody>
          <a:bodyPr/>
          <a:lstStyle/>
          <a:p>
            <a:fld id="{2D11A08F-C7C9-480A-AA53-8229BEC04F31}" type="slidenum">
              <a:rPr lang="en-US" smtClean="0"/>
              <a:t>‹#›</a:t>
            </a:fld>
            <a:endParaRPr lang="en-US"/>
          </a:p>
        </p:txBody>
      </p:sp>
    </p:spTree>
    <p:extLst>
      <p:ext uri="{BB962C8B-B14F-4D97-AF65-F5344CB8AC3E}">
        <p14:creationId xmlns:p14="http://schemas.microsoft.com/office/powerpoint/2010/main" val="136701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FB5E4-483C-4353-15FB-76EFF39F6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7154E8-886A-5906-3E66-AB65A0F08A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A918D2-1495-60BD-EE52-B516ADE16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301362-F54C-5C56-8B1E-FC80B97FFB21}"/>
              </a:ext>
            </a:extLst>
          </p:cNvPr>
          <p:cNvSpPr>
            <a:spLocks noGrp="1"/>
          </p:cNvSpPr>
          <p:nvPr>
            <p:ph type="dt" sz="half" idx="10"/>
          </p:nvPr>
        </p:nvSpPr>
        <p:spPr/>
        <p:txBody>
          <a:bodyPr/>
          <a:lstStyle/>
          <a:p>
            <a:fld id="{06D9C054-C802-4F25-9D77-CEFCC5D4BDD8}" type="datetimeFigureOut">
              <a:rPr lang="en-US" smtClean="0"/>
              <a:t>18/3/2024</a:t>
            </a:fld>
            <a:endParaRPr lang="en-US"/>
          </a:p>
        </p:txBody>
      </p:sp>
      <p:sp>
        <p:nvSpPr>
          <p:cNvPr id="6" name="Footer Placeholder 5">
            <a:extLst>
              <a:ext uri="{FF2B5EF4-FFF2-40B4-BE49-F238E27FC236}">
                <a16:creationId xmlns:a16="http://schemas.microsoft.com/office/drawing/2014/main" id="{0BFF1E9C-C726-B01F-A9E9-E874FFB39D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21732-0929-F1DE-BD6B-9FFA21116DEF}"/>
              </a:ext>
            </a:extLst>
          </p:cNvPr>
          <p:cNvSpPr>
            <a:spLocks noGrp="1"/>
          </p:cNvSpPr>
          <p:nvPr>
            <p:ph type="sldNum" sz="quarter" idx="12"/>
          </p:nvPr>
        </p:nvSpPr>
        <p:spPr/>
        <p:txBody>
          <a:bodyPr/>
          <a:lstStyle/>
          <a:p>
            <a:fld id="{2D11A08F-C7C9-480A-AA53-8229BEC04F31}" type="slidenum">
              <a:rPr lang="en-US" smtClean="0"/>
              <a:t>‹#›</a:t>
            </a:fld>
            <a:endParaRPr lang="en-US"/>
          </a:p>
        </p:txBody>
      </p:sp>
    </p:spTree>
    <p:extLst>
      <p:ext uri="{BB962C8B-B14F-4D97-AF65-F5344CB8AC3E}">
        <p14:creationId xmlns:p14="http://schemas.microsoft.com/office/powerpoint/2010/main" val="237840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AC33-06BC-311E-B33C-C745CAE96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41FD52-0BAE-5D56-C45F-8532C050D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7D9632-8CF8-8E0A-6BF7-EE3C45521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76721-4E2A-A712-C7FE-94406E55EEE8}"/>
              </a:ext>
            </a:extLst>
          </p:cNvPr>
          <p:cNvSpPr>
            <a:spLocks noGrp="1"/>
          </p:cNvSpPr>
          <p:nvPr>
            <p:ph type="dt" sz="half" idx="10"/>
          </p:nvPr>
        </p:nvSpPr>
        <p:spPr/>
        <p:txBody>
          <a:bodyPr/>
          <a:lstStyle/>
          <a:p>
            <a:fld id="{06D9C054-C802-4F25-9D77-CEFCC5D4BDD8}" type="datetimeFigureOut">
              <a:rPr lang="en-US" smtClean="0"/>
              <a:t>18/3/2024</a:t>
            </a:fld>
            <a:endParaRPr lang="en-US"/>
          </a:p>
        </p:txBody>
      </p:sp>
      <p:sp>
        <p:nvSpPr>
          <p:cNvPr id="6" name="Footer Placeholder 5">
            <a:extLst>
              <a:ext uri="{FF2B5EF4-FFF2-40B4-BE49-F238E27FC236}">
                <a16:creationId xmlns:a16="http://schemas.microsoft.com/office/drawing/2014/main" id="{1665817C-8A96-6F95-975D-86A4A2D07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1A54A-BE13-4D36-7D08-011EDB7AFF52}"/>
              </a:ext>
            </a:extLst>
          </p:cNvPr>
          <p:cNvSpPr>
            <a:spLocks noGrp="1"/>
          </p:cNvSpPr>
          <p:nvPr>
            <p:ph type="sldNum" sz="quarter" idx="12"/>
          </p:nvPr>
        </p:nvSpPr>
        <p:spPr/>
        <p:txBody>
          <a:bodyPr/>
          <a:lstStyle/>
          <a:p>
            <a:fld id="{2D11A08F-C7C9-480A-AA53-8229BEC04F31}" type="slidenum">
              <a:rPr lang="en-US" smtClean="0"/>
              <a:t>‹#›</a:t>
            </a:fld>
            <a:endParaRPr lang="en-US"/>
          </a:p>
        </p:txBody>
      </p:sp>
    </p:spTree>
    <p:extLst>
      <p:ext uri="{BB962C8B-B14F-4D97-AF65-F5344CB8AC3E}">
        <p14:creationId xmlns:p14="http://schemas.microsoft.com/office/powerpoint/2010/main" val="117103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C7BC4-050D-7527-B35C-1A88D870D0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1031C6-1C11-3557-6EEC-CDE3574D4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53019-DF88-91AD-D162-3C6E73FEFC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9C054-C802-4F25-9D77-CEFCC5D4BDD8}" type="datetimeFigureOut">
              <a:rPr lang="en-US" smtClean="0"/>
              <a:t>18/3/2024</a:t>
            </a:fld>
            <a:endParaRPr lang="en-US"/>
          </a:p>
        </p:txBody>
      </p:sp>
      <p:sp>
        <p:nvSpPr>
          <p:cNvPr id="5" name="Footer Placeholder 4">
            <a:extLst>
              <a:ext uri="{FF2B5EF4-FFF2-40B4-BE49-F238E27FC236}">
                <a16:creationId xmlns:a16="http://schemas.microsoft.com/office/drawing/2014/main" id="{5F2CE506-C208-88DA-D56D-D31914ECAB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59567B-24F6-57C0-BB46-D62A23E79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A08F-C7C9-480A-AA53-8229BEC04F31}" type="slidenum">
              <a:rPr lang="en-US" smtClean="0"/>
              <a:t>‹#›</a:t>
            </a:fld>
            <a:endParaRPr lang="en-US"/>
          </a:p>
        </p:txBody>
      </p:sp>
    </p:spTree>
    <p:extLst>
      <p:ext uri="{BB962C8B-B14F-4D97-AF65-F5344CB8AC3E}">
        <p14:creationId xmlns:p14="http://schemas.microsoft.com/office/powerpoint/2010/main" val="263117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3.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4">
            <a:extLst>
              <a:ext uri="{FF2B5EF4-FFF2-40B4-BE49-F238E27FC236}">
                <a16:creationId xmlns:a16="http://schemas.microsoft.com/office/drawing/2014/main" id="{5C7C9116-436B-8962-67CE-87B3922668A0}"/>
              </a:ext>
            </a:extLst>
          </p:cNvPr>
          <p:cNvSpPr/>
          <p:nvPr/>
        </p:nvSpPr>
        <p:spPr>
          <a:xfrm flipH="1">
            <a:off x="6687246" y="6142557"/>
            <a:ext cx="5504754" cy="736261"/>
          </a:xfrm>
          <a:custGeom>
            <a:avLst/>
            <a:gdLst/>
            <a:ahLst/>
            <a:cxnLst/>
            <a:rect l="l" t="t" r="r" b="b"/>
            <a:pathLst>
              <a:path w="8257131" h="1104391">
                <a:moveTo>
                  <a:pt x="8257131" y="0"/>
                </a:moveTo>
                <a:lnTo>
                  <a:pt x="0" y="0"/>
                </a:lnTo>
                <a:lnTo>
                  <a:pt x="0" y="1104391"/>
                </a:lnTo>
                <a:lnTo>
                  <a:pt x="8257131" y="1104391"/>
                </a:lnTo>
                <a:lnTo>
                  <a:pt x="8257131"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2" name="Freeform 5">
            <a:extLst>
              <a:ext uri="{FF2B5EF4-FFF2-40B4-BE49-F238E27FC236}">
                <a16:creationId xmlns:a16="http://schemas.microsoft.com/office/drawing/2014/main" id="{57BDCF14-6865-C2D0-251D-40326C00ED48}"/>
              </a:ext>
            </a:extLst>
          </p:cNvPr>
          <p:cNvSpPr/>
          <p:nvPr/>
        </p:nvSpPr>
        <p:spPr>
          <a:xfrm rot="5400000">
            <a:off x="3704982" y="-243219"/>
            <a:ext cx="3942403" cy="9980766"/>
          </a:xfrm>
          <a:custGeom>
            <a:avLst/>
            <a:gdLst/>
            <a:ahLst/>
            <a:cxnLst/>
            <a:rect l="l" t="t" r="r" b="b"/>
            <a:pathLst>
              <a:path w="5913604" h="14971149">
                <a:moveTo>
                  <a:pt x="0" y="0"/>
                </a:moveTo>
                <a:lnTo>
                  <a:pt x="5913603" y="0"/>
                </a:lnTo>
                <a:lnTo>
                  <a:pt x="5913603" y="14971149"/>
                </a:lnTo>
                <a:lnTo>
                  <a:pt x="0" y="14971149"/>
                </a:lnTo>
                <a:lnTo>
                  <a:pt x="0" y="0"/>
                </a:lnTo>
                <a:close/>
              </a:path>
            </a:pathLst>
          </a:custGeom>
          <a:blipFill>
            <a:blip r:embed="rId5"/>
            <a:stretch>
              <a:fillRect/>
            </a:stretch>
          </a:blipFill>
        </p:spPr>
      </p:sp>
      <p:sp>
        <p:nvSpPr>
          <p:cNvPr id="23" name="Freeform 6">
            <a:extLst>
              <a:ext uri="{FF2B5EF4-FFF2-40B4-BE49-F238E27FC236}">
                <a16:creationId xmlns:a16="http://schemas.microsoft.com/office/drawing/2014/main" id="{AAC21EEA-162F-3184-E1BB-C6F2634581F0}"/>
              </a:ext>
            </a:extLst>
          </p:cNvPr>
          <p:cNvSpPr/>
          <p:nvPr/>
        </p:nvSpPr>
        <p:spPr>
          <a:xfrm rot="5400000">
            <a:off x="3721273" y="-243217"/>
            <a:ext cx="3942403" cy="9980766"/>
          </a:xfrm>
          <a:custGeom>
            <a:avLst/>
            <a:gdLst/>
            <a:ahLst/>
            <a:cxnLst/>
            <a:rect l="l" t="t" r="r" b="b"/>
            <a:pathLst>
              <a:path w="5913604" h="14971149">
                <a:moveTo>
                  <a:pt x="0" y="0"/>
                </a:moveTo>
                <a:lnTo>
                  <a:pt x="5913603" y="0"/>
                </a:lnTo>
                <a:lnTo>
                  <a:pt x="5913603" y="14971149"/>
                </a:lnTo>
                <a:lnTo>
                  <a:pt x="0" y="14971149"/>
                </a:lnTo>
                <a:lnTo>
                  <a:pt x="0" y="0"/>
                </a:lnTo>
                <a:close/>
              </a:path>
            </a:pathLst>
          </a:custGeom>
          <a:blipFill>
            <a:blip r:embed="rId5"/>
            <a:stretch>
              <a:fillRect/>
            </a:stretch>
          </a:blipFill>
        </p:spPr>
      </p:sp>
      <p:grpSp>
        <p:nvGrpSpPr>
          <p:cNvPr id="24" name="Group 7">
            <a:extLst>
              <a:ext uri="{FF2B5EF4-FFF2-40B4-BE49-F238E27FC236}">
                <a16:creationId xmlns:a16="http://schemas.microsoft.com/office/drawing/2014/main" id="{22C6306B-81B5-FFE9-2B79-8FF3FDF372E9}"/>
              </a:ext>
            </a:extLst>
          </p:cNvPr>
          <p:cNvGrpSpPr/>
          <p:nvPr/>
        </p:nvGrpSpPr>
        <p:grpSpPr>
          <a:xfrm>
            <a:off x="512729" y="565862"/>
            <a:ext cx="11088721" cy="5070557"/>
            <a:chOff x="0" y="0"/>
            <a:chExt cx="3943019" cy="1239050"/>
          </a:xfrm>
        </p:grpSpPr>
        <p:sp>
          <p:nvSpPr>
            <p:cNvPr id="25" name="Freeform 8">
              <a:extLst>
                <a:ext uri="{FF2B5EF4-FFF2-40B4-BE49-F238E27FC236}">
                  <a16:creationId xmlns:a16="http://schemas.microsoft.com/office/drawing/2014/main" id="{543010C0-BE26-432A-A8FB-6525C8C86E55}"/>
                </a:ext>
              </a:extLst>
            </p:cNvPr>
            <p:cNvSpPr/>
            <p:nvPr/>
          </p:nvSpPr>
          <p:spPr>
            <a:xfrm>
              <a:off x="0" y="0"/>
              <a:ext cx="3943019" cy="1239050"/>
            </a:xfrm>
            <a:custGeom>
              <a:avLst/>
              <a:gdLst/>
              <a:ahLst/>
              <a:cxnLst/>
              <a:rect l="l" t="t" r="r" b="b"/>
              <a:pathLst>
                <a:path w="3943019" h="1239050">
                  <a:moveTo>
                    <a:pt x="0" y="0"/>
                  </a:moveTo>
                  <a:lnTo>
                    <a:pt x="3943019" y="0"/>
                  </a:lnTo>
                  <a:lnTo>
                    <a:pt x="3943019" y="1239050"/>
                  </a:lnTo>
                  <a:lnTo>
                    <a:pt x="0" y="1239050"/>
                  </a:lnTo>
                  <a:close/>
                </a:path>
              </a:pathLst>
            </a:custGeom>
            <a:solidFill>
              <a:srgbClr val="DD6444"/>
            </a:solidFill>
          </p:spPr>
        </p:sp>
        <p:sp>
          <p:nvSpPr>
            <p:cNvPr id="26" name="TextBox 9">
              <a:extLst>
                <a:ext uri="{FF2B5EF4-FFF2-40B4-BE49-F238E27FC236}">
                  <a16:creationId xmlns:a16="http://schemas.microsoft.com/office/drawing/2014/main" id="{4591BC3F-8BBA-C7DD-59C1-5BF04966B71B}"/>
                </a:ext>
              </a:extLst>
            </p:cNvPr>
            <p:cNvSpPr txBox="1"/>
            <p:nvPr/>
          </p:nvSpPr>
          <p:spPr>
            <a:xfrm>
              <a:off x="0" y="-47625"/>
              <a:ext cx="3943019" cy="1286675"/>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AutoShape 10">
            <a:extLst>
              <a:ext uri="{FF2B5EF4-FFF2-40B4-BE49-F238E27FC236}">
                <a16:creationId xmlns:a16="http://schemas.microsoft.com/office/drawing/2014/main" id="{A561AF44-6383-4FC2-5EF7-CF1D9A160217}"/>
              </a:ext>
            </a:extLst>
          </p:cNvPr>
          <p:cNvSpPr/>
          <p:nvPr/>
        </p:nvSpPr>
        <p:spPr>
          <a:xfrm rot="-5399999">
            <a:off x="3929221" y="2402297"/>
            <a:ext cx="1926303" cy="0"/>
          </a:xfrm>
          <a:prstGeom prst="line">
            <a:avLst/>
          </a:prstGeom>
          <a:ln w="47625" cap="flat">
            <a:solidFill>
              <a:srgbClr val="FFFFFF"/>
            </a:solidFill>
            <a:prstDash val="solid"/>
            <a:headEnd type="none" w="sm" len="sm"/>
            <a:tailEnd type="none" w="sm" len="sm"/>
          </a:ln>
        </p:spPr>
      </p:sp>
      <p:sp>
        <p:nvSpPr>
          <p:cNvPr id="35" name="Freeform 19">
            <a:extLst>
              <a:ext uri="{FF2B5EF4-FFF2-40B4-BE49-F238E27FC236}">
                <a16:creationId xmlns:a16="http://schemas.microsoft.com/office/drawing/2014/main" id="{6A2145F8-360A-6411-1034-EE961107E3BB}"/>
              </a:ext>
            </a:extLst>
          </p:cNvPr>
          <p:cNvSpPr/>
          <p:nvPr/>
        </p:nvSpPr>
        <p:spPr>
          <a:xfrm flipH="1">
            <a:off x="3671097"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36" name="Freeform 20">
            <a:extLst>
              <a:ext uri="{FF2B5EF4-FFF2-40B4-BE49-F238E27FC236}">
                <a16:creationId xmlns:a16="http://schemas.microsoft.com/office/drawing/2014/main" id="{F7F4BB19-C55F-80F3-7776-7B0F383D7188}"/>
              </a:ext>
            </a:extLst>
          </p:cNvPr>
          <p:cNvSpPr/>
          <p:nvPr/>
        </p:nvSpPr>
        <p:spPr>
          <a:xfrm flipH="1">
            <a:off x="852683"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37" name="Freeform 21">
            <a:extLst>
              <a:ext uri="{FF2B5EF4-FFF2-40B4-BE49-F238E27FC236}">
                <a16:creationId xmlns:a16="http://schemas.microsoft.com/office/drawing/2014/main" id="{F4293CDD-679C-2DC0-CC17-74DEF8339E72}"/>
              </a:ext>
            </a:extLst>
          </p:cNvPr>
          <p:cNvSpPr/>
          <p:nvPr/>
        </p:nvSpPr>
        <p:spPr>
          <a:xfrm flipH="1">
            <a:off x="0"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14" name="TextBox 14">
            <a:extLst>
              <a:ext uri="{FF2B5EF4-FFF2-40B4-BE49-F238E27FC236}">
                <a16:creationId xmlns:a16="http://schemas.microsoft.com/office/drawing/2014/main" id="{EB7813EE-6086-47BD-A9AB-F9D35280544E}"/>
              </a:ext>
            </a:extLst>
          </p:cNvPr>
          <p:cNvSpPr txBox="1"/>
          <p:nvPr/>
        </p:nvSpPr>
        <p:spPr>
          <a:xfrm>
            <a:off x="512728" y="1439146"/>
            <a:ext cx="4611661" cy="1661993"/>
          </a:xfrm>
          <a:prstGeom prst="rect">
            <a:avLst/>
          </a:prstGeom>
        </p:spPr>
        <p:txBody>
          <a:bodyPr wrap="square" lIns="0" tIns="0" rIns="0" bIns="0" rtlCol="0" anchor="t">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a:noFill/>
                </a:ln>
                <a:solidFill>
                  <a:prstClr val="white"/>
                </a:solidFill>
                <a:effectLst/>
                <a:uLnTx/>
                <a:uFillTx/>
                <a:latin typeface="#9Slide03 SFU Helvetica Black" panose="00000900000000000000" pitchFamily="2" charset="0"/>
                <a:ea typeface="+mn-ea"/>
                <a:cs typeface="Times New Roman" panose="02020603050405020304" pitchFamily="18" charset="0"/>
                <a:sym typeface="Arial"/>
              </a:rPr>
              <a:t>Khá</a:t>
            </a:r>
            <a:r>
              <a:rPr lang="en-US" sz="5400" b="1" kern="0" dirty="0">
                <a:solidFill>
                  <a:prstClr val="white"/>
                </a:solidFill>
                <a:latin typeface="#9Slide03 SFU Helvetica Black" panose="00000900000000000000" pitchFamily="2" charset="0"/>
                <a:cs typeface="Times New Roman" panose="02020603050405020304" pitchFamily="18" charset="0"/>
                <a:sym typeface="Arial"/>
              </a:rPr>
              <a:t>m </a:t>
            </a:r>
            <a:r>
              <a:rPr lang="en-US" sz="5400" b="1" kern="0" dirty="0" err="1">
                <a:solidFill>
                  <a:prstClr val="white"/>
                </a:solidFill>
                <a:latin typeface="#9Slide03 SFU Helvetica Black" panose="00000900000000000000" pitchFamily="2" charset="0"/>
                <a:cs typeface="Times New Roman" panose="02020603050405020304" pitchFamily="18" charset="0"/>
                <a:sym typeface="Arial"/>
              </a:rPr>
              <a:t>phá</a:t>
            </a:r>
            <a:r>
              <a:rPr lang="en-US" sz="5400" b="1" kern="0" dirty="0">
                <a:solidFill>
                  <a:prstClr val="white"/>
                </a:solidFill>
                <a:latin typeface="#9Slide03 SFU Helvetica Black" panose="00000900000000000000" pitchFamily="2" charset="0"/>
                <a:cs typeface="Times New Roman" panose="02020603050405020304" pitchFamily="18" charset="0"/>
                <a:sym typeface="Arial"/>
              </a:rPr>
              <a:t> </a:t>
            </a:r>
            <a:r>
              <a:rPr lang="en-US" sz="5400" b="1" kern="0" dirty="0" err="1">
                <a:solidFill>
                  <a:prstClr val="white"/>
                </a:solidFill>
                <a:latin typeface="#9Slide03 SFU Helvetica Black" panose="00000900000000000000" pitchFamily="2" charset="0"/>
                <a:cs typeface="Times New Roman" panose="02020603050405020304" pitchFamily="18" charset="0"/>
                <a:sym typeface="Arial"/>
              </a:rPr>
              <a:t>từ</a:t>
            </a:r>
            <a:r>
              <a:rPr lang="en-US" sz="5400" b="1" kern="0" dirty="0">
                <a:solidFill>
                  <a:prstClr val="white"/>
                </a:solidFill>
                <a:latin typeface="#9Slide03 SFU Helvetica Black" panose="00000900000000000000" pitchFamily="2" charset="0"/>
                <a:cs typeface="Times New Roman" panose="02020603050405020304" pitchFamily="18" charset="0"/>
                <a:sym typeface="Arial"/>
              </a:rPr>
              <a:t> </a:t>
            </a:r>
            <a:r>
              <a:rPr lang="en-US" sz="5400" b="1" kern="0" dirty="0" err="1">
                <a:solidFill>
                  <a:prstClr val="white"/>
                </a:solidFill>
                <a:latin typeface="#9Slide03 SFU Helvetica Black" panose="00000900000000000000" pitchFamily="2" charset="0"/>
                <a:cs typeface="Times New Roman" panose="02020603050405020304" pitchFamily="18" charset="0"/>
                <a:sym typeface="Arial"/>
              </a:rPr>
              <a:t>khóa</a:t>
            </a:r>
            <a:endParaRPr kumimoji="0" lang="en-US" sz="5400" b="1" i="0" u="none" strike="noStrike" kern="0" cap="none" spc="0" normalizeH="0" baseline="0" noProof="0" dirty="0">
              <a:ln>
                <a:noFill/>
              </a:ln>
              <a:solidFill>
                <a:prstClr val="white"/>
              </a:solidFill>
              <a:effectLst/>
              <a:uLnTx/>
              <a:uFillTx/>
              <a:latin typeface="#9Slide03 SFU Helvetica Black" panose="00000900000000000000" pitchFamily="2" charset="0"/>
              <a:ea typeface="+mn-ea"/>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2EB7AC89-D454-A272-8057-7F98C923E37D}"/>
              </a:ext>
            </a:extLst>
          </p:cNvPr>
          <p:cNvSpPr txBox="1"/>
          <p:nvPr/>
        </p:nvSpPr>
        <p:spPr>
          <a:xfrm>
            <a:off x="5198316" y="685093"/>
            <a:ext cx="6097190" cy="4832092"/>
          </a:xfrm>
          <a:prstGeom prst="rect">
            <a:avLst/>
          </a:prstGeom>
          <a:noFill/>
        </p:spPr>
        <p:txBody>
          <a:bodyPr wrap="square">
            <a:spAutoFit/>
          </a:bodyPr>
          <a:lstStyle/>
          <a:p>
            <a:pPr algn="just"/>
            <a:r>
              <a:rPr lang="vi-VN" sz="2800" b="0" i="0" dirty="0">
                <a:solidFill>
                  <a:schemeClr val="bg1"/>
                </a:solidFill>
                <a:effectLst/>
                <a:latin typeface="Times New Roman" panose="02020603050405020304" pitchFamily="18" charset="0"/>
                <a:cs typeface="Times New Roman" panose="02020603050405020304" pitchFamily="18" charset="0"/>
              </a:rPr>
              <a:t>Yêu cầu học sinh viết một từ khóa</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về</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những</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đặc</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điểm</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nội</a:t>
            </a:r>
            <a:r>
              <a:rPr lang="en-US" sz="2800" b="0" i="0" dirty="0">
                <a:solidFill>
                  <a:schemeClr val="bg1"/>
                </a:solidFill>
                <a:effectLst/>
                <a:latin typeface="Times New Roman" panose="02020603050405020304" pitchFamily="18" charset="0"/>
                <a:cs typeface="Times New Roman" panose="02020603050405020304" pitchFamily="18" charset="0"/>
              </a:rPr>
              <a:t> dung </a:t>
            </a:r>
            <a:r>
              <a:rPr lang="en-US" sz="2800" b="0" i="0" dirty="0" err="1">
                <a:solidFill>
                  <a:schemeClr val="bg1"/>
                </a:solidFill>
                <a:effectLst/>
                <a:latin typeface="Times New Roman" panose="02020603050405020304" pitchFamily="18" charset="0"/>
                <a:cs typeface="Times New Roman" panose="02020603050405020304" pitchFamily="18" charset="0"/>
              </a:rPr>
              <a:t>và</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nghệ</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thuật</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của</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một</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tác</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phẩm</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văn</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thuộc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kịch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p>
          <a:p>
            <a:pPr algn="just"/>
            <a:r>
              <a:rPr lang="en-US" sz="2800" b="0" i="0" dirty="0" err="1">
                <a:solidFill>
                  <a:schemeClr val="bg1"/>
                </a:solidFill>
                <a:effectLst/>
                <a:latin typeface="Times New Roman" panose="02020603050405020304" pitchFamily="18" charset="0"/>
                <a:cs typeface="Times New Roman" panose="02020603050405020304" pitchFamily="18" charset="0"/>
              </a:rPr>
              <a:t>Học</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sinh</a:t>
            </a:r>
            <a:r>
              <a:rPr lang="vi-VN" sz="2800" b="0" i="0" dirty="0">
                <a:solidFill>
                  <a:schemeClr val="bg1"/>
                </a:solidFill>
                <a:effectLst/>
                <a:latin typeface="Times New Roman" panose="02020603050405020304" pitchFamily="18" charset="0"/>
                <a:cs typeface="Times New Roman" panose="02020603050405020304" pitchFamily="18" charset="0"/>
              </a:rPr>
              <a:t> chia sẻ từ khóa của mình và giải thích tại sao họ chọn từ đ</a:t>
            </a:r>
            <a:r>
              <a:rPr lang="en-US" sz="2800" dirty="0">
                <a:solidFill>
                  <a:schemeClr val="bg1"/>
                </a:solidFill>
                <a:latin typeface="Times New Roman" panose="02020603050405020304" pitchFamily="18" charset="0"/>
                <a:cs typeface="Times New Roman" panose="02020603050405020304" pitchFamily="18" charset="0"/>
              </a:rPr>
              <a:t>ó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vi-VN" sz="2800" b="0" i="0" dirty="0">
                <a:solidFill>
                  <a:schemeClr val="bg1"/>
                </a:solidFill>
                <a:effectLst/>
                <a:latin typeface="Times New Roman" panose="02020603050405020304" pitchFamily="18" charset="0"/>
                <a:cs typeface="Times New Roman" panose="02020603050405020304" pitchFamily="18" charset="0"/>
              </a:rPr>
              <a:t>. </a:t>
            </a:r>
            <a:endParaRPr lang="en-US" sz="2800" b="0" i="0" dirty="0">
              <a:solidFill>
                <a:schemeClr val="bg1"/>
              </a:solidFill>
              <a:effectLst/>
              <a:latin typeface="Times New Roman" panose="02020603050405020304" pitchFamily="18" charset="0"/>
              <a:cs typeface="Times New Roman" panose="02020603050405020304" pitchFamily="18" charset="0"/>
            </a:endParaRPr>
          </a:p>
          <a:p>
            <a:pPr algn="just"/>
            <a:r>
              <a:rPr lang="vi-VN" sz="2800" b="0" i="0" dirty="0">
                <a:solidFill>
                  <a:schemeClr val="bg1"/>
                </a:solidFill>
                <a:effectLst/>
                <a:latin typeface="Times New Roman" panose="02020603050405020304" pitchFamily="18" charset="0"/>
                <a:cs typeface="Times New Roman" panose="02020603050405020304" pitchFamily="18" charset="0"/>
              </a:rPr>
              <a:t>Nhóm</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lựa</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chọn</a:t>
            </a:r>
            <a:r>
              <a:rPr lang="en-US" sz="2800" b="0" i="0" dirty="0">
                <a:solidFill>
                  <a:schemeClr val="bg1"/>
                </a:solidFill>
                <a:effectLst/>
                <a:latin typeface="Times New Roman" panose="02020603050405020304" pitchFamily="18" charset="0"/>
                <a:cs typeface="Times New Roman" panose="02020603050405020304" pitchFamily="18" charset="0"/>
              </a:rPr>
              <a:t> 1 </a:t>
            </a:r>
            <a:r>
              <a:rPr lang="en-US" sz="2800" b="0" i="0" dirty="0" err="1">
                <a:solidFill>
                  <a:schemeClr val="bg1"/>
                </a:solidFill>
                <a:effectLst/>
                <a:latin typeface="Times New Roman" panose="02020603050405020304" pitchFamily="18" charset="0"/>
                <a:cs typeface="Times New Roman" panose="02020603050405020304" pitchFamily="18" charset="0"/>
              </a:rPr>
              <a:t>từ</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khóa</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tâm</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đắc</a:t>
            </a:r>
            <a:r>
              <a:rPr lang="en-US" sz="2800" b="0" i="0" dirty="0">
                <a:solidFill>
                  <a:schemeClr val="bg1"/>
                </a:solidFill>
                <a:effectLst/>
                <a:latin typeface="Times New Roman" panose="02020603050405020304" pitchFamily="18" charset="0"/>
                <a:cs typeface="Times New Roman" panose="02020603050405020304" pitchFamily="18" charset="0"/>
              </a:rPr>
              <a:t>,</a:t>
            </a:r>
            <a:r>
              <a:rPr lang="vi-VN" sz="2800" b="0" i="0" dirty="0">
                <a:solidFill>
                  <a:schemeClr val="bg1"/>
                </a:solidFill>
                <a:effectLst/>
                <a:latin typeface="Times New Roman" panose="02020603050405020304" pitchFamily="18" charset="0"/>
                <a:cs typeface="Times New Roman" panose="02020603050405020304" pitchFamily="18" charset="0"/>
              </a:rPr>
              <a:t> thảo luận về ý nghĩa của từ khóa và </a:t>
            </a:r>
            <a:r>
              <a:rPr lang="en-US" sz="2800" b="0" i="0" dirty="0">
                <a:solidFill>
                  <a:schemeClr val="bg1"/>
                </a:solidFill>
                <a:effectLst/>
                <a:latin typeface="Times New Roman" panose="02020603050405020304" pitchFamily="18" charset="0"/>
                <a:cs typeface="Times New Roman" panose="02020603050405020304" pitchFamily="18" charset="0"/>
              </a:rPr>
              <a:t>chia </a:t>
            </a:r>
            <a:r>
              <a:rPr lang="en-US" sz="2800" b="0" i="0" dirty="0" err="1">
                <a:solidFill>
                  <a:schemeClr val="bg1"/>
                </a:solidFill>
                <a:effectLst/>
                <a:latin typeface="Times New Roman" panose="02020603050405020304" pitchFamily="18" charset="0"/>
                <a:cs typeface="Times New Roman" panose="02020603050405020304" pitchFamily="18" charset="0"/>
              </a:rPr>
              <a:t>sẻ</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với</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lớp</a:t>
            </a:r>
            <a:endParaRPr lang="en-US" sz="2800" b="0" i="0" dirty="0">
              <a:solidFill>
                <a:schemeClr val="bg1"/>
              </a:solidFill>
              <a:effectLst/>
              <a:latin typeface="Times New Roman" panose="02020603050405020304" pitchFamily="18" charset="0"/>
              <a:cs typeface="Times New Roman" panose="02020603050405020304" pitchFamily="18" charset="0"/>
            </a:endParaRPr>
          </a:p>
          <a:p>
            <a:pPr algn="just"/>
            <a:r>
              <a:rPr lang="en-US" sz="2800" dirty="0" err="1">
                <a:solidFill>
                  <a:schemeClr val="bg1"/>
                </a:solidFill>
                <a:latin typeface="Times New Roman" panose="02020603050405020304" pitchFamily="18" charset="0"/>
                <a:cs typeface="Times New Roman" panose="02020603050405020304" pitchFamily="18" charset="0"/>
              </a:rPr>
              <a:t>Ví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dụ</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phúng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đối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lập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châm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biếm</a:t>
            </a:r>
            <a:r>
              <a:rPr lang="en-US" sz="28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3747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0"/>
          <p:cNvGrpSpPr/>
          <p:nvPr/>
        </p:nvGrpSpPr>
        <p:grpSpPr>
          <a:xfrm>
            <a:off x="11658224" y="6231332"/>
            <a:ext cx="644685" cy="226552"/>
            <a:chOff x="0" y="0"/>
            <a:chExt cx="254690" cy="89502"/>
          </a:xfrm>
        </p:grpSpPr>
        <p:sp>
          <p:nvSpPr>
            <p:cNvPr id="21" name="Freeform 21"/>
            <p:cNvSpPr/>
            <p:nvPr/>
          </p:nvSpPr>
          <p:spPr>
            <a:xfrm>
              <a:off x="0" y="0"/>
              <a:ext cx="254690" cy="89502"/>
            </a:xfrm>
            <a:custGeom>
              <a:avLst/>
              <a:gdLst/>
              <a:ahLst/>
              <a:cxnLst/>
              <a:rect l="l" t="t" r="r" b="b"/>
              <a:pathLst>
                <a:path w="254690" h="89502">
                  <a:moveTo>
                    <a:pt x="0" y="0"/>
                  </a:moveTo>
                  <a:lnTo>
                    <a:pt x="254690" y="0"/>
                  </a:lnTo>
                  <a:lnTo>
                    <a:pt x="254690" y="89502"/>
                  </a:lnTo>
                  <a:lnTo>
                    <a:pt x="0" y="89502"/>
                  </a:lnTo>
                  <a:close/>
                </a:path>
              </a:pathLst>
            </a:custGeom>
            <a:solidFill>
              <a:srgbClr val="DD6444"/>
            </a:solidFill>
          </p:spPr>
        </p:sp>
        <p:sp>
          <p:nvSpPr>
            <p:cNvPr id="22" name="TextBox 22"/>
            <p:cNvSpPr txBox="1"/>
            <p:nvPr/>
          </p:nvSpPr>
          <p:spPr>
            <a:xfrm>
              <a:off x="0" y="-47625"/>
              <a:ext cx="254690" cy="137127"/>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9Slide04 Rokkitt SemiBold" panose="00000700000000000000" pitchFamily="2" charset="0"/>
                <a:ea typeface="+mn-ea"/>
                <a:cs typeface="+mn-cs"/>
              </a:endParaRPr>
            </a:p>
          </p:txBody>
        </p:sp>
      </p:grpSp>
      <p:grpSp>
        <p:nvGrpSpPr>
          <p:cNvPr id="11" name="Group 3"/>
          <p:cNvGrpSpPr/>
          <p:nvPr/>
        </p:nvGrpSpPr>
        <p:grpSpPr>
          <a:xfrm>
            <a:off x="-197716" y="131470"/>
            <a:ext cx="4162498" cy="482893"/>
            <a:chOff x="0" y="0"/>
            <a:chExt cx="4623770" cy="1107651"/>
          </a:xfrm>
        </p:grpSpPr>
        <p:sp>
          <p:nvSpPr>
            <p:cNvPr id="13" name="Freeform 4"/>
            <p:cNvSpPr/>
            <p:nvPr/>
          </p:nvSpPr>
          <p:spPr>
            <a:xfrm>
              <a:off x="0" y="0"/>
              <a:ext cx="4623770" cy="1107651"/>
            </a:xfrm>
            <a:custGeom>
              <a:avLst/>
              <a:gdLst/>
              <a:ahLst/>
              <a:cxnLst/>
              <a:rect l="l" t="t" r="r" b="b"/>
              <a:pathLst>
                <a:path w="4623770" h="1107651">
                  <a:moveTo>
                    <a:pt x="0" y="0"/>
                  </a:moveTo>
                  <a:lnTo>
                    <a:pt x="4623770" y="0"/>
                  </a:lnTo>
                  <a:lnTo>
                    <a:pt x="4623770" y="1107651"/>
                  </a:lnTo>
                  <a:lnTo>
                    <a:pt x="0" y="1107651"/>
                  </a:lnTo>
                  <a:close/>
                </a:path>
              </a:pathLst>
            </a:custGeom>
            <a:solidFill>
              <a:srgbClr val="FA9265"/>
            </a:solidFill>
          </p:spPr>
        </p:sp>
        <p:sp>
          <p:nvSpPr>
            <p:cNvPr id="14" name="TextBox 5"/>
            <p:cNvSpPr txBox="1"/>
            <p:nvPr/>
          </p:nvSpPr>
          <p:spPr>
            <a:xfrm>
              <a:off x="0" y="-47625"/>
              <a:ext cx="4623770" cy="1155276"/>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Title 1">
            <a:extLst>
              <a:ext uri="{FF2B5EF4-FFF2-40B4-BE49-F238E27FC236}">
                <a16:creationId xmlns:a16="http://schemas.microsoft.com/office/drawing/2014/main" id="{024EA004-A292-5AFC-334B-938784BDF095}"/>
              </a:ext>
            </a:extLst>
          </p:cNvPr>
          <p:cNvSpPr txBox="1">
            <a:spLocks/>
          </p:cNvSpPr>
          <p:nvPr/>
        </p:nvSpPr>
        <p:spPr>
          <a:xfrm>
            <a:off x="-110909" y="56244"/>
            <a:ext cx="4473047" cy="10455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3.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j-ea"/>
                <a:cs typeface="Times New Roman" panose="02020603050405020304" pitchFamily="18" charset="0"/>
              </a:rPr>
              <a:t>Nói</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j-ea"/>
                <a:cs typeface="Times New Roman" panose="02020603050405020304" pitchFamily="18" charset="0"/>
              </a:rPr>
              <a:t>và</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j-ea"/>
                <a:cs typeface="Times New Roman" panose="02020603050405020304" pitchFamily="18" charset="0"/>
              </a:rPr>
              <a:t>nghe</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12771235"/>
              </p:ext>
            </p:extLst>
          </p:nvPr>
        </p:nvGraphicFramePr>
        <p:xfrm>
          <a:off x="254000" y="788010"/>
          <a:ext cx="11684000" cy="5938520"/>
        </p:xfrm>
        <a:graphic>
          <a:graphicData uri="http://schemas.openxmlformats.org/drawingml/2006/table">
            <a:tbl>
              <a:tblPr>
                <a:tableStyleId>{5940675A-B579-460E-94D1-54222C63F5DA}</a:tableStyleId>
              </a:tblPr>
              <a:tblGrid>
                <a:gridCol w="8875346">
                  <a:extLst>
                    <a:ext uri="{9D8B030D-6E8A-4147-A177-3AD203B41FA5}">
                      <a16:colId xmlns:a16="http://schemas.microsoft.com/office/drawing/2014/main" val="20000"/>
                    </a:ext>
                  </a:extLst>
                </a:gridCol>
                <a:gridCol w="2808654">
                  <a:extLst>
                    <a:ext uri="{9D8B030D-6E8A-4147-A177-3AD203B41FA5}">
                      <a16:colId xmlns:a16="http://schemas.microsoft.com/office/drawing/2014/main" val="20001"/>
                    </a:ext>
                  </a:extLst>
                </a:gridCol>
              </a:tblGrid>
              <a:tr h="406400">
                <a:tc>
                  <a:txBody>
                    <a:bodyPr/>
                    <a:lstStyle/>
                    <a:p>
                      <a:pPr algn="ctr"/>
                      <a:r>
                        <a:rPr lang="vi-VN" sz="2700" b="1" dirty="0">
                          <a:effectLst/>
                          <a:latin typeface="Times New Roman" panose="02020603050405020304" pitchFamily="18" charset="0"/>
                          <a:cs typeface="Times New Roman" panose="02020603050405020304" pitchFamily="18" charset="0"/>
                        </a:rPr>
                        <a:t>Người nói</a:t>
                      </a:r>
                      <a:endParaRPr lang="vi-VN" sz="27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2"/>
                    </a:solidFill>
                  </a:tcPr>
                </a:tc>
                <a:tc>
                  <a:txBody>
                    <a:bodyPr/>
                    <a:lstStyle/>
                    <a:p>
                      <a:pPr algn="ctr"/>
                      <a:r>
                        <a:rPr lang="vi-VN" sz="2700" b="1" dirty="0">
                          <a:effectLst/>
                          <a:latin typeface="Times New Roman" panose="02020603050405020304" pitchFamily="18" charset="0"/>
                          <a:cs typeface="Times New Roman" panose="02020603050405020304" pitchFamily="18" charset="0"/>
                        </a:rPr>
                        <a:t>Người nghe</a:t>
                      </a:r>
                      <a:endParaRPr lang="vi-VN" sz="27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10000"/>
                  </a:ext>
                </a:extLst>
              </a:tr>
              <a:tr h="5527040">
                <a:tc>
                  <a:txBody>
                    <a:bodyPr/>
                    <a:lstStyle/>
                    <a:p>
                      <a:pPr algn="just"/>
                      <a:r>
                        <a:rPr lang="vi-VN" sz="2100" b="1" dirty="0">
                          <a:effectLst/>
                          <a:latin typeface="Times New Roman" panose="02020603050405020304" pitchFamily="18" charset="0"/>
                          <a:cs typeface="Times New Roman" panose="02020603050405020304" pitchFamily="18" charset="0"/>
                        </a:rPr>
                        <a:t>- Nội dung trình bày:</a:t>
                      </a:r>
                    </a:p>
                    <a:p>
                      <a:pPr algn="just"/>
                      <a:r>
                        <a:rPr lang="vi-VN" sz="2100" dirty="0">
                          <a:effectLst/>
                          <a:latin typeface="Times New Roman" panose="02020603050405020304" pitchFamily="18" charset="0"/>
                          <a:cs typeface="Times New Roman" panose="02020603050405020304" pitchFamily="18" charset="0"/>
                        </a:rPr>
                        <a:t>+ Vấn đề trình bày được nêu rõ ràng, cụ thể.</a:t>
                      </a:r>
                    </a:p>
                    <a:p>
                      <a:pPr algn="just"/>
                      <a:r>
                        <a:rPr lang="vi-VN" sz="2100" dirty="0">
                          <a:effectLst/>
                          <a:latin typeface="Times New Roman" panose="02020603050405020304" pitchFamily="18" charset="0"/>
                          <a:cs typeface="Times New Roman" panose="02020603050405020304" pitchFamily="18" charset="0"/>
                        </a:rPr>
                        <a:t>+ Nội dung phong phú, có trọng tâm, được trình bày lô gích; lí lẽ và bằng chứng làm nổi bật được vấn đề.</a:t>
                      </a:r>
                    </a:p>
                    <a:p>
                      <a:pPr algn="just"/>
                      <a:r>
                        <a:rPr lang="vi-VN" sz="2100" b="1" dirty="0">
                          <a:effectLst/>
                          <a:latin typeface="Times New Roman" panose="02020603050405020304" pitchFamily="18" charset="0"/>
                          <a:cs typeface="Times New Roman" panose="02020603050405020304" pitchFamily="18" charset="0"/>
                        </a:rPr>
                        <a:t>- Hình thức trình bày:</a:t>
                      </a:r>
                    </a:p>
                    <a:p>
                      <a:pPr algn="just"/>
                      <a:r>
                        <a:rPr lang="vi-VN" sz="2100" dirty="0">
                          <a:effectLst/>
                          <a:latin typeface="Times New Roman" panose="02020603050405020304" pitchFamily="18" charset="0"/>
                          <a:cs typeface="Times New Roman" panose="02020603050405020304" pitchFamily="18" charset="0"/>
                        </a:rPr>
                        <a:t>+ Bài trình bày có bố cục rõ ràng.</a:t>
                      </a:r>
                    </a:p>
                    <a:p>
                      <a:pPr algn="just"/>
                      <a:r>
                        <a:rPr lang="vi-VN" sz="2100" dirty="0">
                          <a:effectLst/>
                          <a:latin typeface="Times New Roman" panose="02020603050405020304" pitchFamily="18" charset="0"/>
                          <a:cs typeface="Times New Roman" panose="02020603050405020304" pitchFamily="18" charset="0"/>
                        </a:rPr>
                        <a:t>+ Các nội dung minh họa có chất lượng.</a:t>
                      </a:r>
                    </a:p>
                    <a:p>
                      <a:pPr algn="just"/>
                      <a:r>
                        <a:rPr lang="vi-VN" sz="2100" dirty="0">
                          <a:effectLst/>
                          <a:latin typeface="Times New Roman" panose="02020603050405020304" pitchFamily="18" charset="0"/>
                          <a:cs typeface="Times New Roman" panose="02020603050405020304" pitchFamily="18" charset="0"/>
                        </a:rPr>
                        <a:t>+ Sử dụng công cụ, thiết bị hỗ trợ phù hợp.</a:t>
                      </a:r>
                    </a:p>
                    <a:p>
                      <a:pPr algn="just"/>
                      <a:r>
                        <a:rPr lang="vi-VN" sz="2100" dirty="0">
                          <a:effectLst/>
                          <a:latin typeface="Times New Roman" panose="02020603050405020304" pitchFamily="18" charset="0"/>
                          <a:cs typeface="Times New Roman" panose="02020603050405020304" pitchFamily="18" charset="0"/>
                        </a:rPr>
                        <a:t>+ Có sự sáng tạo, tạo được điểm nhấn cho nội dung trình bày.</a:t>
                      </a:r>
                    </a:p>
                    <a:p>
                      <a:pPr algn="just"/>
                      <a:r>
                        <a:rPr lang="vi-VN" sz="2100" b="1" dirty="0">
                          <a:effectLst/>
                          <a:latin typeface="Times New Roman" panose="02020603050405020304" pitchFamily="18" charset="0"/>
                          <a:cs typeface="Times New Roman" panose="02020603050405020304" pitchFamily="18" charset="0"/>
                        </a:rPr>
                        <a:t>- Tác phong, thái độ trình bày:</a:t>
                      </a:r>
                    </a:p>
                    <a:p>
                      <a:pPr algn="just"/>
                      <a:r>
                        <a:rPr lang="vi-VN" sz="2100" dirty="0">
                          <a:effectLst/>
                          <a:latin typeface="Times New Roman" panose="02020603050405020304" pitchFamily="18" charset="0"/>
                          <a:cs typeface="Times New Roman" panose="02020603050405020304" pitchFamily="18" charset="0"/>
                        </a:rPr>
                        <a:t>+ Phong thái tự tin, tôn trọng người nghe, sử dụng ngôn ngữ cơ thể sinh động, phù hợp.</a:t>
                      </a:r>
                    </a:p>
                    <a:p>
                      <a:pPr algn="just"/>
                      <a:r>
                        <a:rPr lang="vi-VN" sz="2100" dirty="0">
                          <a:effectLst/>
                          <a:latin typeface="Times New Roman" panose="02020603050405020304" pitchFamily="18" charset="0"/>
                          <a:cs typeface="Times New Roman" panose="02020603050405020304" pitchFamily="18" charset="0"/>
                        </a:rPr>
                        <a:t>+ Nói trôi chảy, mạch lạc, không bị ngắt quãng, hoặc không có những từ ngữ chêm xen (à, ờ, thì, mà, là,…).</a:t>
                      </a:r>
                    </a:p>
                    <a:p>
                      <a:pPr algn="just"/>
                      <a:r>
                        <a:rPr lang="vi-VN" sz="2100" dirty="0">
                          <a:effectLst/>
                          <a:latin typeface="Times New Roman" panose="02020603050405020304" pitchFamily="18" charset="0"/>
                          <a:cs typeface="Times New Roman" panose="02020603050405020304" pitchFamily="18" charset="0"/>
                        </a:rPr>
                        <a:t>+ Tốc độ nói vừa phải, có nhấn giọng ở những nội dung quan trọng.</a:t>
                      </a:r>
                    </a:p>
                    <a:p>
                      <a:pPr marL="0" marR="0" indent="0" algn="just" defTabSz="914400" rtl="0" eaLnBrk="1" fontAlgn="auto" latinLnBrk="0" hangingPunct="1">
                        <a:lnSpc>
                          <a:spcPct val="100000"/>
                        </a:lnSpc>
                        <a:spcBef>
                          <a:spcPts val="0"/>
                        </a:spcBef>
                        <a:spcAft>
                          <a:spcPts val="0"/>
                        </a:spcAft>
                        <a:buClrTx/>
                        <a:buSzTx/>
                        <a:buFontTx/>
                        <a:buNone/>
                        <a:tabLst/>
                        <a:defRPr/>
                      </a:pPr>
                      <a:r>
                        <a:rPr lang="vi-VN" sz="2100" dirty="0">
                          <a:effectLst/>
                          <a:latin typeface="Times New Roman" panose="02020603050405020304" pitchFamily="18" charset="0"/>
                          <a:cs typeface="Times New Roman" panose="02020603050405020304" pitchFamily="18" charset="0"/>
                        </a:rPr>
                        <a:t>+ Nội dung giải đáp thắc mắc cụ thể, ngắn gọn, thỏa đáng.</a:t>
                      </a:r>
                      <a:endParaRPr lang="en-US" sz="2100" dirty="0">
                        <a:effectLst/>
                        <a:latin typeface="Times New Roman" panose="02020603050405020304" pitchFamily="18" charset="0"/>
                        <a:cs typeface="Times New Roman" panose="02020603050405020304" pitchFamily="18" charset="0"/>
                      </a:endParaRPr>
                    </a:p>
                    <a:p>
                      <a:pPr algn="just"/>
                      <a:r>
                        <a:rPr lang="vi-VN" sz="2100" dirty="0">
                          <a:effectLst/>
                          <a:latin typeface="Times New Roman" panose="02020603050405020304" pitchFamily="18" charset="0"/>
                          <a:cs typeface="Times New Roman" panose="02020603050405020304" pitchFamily="18" charset="0"/>
                        </a:rPr>
                        <a:t>+ Bảo đảm yêu cầu về thời gian trình bày.</a:t>
                      </a:r>
                      <a:endParaRPr lang="vi-VN" sz="21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just"/>
                      <a:r>
                        <a:rPr lang="vi-VN" sz="2100" dirty="0">
                          <a:effectLst/>
                          <a:latin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p>
                    <a:p>
                      <a:pPr algn="just"/>
                      <a:endParaRPr lang="en-US" sz="900" dirty="0">
                        <a:effectLst/>
                        <a:latin typeface="Times New Roman" panose="02020603050405020304" pitchFamily="18" charset="0"/>
                        <a:cs typeface="Times New Roman" panose="02020603050405020304" pitchFamily="18" charset="0"/>
                      </a:endParaRPr>
                    </a:p>
                    <a:p>
                      <a:pPr algn="just"/>
                      <a:r>
                        <a:rPr lang="vi-VN" sz="2100" dirty="0">
                          <a:effectLst/>
                          <a:latin typeface="Times New Roman" panose="02020603050405020304" pitchFamily="18" charset="0"/>
                          <a:cs typeface="Times New Roman" panose="02020603050405020304" pitchFamily="18" charset="0"/>
                        </a:rPr>
                        <a:t>- Thể hiện thái độ chú ý lắng nghe; sử dụng các yếu tố cử chỉ, nét mặt, ánh mắt để khích lệ người nói.</a:t>
                      </a:r>
                    </a:p>
                    <a:p>
                      <a:pPr algn="just"/>
                      <a:endParaRPr lang="en-US" sz="1300" dirty="0">
                        <a:effectLst/>
                        <a:latin typeface="Times New Roman" panose="02020603050405020304" pitchFamily="18" charset="0"/>
                        <a:cs typeface="Times New Roman" panose="02020603050405020304" pitchFamily="18" charset="0"/>
                      </a:endParaRPr>
                    </a:p>
                    <a:p>
                      <a:pPr algn="just"/>
                      <a:r>
                        <a:rPr lang="vi-VN" sz="2100" dirty="0">
                          <a:effectLst/>
                          <a:latin typeface="Times New Roman" panose="02020603050405020304" pitchFamily="18" charset="0"/>
                          <a:cs typeface="Times New Roman" panose="02020603050405020304" pitchFamily="18" charset="0"/>
                        </a:rPr>
                        <a:t>- Hỏi lại những điểm chưa rõ (nếu cần); có thể trao đổi thêm quan điểm cá nhân về nội dung của bài trình bày.</a:t>
                      </a:r>
                      <a:endParaRPr lang="vi-VN" sz="21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5638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3DA34143-C663-6657-FB4D-77CC27A31A4A}"/>
              </a:ext>
            </a:extLst>
          </p:cNvPr>
          <p:cNvSpPr/>
          <p:nvPr/>
        </p:nvSpPr>
        <p:spPr>
          <a:xfrm>
            <a:off x="8229601" y="-1671637"/>
            <a:ext cx="4313904" cy="4377530"/>
          </a:xfrm>
          <a:custGeom>
            <a:avLst/>
            <a:gdLst/>
            <a:ahLst/>
            <a:cxnLst/>
            <a:rect l="l" t="t" r="r" b="b"/>
            <a:pathLst>
              <a:path w="3420840" h="2890610">
                <a:moveTo>
                  <a:pt x="0" y="0"/>
                </a:moveTo>
                <a:lnTo>
                  <a:pt x="3420840" y="0"/>
                </a:lnTo>
                <a:lnTo>
                  <a:pt x="3420840" y="2890610"/>
                </a:lnTo>
                <a:lnTo>
                  <a:pt x="0" y="2890610"/>
                </a:lnTo>
                <a:lnTo>
                  <a:pt x="0" y="0"/>
                </a:lnTo>
                <a:close/>
              </a:path>
            </a:pathLst>
          </a:custGeom>
          <a:blipFill>
            <a:blip r:embed="rId3"/>
            <a:stretch>
              <a:fillRect/>
            </a:stretch>
          </a:blipFill>
        </p:spPr>
      </p:sp>
      <p:sp>
        <p:nvSpPr>
          <p:cNvPr id="3" name="Freeform 22">
            <a:extLst>
              <a:ext uri="{FF2B5EF4-FFF2-40B4-BE49-F238E27FC236}">
                <a16:creationId xmlns:a16="http://schemas.microsoft.com/office/drawing/2014/main" id="{59105F40-4BF1-B8B6-30B3-CCE7496F3D77}"/>
              </a:ext>
            </a:extLst>
          </p:cNvPr>
          <p:cNvSpPr/>
          <p:nvPr/>
        </p:nvSpPr>
        <p:spPr>
          <a:xfrm flipH="1">
            <a:off x="0"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4">
              <a:extLst>
                <a:ext uri="{96DAC541-7B7A-43D3-8B79-37D633B846F1}">
                  <asvg:svgBlip xmlns:asvg="http://schemas.microsoft.com/office/drawing/2016/SVG/main" xmlns="" r:embed="rId5"/>
                </a:ext>
              </a:extLst>
            </a:blip>
            <a:stretch>
              <a:fillRect l="-33865" t="-33865"/>
            </a:stretch>
          </a:blipFill>
        </p:spPr>
      </p:sp>
      <p:graphicFrame>
        <p:nvGraphicFramePr>
          <p:cNvPr id="6" name="Table 5"/>
          <p:cNvGraphicFramePr>
            <a:graphicFrameLocks noGrp="1"/>
          </p:cNvGraphicFramePr>
          <p:nvPr>
            <p:extLst>
              <p:ext uri="{D42A27DB-BD31-4B8C-83A1-F6EECF244321}">
                <p14:modId xmlns:p14="http://schemas.microsoft.com/office/powerpoint/2010/main" val="17070855"/>
              </p:ext>
            </p:extLst>
          </p:nvPr>
        </p:nvGraphicFramePr>
        <p:xfrm>
          <a:off x="1270000" y="1683982"/>
          <a:ext cx="4576503" cy="4150360"/>
        </p:xfrm>
        <a:graphic>
          <a:graphicData uri="http://schemas.openxmlformats.org/drawingml/2006/table">
            <a:tbl>
              <a:tblPr>
                <a:tableStyleId>{5940675A-B579-460E-94D1-54222C63F5DA}</a:tableStyleId>
              </a:tblPr>
              <a:tblGrid>
                <a:gridCol w="4576503">
                  <a:extLst>
                    <a:ext uri="{9D8B030D-6E8A-4147-A177-3AD203B41FA5}">
                      <a16:colId xmlns:a16="http://schemas.microsoft.com/office/drawing/2014/main" val="20000"/>
                    </a:ext>
                  </a:extLst>
                </a:gridCol>
              </a:tblGrid>
              <a:tr h="447040">
                <a:tc>
                  <a:txBody>
                    <a:bodyPr/>
                    <a:lstStyle/>
                    <a:p>
                      <a:pPr algn="ctr"/>
                      <a:r>
                        <a:rPr lang="vi-VN" sz="2900" b="1" dirty="0">
                          <a:effectLst/>
                          <a:latin typeface="Times New Roman" panose="02020603050405020304" pitchFamily="18" charset="0"/>
                          <a:cs typeface="Times New Roman" panose="02020603050405020304" pitchFamily="18" charset="0"/>
                        </a:rPr>
                        <a:t>Người nói</a:t>
                      </a:r>
                      <a:endParaRPr lang="vi-VN" sz="29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FFE3DC"/>
                    </a:solidFill>
                  </a:tcPr>
                </a:tc>
                <a:extLst>
                  <a:ext uri="{0D108BD9-81ED-4DB2-BD59-A6C34878D82A}">
                    <a16:rowId xmlns:a16="http://schemas.microsoft.com/office/drawing/2014/main" val="10000"/>
                  </a:ext>
                </a:extLst>
              </a:tr>
              <a:tr h="3657600">
                <a:tc>
                  <a:txBody>
                    <a:bodyPr/>
                    <a:lstStyle/>
                    <a:p>
                      <a:pPr algn="just"/>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Lắng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nghe</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nhận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xét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các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bạn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và</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thầy</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cô</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về</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bày</a:t>
                      </a:r>
                      <a:r>
                        <a:rPr lang="en-US" sz="2700" dirty="0">
                          <a:effectLst/>
                          <a:latin typeface="Times New Roman" panose="02020603050405020304" pitchFamily="18" charset="0"/>
                          <a:cs typeface="Times New Roman" panose="02020603050405020304" pitchFamily="18" charset="0"/>
                        </a:rPr>
                        <a:t>.</a:t>
                      </a:r>
                    </a:p>
                    <a:p>
                      <a:pPr algn="just"/>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Rút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kinh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nghiệm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về</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nội</a:t>
                      </a:r>
                      <a:r>
                        <a:rPr lang="en-US" sz="2700" dirty="0">
                          <a:effectLst/>
                          <a:latin typeface="Times New Roman" panose="02020603050405020304" pitchFamily="18" charset="0"/>
                          <a:cs typeface="Times New Roman" panose="02020603050405020304" pitchFamily="18" charset="0"/>
                        </a:rPr>
                        <a:t> dung, </a:t>
                      </a:r>
                      <a:r>
                        <a:rPr lang="en-US" sz="2700" dirty="0" err="1">
                          <a:effectLst/>
                          <a:latin typeface="Times New Roman" panose="02020603050405020304" pitchFamily="18" charset="0"/>
                          <a:cs typeface="Times New Roman" panose="02020603050405020304" pitchFamily="18" charset="0"/>
                        </a:rPr>
                        <a:t>cách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thức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và</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thái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bày</a:t>
                      </a:r>
                      <a:r>
                        <a:rPr lang="en-US" sz="2700" dirty="0">
                          <a:effectLst/>
                          <a:latin typeface="Times New Roman" panose="02020603050405020304" pitchFamily="18" charset="0"/>
                          <a:cs typeface="Times New Roman" panose="02020603050405020304" pitchFamily="18" charset="0"/>
                        </a:rPr>
                        <a:t>,…</a:t>
                      </a:r>
                    </a:p>
                    <a:p>
                      <a:pPr algn="just"/>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Tự</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đánh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giá</a:t>
                      </a:r>
                      <a:r>
                        <a:rPr lang="en-US" sz="2700" dirty="0">
                          <a:effectLst/>
                          <a:latin typeface="Times New Roman" panose="02020603050405020304" pitchFamily="18" charset="0"/>
                          <a:cs typeface="Times New Roman" panose="02020603050405020304" pitchFamily="18" charset="0"/>
                        </a:rPr>
                        <a:t>:</a:t>
                      </a:r>
                    </a:p>
                    <a:p>
                      <a:pPr algn="just"/>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Điều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em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hài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lòng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về</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bày</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là</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gì</a:t>
                      </a:r>
                      <a:r>
                        <a:rPr lang="en-US" sz="2700" dirty="0">
                          <a:effectLst/>
                          <a:latin typeface="Times New Roman" panose="02020603050405020304" pitchFamily="18" charset="0"/>
                          <a:cs typeface="Times New Roman" panose="02020603050405020304" pitchFamily="18" charset="0"/>
                        </a:rPr>
                        <a:t>?</a:t>
                      </a:r>
                    </a:p>
                    <a:p>
                      <a:pPr algn="just"/>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Điều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gì</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em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muốn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thay</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đổi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trong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bày</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đó</a:t>
                      </a:r>
                      <a:r>
                        <a:rPr lang="en-US" sz="2700" dirty="0">
                          <a:effectLst/>
                          <a:latin typeface="Times New Roman" panose="02020603050405020304" pitchFamily="18" charset="0"/>
                          <a:cs typeface="Times New Roman" panose="02020603050405020304" pitchFamily="18" charset="0"/>
                        </a:rPr>
                        <a:t>?</a:t>
                      </a:r>
                      <a:endParaRPr lang="en-US" sz="27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29400045"/>
              </p:ext>
            </p:extLst>
          </p:nvPr>
        </p:nvGraphicFramePr>
        <p:xfrm>
          <a:off x="6045199" y="1683982"/>
          <a:ext cx="5133052" cy="4150360"/>
        </p:xfrm>
        <a:graphic>
          <a:graphicData uri="http://schemas.openxmlformats.org/drawingml/2006/table">
            <a:tbl>
              <a:tblPr>
                <a:tableStyleId>{5940675A-B579-460E-94D1-54222C63F5DA}</a:tableStyleId>
              </a:tblPr>
              <a:tblGrid>
                <a:gridCol w="5133052">
                  <a:extLst>
                    <a:ext uri="{9D8B030D-6E8A-4147-A177-3AD203B41FA5}">
                      <a16:colId xmlns:a16="http://schemas.microsoft.com/office/drawing/2014/main" val="20000"/>
                    </a:ext>
                  </a:extLst>
                </a:gridCol>
              </a:tblGrid>
              <a:tr h="447040">
                <a:tc>
                  <a:txBody>
                    <a:bodyPr/>
                    <a:lstStyle/>
                    <a:p>
                      <a:pPr algn="ctr"/>
                      <a:r>
                        <a:rPr lang="vi-VN" sz="2900" b="1" dirty="0">
                          <a:effectLst/>
                          <a:latin typeface="Times New Roman" panose="02020603050405020304" pitchFamily="18" charset="0"/>
                          <a:cs typeface="Times New Roman" panose="02020603050405020304" pitchFamily="18" charset="0"/>
                        </a:rPr>
                        <a:t>Người nghe</a:t>
                      </a:r>
                      <a:endParaRPr lang="vi-VN" sz="29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0"/>
                  </a:ext>
                </a:extLst>
              </a:tr>
              <a:tr h="3657600">
                <a:tc>
                  <a:txBody>
                    <a:bodyPr/>
                    <a:lstStyle/>
                    <a:p>
                      <a:pPr marL="0" indent="0" algn="just">
                        <a:buFontTx/>
                        <a:buNone/>
                      </a:pPr>
                      <a:r>
                        <a:rPr lang="en-US" sz="2700" dirty="0">
                          <a:effectLst/>
                          <a:latin typeface="Times New Roman" panose="02020603050405020304" pitchFamily="18" charset="0"/>
                          <a:cs typeface="Times New Roman" panose="02020603050405020304" pitchFamily="18" charset="0"/>
                        </a:rPr>
                        <a:t>- </a:t>
                      </a:r>
                      <a:r>
                        <a:rPr lang="vi-VN" sz="2700" dirty="0">
                          <a:effectLst/>
                          <a:latin typeface="Times New Roman" panose="02020603050405020304" pitchFamily="18" charset="0"/>
                          <a:cs typeface="Times New Roman" panose="02020603050405020304" pitchFamily="18" charset="0"/>
                        </a:rPr>
                        <a:t>Kiểm tra việc nghe và ghi chép các nội dung thông tin đã chính xác chưa</a:t>
                      </a:r>
                      <a:endParaRPr lang="en-US" sz="2700" dirty="0">
                        <a:effectLst/>
                        <a:latin typeface="Times New Roman" panose="02020603050405020304" pitchFamily="18" charset="0"/>
                        <a:cs typeface="Times New Roman" panose="02020603050405020304" pitchFamily="18" charset="0"/>
                      </a:endParaRPr>
                    </a:p>
                    <a:p>
                      <a:pPr marL="0" indent="0" algn="just">
                        <a:buFontTx/>
                        <a:buNone/>
                      </a:pPr>
                      <a:r>
                        <a:rPr lang="vi-VN" sz="2700" dirty="0">
                          <a:effectLst/>
                          <a:latin typeface="Times New Roman" panose="02020603050405020304" pitchFamily="18" charset="0"/>
                          <a:cs typeface="Times New Roman" panose="02020603050405020304" pitchFamily="18" charset="0"/>
                        </a:rPr>
                        <a:t>- Nêu nhận xét về nội dung, hình thức bài trình bày.</a:t>
                      </a:r>
                    </a:p>
                    <a:p>
                      <a:pPr algn="just"/>
                      <a:r>
                        <a:rPr lang="vi-VN" sz="2700" dirty="0">
                          <a:effectLst/>
                          <a:latin typeface="Times New Roman" panose="02020603050405020304" pitchFamily="18" charset="0"/>
                          <a:cs typeface="Times New Roman" panose="02020603050405020304" pitchFamily="18" charset="0"/>
                        </a:rPr>
                        <a:t>- Đánh giá:</a:t>
                      </a:r>
                    </a:p>
                    <a:p>
                      <a:pPr algn="just"/>
                      <a:r>
                        <a:rPr lang="vi-VN" sz="2700" dirty="0">
                          <a:effectLst/>
                          <a:latin typeface="Times New Roman" panose="02020603050405020304" pitchFamily="18" charset="0"/>
                          <a:cs typeface="Times New Roman" panose="02020603050405020304" pitchFamily="18" charset="0"/>
                        </a:rPr>
                        <a:t>+ Em thấy bài trình bày của bạn có thuyết phục không? Vì sao?</a:t>
                      </a:r>
                    </a:p>
                    <a:p>
                      <a:pPr algn="just"/>
                      <a:r>
                        <a:rPr lang="vi-VN" sz="2700" dirty="0">
                          <a:effectLst/>
                          <a:latin typeface="Times New Roman" panose="02020603050405020304" pitchFamily="18" charset="0"/>
                          <a:cs typeface="Times New Roman" panose="02020603050405020304" pitchFamily="18" charset="0"/>
                        </a:rPr>
                        <a:t>+ Điều em học được từ bài trình bày của bạn là gì?</a:t>
                      </a:r>
                      <a:endParaRPr lang="vi-VN" sz="27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1"/>
                  </a:ext>
                </a:extLst>
              </a:tr>
            </a:tbl>
          </a:graphicData>
        </a:graphic>
      </p:graphicFrame>
      <p:sp>
        <p:nvSpPr>
          <p:cNvPr id="8" name="Title 1">
            <a:extLst>
              <a:ext uri="{FF2B5EF4-FFF2-40B4-BE49-F238E27FC236}">
                <a16:creationId xmlns:a16="http://schemas.microsoft.com/office/drawing/2014/main" id="{024EA004-A292-5AFC-334B-938784BDF095}"/>
              </a:ext>
            </a:extLst>
          </p:cNvPr>
          <p:cNvSpPr txBox="1">
            <a:spLocks/>
          </p:cNvSpPr>
          <p:nvPr/>
        </p:nvSpPr>
        <p:spPr>
          <a:xfrm>
            <a:off x="230753" y="233410"/>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a:solidFill>
                  <a:schemeClr val="bg1">
                    <a:lumMod val="10000"/>
                  </a:schemeClr>
                </a:solidFill>
                <a:latin typeface="Times New Roman" panose="02020603050405020304" pitchFamily="18" charset="0"/>
                <a:cs typeface="Times New Roman" panose="02020603050405020304" pitchFamily="18" charset="0"/>
              </a:rPr>
              <a:t>4</a:t>
            </a:r>
            <a:r>
              <a:rPr kumimoji="0" lang="en-US" sz="32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baseline="0" noProof="0" dirty="0" err="1">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Kiểm</a:t>
            </a:r>
            <a:r>
              <a:rPr kumimoji="0" lang="en-US" sz="3200" b="1" i="0" u="none" strike="noStrike" kern="1200" cap="none" spc="0" normalizeH="0" noProof="0" dirty="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tra</a:t>
            </a:r>
            <a:r>
              <a:rPr kumimoji="0" lang="en-US" sz="3200" b="1" i="0" u="none" strike="noStrike" kern="1200" cap="none" spc="0" normalizeH="0" noProof="0" dirty="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và</a:t>
            </a:r>
            <a:r>
              <a:rPr kumimoji="0" lang="en-US" sz="3200" b="1" i="0" u="none" strike="noStrike" kern="1200" cap="none" spc="0" normalizeH="0" noProof="0" dirty="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chỉnh</a:t>
            </a:r>
            <a:r>
              <a:rPr kumimoji="0" lang="en-US" sz="3200" b="1" i="0" u="none" strike="noStrike" kern="1200" cap="none" spc="0" normalizeH="0" noProof="0" dirty="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sửa</a:t>
            </a:r>
            <a:r>
              <a:rPr kumimoji="0" lang="en-US" sz="32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 </a:t>
            </a:r>
          </a:p>
        </p:txBody>
      </p:sp>
    </p:spTree>
    <p:extLst>
      <p:ext uri="{BB962C8B-B14F-4D97-AF65-F5344CB8AC3E}">
        <p14:creationId xmlns:p14="http://schemas.microsoft.com/office/powerpoint/2010/main" val="350966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4">
            <a:extLst>
              <a:ext uri="{FF2B5EF4-FFF2-40B4-BE49-F238E27FC236}">
                <a16:creationId xmlns:a16="http://schemas.microsoft.com/office/drawing/2014/main" id="{5C7C9116-436B-8962-67CE-87B3922668A0}"/>
              </a:ext>
            </a:extLst>
          </p:cNvPr>
          <p:cNvSpPr/>
          <p:nvPr/>
        </p:nvSpPr>
        <p:spPr>
          <a:xfrm flipH="1">
            <a:off x="6687246" y="6142557"/>
            <a:ext cx="5504754" cy="736261"/>
          </a:xfrm>
          <a:custGeom>
            <a:avLst/>
            <a:gdLst/>
            <a:ahLst/>
            <a:cxnLst/>
            <a:rect l="l" t="t" r="r" b="b"/>
            <a:pathLst>
              <a:path w="8257131" h="1104391">
                <a:moveTo>
                  <a:pt x="8257131" y="0"/>
                </a:moveTo>
                <a:lnTo>
                  <a:pt x="0" y="0"/>
                </a:lnTo>
                <a:lnTo>
                  <a:pt x="0" y="1104391"/>
                </a:lnTo>
                <a:lnTo>
                  <a:pt x="8257131" y="1104391"/>
                </a:lnTo>
                <a:lnTo>
                  <a:pt x="8257131"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2" name="Freeform 5">
            <a:extLst>
              <a:ext uri="{FF2B5EF4-FFF2-40B4-BE49-F238E27FC236}">
                <a16:creationId xmlns:a16="http://schemas.microsoft.com/office/drawing/2014/main" id="{57BDCF14-6865-C2D0-251D-40326C00ED48}"/>
              </a:ext>
            </a:extLst>
          </p:cNvPr>
          <p:cNvSpPr/>
          <p:nvPr/>
        </p:nvSpPr>
        <p:spPr>
          <a:xfrm rot="5400000">
            <a:off x="3704982" y="-243219"/>
            <a:ext cx="3942403" cy="9980766"/>
          </a:xfrm>
          <a:custGeom>
            <a:avLst/>
            <a:gdLst/>
            <a:ahLst/>
            <a:cxnLst/>
            <a:rect l="l" t="t" r="r" b="b"/>
            <a:pathLst>
              <a:path w="5913604" h="14971149">
                <a:moveTo>
                  <a:pt x="0" y="0"/>
                </a:moveTo>
                <a:lnTo>
                  <a:pt x="5913603" y="0"/>
                </a:lnTo>
                <a:lnTo>
                  <a:pt x="5913603" y="14971149"/>
                </a:lnTo>
                <a:lnTo>
                  <a:pt x="0" y="14971149"/>
                </a:lnTo>
                <a:lnTo>
                  <a:pt x="0" y="0"/>
                </a:lnTo>
                <a:close/>
              </a:path>
            </a:pathLst>
          </a:custGeom>
          <a:blipFill>
            <a:blip r:embed="rId5"/>
            <a:stretch>
              <a:fillRect/>
            </a:stretch>
          </a:blipFill>
        </p:spPr>
      </p:sp>
      <p:sp>
        <p:nvSpPr>
          <p:cNvPr id="23" name="Freeform 6">
            <a:extLst>
              <a:ext uri="{FF2B5EF4-FFF2-40B4-BE49-F238E27FC236}">
                <a16:creationId xmlns:a16="http://schemas.microsoft.com/office/drawing/2014/main" id="{AAC21EEA-162F-3184-E1BB-C6F2634581F0}"/>
              </a:ext>
            </a:extLst>
          </p:cNvPr>
          <p:cNvSpPr/>
          <p:nvPr/>
        </p:nvSpPr>
        <p:spPr>
          <a:xfrm rot="5400000">
            <a:off x="3721273" y="-243217"/>
            <a:ext cx="3942403" cy="9980766"/>
          </a:xfrm>
          <a:custGeom>
            <a:avLst/>
            <a:gdLst/>
            <a:ahLst/>
            <a:cxnLst/>
            <a:rect l="l" t="t" r="r" b="b"/>
            <a:pathLst>
              <a:path w="5913604" h="14971149">
                <a:moveTo>
                  <a:pt x="0" y="0"/>
                </a:moveTo>
                <a:lnTo>
                  <a:pt x="5913603" y="0"/>
                </a:lnTo>
                <a:lnTo>
                  <a:pt x="5913603" y="14971149"/>
                </a:lnTo>
                <a:lnTo>
                  <a:pt x="0" y="14971149"/>
                </a:lnTo>
                <a:lnTo>
                  <a:pt x="0" y="0"/>
                </a:lnTo>
                <a:close/>
              </a:path>
            </a:pathLst>
          </a:custGeom>
          <a:blipFill>
            <a:blip r:embed="rId5"/>
            <a:stretch>
              <a:fillRect/>
            </a:stretch>
          </a:blipFill>
        </p:spPr>
      </p:sp>
      <p:grpSp>
        <p:nvGrpSpPr>
          <p:cNvPr id="24" name="Group 7">
            <a:extLst>
              <a:ext uri="{FF2B5EF4-FFF2-40B4-BE49-F238E27FC236}">
                <a16:creationId xmlns:a16="http://schemas.microsoft.com/office/drawing/2014/main" id="{22C6306B-81B5-FFE9-2B79-8FF3FDF372E9}"/>
              </a:ext>
            </a:extLst>
          </p:cNvPr>
          <p:cNvGrpSpPr/>
          <p:nvPr/>
        </p:nvGrpSpPr>
        <p:grpSpPr>
          <a:xfrm>
            <a:off x="648071" y="1249119"/>
            <a:ext cx="9980766" cy="4099298"/>
            <a:chOff x="0" y="0"/>
            <a:chExt cx="3943019" cy="1239050"/>
          </a:xfrm>
        </p:grpSpPr>
        <p:sp>
          <p:nvSpPr>
            <p:cNvPr id="25" name="Freeform 8">
              <a:extLst>
                <a:ext uri="{FF2B5EF4-FFF2-40B4-BE49-F238E27FC236}">
                  <a16:creationId xmlns:a16="http://schemas.microsoft.com/office/drawing/2014/main" id="{543010C0-BE26-432A-A8FB-6525C8C86E55}"/>
                </a:ext>
              </a:extLst>
            </p:cNvPr>
            <p:cNvSpPr/>
            <p:nvPr/>
          </p:nvSpPr>
          <p:spPr>
            <a:xfrm>
              <a:off x="0" y="0"/>
              <a:ext cx="3943019" cy="1239050"/>
            </a:xfrm>
            <a:custGeom>
              <a:avLst/>
              <a:gdLst/>
              <a:ahLst/>
              <a:cxnLst/>
              <a:rect l="l" t="t" r="r" b="b"/>
              <a:pathLst>
                <a:path w="3943019" h="1239050">
                  <a:moveTo>
                    <a:pt x="0" y="0"/>
                  </a:moveTo>
                  <a:lnTo>
                    <a:pt x="3943019" y="0"/>
                  </a:lnTo>
                  <a:lnTo>
                    <a:pt x="3943019" y="1239050"/>
                  </a:lnTo>
                  <a:lnTo>
                    <a:pt x="0" y="1239050"/>
                  </a:lnTo>
                  <a:close/>
                </a:path>
              </a:pathLst>
            </a:custGeom>
            <a:solidFill>
              <a:srgbClr val="DD6444"/>
            </a:solidFill>
          </p:spPr>
        </p:sp>
        <p:sp>
          <p:nvSpPr>
            <p:cNvPr id="26" name="TextBox 9">
              <a:extLst>
                <a:ext uri="{FF2B5EF4-FFF2-40B4-BE49-F238E27FC236}">
                  <a16:creationId xmlns:a16="http://schemas.microsoft.com/office/drawing/2014/main" id="{4591BC3F-8BBA-C7DD-59C1-5BF04966B71B}"/>
                </a:ext>
              </a:extLst>
            </p:cNvPr>
            <p:cNvSpPr txBox="1"/>
            <p:nvPr/>
          </p:nvSpPr>
          <p:spPr>
            <a:xfrm>
              <a:off x="0" y="-47625"/>
              <a:ext cx="3943019" cy="1286675"/>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AutoShape 10">
            <a:extLst>
              <a:ext uri="{FF2B5EF4-FFF2-40B4-BE49-F238E27FC236}">
                <a16:creationId xmlns:a16="http://schemas.microsoft.com/office/drawing/2014/main" id="{A561AF44-6383-4FC2-5EF7-CF1D9A160217}"/>
              </a:ext>
            </a:extLst>
          </p:cNvPr>
          <p:cNvSpPr/>
          <p:nvPr/>
        </p:nvSpPr>
        <p:spPr>
          <a:xfrm rot="-5399999">
            <a:off x="4729322" y="3285318"/>
            <a:ext cx="1926303" cy="0"/>
          </a:xfrm>
          <a:prstGeom prst="line">
            <a:avLst/>
          </a:prstGeom>
          <a:ln w="47625" cap="flat">
            <a:solidFill>
              <a:srgbClr val="FFFFFF"/>
            </a:solidFill>
            <a:prstDash val="solid"/>
            <a:headEnd type="none" w="sm" len="sm"/>
            <a:tailEnd type="none" w="sm" len="sm"/>
          </a:ln>
        </p:spPr>
      </p:sp>
      <p:sp>
        <p:nvSpPr>
          <p:cNvPr id="30" name="TextBox 14">
            <a:extLst>
              <a:ext uri="{FF2B5EF4-FFF2-40B4-BE49-F238E27FC236}">
                <a16:creationId xmlns:a16="http://schemas.microsoft.com/office/drawing/2014/main" id="{EB7813EE-6086-47BD-A9AB-F9D35280544E}"/>
              </a:ext>
            </a:extLst>
          </p:cNvPr>
          <p:cNvSpPr txBox="1"/>
          <p:nvPr/>
        </p:nvSpPr>
        <p:spPr>
          <a:xfrm>
            <a:off x="5913253" y="1623324"/>
            <a:ext cx="4611661" cy="3323987"/>
          </a:xfrm>
          <a:prstGeom prst="rect">
            <a:avLst/>
          </a:prstGeom>
        </p:spPr>
        <p:txBody>
          <a:bodyPr wrap="square" lIns="0" tIns="0" rIns="0" bIns="0" rtlCol="0" anchor="t">
            <a:spAutoFit/>
          </a:bodyPr>
          <a:lstStyle/>
          <a:p>
            <a:pPr algn="ctr" defTabSz="1219170">
              <a:buClr>
                <a:srgbClr val="000000"/>
              </a:buClr>
            </a:pPr>
            <a:r>
              <a:rPr lang="en-US" sz="5400" b="1" kern="0" dirty="0" err="1">
                <a:solidFill>
                  <a:schemeClr val="bg1"/>
                </a:solidFill>
                <a:latin typeface="#9Slide05 SVNZelda" pitchFamily="2" charset="0"/>
                <a:cs typeface="Times New Roman" panose="02020603050405020304" pitchFamily="18" charset="0"/>
                <a:sym typeface="Arial"/>
              </a:rPr>
              <a:t>Thủ</a:t>
            </a:r>
            <a:r>
              <a:rPr lang="en-US" sz="5400" b="1" kern="0" dirty="0">
                <a:solidFill>
                  <a:schemeClr val="bg1"/>
                </a:solidFill>
                <a:latin typeface="#9Slide05 SVNZelda" pitchFamily="2" charset="0"/>
                <a:cs typeface="Times New Roman" panose="02020603050405020304" pitchFamily="18" charset="0"/>
                <a:sym typeface="Arial"/>
              </a:rPr>
              <a:t> </a:t>
            </a:r>
            <a:r>
              <a:rPr lang="en-US" sz="5400" b="1" kern="0" dirty="0" err="1">
                <a:solidFill>
                  <a:schemeClr val="bg1"/>
                </a:solidFill>
                <a:latin typeface="#9Slide05 SVNZelda" pitchFamily="2" charset="0"/>
                <a:cs typeface="Times New Roman" panose="02020603050405020304" pitchFamily="18" charset="0"/>
                <a:sym typeface="Arial"/>
              </a:rPr>
              <a:t>pháp</a:t>
            </a:r>
            <a:r>
              <a:rPr lang="en-US" sz="5400" b="1" kern="0" dirty="0">
                <a:solidFill>
                  <a:schemeClr val="bg1"/>
                </a:solidFill>
                <a:latin typeface="#9Slide05 SVNZelda" pitchFamily="2" charset="0"/>
                <a:cs typeface="Times New Roman" panose="02020603050405020304" pitchFamily="18" charset="0"/>
                <a:sym typeface="Arial"/>
              </a:rPr>
              <a:t> </a:t>
            </a:r>
            <a:r>
              <a:rPr lang="en-US" sz="5400" b="1" kern="0" dirty="0" err="1">
                <a:solidFill>
                  <a:schemeClr val="bg1"/>
                </a:solidFill>
                <a:latin typeface="#9Slide05 SVNZelda" pitchFamily="2" charset="0"/>
                <a:cs typeface="Times New Roman" panose="02020603050405020304" pitchFamily="18" charset="0"/>
                <a:sym typeface="Arial"/>
              </a:rPr>
              <a:t>trào</a:t>
            </a:r>
            <a:r>
              <a:rPr lang="en-US" sz="5400" b="1" kern="0" dirty="0">
                <a:solidFill>
                  <a:schemeClr val="bg1"/>
                </a:solidFill>
                <a:latin typeface="#9Slide05 SVNZelda" pitchFamily="2" charset="0"/>
                <a:cs typeface="Times New Roman" panose="02020603050405020304" pitchFamily="18" charset="0"/>
                <a:sym typeface="Arial"/>
              </a:rPr>
              <a:t> </a:t>
            </a:r>
            <a:r>
              <a:rPr lang="en-US" sz="5400" b="1" kern="0" dirty="0" err="1">
                <a:solidFill>
                  <a:schemeClr val="bg1"/>
                </a:solidFill>
                <a:latin typeface="#9Slide05 SVNZelda" pitchFamily="2" charset="0"/>
                <a:cs typeface="Times New Roman" panose="02020603050405020304" pitchFamily="18" charset="0"/>
                <a:sym typeface="Arial"/>
              </a:rPr>
              <a:t>phúng</a:t>
            </a:r>
            <a:r>
              <a:rPr lang="en-US" sz="5400" b="1" kern="0" dirty="0">
                <a:solidFill>
                  <a:schemeClr val="bg1"/>
                </a:solidFill>
                <a:latin typeface="#9Slide05 SVNZelda" pitchFamily="2" charset="0"/>
                <a:cs typeface="Times New Roman" panose="02020603050405020304" pitchFamily="18" charset="0"/>
                <a:sym typeface="Arial"/>
              </a:rPr>
              <a:t> </a:t>
            </a:r>
            <a:r>
              <a:rPr lang="en-US" sz="5400" b="1" kern="0" dirty="0" err="1">
                <a:solidFill>
                  <a:schemeClr val="bg1"/>
                </a:solidFill>
                <a:latin typeface="#9Slide05 SVNZelda" pitchFamily="2" charset="0"/>
                <a:cs typeface="Times New Roman" panose="02020603050405020304" pitchFamily="18" charset="0"/>
                <a:sym typeface="Arial"/>
              </a:rPr>
              <a:t>trong</a:t>
            </a:r>
            <a:r>
              <a:rPr lang="en-US" sz="5400" b="1" kern="0" dirty="0">
                <a:solidFill>
                  <a:schemeClr val="bg1"/>
                </a:solidFill>
                <a:latin typeface="#9Slide05 SVNZelda" pitchFamily="2" charset="0"/>
                <a:cs typeface="Times New Roman" panose="02020603050405020304" pitchFamily="18" charset="0"/>
                <a:sym typeface="Arial"/>
              </a:rPr>
              <a:t> </a:t>
            </a:r>
            <a:r>
              <a:rPr lang="en-US" sz="5400" b="1" kern="0" dirty="0" err="1">
                <a:solidFill>
                  <a:schemeClr val="bg1"/>
                </a:solidFill>
                <a:latin typeface="#9Slide05 SVNZelda" pitchFamily="2" charset="0"/>
                <a:cs typeface="Times New Roman" panose="02020603050405020304" pitchFamily="18" charset="0"/>
                <a:sym typeface="Arial"/>
              </a:rPr>
              <a:t>đoạn</a:t>
            </a:r>
            <a:r>
              <a:rPr lang="en-US" sz="5400" b="1" kern="0" dirty="0">
                <a:solidFill>
                  <a:schemeClr val="bg1"/>
                </a:solidFill>
                <a:latin typeface="#9Slide05 SVNZelda" pitchFamily="2" charset="0"/>
                <a:cs typeface="Times New Roman" panose="02020603050405020304" pitchFamily="18" charset="0"/>
                <a:sym typeface="Arial"/>
              </a:rPr>
              <a:t> </a:t>
            </a:r>
            <a:r>
              <a:rPr lang="en-US" sz="5400" b="1" kern="0" dirty="0" err="1">
                <a:solidFill>
                  <a:schemeClr val="bg1"/>
                </a:solidFill>
                <a:latin typeface="#9Slide05 SVNZelda" pitchFamily="2" charset="0"/>
                <a:cs typeface="Times New Roman" panose="02020603050405020304" pitchFamily="18" charset="0"/>
                <a:sym typeface="Arial"/>
              </a:rPr>
              <a:t>trích</a:t>
            </a:r>
            <a:r>
              <a:rPr lang="en-US" sz="5400" b="1" kern="0" dirty="0">
                <a:solidFill>
                  <a:schemeClr val="bg1"/>
                </a:solidFill>
                <a:latin typeface="#9Slide05 SVNZelda" pitchFamily="2" charset="0"/>
                <a:cs typeface="Times New Roman" panose="02020603050405020304" pitchFamily="18" charset="0"/>
                <a:sym typeface="Arial"/>
              </a:rPr>
              <a:t> </a:t>
            </a:r>
            <a:r>
              <a:rPr lang="en-US" sz="5400" b="1" kern="0" dirty="0" err="1">
                <a:solidFill>
                  <a:schemeClr val="bg1"/>
                </a:solidFill>
                <a:latin typeface="#9Slide05 SVNZelda" pitchFamily="2" charset="0"/>
                <a:cs typeface="Times New Roman" panose="02020603050405020304" pitchFamily="18" charset="0"/>
                <a:sym typeface="Arial"/>
              </a:rPr>
              <a:t>kịch</a:t>
            </a:r>
            <a:r>
              <a:rPr lang="en-US" sz="5400" b="1" kern="0" dirty="0">
                <a:solidFill>
                  <a:schemeClr val="bg1"/>
                </a:solidFill>
                <a:latin typeface="#9Slide05 SVNZelda" pitchFamily="2" charset="0"/>
                <a:cs typeface="Times New Roman" panose="02020603050405020304" pitchFamily="18" charset="0"/>
                <a:sym typeface="Arial"/>
              </a:rPr>
              <a:t> “</a:t>
            </a:r>
            <a:r>
              <a:rPr lang="en-US" sz="5400" b="1" kern="0" dirty="0" err="1">
                <a:solidFill>
                  <a:schemeClr val="bg1"/>
                </a:solidFill>
                <a:latin typeface="#9Slide05 SVNZelda" pitchFamily="2" charset="0"/>
                <a:cs typeface="Times New Roman" panose="02020603050405020304" pitchFamily="18" charset="0"/>
                <a:sym typeface="Arial"/>
              </a:rPr>
              <a:t>Đổi</a:t>
            </a:r>
            <a:r>
              <a:rPr lang="en-US" sz="5400" b="1" kern="0" dirty="0">
                <a:solidFill>
                  <a:schemeClr val="bg1"/>
                </a:solidFill>
                <a:latin typeface="#9Slide05 SVNZelda" pitchFamily="2" charset="0"/>
                <a:cs typeface="Times New Roman" panose="02020603050405020304" pitchFamily="18" charset="0"/>
                <a:sym typeface="Arial"/>
              </a:rPr>
              <a:t> </a:t>
            </a:r>
            <a:r>
              <a:rPr lang="en-US" sz="5400" b="1" kern="0" dirty="0" err="1">
                <a:solidFill>
                  <a:schemeClr val="bg1"/>
                </a:solidFill>
                <a:latin typeface="#9Slide05 SVNZelda" pitchFamily="2" charset="0"/>
                <a:cs typeface="Times New Roman" panose="02020603050405020304" pitchFamily="18" charset="0"/>
                <a:sym typeface="Arial"/>
              </a:rPr>
              <a:t>tên</a:t>
            </a:r>
            <a:r>
              <a:rPr lang="en-US" sz="5400" b="1" kern="0" dirty="0">
                <a:solidFill>
                  <a:schemeClr val="bg1"/>
                </a:solidFill>
                <a:latin typeface="#9Slide05 SVNZelda" pitchFamily="2" charset="0"/>
                <a:cs typeface="Times New Roman" panose="02020603050405020304" pitchFamily="18" charset="0"/>
                <a:sym typeface="Arial"/>
              </a:rPr>
              <a:t> </a:t>
            </a:r>
            <a:r>
              <a:rPr lang="en-US" sz="5400" b="1" kern="0" dirty="0" err="1">
                <a:solidFill>
                  <a:schemeClr val="bg1"/>
                </a:solidFill>
                <a:latin typeface="#9Slide05 SVNZelda" pitchFamily="2" charset="0"/>
                <a:cs typeface="Times New Roman" panose="02020603050405020304" pitchFamily="18" charset="0"/>
                <a:sym typeface="Arial"/>
              </a:rPr>
              <a:t>cho</a:t>
            </a:r>
            <a:r>
              <a:rPr lang="en-US" sz="5400" b="1" kern="0" dirty="0">
                <a:solidFill>
                  <a:schemeClr val="bg1"/>
                </a:solidFill>
                <a:latin typeface="#9Slide05 SVNZelda" pitchFamily="2" charset="0"/>
                <a:cs typeface="Times New Roman" panose="02020603050405020304" pitchFamily="18" charset="0"/>
                <a:sym typeface="Arial"/>
              </a:rPr>
              <a:t> </a:t>
            </a:r>
            <a:r>
              <a:rPr lang="en-US" sz="5400" b="1" kern="0" dirty="0" err="1">
                <a:solidFill>
                  <a:schemeClr val="bg1"/>
                </a:solidFill>
                <a:latin typeface="#9Slide05 SVNZelda" pitchFamily="2" charset="0"/>
                <a:cs typeface="Times New Roman" panose="02020603050405020304" pitchFamily="18" charset="0"/>
                <a:sym typeface="Arial"/>
              </a:rPr>
              <a:t>xã</a:t>
            </a:r>
            <a:r>
              <a:rPr lang="en-US" sz="5400" b="1" kern="0" dirty="0">
                <a:solidFill>
                  <a:schemeClr val="bg1"/>
                </a:solidFill>
                <a:latin typeface="#9Slide05 SVNZelda" pitchFamily="2" charset="0"/>
                <a:cs typeface="Times New Roman" panose="02020603050405020304" pitchFamily="18" charset="0"/>
                <a:sym typeface="Arial"/>
              </a:rPr>
              <a:t>” </a:t>
            </a:r>
          </a:p>
        </p:txBody>
      </p:sp>
      <p:sp>
        <p:nvSpPr>
          <p:cNvPr id="35" name="Freeform 19">
            <a:extLst>
              <a:ext uri="{FF2B5EF4-FFF2-40B4-BE49-F238E27FC236}">
                <a16:creationId xmlns:a16="http://schemas.microsoft.com/office/drawing/2014/main" id="{6A2145F8-360A-6411-1034-EE961107E3BB}"/>
              </a:ext>
            </a:extLst>
          </p:cNvPr>
          <p:cNvSpPr/>
          <p:nvPr/>
        </p:nvSpPr>
        <p:spPr>
          <a:xfrm flipH="1">
            <a:off x="3671097"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36" name="Freeform 20">
            <a:extLst>
              <a:ext uri="{FF2B5EF4-FFF2-40B4-BE49-F238E27FC236}">
                <a16:creationId xmlns:a16="http://schemas.microsoft.com/office/drawing/2014/main" id="{F7F4BB19-C55F-80F3-7776-7B0F383D7188}"/>
              </a:ext>
            </a:extLst>
          </p:cNvPr>
          <p:cNvSpPr/>
          <p:nvPr/>
        </p:nvSpPr>
        <p:spPr>
          <a:xfrm flipH="1">
            <a:off x="852683"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37" name="Freeform 21">
            <a:extLst>
              <a:ext uri="{FF2B5EF4-FFF2-40B4-BE49-F238E27FC236}">
                <a16:creationId xmlns:a16="http://schemas.microsoft.com/office/drawing/2014/main" id="{F4293CDD-679C-2DC0-CC17-74DEF8339E72}"/>
              </a:ext>
            </a:extLst>
          </p:cNvPr>
          <p:cNvSpPr/>
          <p:nvPr/>
        </p:nvSpPr>
        <p:spPr>
          <a:xfrm flipH="1">
            <a:off x="0"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14" name="TextBox 14">
            <a:extLst>
              <a:ext uri="{FF2B5EF4-FFF2-40B4-BE49-F238E27FC236}">
                <a16:creationId xmlns:a16="http://schemas.microsoft.com/office/drawing/2014/main" id="{EB7813EE-6086-47BD-A9AB-F9D35280544E}"/>
              </a:ext>
            </a:extLst>
          </p:cNvPr>
          <p:cNvSpPr txBox="1"/>
          <p:nvPr/>
        </p:nvSpPr>
        <p:spPr>
          <a:xfrm>
            <a:off x="950547" y="3565016"/>
            <a:ext cx="4611661" cy="1661993"/>
          </a:xfrm>
          <a:prstGeom prst="rect">
            <a:avLst/>
          </a:prstGeom>
        </p:spPr>
        <p:txBody>
          <a:bodyPr wrap="square" lIns="0" tIns="0" rIns="0" bIns="0" rtlCol="0" anchor="t">
            <a:spAutoFit/>
          </a:bodyPr>
          <a:lstStyle/>
          <a:p>
            <a:pPr algn="ctr" defTabSz="1219170">
              <a:buClr>
                <a:srgbClr val="000000"/>
              </a:buClr>
            </a:pPr>
            <a:r>
              <a:rPr lang="en-US" sz="5400" b="1" kern="0" dirty="0">
                <a:solidFill>
                  <a:schemeClr val="bg1"/>
                </a:solidFill>
                <a:latin typeface="#9Slide03 SFU Helvetica Black" panose="00000900000000000000" pitchFamily="2" charset="0"/>
                <a:cs typeface="Times New Roman" panose="02020603050405020304" pitchFamily="18" charset="0"/>
                <a:sym typeface="Arial"/>
              </a:rPr>
              <a:t>BÁO CÁO SẢN PHẨM</a:t>
            </a:r>
          </a:p>
        </p:txBody>
      </p:sp>
      <p:pic>
        <p:nvPicPr>
          <p:cNvPr id="15" name="Picture 2" descr="Lưu Quang Vũ 'flex'... bệnh sĩ một cách sành điệu | Báo Giáo dục và Thời  đại Online">
            <a:extLst>
              <a:ext uri="{FF2B5EF4-FFF2-40B4-BE49-F238E27FC236}">
                <a16:creationId xmlns:a16="http://schemas.microsoft.com/office/drawing/2014/main" id="{801B8C9D-EAEE-F135-F847-4DCD8F3D83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953" y="1544125"/>
            <a:ext cx="4377475" cy="1926304"/>
          </a:xfrm>
          <a:custGeom>
            <a:avLst/>
            <a:gdLst>
              <a:gd name="connsiteX0" fmla="*/ 0 w 4377475"/>
              <a:gd name="connsiteY0" fmla="*/ 0 h 1926304"/>
              <a:gd name="connsiteX1" fmla="*/ 537804 w 4377475"/>
              <a:gd name="connsiteY1" fmla="*/ 0 h 1926304"/>
              <a:gd name="connsiteX2" fmla="*/ 1206932 w 4377475"/>
              <a:gd name="connsiteY2" fmla="*/ 0 h 1926304"/>
              <a:gd name="connsiteX3" fmla="*/ 1788511 w 4377475"/>
              <a:gd name="connsiteY3" fmla="*/ 0 h 1926304"/>
              <a:gd name="connsiteX4" fmla="*/ 2457640 w 4377475"/>
              <a:gd name="connsiteY4" fmla="*/ 0 h 1926304"/>
              <a:gd name="connsiteX5" fmla="*/ 2995444 w 4377475"/>
              <a:gd name="connsiteY5" fmla="*/ 0 h 1926304"/>
              <a:gd name="connsiteX6" fmla="*/ 3664572 w 4377475"/>
              <a:gd name="connsiteY6" fmla="*/ 0 h 1926304"/>
              <a:gd name="connsiteX7" fmla="*/ 4377475 w 4377475"/>
              <a:gd name="connsiteY7" fmla="*/ 0 h 1926304"/>
              <a:gd name="connsiteX8" fmla="*/ 4377475 w 4377475"/>
              <a:gd name="connsiteY8" fmla="*/ 680627 h 1926304"/>
              <a:gd name="connsiteX9" fmla="*/ 4377475 w 4377475"/>
              <a:gd name="connsiteY9" fmla="*/ 1264940 h 1926304"/>
              <a:gd name="connsiteX10" fmla="*/ 4377475 w 4377475"/>
              <a:gd name="connsiteY10" fmla="*/ 1926304 h 1926304"/>
              <a:gd name="connsiteX11" fmla="*/ 3839671 w 4377475"/>
              <a:gd name="connsiteY11" fmla="*/ 1926304 h 1926304"/>
              <a:gd name="connsiteX12" fmla="*/ 3301867 w 4377475"/>
              <a:gd name="connsiteY12" fmla="*/ 1926304 h 1926304"/>
              <a:gd name="connsiteX13" fmla="*/ 2764063 w 4377475"/>
              <a:gd name="connsiteY13" fmla="*/ 1926304 h 1926304"/>
              <a:gd name="connsiteX14" fmla="*/ 2182484 w 4377475"/>
              <a:gd name="connsiteY14" fmla="*/ 1926304 h 1926304"/>
              <a:gd name="connsiteX15" fmla="*/ 1600905 w 4377475"/>
              <a:gd name="connsiteY15" fmla="*/ 1926304 h 1926304"/>
              <a:gd name="connsiteX16" fmla="*/ 931777 w 4377475"/>
              <a:gd name="connsiteY16" fmla="*/ 1926304 h 1926304"/>
              <a:gd name="connsiteX17" fmla="*/ 0 w 4377475"/>
              <a:gd name="connsiteY17" fmla="*/ 1926304 h 1926304"/>
              <a:gd name="connsiteX18" fmla="*/ 0 w 4377475"/>
              <a:gd name="connsiteY18" fmla="*/ 1322729 h 1926304"/>
              <a:gd name="connsiteX19" fmla="*/ 0 w 4377475"/>
              <a:gd name="connsiteY19" fmla="*/ 680627 h 1926304"/>
              <a:gd name="connsiteX20" fmla="*/ 0 w 4377475"/>
              <a:gd name="connsiteY20" fmla="*/ 0 h 192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7475" h="1926304" extrusionOk="0">
                <a:moveTo>
                  <a:pt x="0" y="0"/>
                </a:moveTo>
                <a:cubicBezTo>
                  <a:pt x="231266" y="4560"/>
                  <a:pt x="294588" y="13006"/>
                  <a:pt x="537804" y="0"/>
                </a:cubicBezTo>
                <a:cubicBezTo>
                  <a:pt x="781020" y="-13006"/>
                  <a:pt x="1036118" y="-9021"/>
                  <a:pt x="1206932" y="0"/>
                </a:cubicBezTo>
                <a:cubicBezTo>
                  <a:pt x="1377746" y="9021"/>
                  <a:pt x="1557410" y="-2914"/>
                  <a:pt x="1788511" y="0"/>
                </a:cubicBezTo>
                <a:cubicBezTo>
                  <a:pt x="2019612" y="2914"/>
                  <a:pt x="2149032" y="-20033"/>
                  <a:pt x="2457640" y="0"/>
                </a:cubicBezTo>
                <a:cubicBezTo>
                  <a:pt x="2766248" y="20033"/>
                  <a:pt x="2746997" y="8910"/>
                  <a:pt x="2995444" y="0"/>
                </a:cubicBezTo>
                <a:cubicBezTo>
                  <a:pt x="3243891" y="-8910"/>
                  <a:pt x="3480195" y="13472"/>
                  <a:pt x="3664572" y="0"/>
                </a:cubicBezTo>
                <a:cubicBezTo>
                  <a:pt x="3848949" y="-13472"/>
                  <a:pt x="4194254" y="6253"/>
                  <a:pt x="4377475" y="0"/>
                </a:cubicBezTo>
                <a:cubicBezTo>
                  <a:pt x="4408578" y="326709"/>
                  <a:pt x="4397593" y="470102"/>
                  <a:pt x="4377475" y="680627"/>
                </a:cubicBezTo>
                <a:cubicBezTo>
                  <a:pt x="4357357" y="891152"/>
                  <a:pt x="4362134" y="1072980"/>
                  <a:pt x="4377475" y="1264940"/>
                </a:cubicBezTo>
                <a:cubicBezTo>
                  <a:pt x="4392816" y="1456900"/>
                  <a:pt x="4397537" y="1683597"/>
                  <a:pt x="4377475" y="1926304"/>
                </a:cubicBezTo>
                <a:cubicBezTo>
                  <a:pt x="4219134" y="1950898"/>
                  <a:pt x="4086452" y="1925294"/>
                  <a:pt x="3839671" y="1926304"/>
                </a:cubicBezTo>
                <a:cubicBezTo>
                  <a:pt x="3592890" y="1927314"/>
                  <a:pt x="3565565" y="1917459"/>
                  <a:pt x="3301867" y="1926304"/>
                </a:cubicBezTo>
                <a:cubicBezTo>
                  <a:pt x="3038169" y="1935149"/>
                  <a:pt x="2972388" y="1912893"/>
                  <a:pt x="2764063" y="1926304"/>
                </a:cubicBezTo>
                <a:cubicBezTo>
                  <a:pt x="2555738" y="1939715"/>
                  <a:pt x="2451896" y="1901445"/>
                  <a:pt x="2182484" y="1926304"/>
                </a:cubicBezTo>
                <a:cubicBezTo>
                  <a:pt x="1913072" y="1951163"/>
                  <a:pt x="1864170" y="1912482"/>
                  <a:pt x="1600905" y="1926304"/>
                </a:cubicBezTo>
                <a:cubicBezTo>
                  <a:pt x="1337640" y="1940126"/>
                  <a:pt x="1243926" y="1901996"/>
                  <a:pt x="931777" y="1926304"/>
                </a:cubicBezTo>
                <a:cubicBezTo>
                  <a:pt x="619628" y="1950612"/>
                  <a:pt x="384519" y="1886081"/>
                  <a:pt x="0" y="1926304"/>
                </a:cubicBezTo>
                <a:cubicBezTo>
                  <a:pt x="-10124" y="1632452"/>
                  <a:pt x="-30041" y="1583307"/>
                  <a:pt x="0" y="1322729"/>
                </a:cubicBezTo>
                <a:cubicBezTo>
                  <a:pt x="30041" y="1062151"/>
                  <a:pt x="-24577" y="959563"/>
                  <a:pt x="0" y="680627"/>
                </a:cubicBezTo>
                <a:cubicBezTo>
                  <a:pt x="24577" y="401691"/>
                  <a:pt x="-8122" y="173001"/>
                  <a:pt x="0" y="0"/>
                </a:cubicBezTo>
                <a:close/>
              </a:path>
            </a:pathLst>
          </a:custGeom>
          <a:noFill/>
          <a:ln>
            <a:solidFill>
              <a:schemeClr val="tx1"/>
            </a:solidFill>
            <a:extLst>
              <a:ext uri="{C807C97D-BFC1-408E-A445-0C87EB9F89A2}">
                <ask:lineSketchStyleProps xmlns:ask="http://schemas.microsoft.com/office/drawing/2018/sketchyshapes" xmlns="" sd="711387124">
                  <a:prstGeom prst="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91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2"/>
          <p:cNvSpPr/>
          <p:nvPr/>
        </p:nvSpPr>
        <p:spPr>
          <a:xfrm rot="-5412303">
            <a:off x="868750" y="3967801"/>
            <a:ext cx="4633092" cy="0"/>
          </a:xfrm>
          <a:prstGeom prst="line">
            <a:avLst/>
          </a:prstGeom>
          <a:ln w="47625" cap="flat">
            <a:solidFill>
              <a:srgbClr val="DD6444"/>
            </a:solidFill>
            <a:prstDash val="solid"/>
            <a:headEnd type="none" w="sm" len="sm"/>
            <a:tailEnd type="none" w="sm" len="sm"/>
          </a:ln>
        </p:spPr>
      </p:sp>
      <p:grpSp>
        <p:nvGrpSpPr>
          <p:cNvPr id="20" name="Group 20"/>
          <p:cNvGrpSpPr/>
          <p:nvPr/>
        </p:nvGrpSpPr>
        <p:grpSpPr>
          <a:xfrm>
            <a:off x="11658224" y="6231332"/>
            <a:ext cx="644685" cy="226552"/>
            <a:chOff x="0" y="0"/>
            <a:chExt cx="254690" cy="89502"/>
          </a:xfrm>
        </p:grpSpPr>
        <p:sp>
          <p:nvSpPr>
            <p:cNvPr id="21" name="Freeform 21"/>
            <p:cNvSpPr/>
            <p:nvPr/>
          </p:nvSpPr>
          <p:spPr>
            <a:xfrm>
              <a:off x="0" y="0"/>
              <a:ext cx="254690" cy="89502"/>
            </a:xfrm>
            <a:custGeom>
              <a:avLst/>
              <a:gdLst/>
              <a:ahLst/>
              <a:cxnLst/>
              <a:rect l="l" t="t" r="r" b="b"/>
              <a:pathLst>
                <a:path w="254690" h="89502">
                  <a:moveTo>
                    <a:pt x="0" y="0"/>
                  </a:moveTo>
                  <a:lnTo>
                    <a:pt x="254690" y="0"/>
                  </a:lnTo>
                  <a:lnTo>
                    <a:pt x="254690" y="89502"/>
                  </a:lnTo>
                  <a:lnTo>
                    <a:pt x="0" y="89502"/>
                  </a:lnTo>
                  <a:close/>
                </a:path>
              </a:pathLst>
            </a:custGeom>
            <a:solidFill>
              <a:srgbClr val="DD6444"/>
            </a:solidFill>
          </p:spPr>
        </p:sp>
        <p:sp>
          <p:nvSpPr>
            <p:cNvPr id="22" name="TextBox 22"/>
            <p:cNvSpPr txBox="1"/>
            <p:nvPr/>
          </p:nvSpPr>
          <p:spPr>
            <a:xfrm>
              <a:off x="0" y="-47625"/>
              <a:ext cx="254690" cy="137127"/>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9Slide04 Rokkitt SemiBold" panose="00000700000000000000" pitchFamily="2" charset="0"/>
                <a:ea typeface="+mn-ea"/>
                <a:cs typeface="+mn-cs"/>
              </a:endParaRPr>
            </a:p>
          </p:txBody>
        </p:sp>
      </p:grpSp>
      <p:grpSp>
        <p:nvGrpSpPr>
          <p:cNvPr id="11" name="Group 3"/>
          <p:cNvGrpSpPr/>
          <p:nvPr/>
        </p:nvGrpSpPr>
        <p:grpSpPr>
          <a:xfrm>
            <a:off x="0" y="-17505"/>
            <a:ext cx="12192000" cy="1182344"/>
            <a:chOff x="0" y="0"/>
            <a:chExt cx="4623770" cy="1107651"/>
          </a:xfrm>
        </p:grpSpPr>
        <p:sp>
          <p:nvSpPr>
            <p:cNvPr id="13" name="Freeform 4"/>
            <p:cNvSpPr/>
            <p:nvPr/>
          </p:nvSpPr>
          <p:spPr>
            <a:xfrm>
              <a:off x="0" y="0"/>
              <a:ext cx="4623770" cy="1107651"/>
            </a:xfrm>
            <a:custGeom>
              <a:avLst/>
              <a:gdLst/>
              <a:ahLst/>
              <a:cxnLst/>
              <a:rect l="l" t="t" r="r" b="b"/>
              <a:pathLst>
                <a:path w="4623770" h="1107651">
                  <a:moveTo>
                    <a:pt x="0" y="0"/>
                  </a:moveTo>
                  <a:lnTo>
                    <a:pt x="4623770" y="0"/>
                  </a:lnTo>
                  <a:lnTo>
                    <a:pt x="4623770" y="1107651"/>
                  </a:lnTo>
                  <a:lnTo>
                    <a:pt x="0" y="1107651"/>
                  </a:lnTo>
                  <a:close/>
                </a:path>
              </a:pathLst>
            </a:custGeom>
            <a:solidFill>
              <a:srgbClr val="FA9265"/>
            </a:solidFill>
          </p:spPr>
        </p:sp>
        <p:sp>
          <p:nvSpPr>
            <p:cNvPr id="14" name="TextBox 5"/>
            <p:cNvSpPr txBox="1"/>
            <p:nvPr/>
          </p:nvSpPr>
          <p:spPr>
            <a:xfrm>
              <a:off x="0" y="-47625"/>
              <a:ext cx="4623770" cy="1155276"/>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aphicFrame>
        <p:nvGraphicFramePr>
          <p:cNvPr id="19" name="Table 18">
            <a:extLst>
              <a:ext uri="{FF2B5EF4-FFF2-40B4-BE49-F238E27FC236}">
                <a16:creationId xmlns:a16="http://schemas.microsoft.com/office/drawing/2014/main" id="{869FAD4F-F10E-CBEA-691D-0EE9C87D1AAE}"/>
              </a:ext>
            </a:extLst>
          </p:cNvPr>
          <p:cNvGraphicFramePr>
            <a:graphicFrameLocks noGrp="1"/>
          </p:cNvGraphicFramePr>
          <p:nvPr>
            <p:extLst>
              <p:ext uri="{D42A27DB-BD31-4B8C-83A1-F6EECF244321}">
                <p14:modId xmlns:p14="http://schemas.microsoft.com/office/powerpoint/2010/main" val="3853917727"/>
              </p:ext>
            </p:extLst>
          </p:nvPr>
        </p:nvGraphicFramePr>
        <p:xfrm>
          <a:off x="3499018" y="1356956"/>
          <a:ext cx="8350663" cy="5635930"/>
        </p:xfrm>
        <a:graphic>
          <a:graphicData uri="http://schemas.openxmlformats.org/drawingml/2006/table">
            <a:tbl>
              <a:tblPr firstRow="1" firstCol="1" bandRow="1"/>
              <a:tblGrid>
                <a:gridCol w="767673">
                  <a:extLst>
                    <a:ext uri="{9D8B030D-6E8A-4147-A177-3AD203B41FA5}">
                      <a16:colId xmlns:a16="http://schemas.microsoft.com/office/drawing/2014/main" val="1758582631"/>
                    </a:ext>
                  </a:extLst>
                </a:gridCol>
                <a:gridCol w="4903557">
                  <a:extLst>
                    <a:ext uri="{9D8B030D-6E8A-4147-A177-3AD203B41FA5}">
                      <a16:colId xmlns:a16="http://schemas.microsoft.com/office/drawing/2014/main" val="1034829725"/>
                    </a:ext>
                  </a:extLst>
                </a:gridCol>
                <a:gridCol w="641827">
                  <a:extLst>
                    <a:ext uri="{9D8B030D-6E8A-4147-A177-3AD203B41FA5}">
                      <a16:colId xmlns:a16="http://schemas.microsoft.com/office/drawing/2014/main" val="3246746585"/>
                    </a:ext>
                  </a:extLst>
                </a:gridCol>
                <a:gridCol w="667501">
                  <a:extLst>
                    <a:ext uri="{9D8B030D-6E8A-4147-A177-3AD203B41FA5}">
                      <a16:colId xmlns:a16="http://schemas.microsoft.com/office/drawing/2014/main" val="4259351553"/>
                    </a:ext>
                  </a:extLst>
                </a:gridCol>
                <a:gridCol w="691404">
                  <a:extLst>
                    <a:ext uri="{9D8B030D-6E8A-4147-A177-3AD203B41FA5}">
                      <a16:colId xmlns:a16="http://schemas.microsoft.com/office/drawing/2014/main" val="2045759533"/>
                    </a:ext>
                  </a:extLst>
                </a:gridCol>
                <a:gridCol w="678701">
                  <a:extLst>
                    <a:ext uri="{9D8B030D-6E8A-4147-A177-3AD203B41FA5}">
                      <a16:colId xmlns:a16="http://schemas.microsoft.com/office/drawing/2014/main" val="4104958169"/>
                    </a:ext>
                  </a:extLst>
                </a:gridCol>
              </a:tblGrid>
              <a:tr h="320737">
                <a:tc rowSpan="2">
                  <a:txBody>
                    <a:bodyPr/>
                    <a:lstStyle/>
                    <a:p>
                      <a:pPr marL="0" marR="0" algn="ctr">
                        <a:lnSpc>
                          <a:spcPct val="107000"/>
                        </a:lnSpc>
                        <a:spcBef>
                          <a:spcPts val="0"/>
                        </a:spcBef>
                        <a:spcAft>
                          <a:spcPts val="0"/>
                        </a:spcAft>
                      </a:pPr>
                      <a:r>
                        <a:rPr lang="en-US" sz="2400" b="1" dirty="0">
                          <a:solidFill>
                            <a:srgbClr val="010E13"/>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400" b="1" dirty="0">
                          <a:solidFill>
                            <a:srgbClr val="010E13"/>
                          </a:solidFill>
                          <a:effectLst/>
                          <a:latin typeface="Times New Roman" panose="02020603050405020304" pitchFamily="18" charset="0"/>
                          <a:cs typeface="Times New Roman" panose="02020603050405020304" pitchFamily="18" charset="0"/>
                        </a:rPr>
                        <a:t>STT</a:t>
                      </a:r>
                      <a:endParaRPr lang="en-US" sz="2400" b="1"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solidFill>
                      <a:schemeClr val="accent3">
                        <a:lumMod val="40000"/>
                        <a:lumOff val="60000"/>
                      </a:schemeClr>
                    </a:solidFill>
                  </a:tcPr>
                </a:tc>
                <a:tc rowSpan="2">
                  <a:txBody>
                    <a:bodyPr/>
                    <a:lstStyle/>
                    <a:p>
                      <a:pPr marL="0" marR="0" algn="ctr">
                        <a:lnSpc>
                          <a:spcPct val="107000"/>
                        </a:lnSpc>
                        <a:spcBef>
                          <a:spcPts val="0"/>
                        </a:spcBef>
                        <a:spcAft>
                          <a:spcPts val="0"/>
                        </a:spcAft>
                      </a:pPr>
                      <a:r>
                        <a:rPr lang="en-US" sz="2400" b="1">
                          <a:solidFill>
                            <a:srgbClr val="010E13"/>
                          </a:solidFill>
                          <a:effectLst/>
                          <a:latin typeface="Times New Roman" panose="02020603050405020304" pitchFamily="18" charset="0"/>
                          <a:cs typeface="Times New Roman" panose="02020603050405020304" pitchFamily="18" charset="0"/>
                        </a:rPr>
                        <a:t>TIÊU CHÍ</a:t>
                      </a:r>
                      <a:endParaRPr lang="en-US" sz="2400" b="1">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solidFill>
                      <a:schemeClr val="accent3">
                        <a:lumMod val="40000"/>
                        <a:lumOff val="60000"/>
                      </a:schemeClr>
                    </a:solidFill>
                  </a:tcPr>
                </a:tc>
                <a:tc gridSpan="4">
                  <a:txBody>
                    <a:bodyPr/>
                    <a:lstStyle/>
                    <a:p>
                      <a:pPr marL="0" marR="0" algn="ctr">
                        <a:lnSpc>
                          <a:spcPct val="107000"/>
                        </a:lnSpc>
                        <a:spcBef>
                          <a:spcPts val="0"/>
                        </a:spcBef>
                        <a:spcAft>
                          <a:spcPts val="0"/>
                        </a:spcAft>
                      </a:pPr>
                      <a:r>
                        <a:rPr lang="en-US" sz="2400" b="1" dirty="0" err="1">
                          <a:solidFill>
                            <a:srgbClr val="010E13"/>
                          </a:solidFill>
                          <a:effectLst/>
                          <a:latin typeface="Times New Roman" panose="02020603050405020304" pitchFamily="18" charset="0"/>
                          <a:cs typeface="Times New Roman" panose="02020603050405020304" pitchFamily="18" charset="0"/>
                        </a:rPr>
                        <a:t>Thí</a:t>
                      </a:r>
                      <a:r>
                        <a:rPr lang="en-US" sz="2400" b="1" dirty="0">
                          <a:solidFill>
                            <a:srgbClr val="010E13"/>
                          </a:solidFill>
                          <a:effectLst/>
                          <a:latin typeface="Times New Roman" panose="02020603050405020304" pitchFamily="18" charset="0"/>
                          <a:cs typeface="Times New Roman" panose="02020603050405020304" pitchFamily="18" charset="0"/>
                        </a:rPr>
                        <a:t> </a:t>
                      </a:r>
                      <a:r>
                        <a:rPr lang="en-US" sz="2400" b="1" dirty="0" err="1">
                          <a:solidFill>
                            <a:srgbClr val="010E13"/>
                          </a:solidFill>
                          <a:effectLst/>
                          <a:latin typeface="Times New Roman" panose="02020603050405020304" pitchFamily="18" charset="0"/>
                          <a:cs typeface="Times New Roman" panose="02020603050405020304" pitchFamily="18" charset="0"/>
                        </a:rPr>
                        <a:t>sinh</a:t>
                      </a:r>
                      <a:r>
                        <a:rPr lang="en-US" sz="2400" b="1" dirty="0">
                          <a:solidFill>
                            <a:srgbClr val="010E13"/>
                          </a:solidFill>
                          <a:effectLst/>
                          <a:latin typeface="Times New Roman" panose="02020603050405020304" pitchFamily="18" charset="0"/>
                          <a:cs typeface="Times New Roman" panose="02020603050405020304" pitchFamily="18" charset="0"/>
                        </a:rPr>
                        <a:t> </a:t>
                      </a:r>
                      <a:r>
                        <a:rPr lang="en-US" sz="2400" b="1" dirty="0" err="1">
                          <a:solidFill>
                            <a:srgbClr val="010E13"/>
                          </a:solidFill>
                          <a:effectLst/>
                          <a:latin typeface="Times New Roman" panose="02020603050405020304" pitchFamily="18" charset="0"/>
                          <a:cs typeface="Times New Roman" panose="02020603050405020304" pitchFamily="18" charset="0"/>
                        </a:rPr>
                        <a:t>tham</a:t>
                      </a:r>
                      <a:r>
                        <a:rPr lang="en-US" sz="2400" b="1" dirty="0">
                          <a:solidFill>
                            <a:srgbClr val="010E13"/>
                          </a:solidFill>
                          <a:effectLst/>
                          <a:latin typeface="Times New Roman" panose="02020603050405020304" pitchFamily="18" charset="0"/>
                          <a:cs typeface="Times New Roman" panose="02020603050405020304" pitchFamily="18" charset="0"/>
                        </a:rPr>
                        <a:t> </a:t>
                      </a:r>
                      <a:r>
                        <a:rPr lang="en-US" sz="2400" b="1" dirty="0" err="1">
                          <a:solidFill>
                            <a:srgbClr val="010E13"/>
                          </a:solidFill>
                          <a:effectLst/>
                          <a:latin typeface="Times New Roman" panose="02020603050405020304" pitchFamily="18" charset="0"/>
                          <a:cs typeface="Times New Roman" panose="02020603050405020304" pitchFamily="18" charset="0"/>
                        </a:rPr>
                        <a:t>gia</a:t>
                      </a:r>
                      <a:endParaRPr lang="en-US" sz="2400" b="1"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1171407"/>
                  </a:ext>
                </a:extLst>
              </a:tr>
              <a:tr h="431812">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400" b="1">
                          <a:solidFill>
                            <a:srgbClr val="010E13"/>
                          </a:solidFill>
                          <a:effectLst/>
                          <a:latin typeface="Times New Roman" panose="02020603050405020304" pitchFamily="18" charset="0"/>
                          <a:cs typeface="Times New Roman" panose="02020603050405020304" pitchFamily="18" charset="0"/>
                        </a:rPr>
                        <a:t>......</a:t>
                      </a:r>
                      <a:endParaRPr lang="en-US" sz="2400" b="1">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2400" b="1">
                          <a:solidFill>
                            <a:srgbClr val="010E13"/>
                          </a:solidFill>
                          <a:effectLst/>
                          <a:latin typeface="Times New Roman" panose="02020603050405020304" pitchFamily="18" charset="0"/>
                          <a:cs typeface="Times New Roman" panose="02020603050405020304" pitchFamily="18" charset="0"/>
                        </a:rPr>
                        <a:t>......</a:t>
                      </a:r>
                      <a:endParaRPr lang="en-US" sz="2400" b="1">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2400" b="1">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57605" marR="57605" marT="0"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2400" b="1" dirty="0">
                          <a:solidFill>
                            <a:srgbClr val="010E13"/>
                          </a:solidFill>
                          <a:effectLst/>
                          <a:latin typeface="Times New Roman" panose="02020603050405020304" pitchFamily="18" charset="0"/>
                          <a:cs typeface="Times New Roman" panose="02020603050405020304" pitchFamily="18" charset="0"/>
                        </a:rPr>
                        <a:t>.......</a:t>
                      </a:r>
                      <a:endParaRPr lang="en-US" sz="2400" b="1"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solidFill>
                      <a:schemeClr val="accent3">
                        <a:lumMod val="40000"/>
                        <a:lumOff val="60000"/>
                      </a:schemeClr>
                    </a:solidFill>
                  </a:tcPr>
                </a:tc>
                <a:extLst>
                  <a:ext uri="{0D108BD9-81ED-4DB2-BD59-A6C34878D82A}">
                    <a16:rowId xmlns:a16="http://schemas.microsoft.com/office/drawing/2014/main" val="2711257344"/>
                  </a:ext>
                </a:extLst>
              </a:tr>
              <a:tr h="806443">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1</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tc>
                <a:tc>
                  <a:txBody>
                    <a:bodyPr/>
                    <a:lstStyle/>
                    <a:p>
                      <a:pPr marL="0" marR="0" algn="just">
                        <a:lnSpc>
                          <a:spcPct val="107000"/>
                        </a:lnSpc>
                        <a:spcBef>
                          <a:spcPts val="0"/>
                        </a:spcBef>
                        <a:spcAft>
                          <a:spcPts val="0"/>
                        </a:spcAft>
                      </a:pPr>
                      <a:r>
                        <a:rPr lang="en-US" sz="2400" dirty="0" err="1">
                          <a:solidFill>
                            <a:srgbClr val="010E13"/>
                          </a:solidFill>
                          <a:effectLst/>
                          <a:latin typeface="Times New Roman" panose="02020603050405020304" pitchFamily="18" charset="0"/>
                          <a:cs typeface="Times New Roman" panose="02020603050405020304" pitchFamily="18" charset="0"/>
                        </a:rPr>
                        <a:t>Nêu</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rõ</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được</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vấn</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đề</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của</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tác</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phẩm</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văn</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học</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cần</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bàn</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luận</a:t>
                      </a:r>
                      <a:r>
                        <a:rPr lang="en-US" sz="2400" dirty="0">
                          <a:solidFill>
                            <a:srgbClr val="010E13"/>
                          </a:solidFill>
                          <a:effectLst/>
                          <a:latin typeface="Times New Roman" panose="02020603050405020304" pitchFamily="18" charset="0"/>
                          <a:cs typeface="Times New Roman" panose="02020603050405020304" pitchFamily="18" charset="0"/>
                        </a:rPr>
                        <a:t>. (2đ)</a:t>
                      </a:r>
                      <a:endParaRPr lang="en-US" sz="2400"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extLst>
                  <a:ext uri="{0D108BD9-81ED-4DB2-BD59-A6C34878D82A}">
                    <a16:rowId xmlns:a16="http://schemas.microsoft.com/office/drawing/2014/main" val="57977384"/>
                  </a:ext>
                </a:extLst>
              </a:tr>
              <a:tr h="642504">
                <a:tc>
                  <a:txBody>
                    <a:bodyPr/>
                    <a:lstStyle/>
                    <a:p>
                      <a:pPr marL="0" marR="0" algn="just">
                        <a:lnSpc>
                          <a:spcPct val="107000"/>
                        </a:lnSpc>
                        <a:spcBef>
                          <a:spcPts val="0"/>
                        </a:spcBef>
                        <a:spcAft>
                          <a:spcPts val="0"/>
                        </a:spcAft>
                      </a:pPr>
                      <a:r>
                        <a:rPr lang="en-US" sz="2400" dirty="0">
                          <a:solidFill>
                            <a:srgbClr val="010E13"/>
                          </a:solidFill>
                          <a:effectLst/>
                          <a:latin typeface="Times New Roman" panose="02020603050405020304" pitchFamily="18" charset="0"/>
                          <a:cs typeface="Times New Roman" panose="02020603050405020304" pitchFamily="18" charset="0"/>
                        </a:rPr>
                        <a:t>2</a:t>
                      </a:r>
                      <a:endParaRPr lang="en-US" sz="2400"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tc>
                <a:tc>
                  <a:txBody>
                    <a:bodyPr/>
                    <a:lstStyle/>
                    <a:p>
                      <a:pPr marL="0" marR="0" algn="just">
                        <a:lnSpc>
                          <a:spcPct val="107000"/>
                        </a:lnSpc>
                        <a:spcBef>
                          <a:spcPts val="0"/>
                        </a:spcBef>
                        <a:spcAft>
                          <a:spcPts val="0"/>
                        </a:spcAft>
                      </a:pPr>
                      <a:r>
                        <a:rPr lang="en-US" sz="2400" dirty="0" err="1">
                          <a:solidFill>
                            <a:srgbClr val="010E13"/>
                          </a:solidFill>
                          <a:effectLst/>
                          <a:latin typeface="Times New Roman" panose="02020603050405020304" pitchFamily="18" charset="0"/>
                          <a:cs typeface="Times New Roman" panose="02020603050405020304" pitchFamily="18" charset="0"/>
                        </a:rPr>
                        <a:t>Nội</a:t>
                      </a:r>
                      <a:r>
                        <a:rPr lang="en-US" sz="2400" dirty="0">
                          <a:solidFill>
                            <a:srgbClr val="010E13"/>
                          </a:solidFill>
                          <a:effectLst/>
                          <a:latin typeface="Times New Roman" panose="02020603050405020304" pitchFamily="18" charset="0"/>
                          <a:cs typeface="Times New Roman" panose="02020603050405020304" pitchFamily="18" charset="0"/>
                        </a:rPr>
                        <a:t> dung </a:t>
                      </a:r>
                      <a:r>
                        <a:rPr lang="en-US" sz="2400" dirty="0" err="1">
                          <a:solidFill>
                            <a:srgbClr val="010E13"/>
                          </a:solidFill>
                          <a:effectLst/>
                          <a:latin typeface="Times New Roman" panose="02020603050405020304" pitchFamily="18" charset="0"/>
                          <a:cs typeface="Times New Roman" panose="02020603050405020304" pitchFamily="18" charset="0"/>
                        </a:rPr>
                        <a:t>nói</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đầy</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đủ</a:t>
                      </a:r>
                      <a:r>
                        <a:rPr lang="en-US" sz="2400" dirty="0">
                          <a:solidFill>
                            <a:srgbClr val="010E13"/>
                          </a:solidFill>
                          <a:effectLst/>
                          <a:latin typeface="Times New Roman" panose="02020603050405020304" pitchFamily="18" charset="0"/>
                          <a:cs typeface="Times New Roman" panose="02020603050405020304" pitchFamily="18" charset="0"/>
                        </a:rPr>
                        <a:t> 3 </a:t>
                      </a:r>
                      <a:r>
                        <a:rPr lang="en-US" sz="2400" dirty="0" err="1">
                          <a:solidFill>
                            <a:srgbClr val="010E13"/>
                          </a:solidFill>
                          <a:effectLst/>
                          <a:latin typeface="Times New Roman" panose="02020603050405020304" pitchFamily="18" charset="0"/>
                          <a:cs typeface="Times New Roman" panose="02020603050405020304" pitchFamily="18" charset="0"/>
                        </a:rPr>
                        <a:t>phần</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Đưa</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ra</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các</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lí</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lẽ</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bằng</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chứng</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cụ</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thể</a:t>
                      </a:r>
                      <a:r>
                        <a:rPr lang="en-US" sz="2400" dirty="0">
                          <a:solidFill>
                            <a:srgbClr val="010E13"/>
                          </a:solidFill>
                          <a:effectLst/>
                          <a:latin typeface="Times New Roman" panose="02020603050405020304" pitchFamily="18" charset="0"/>
                          <a:cs typeface="Times New Roman" panose="02020603050405020304" pitchFamily="18" charset="0"/>
                        </a:rPr>
                        <a:t>. (2đ)</a:t>
                      </a:r>
                      <a:endParaRPr lang="en-US" sz="2400"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extLst>
                  <a:ext uri="{0D108BD9-81ED-4DB2-BD59-A6C34878D82A}">
                    <a16:rowId xmlns:a16="http://schemas.microsoft.com/office/drawing/2014/main" val="447352307"/>
                  </a:ext>
                </a:extLst>
              </a:tr>
              <a:tr h="568928">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3</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tc>
                <a:tc>
                  <a:txBody>
                    <a:bodyPr/>
                    <a:lstStyle/>
                    <a:p>
                      <a:pPr marL="0" marR="0" algn="just">
                        <a:lnSpc>
                          <a:spcPct val="107000"/>
                        </a:lnSpc>
                        <a:spcBef>
                          <a:spcPts val="0"/>
                        </a:spcBef>
                        <a:spcAft>
                          <a:spcPts val="0"/>
                        </a:spcAft>
                      </a:pPr>
                      <a:r>
                        <a:rPr lang="en-US" sz="2400" dirty="0">
                          <a:solidFill>
                            <a:srgbClr val="010E13"/>
                          </a:solidFill>
                          <a:effectLst/>
                          <a:latin typeface="Times New Roman" panose="02020603050405020304" pitchFamily="18" charset="0"/>
                          <a:cs typeface="Times New Roman" panose="02020603050405020304" pitchFamily="18" charset="0"/>
                        </a:rPr>
                        <a:t>Quan </a:t>
                      </a:r>
                      <a:r>
                        <a:rPr lang="en-US" sz="2400" dirty="0" err="1">
                          <a:solidFill>
                            <a:srgbClr val="010E13"/>
                          </a:solidFill>
                          <a:effectLst/>
                          <a:latin typeface="Times New Roman" panose="02020603050405020304" pitchFamily="18" charset="0"/>
                          <a:cs typeface="Times New Roman" panose="02020603050405020304" pitchFamily="18" charset="0"/>
                        </a:rPr>
                        <a:t>điểm</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của</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người</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nói</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có</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sức</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thuyết</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phục</a:t>
                      </a:r>
                      <a:r>
                        <a:rPr lang="en-US" sz="2400" dirty="0">
                          <a:solidFill>
                            <a:srgbClr val="010E13"/>
                          </a:solidFill>
                          <a:effectLst/>
                          <a:latin typeface="Times New Roman" panose="02020603050405020304" pitchFamily="18" charset="0"/>
                          <a:cs typeface="Times New Roman" panose="02020603050405020304" pitchFamily="18" charset="0"/>
                        </a:rPr>
                        <a:t>. (2đ)</a:t>
                      </a:r>
                      <a:endParaRPr lang="en-US" sz="2400"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extLst>
                  <a:ext uri="{0D108BD9-81ED-4DB2-BD59-A6C34878D82A}">
                    <a16:rowId xmlns:a16="http://schemas.microsoft.com/office/drawing/2014/main" val="2647210216"/>
                  </a:ext>
                </a:extLst>
              </a:tr>
              <a:tr h="974941">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4</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tc>
                <a:tc>
                  <a:txBody>
                    <a:bodyPr/>
                    <a:lstStyle/>
                    <a:p>
                      <a:pPr marL="0" marR="0" algn="just">
                        <a:lnSpc>
                          <a:spcPct val="107000"/>
                        </a:lnSpc>
                        <a:spcBef>
                          <a:spcPts val="0"/>
                        </a:spcBef>
                        <a:spcAft>
                          <a:spcPts val="0"/>
                        </a:spcAft>
                      </a:pPr>
                      <a:r>
                        <a:rPr lang="en-US" sz="2400" dirty="0" err="1">
                          <a:solidFill>
                            <a:srgbClr val="010E13"/>
                          </a:solidFill>
                          <a:effectLst/>
                          <a:latin typeface="Times New Roman" panose="02020603050405020304" pitchFamily="18" charset="0"/>
                          <a:cs typeface="Times New Roman" panose="02020603050405020304" pitchFamily="18" charset="0"/>
                        </a:rPr>
                        <a:t>Tác</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phong</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nói</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tự</a:t>
                      </a:r>
                      <a:r>
                        <a:rPr lang="en-US" sz="2400" dirty="0">
                          <a:solidFill>
                            <a:srgbClr val="010E13"/>
                          </a:solidFill>
                          <a:effectLst/>
                          <a:latin typeface="Times New Roman" panose="02020603050405020304" pitchFamily="18" charset="0"/>
                          <a:cs typeface="Times New Roman" panose="02020603050405020304" pitchFamily="18" charset="0"/>
                        </a:rPr>
                        <a:t> tin, </a:t>
                      </a:r>
                      <a:r>
                        <a:rPr lang="en-US" sz="2400" dirty="0" err="1">
                          <a:solidFill>
                            <a:srgbClr val="010E13"/>
                          </a:solidFill>
                          <a:effectLst/>
                          <a:latin typeface="Times New Roman" panose="02020603050405020304" pitchFamily="18" charset="0"/>
                          <a:cs typeface="Times New Roman" panose="02020603050405020304" pitchFamily="18" charset="0"/>
                        </a:rPr>
                        <a:t>điệu</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bộ</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cử</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chỉ</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hợp</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lí</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Âm</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lượng</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giọng</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điệu</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tốc</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độ</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nói</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phù</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hợp</a:t>
                      </a:r>
                      <a:r>
                        <a:rPr lang="en-US" sz="2400" dirty="0">
                          <a:solidFill>
                            <a:srgbClr val="010E13"/>
                          </a:solidFill>
                          <a:effectLst/>
                          <a:latin typeface="Times New Roman" panose="02020603050405020304" pitchFamily="18" charset="0"/>
                          <a:cs typeface="Times New Roman" panose="02020603050405020304" pitchFamily="18" charset="0"/>
                        </a:rPr>
                        <a:t>. (2đ)</a:t>
                      </a:r>
                      <a:endParaRPr lang="en-US" sz="2400"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dirty="0">
                          <a:solidFill>
                            <a:srgbClr val="010E13"/>
                          </a:solidFill>
                          <a:effectLst/>
                          <a:latin typeface="Times New Roman" panose="02020603050405020304" pitchFamily="18" charset="0"/>
                          <a:cs typeface="Times New Roman" panose="02020603050405020304" pitchFamily="18" charset="0"/>
                        </a:rPr>
                        <a:t> </a:t>
                      </a:r>
                      <a:endParaRPr lang="en-US" sz="2400"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dirty="0">
                          <a:solidFill>
                            <a:srgbClr val="010E13"/>
                          </a:solidFill>
                          <a:effectLst/>
                          <a:latin typeface="Times New Roman" panose="02020603050405020304" pitchFamily="18" charset="0"/>
                          <a:cs typeface="Times New Roman" panose="02020603050405020304" pitchFamily="18" charset="0"/>
                        </a:rPr>
                        <a:t> </a:t>
                      </a:r>
                      <a:endParaRPr lang="en-US" sz="2400"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extLst>
                  <a:ext uri="{0D108BD9-81ED-4DB2-BD59-A6C34878D82A}">
                    <a16:rowId xmlns:a16="http://schemas.microsoft.com/office/drawing/2014/main" val="332638643"/>
                  </a:ext>
                </a:extLst>
              </a:tr>
              <a:tr h="642504">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5</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tc>
                <a:tc>
                  <a:txBody>
                    <a:bodyPr/>
                    <a:lstStyle/>
                    <a:p>
                      <a:pPr marL="0" marR="0" algn="just">
                        <a:lnSpc>
                          <a:spcPct val="107000"/>
                        </a:lnSpc>
                        <a:spcBef>
                          <a:spcPts val="0"/>
                        </a:spcBef>
                        <a:spcAft>
                          <a:spcPts val="0"/>
                        </a:spcAft>
                      </a:pPr>
                      <a:r>
                        <a:rPr lang="en-US" sz="2400" dirty="0" err="1">
                          <a:solidFill>
                            <a:srgbClr val="010E13"/>
                          </a:solidFill>
                          <a:effectLst/>
                          <a:latin typeface="Times New Roman" panose="02020603050405020304" pitchFamily="18" charset="0"/>
                          <a:cs typeface="Times New Roman" panose="02020603050405020304" pitchFamily="18" charset="0"/>
                        </a:rPr>
                        <a:t>Sử</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dụng</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phương</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tiện</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hỗ</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trợ</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sinh</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động</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phù</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hợp</a:t>
                      </a:r>
                      <a:r>
                        <a:rPr lang="en-US" sz="2400" dirty="0">
                          <a:solidFill>
                            <a:srgbClr val="010E13"/>
                          </a:solidFill>
                          <a:effectLst/>
                          <a:latin typeface="Times New Roman" panose="02020603050405020304" pitchFamily="18" charset="0"/>
                          <a:cs typeface="Times New Roman" panose="02020603050405020304" pitchFamily="18" charset="0"/>
                        </a:rPr>
                        <a:t>. (2đ)</a:t>
                      </a:r>
                      <a:endParaRPr lang="en-US" sz="2400"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dirty="0">
                          <a:solidFill>
                            <a:srgbClr val="010E13"/>
                          </a:solidFill>
                          <a:effectLst/>
                          <a:latin typeface="Times New Roman" panose="02020603050405020304" pitchFamily="18" charset="0"/>
                          <a:cs typeface="Times New Roman" panose="02020603050405020304" pitchFamily="18" charset="0"/>
                        </a:rPr>
                        <a:t> </a:t>
                      </a:r>
                      <a:endParaRPr lang="en-US" sz="2400"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extLst>
                  <a:ext uri="{0D108BD9-81ED-4DB2-BD59-A6C34878D82A}">
                    <a16:rowId xmlns:a16="http://schemas.microsoft.com/office/drawing/2014/main" val="573361778"/>
                  </a:ext>
                </a:extLst>
              </a:tr>
              <a:tr h="484169">
                <a:tc gridSpan="2">
                  <a:txBody>
                    <a:bodyPr/>
                    <a:lstStyle/>
                    <a:p>
                      <a:pPr marL="0" marR="0" algn="just">
                        <a:lnSpc>
                          <a:spcPct val="107000"/>
                        </a:lnSpc>
                        <a:spcBef>
                          <a:spcPts val="0"/>
                        </a:spcBef>
                        <a:spcAft>
                          <a:spcPts val="0"/>
                        </a:spcAft>
                      </a:pPr>
                      <a:r>
                        <a:rPr lang="en-US" sz="2400" dirty="0" err="1">
                          <a:solidFill>
                            <a:srgbClr val="010E13"/>
                          </a:solidFill>
                          <a:effectLst/>
                          <a:latin typeface="Times New Roman" panose="02020603050405020304" pitchFamily="18" charset="0"/>
                          <a:cs typeface="Times New Roman" panose="02020603050405020304" pitchFamily="18" charset="0"/>
                        </a:rPr>
                        <a:t>Tổng</a:t>
                      </a:r>
                      <a:r>
                        <a:rPr lang="en-US" sz="2400" dirty="0">
                          <a:solidFill>
                            <a:srgbClr val="010E13"/>
                          </a:solidFill>
                          <a:effectLst/>
                          <a:latin typeface="Times New Roman" panose="02020603050405020304" pitchFamily="18" charset="0"/>
                          <a:cs typeface="Times New Roman" panose="02020603050405020304" pitchFamily="18" charset="0"/>
                        </a:rPr>
                        <a:t> </a:t>
                      </a:r>
                      <a:r>
                        <a:rPr lang="en-US" sz="2400" dirty="0" err="1">
                          <a:solidFill>
                            <a:srgbClr val="010E13"/>
                          </a:solidFill>
                          <a:effectLst/>
                          <a:latin typeface="Times New Roman" panose="02020603050405020304" pitchFamily="18" charset="0"/>
                          <a:cs typeface="Times New Roman" panose="02020603050405020304" pitchFamily="18" charset="0"/>
                        </a:rPr>
                        <a:t>điểm</a:t>
                      </a:r>
                      <a:endParaRPr lang="en-US" sz="2400"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tc>
                <a:tc hMerge="1">
                  <a:txBody>
                    <a:bodyPr/>
                    <a:lstStyle/>
                    <a:p>
                      <a:pPr marL="0" marR="0" algn="just">
                        <a:lnSpc>
                          <a:spcPct val="107000"/>
                        </a:lnSpc>
                        <a:spcBef>
                          <a:spcPts val="0"/>
                        </a:spcBef>
                        <a:spcAft>
                          <a:spcPts val="0"/>
                        </a:spcAft>
                      </a:pPr>
                      <a:endParaRPr lang="en-US" sz="2400"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nchor="ctr"/>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a:solidFill>
                            <a:srgbClr val="010E13"/>
                          </a:solidFill>
                          <a:effectLst/>
                          <a:latin typeface="Times New Roman" panose="02020603050405020304" pitchFamily="18" charset="0"/>
                          <a:cs typeface="Times New Roman" panose="02020603050405020304" pitchFamily="18" charset="0"/>
                        </a:rPr>
                        <a:t> </a:t>
                      </a:r>
                      <a:endParaRPr lang="en-US" sz="240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tc>
                  <a:txBody>
                    <a:bodyPr/>
                    <a:lstStyle/>
                    <a:p>
                      <a:pPr marL="0" marR="0" algn="just">
                        <a:lnSpc>
                          <a:spcPct val="107000"/>
                        </a:lnSpc>
                        <a:spcBef>
                          <a:spcPts val="0"/>
                        </a:spcBef>
                        <a:spcAft>
                          <a:spcPts val="0"/>
                        </a:spcAft>
                      </a:pPr>
                      <a:r>
                        <a:rPr lang="en-US" sz="2400" dirty="0">
                          <a:solidFill>
                            <a:srgbClr val="010E13"/>
                          </a:solidFill>
                          <a:effectLst/>
                          <a:latin typeface="Times New Roman" panose="02020603050405020304" pitchFamily="18" charset="0"/>
                          <a:cs typeface="Times New Roman" panose="02020603050405020304" pitchFamily="18" charset="0"/>
                        </a:rPr>
                        <a:t> </a:t>
                      </a:r>
                      <a:endParaRPr lang="en-US" sz="2400" dirty="0">
                        <a:solidFill>
                          <a:srgbClr val="010E1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05" marR="57605" marT="0" marB="0"/>
                </a:tc>
                <a:extLst>
                  <a:ext uri="{0D108BD9-81ED-4DB2-BD59-A6C34878D82A}">
                    <a16:rowId xmlns:a16="http://schemas.microsoft.com/office/drawing/2014/main" val="4226334013"/>
                  </a:ext>
                </a:extLst>
              </a:tr>
            </a:tbl>
          </a:graphicData>
        </a:graphic>
      </p:graphicFrame>
      <p:sp>
        <p:nvSpPr>
          <p:cNvPr id="23" name="TextBox 22">
            <a:extLst>
              <a:ext uri="{FF2B5EF4-FFF2-40B4-BE49-F238E27FC236}">
                <a16:creationId xmlns:a16="http://schemas.microsoft.com/office/drawing/2014/main" id="{58FE2653-4816-C0E6-B631-46D8879B41EC}"/>
              </a:ext>
            </a:extLst>
          </p:cNvPr>
          <p:cNvSpPr txBox="1"/>
          <p:nvPr/>
        </p:nvSpPr>
        <p:spPr>
          <a:xfrm>
            <a:off x="584825" y="1651269"/>
            <a:ext cx="2329826" cy="1938992"/>
          </a:xfrm>
          <a:prstGeom prst="rect">
            <a:avLst/>
          </a:prstGeom>
          <a:noFill/>
        </p:spPr>
        <p:txBody>
          <a:bodyPr wrap="square" rtlCol="0">
            <a:spAutoFit/>
          </a:bodyPr>
          <a:lstStyle/>
          <a:p>
            <a:pPr algn="ctr" defTabSz="1219170">
              <a:buClr>
                <a:srgbClr val="000000"/>
              </a:buClr>
            </a:pPr>
            <a:r>
              <a:rPr lang="en-US" sz="4000" b="1" kern="0" dirty="0" err="1">
                <a:solidFill>
                  <a:srgbClr val="DEF5FD">
                    <a:lumMod val="25000"/>
                  </a:srgbClr>
                </a:solidFill>
                <a:latin typeface="Times New Roman" panose="02020603050405020304" pitchFamily="18" charset="0"/>
                <a:cs typeface="Times New Roman" panose="02020603050405020304" pitchFamily="18" charset="0"/>
                <a:sym typeface="Arial"/>
              </a:rPr>
              <a:t>Phiếu</a:t>
            </a:r>
            <a:r>
              <a:rPr lang="en-US" sz="4000" b="1" kern="0" dirty="0">
                <a:solidFill>
                  <a:srgbClr val="DEF5FD">
                    <a:lumMod val="25000"/>
                  </a:srgbClr>
                </a:solidFill>
                <a:latin typeface="Times New Roman" panose="02020603050405020304" pitchFamily="18" charset="0"/>
                <a:cs typeface="Times New Roman" panose="02020603050405020304" pitchFamily="18" charset="0"/>
                <a:sym typeface="Arial"/>
              </a:rPr>
              <a:t> </a:t>
            </a:r>
            <a:r>
              <a:rPr lang="en-US" sz="4000" b="1" kern="0" dirty="0" err="1">
                <a:solidFill>
                  <a:srgbClr val="DEF5FD">
                    <a:lumMod val="25000"/>
                  </a:srgbClr>
                </a:solidFill>
                <a:latin typeface="Times New Roman" panose="02020603050405020304" pitchFamily="18" charset="0"/>
                <a:cs typeface="Times New Roman" panose="02020603050405020304" pitchFamily="18" charset="0"/>
                <a:sym typeface="Arial"/>
              </a:rPr>
              <a:t>đánh</a:t>
            </a:r>
            <a:r>
              <a:rPr lang="en-US" sz="4000" b="1" kern="0" dirty="0">
                <a:solidFill>
                  <a:srgbClr val="DEF5FD">
                    <a:lumMod val="25000"/>
                  </a:srgbClr>
                </a:solidFill>
                <a:latin typeface="Times New Roman" panose="02020603050405020304" pitchFamily="18" charset="0"/>
                <a:cs typeface="Times New Roman" panose="02020603050405020304" pitchFamily="18" charset="0"/>
                <a:sym typeface="Arial"/>
              </a:rPr>
              <a:t> </a:t>
            </a:r>
            <a:r>
              <a:rPr lang="en-US" sz="4000" b="1" kern="0" dirty="0" err="1">
                <a:solidFill>
                  <a:srgbClr val="DEF5FD">
                    <a:lumMod val="25000"/>
                  </a:srgbClr>
                </a:solidFill>
                <a:latin typeface="Times New Roman" panose="02020603050405020304" pitchFamily="18" charset="0"/>
                <a:cs typeface="Times New Roman" panose="02020603050405020304" pitchFamily="18" charset="0"/>
                <a:sym typeface="Arial"/>
              </a:rPr>
              <a:t>giá</a:t>
            </a:r>
            <a:r>
              <a:rPr lang="en-US" sz="4000" b="1" kern="0" dirty="0">
                <a:solidFill>
                  <a:srgbClr val="DEF5FD">
                    <a:lumMod val="25000"/>
                  </a:srgbClr>
                </a:solidFill>
                <a:latin typeface="Times New Roman" panose="02020603050405020304" pitchFamily="18" charset="0"/>
                <a:cs typeface="Times New Roman" panose="02020603050405020304" pitchFamily="18" charset="0"/>
                <a:sym typeface="Arial"/>
              </a:rPr>
              <a:t> </a:t>
            </a:r>
            <a:r>
              <a:rPr lang="en-US" sz="4000" b="1" kern="0" dirty="0" err="1">
                <a:solidFill>
                  <a:srgbClr val="DEF5FD">
                    <a:lumMod val="25000"/>
                  </a:srgbClr>
                </a:solidFill>
                <a:latin typeface="Times New Roman" panose="02020603050405020304" pitchFamily="18" charset="0"/>
                <a:cs typeface="Times New Roman" panose="02020603050405020304" pitchFamily="18" charset="0"/>
                <a:sym typeface="Arial"/>
              </a:rPr>
              <a:t>bài</a:t>
            </a:r>
            <a:r>
              <a:rPr lang="en-US" sz="4000" b="1" kern="0" dirty="0">
                <a:solidFill>
                  <a:srgbClr val="DEF5FD">
                    <a:lumMod val="25000"/>
                  </a:srgbClr>
                </a:solidFill>
                <a:latin typeface="Times New Roman" panose="02020603050405020304" pitchFamily="18" charset="0"/>
                <a:cs typeface="Times New Roman" panose="02020603050405020304" pitchFamily="18" charset="0"/>
                <a:sym typeface="Arial"/>
              </a:rPr>
              <a:t> </a:t>
            </a:r>
            <a:r>
              <a:rPr lang="en-US" sz="4000" b="1" kern="0" dirty="0" err="1">
                <a:solidFill>
                  <a:srgbClr val="DEF5FD">
                    <a:lumMod val="25000"/>
                  </a:srgbClr>
                </a:solidFill>
                <a:latin typeface="Times New Roman" panose="02020603050405020304" pitchFamily="18" charset="0"/>
                <a:cs typeface="Times New Roman" panose="02020603050405020304" pitchFamily="18" charset="0"/>
                <a:sym typeface="Arial"/>
              </a:rPr>
              <a:t>nói</a:t>
            </a:r>
            <a:endParaRPr lang="en-US" sz="4000" b="1" kern="0" dirty="0">
              <a:solidFill>
                <a:srgbClr val="DEF5FD">
                  <a:lumMod val="25000"/>
                </a:srgbClr>
              </a:solidFill>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D30CEE7E-EEFE-C957-4E1D-52A59B5D4D82}"/>
              </a:ext>
            </a:extLst>
          </p:cNvPr>
          <p:cNvPicPr>
            <a:picLocks noChangeAspect="1"/>
          </p:cNvPicPr>
          <p:nvPr/>
        </p:nvPicPr>
        <p:blipFill>
          <a:blip r:embed="rId3"/>
          <a:stretch>
            <a:fillRect/>
          </a:stretch>
        </p:blipFill>
        <p:spPr>
          <a:xfrm>
            <a:off x="248903" y="3736182"/>
            <a:ext cx="2665748" cy="3843694"/>
          </a:xfrm>
          <a:prstGeom prst="rect">
            <a:avLst/>
          </a:prstGeom>
        </p:spPr>
      </p:pic>
    </p:spTree>
    <p:extLst>
      <p:ext uri="{BB962C8B-B14F-4D97-AF65-F5344CB8AC3E}">
        <p14:creationId xmlns:p14="http://schemas.microsoft.com/office/powerpoint/2010/main" val="6822283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21F739A4-2F51-055C-EE92-EA60AD331346}"/>
              </a:ext>
            </a:extLst>
          </p:cNvPr>
          <p:cNvGrpSpPr/>
          <p:nvPr/>
        </p:nvGrpSpPr>
        <p:grpSpPr>
          <a:xfrm>
            <a:off x="4435196" y="5154189"/>
            <a:ext cx="248777" cy="1018011"/>
            <a:chOff x="0" y="0"/>
            <a:chExt cx="98282" cy="402177"/>
          </a:xfrm>
        </p:grpSpPr>
        <p:sp>
          <p:nvSpPr>
            <p:cNvPr id="7" name="Freeform 4">
              <a:extLst>
                <a:ext uri="{FF2B5EF4-FFF2-40B4-BE49-F238E27FC236}">
                  <a16:creationId xmlns:a16="http://schemas.microsoft.com/office/drawing/2014/main" id="{7B9995C7-4948-CA40-632E-EF662388B471}"/>
                </a:ext>
              </a:extLst>
            </p:cNvPr>
            <p:cNvSpPr/>
            <p:nvPr/>
          </p:nvSpPr>
          <p:spPr>
            <a:xfrm>
              <a:off x="0" y="0"/>
              <a:ext cx="98282" cy="402177"/>
            </a:xfrm>
            <a:custGeom>
              <a:avLst/>
              <a:gdLst/>
              <a:ahLst/>
              <a:cxnLst/>
              <a:rect l="l" t="t" r="r" b="b"/>
              <a:pathLst>
                <a:path w="98282" h="402177">
                  <a:moveTo>
                    <a:pt x="0" y="0"/>
                  </a:moveTo>
                  <a:lnTo>
                    <a:pt x="98282" y="0"/>
                  </a:lnTo>
                  <a:lnTo>
                    <a:pt x="98282" y="402177"/>
                  </a:lnTo>
                  <a:lnTo>
                    <a:pt x="0" y="402177"/>
                  </a:lnTo>
                  <a:close/>
                </a:path>
              </a:pathLst>
            </a:custGeom>
            <a:solidFill>
              <a:srgbClr val="DD6444"/>
            </a:solidFill>
          </p:spPr>
        </p:sp>
        <p:sp>
          <p:nvSpPr>
            <p:cNvPr id="8" name="TextBox 5">
              <a:extLst>
                <a:ext uri="{FF2B5EF4-FFF2-40B4-BE49-F238E27FC236}">
                  <a16:creationId xmlns:a16="http://schemas.microsoft.com/office/drawing/2014/main" id="{0BC155A0-1E54-A9FE-B452-1D00E074AD7F}"/>
                </a:ext>
              </a:extLst>
            </p:cNvPr>
            <p:cNvSpPr txBox="1"/>
            <p:nvPr/>
          </p:nvSpPr>
          <p:spPr>
            <a:xfrm>
              <a:off x="0" y="-47625"/>
              <a:ext cx="98282" cy="449802"/>
            </a:xfrm>
            <a:prstGeom prst="rect">
              <a:avLst/>
            </a:prstGeom>
          </p:spPr>
          <p:txBody>
            <a:bodyPr lIns="33867" tIns="33867" rIns="33867" bIns="33867" rtlCol="0" anchor="ctr"/>
            <a:lstStyle/>
            <a:p>
              <a:pPr algn="ctr">
                <a:lnSpc>
                  <a:spcPts val="2053"/>
                </a:lnSpc>
              </a:pPr>
              <a:endParaRPr sz="1200"/>
            </a:p>
          </p:txBody>
        </p:sp>
      </p:grpSp>
      <p:grpSp>
        <p:nvGrpSpPr>
          <p:cNvPr id="9" name="Group 7">
            <a:extLst>
              <a:ext uri="{FF2B5EF4-FFF2-40B4-BE49-F238E27FC236}">
                <a16:creationId xmlns:a16="http://schemas.microsoft.com/office/drawing/2014/main" id="{1A58371E-94D1-62AB-DF79-DF910102BA5A}"/>
              </a:ext>
            </a:extLst>
          </p:cNvPr>
          <p:cNvGrpSpPr/>
          <p:nvPr/>
        </p:nvGrpSpPr>
        <p:grpSpPr>
          <a:xfrm>
            <a:off x="8443546" y="858823"/>
            <a:ext cx="2713892" cy="984895"/>
            <a:chOff x="0" y="0"/>
            <a:chExt cx="1072155" cy="389094"/>
          </a:xfrm>
        </p:grpSpPr>
        <p:sp>
          <p:nvSpPr>
            <p:cNvPr id="10" name="Freeform 8">
              <a:extLst>
                <a:ext uri="{FF2B5EF4-FFF2-40B4-BE49-F238E27FC236}">
                  <a16:creationId xmlns:a16="http://schemas.microsoft.com/office/drawing/2014/main" id="{1C42BB16-35C8-522A-9F1D-D9C362BAB784}"/>
                </a:ext>
              </a:extLst>
            </p:cNvPr>
            <p:cNvSpPr/>
            <p:nvPr/>
          </p:nvSpPr>
          <p:spPr>
            <a:xfrm>
              <a:off x="0" y="0"/>
              <a:ext cx="1072155" cy="389094"/>
            </a:xfrm>
            <a:custGeom>
              <a:avLst/>
              <a:gdLst/>
              <a:ahLst/>
              <a:cxnLst/>
              <a:rect l="l" t="t" r="r" b="b"/>
              <a:pathLst>
                <a:path w="1072155" h="389094">
                  <a:moveTo>
                    <a:pt x="0" y="0"/>
                  </a:moveTo>
                  <a:lnTo>
                    <a:pt x="1072155" y="0"/>
                  </a:lnTo>
                  <a:lnTo>
                    <a:pt x="1072155" y="389094"/>
                  </a:lnTo>
                  <a:lnTo>
                    <a:pt x="0" y="389094"/>
                  </a:lnTo>
                  <a:close/>
                </a:path>
              </a:pathLst>
            </a:custGeom>
            <a:solidFill>
              <a:srgbClr val="000000">
                <a:alpha val="0"/>
              </a:srgbClr>
            </a:solidFill>
            <a:ln w="47625" cap="sq">
              <a:solidFill>
                <a:srgbClr val="DD6444"/>
              </a:solidFill>
              <a:prstDash val="solid"/>
              <a:miter/>
            </a:ln>
          </p:spPr>
        </p:sp>
        <p:sp>
          <p:nvSpPr>
            <p:cNvPr id="11" name="TextBox 9">
              <a:extLst>
                <a:ext uri="{FF2B5EF4-FFF2-40B4-BE49-F238E27FC236}">
                  <a16:creationId xmlns:a16="http://schemas.microsoft.com/office/drawing/2014/main" id="{ABD824FD-924C-15E1-43D1-9261CF5D0A80}"/>
                </a:ext>
              </a:extLst>
            </p:cNvPr>
            <p:cNvSpPr txBox="1"/>
            <p:nvPr/>
          </p:nvSpPr>
          <p:spPr>
            <a:xfrm>
              <a:off x="0" y="-47625"/>
              <a:ext cx="1072155" cy="436719"/>
            </a:xfrm>
            <a:prstGeom prst="rect">
              <a:avLst/>
            </a:prstGeom>
          </p:spPr>
          <p:txBody>
            <a:bodyPr lIns="33867" tIns="33867" rIns="33867" bIns="33867" rtlCol="0" anchor="ctr"/>
            <a:lstStyle/>
            <a:p>
              <a:pPr algn="ctr">
                <a:lnSpc>
                  <a:spcPts val="2053"/>
                </a:lnSpc>
              </a:pPr>
              <a:endParaRPr sz="1200"/>
            </a:p>
          </p:txBody>
        </p:sp>
      </p:grpSp>
      <p:sp>
        <p:nvSpPr>
          <p:cNvPr id="12" name="AutoShape 13">
            <a:extLst>
              <a:ext uri="{FF2B5EF4-FFF2-40B4-BE49-F238E27FC236}">
                <a16:creationId xmlns:a16="http://schemas.microsoft.com/office/drawing/2014/main" id="{BF319FAB-7BCB-15E1-6233-4C93CF189A15}"/>
              </a:ext>
            </a:extLst>
          </p:cNvPr>
          <p:cNvSpPr/>
          <p:nvPr/>
        </p:nvSpPr>
        <p:spPr>
          <a:xfrm rot="-5400000">
            <a:off x="-165014" y="2719893"/>
            <a:ext cx="2800737" cy="0"/>
          </a:xfrm>
          <a:prstGeom prst="line">
            <a:avLst/>
          </a:prstGeom>
          <a:ln w="47625" cap="flat">
            <a:solidFill>
              <a:srgbClr val="DD6444"/>
            </a:solidFill>
            <a:prstDash val="solid"/>
            <a:headEnd type="none" w="sm" len="sm"/>
            <a:tailEnd type="none" w="sm" len="sm"/>
          </a:ln>
        </p:spPr>
      </p:sp>
      <p:sp>
        <p:nvSpPr>
          <p:cNvPr id="13" name="Freeform 19">
            <a:extLst>
              <a:ext uri="{FF2B5EF4-FFF2-40B4-BE49-F238E27FC236}">
                <a16:creationId xmlns:a16="http://schemas.microsoft.com/office/drawing/2014/main" id="{DD53EAA1-D5DC-675D-AB71-7911E2F9553B}"/>
              </a:ext>
            </a:extLst>
          </p:cNvPr>
          <p:cNvSpPr/>
          <p:nvPr/>
        </p:nvSpPr>
        <p:spPr>
          <a:xfrm>
            <a:off x="146051" y="4798120"/>
            <a:ext cx="4289145" cy="4289145"/>
          </a:xfrm>
          <a:custGeom>
            <a:avLst/>
            <a:gdLst/>
            <a:ahLst/>
            <a:cxnLst/>
            <a:rect l="l" t="t" r="r" b="b"/>
            <a:pathLst>
              <a:path w="6433718" h="6433718">
                <a:moveTo>
                  <a:pt x="0" y="0"/>
                </a:moveTo>
                <a:lnTo>
                  <a:pt x="6433718" y="0"/>
                </a:lnTo>
                <a:lnTo>
                  <a:pt x="6433718" y="6433718"/>
                </a:lnTo>
                <a:lnTo>
                  <a:pt x="0" y="643371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AutoShape 11">
            <a:extLst>
              <a:ext uri="{FF2B5EF4-FFF2-40B4-BE49-F238E27FC236}">
                <a16:creationId xmlns:a16="http://schemas.microsoft.com/office/drawing/2014/main" id="{0A262610-D32F-FDCD-E731-1FBA929076D9}"/>
              </a:ext>
            </a:extLst>
          </p:cNvPr>
          <p:cNvSpPr/>
          <p:nvPr/>
        </p:nvSpPr>
        <p:spPr>
          <a:xfrm>
            <a:off x="1215053" y="4120261"/>
            <a:ext cx="2469769" cy="0"/>
          </a:xfrm>
          <a:prstGeom prst="line">
            <a:avLst/>
          </a:prstGeom>
          <a:ln w="47625" cap="flat">
            <a:solidFill>
              <a:srgbClr val="DD6444"/>
            </a:solidFill>
            <a:prstDash val="solid"/>
            <a:headEnd type="none" w="sm" len="sm"/>
            <a:tailEnd type="none" w="sm" len="sm"/>
          </a:ln>
        </p:spPr>
      </p:sp>
      <p:sp>
        <p:nvSpPr>
          <p:cNvPr id="15" name="AutoShape 12">
            <a:extLst>
              <a:ext uri="{FF2B5EF4-FFF2-40B4-BE49-F238E27FC236}">
                <a16:creationId xmlns:a16="http://schemas.microsoft.com/office/drawing/2014/main" id="{EDCD65E9-A56E-DC78-FD23-ED4D4C4EFF22}"/>
              </a:ext>
            </a:extLst>
          </p:cNvPr>
          <p:cNvSpPr/>
          <p:nvPr/>
        </p:nvSpPr>
        <p:spPr>
          <a:xfrm rot="7361">
            <a:off x="1215045" y="1341944"/>
            <a:ext cx="7228323" cy="0"/>
          </a:xfrm>
          <a:prstGeom prst="line">
            <a:avLst/>
          </a:prstGeom>
          <a:ln w="47625" cap="flat">
            <a:solidFill>
              <a:srgbClr val="DD6444"/>
            </a:solidFill>
            <a:prstDash val="solid"/>
            <a:headEnd type="none" w="sm" len="sm"/>
            <a:tailEnd type="none" w="sm" len="sm"/>
          </a:ln>
        </p:spPr>
      </p:sp>
      <p:sp>
        <p:nvSpPr>
          <p:cNvPr id="16" name="TextBox 15">
            <a:extLst>
              <a:ext uri="{FF2B5EF4-FFF2-40B4-BE49-F238E27FC236}">
                <a16:creationId xmlns:a16="http://schemas.microsoft.com/office/drawing/2014/main" id="{3C622AFF-873F-9FFB-E54B-B4931D6FEC16}"/>
              </a:ext>
            </a:extLst>
          </p:cNvPr>
          <p:cNvSpPr txBox="1"/>
          <p:nvPr/>
        </p:nvSpPr>
        <p:spPr>
          <a:xfrm>
            <a:off x="9199669" y="1026517"/>
            <a:ext cx="1433497" cy="646331"/>
          </a:xfrm>
          <a:prstGeom prst="rect">
            <a:avLst/>
          </a:prstGeom>
          <a:noFill/>
        </p:spPr>
        <p:txBody>
          <a:bodyPr wrap="square" rtlCol="0">
            <a:spAutoFit/>
          </a:bodyPr>
          <a:lstStyle/>
          <a:p>
            <a:r>
              <a:rPr lang="en-US" sz="3600" dirty="0" err="1">
                <a:latin typeface="#9Slide04 Podkova Medium" panose="00000600000000000000" pitchFamily="2" charset="0"/>
              </a:rPr>
              <a:t>Bài</a:t>
            </a:r>
            <a:r>
              <a:rPr lang="en-US" sz="3600" dirty="0">
                <a:latin typeface="#9Slide04 Podkova Medium" panose="00000600000000000000" pitchFamily="2" charset="0"/>
              </a:rPr>
              <a:t> 9</a:t>
            </a:r>
          </a:p>
        </p:txBody>
      </p:sp>
      <p:sp>
        <p:nvSpPr>
          <p:cNvPr id="2" name="TextBox 1">
            <a:extLst>
              <a:ext uri="{FF2B5EF4-FFF2-40B4-BE49-F238E27FC236}">
                <a16:creationId xmlns:a16="http://schemas.microsoft.com/office/drawing/2014/main" id="{AC3E6C3B-7593-9079-D9CF-E02D1686462E}"/>
              </a:ext>
            </a:extLst>
          </p:cNvPr>
          <p:cNvSpPr txBox="1"/>
          <p:nvPr/>
        </p:nvSpPr>
        <p:spPr>
          <a:xfrm>
            <a:off x="1017714" y="695613"/>
            <a:ext cx="7619961" cy="646331"/>
          </a:xfrm>
          <a:prstGeom prst="rect">
            <a:avLst/>
          </a:prstGeom>
          <a:noFill/>
        </p:spPr>
        <p:txBody>
          <a:bodyPr wrap="square" rtlCol="0">
            <a:spAutoFit/>
          </a:bodyPr>
          <a:lstStyle/>
          <a:p>
            <a:pPr algn="ctr"/>
            <a:r>
              <a:rPr lang="en-US" sz="3600" dirty="0" err="1">
                <a:latin typeface="#9Slide04 Podkova Medium" panose="00000600000000000000" pitchFamily="2" charset="0"/>
              </a:rPr>
              <a:t>Nói</a:t>
            </a:r>
            <a:r>
              <a:rPr lang="en-US" sz="3600" dirty="0">
                <a:latin typeface="#9Slide04 Podkova Medium" panose="00000600000000000000" pitchFamily="2" charset="0"/>
              </a:rPr>
              <a:t> </a:t>
            </a:r>
            <a:r>
              <a:rPr lang="en-US" sz="3600" dirty="0" err="1">
                <a:latin typeface="#9Slide04 Podkova Medium" panose="00000600000000000000" pitchFamily="2" charset="0"/>
              </a:rPr>
              <a:t>và</a:t>
            </a:r>
            <a:r>
              <a:rPr lang="en-US" sz="3600" dirty="0">
                <a:latin typeface="#9Slide04 Podkova Medium" panose="00000600000000000000" pitchFamily="2" charset="0"/>
              </a:rPr>
              <a:t> </a:t>
            </a:r>
            <a:r>
              <a:rPr lang="en-US" sz="3600" dirty="0" err="1">
                <a:latin typeface="#9Slide04 Podkova Medium" panose="00000600000000000000" pitchFamily="2" charset="0"/>
              </a:rPr>
              <a:t>nghe</a:t>
            </a:r>
            <a:endParaRPr lang="en-US" sz="3600" dirty="0">
              <a:latin typeface="#9Slide04 Podkova Medium" panose="00000600000000000000" pitchFamily="2" charset="0"/>
            </a:endParaRPr>
          </a:p>
        </p:txBody>
      </p:sp>
      <p:sp>
        <p:nvSpPr>
          <p:cNvPr id="4" name="TextBox 10">
            <a:extLst>
              <a:ext uri="{FF2B5EF4-FFF2-40B4-BE49-F238E27FC236}">
                <a16:creationId xmlns:a16="http://schemas.microsoft.com/office/drawing/2014/main" id="{B3E8DF21-4AAF-EFA5-0FC0-7A576B3C5CCE}"/>
              </a:ext>
            </a:extLst>
          </p:cNvPr>
          <p:cNvSpPr txBox="1"/>
          <p:nvPr/>
        </p:nvSpPr>
        <p:spPr>
          <a:xfrm>
            <a:off x="1413041" y="2148230"/>
            <a:ext cx="9744397" cy="1661993"/>
          </a:xfrm>
          <a:prstGeom prst="rect">
            <a:avLst/>
          </a:prstGeom>
        </p:spPr>
        <p:txBody>
          <a:bodyPr wrap="square" lIns="0" tIns="0" rIns="0" bIns="0" rtlCol="0" anchor="t">
            <a:spAutoFit/>
          </a:bodyPr>
          <a:lstStyle/>
          <a:p>
            <a:pPr algn="ctr"/>
            <a:r>
              <a:rPr lang="en-US" sz="5400" dirty="0" err="1">
                <a:solidFill>
                  <a:srgbClr val="DD6444"/>
                </a:solidFill>
                <a:latin typeface="#9Slide04 Rokkitt SemiBold" panose="00000700000000000000" pitchFamily="2" charset="0"/>
              </a:rPr>
              <a:t>Thuyết</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trình</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bài</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giới</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thiệu</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về</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một</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vấn</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đề</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của</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tác</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phẩm</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văn</a:t>
            </a:r>
            <a:r>
              <a:rPr lang="en-US" sz="5400" dirty="0">
                <a:solidFill>
                  <a:srgbClr val="DD6444"/>
                </a:solidFill>
                <a:latin typeface="#9Slide04 Rokkitt SemiBold" panose="00000700000000000000" pitchFamily="2" charset="0"/>
              </a:rPr>
              <a:t> </a:t>
            </a:r>
            <a:r>
              <a:rPr lang="en-US" sz="5400" dirty="0" err="1">
                <a:solidFill>
                  <a:srgbClr val="DD6444"/>
                </a:solidFill>
                <a:latin typeface="#9Slide04 Rokkitt SemiBold" panose="00000700000000000000" pitchFamily="2" charset="0"/>
              </a:rPr>
              <a:t>học</a:t>
            </a:r>
            <a:endParaRPr lang="en-US" sz="5400" dirty="0">
              <a:solidFill>
                <a:srgbClr val="DD6444"/>
              </a:solidFill>
              <a:latin typeface="#9Slide04 Rokkitt SemiBold" panose="00000700000000000000" pitchFamily="2" charset="0"/>
            </a:endParaRPr>
          </a:p>
        </p:txBody>
      </p:sp>
      <p:sp>
        <p:nvSpPr>
          <p:cNvPr id="17" name="Freeform 3">
            <a:extLst>
              <a:ext uri="{FF2B5EF4-FFF2-40B4-BE49-F238E27FC236}">
                <a16:creationId xmlns:a16="http://schemas.microsoft.com/office/drawing/2014/main" id="{E009D2F3-C031-0F61-1FC2-9B73DD701CC2}"/>
              </a:ext>
            </a:extLst>
          </p:cNvPr>
          <p:cNvSpPr/>
          <p:nvPr/>
        </p:nvSpPr>
        <p:spPr>
          <a:xfrm>
            <a:off x="9477102" y="4676503"/>
            <a:ext cx="2980793" cy="229750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372974804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28294" y="1612674"/>
            <a:ext cx="248777" cy="1196644"/>
            <a:chOff x="0" y="0"/>
            <a:chExt cx="98282" cy="472748"/>
          </a:xfrm>
        </p:grpSpPr>
        <p:sp>
          <p:nvSpPr>
            <p:cNvPr id="4" name="Freeform 4"/>
            <p:cNvSpPr/>
            <p:nvPr/>
          </p:nvSpPr>
          <p:spPr>
            <a:xfrm>
              <a:off x="0" y="0"/>
              <a:ext cx="98282" cy="472748"/>
            </a:xfrm>
            <a:custGeom>
              <a:avLst/>
              <a:gdLst/>
              <a:ahLst/>
              <a:cxnLst/>
              <a:rect l="l" t="t" r="r" b="b"/>
              <a:pathLst>
                <a:path w="98282" h="472748">
                  <a:moveTo>
                    <a:pt x="0" y="0"/>
                  </a:moveTo>
                  <a:lnTo>
                    <a:pt x="98282" y="0"/>
                  </a:lnTo>
                  <a:lnTo>
                    <a:pt x="98282" y="472748"/>
                  </a:lnTo>
                  <a:lnTo>
                    <a:pt x="0" y="472748"/>
                  </a:lnTo>
                  <a:close/>
                </a:path>
              </a:pathLst>
            </a:custGeom>
            <a:solidFill>
              <a:srgbClr val="DD6444"/>
            </a:solidFill>
          </p:spPr>
        </p:sp>
        <p:sp>
          <p:nvSpPr>
            <p:cNvPr id="5" name="TextBox 5"/>
            <p:cNvSpPr txBox="1"/>
            <p:nvPr/>
          </p:nvSpPr>
          <p:spPr>
            <a:xfrm>
              <a:off x="0" y="-47625"/>
              <a:ext cx="98282" cy="520373"/>
            </a:xfrm>
            <a:prstGeom prst="rect">
              <a:avLst/>
            </a:prstGeom>
          </p:spPr>
          <p:txBody>
            <a:bodyPr lIns="33867" tIns="33867" rIns="33867" bIns="33867" rtlCol="0" anchor="ctr"/>
            <a:lstStyle/>
            <a:p>
              <a:pPr algn="ctr">
                <a:lnSpc>
                  <a:spcPts val="2053"/>
                </a:lnSpc>
              </a:pPr>
              <a:endParaRPr sz="1200"/>
            </a:p>
          </p:txBody>
        </p:sp>
      </p:grpSp>
      <p:grpSp>
        <p:nvGrpSpPr>
          <p:cNvPr id="6" name="Group 6"/>
          <p:cNvGrpSpPr/>
          <p:nvPr/>
        </p:nvGrpSpPr>
        <p:grpSpPr>
          <a:xfrm>
            <a:off x="11763659" y="1931399"/>
            <a:ext cx="644685" cy="3418275"/>
            <a:chOff x="0" y="0"/>
            <a:chExt cx="254690" cy="1350430"/>
          </a:xfrm>
        </p:grpSpPr>
        <p:sp>
          <p:nvSpPr>
            <p:cNvPr id="7" name="Freeform 7"/>
            <p:cNvSpPr/>
            <p:nvPr/>
          </p:nvSpPr>
          <p:spPr>
            <a:xfrm>
              <a:off x="0" y="0"/>
              <a:ext cx="254690" cy="1350430"/>
            </a:xfrm>
            <a:custGeom>
              <a:avLst/>
              <a:gdLst/>
              <a:ahLst/>
              <a:cxnLst/>
              <a:rect l="l" t="t" r="r" b="b"/>
              <a:pathLst>
                <a:path w="254690" h="1350430">
                  <a:moveTo>
                    <a:pt x="0" y="0"/>
                  </a:moveTo>
                  <a:lnTo>
                    <a:pt x="254690" y="0"/>
                  </a:lnTo>
                  <a:lnTo>
                    <a:pt x="254690" y="1350430"/>
                  </a:lnTo>
                  <a:lnTo>
                    <a:pt x="0" y="1350430"/>
                  </a:lnTo>
                  <a:close/>
                </a:path>
              </a:pathLst>
            </a:custGeom>
            <a:solidFill>
              <a:srgbClr val="DD6444"/>
            </a:solidFill>
          </p:spPr>
        </p:sp>
        <p:sp>
          <p:nvSpPr>
            <p:cNvPr id="8" name="TextBox 8"/>
            <p:cNvSpPr txBox="1"/>
            <p:nvPr/>
          </p:nvSpPr>
          <p:spPr>
            <a:xfrm>
              <a:off x="0" y="-47625"/>
              <a:ext cx="254690" cy="1398055"/>
            </a:xfrm>
            <a:prstGeom prst="rect">
              <a:avLst/>
            </a:prstGeom>
          </p:spPr>
          <p:txBody>
            <a:bodyPr lIns="33867" tIns="33867" rIns="33867" bIns="33867" rtlCol="0" anchor="ctr"/>
            <a:lstStyle/>
            <a:p>
              <a:pPr algn="ctr">
                <a:lnSpc>
                  <a:spcPts val="2053"/>
                </a:lnSpc>
              </a:pPr>
              <a:endParaRPr sz="1200"/>
            </a:p>
          </p:txBody>
        </p:sp>
      </p:grpSp>
      <p:sp>
        <p:nvSpPr>
          <p:cNvPr id="10" name="TextBox 10"/>
          <p:cNvSpPr txBox="1"/>
          <p:nvPr/>
        </p:nvSpPr>
        <p:spPr>
          <a:xfrm>
            <a:off x="1353058" y="1475201"/>
            <a:ext cx="3379653" cy="1461939"/>
          </a:xfrm>
          <a:prstGeom prst="rect">
            <a:avLst/>
          </a:prstGeom>
        </p:spPr>
        <p:txBody>
          <a:bodyPr lIns="0" tIns="0" rIns="0" bIns="0" rtlCol="0" anchor="t">
            <a:spAutoFit/>
          </a:bodyPr>
          <a:lstStyle/>
          <a:p>
            <a:pPr>
              <a:lnSpc>
                <a:spcPts val="5672"/>
              </a:lnSpc>
            </a:pPr>
            <a:r>
              <a:rPr lang="en-US" sz="4466" dirty="0">
                <a:solidFill>
                  <a:srgbClr val="DD6444"/>
                </a:solidFill>
                <a:latin typeface="#9Slide04 Rokkitt SemiBold" panose="00000700000000000000" pitchFamily="2" charset="0"/>
                <a:cs typeface="#9Slide04 Pridi Light" panose="00000400000000000000" pitchFamily="2" charset="-34"/>
              </a:rPr>
              <a:t>I.</a:t>
            </a:r>
          </a:p>
          <a:p>
            <a:pPr>
              <a:lnSpc>
                <a:spcPts val="5672"/>
              </a:lnSpc>
            </a:pPr>
            <a:r>
              <a:rPr lang="en-US" sz="4466" dirty="0" err="1">
                <a:solidFill>
                  <a:srgbClr val="DD6444"/>
                </a:solidFill>
                <a:latin typeface="#9Slide04 Rokkitt SemiBold" panose="00000700000000000000" pitchFamily="2" charset="0"/>
                <a:cs typeface="#9Slide04 Pridi Light" panose="00000400000000000000" pitchFamily="2" charset="-34"/>
              </a:rPr>
              <a:t>Định</a:t>
            </a:r>
            <a:r>
              <a:rPr lang="en-US" sz="4466" dirty="0">
                <a:solidFill>
                  <a:srgbClr val="DD6444"/>
                </a:solidFill>
                <a:latin typeface="#9Slide04 Rokkitt SemiBold" panose="00000700000000000000" pitchFamily="2" charset="0"/>
                <a:cs typeface="#9Slide04 Pridi Light" panose="00000400000000000000" pitchFamily="2" charset="-34"/>
              </a:rPr>
              <a:t> </a:t>
            </a:r>
            <a:r>
              <a:rPr lang="en-US" sz="4466" dirty="0" err="1">
                <a:solidFill>
                  <a:srgbClr val="DD6444"/>
                </a:solidFill>
                <a:latin typeface="#9Slide04 Rokkitt SemiBold" panose="00000700000000000000" pitchFamily="2" charset="0"/>
                <a:cs typeface="#9Slide04 Pridi Light" panose="00000400000000000000" pitchFamily="2" charset="-34"/>
              </a:rPr>
              <a:t>hướng</a:t>
            </a:r>
            <a:endParaRPr lang="en-US" sz="4466" dirty="0">
              <a:solidFill>
                <a:srgbClr val="DD6444"/>
              </a:solidFill>
              <a:latin typeface="#9Slide04 Rokkitt SemiBold" panose="00000700000000000000" pitchFamily="2" charset="0"/>
              <a:cs typeface="#9Slide04 Pridi Light" panose="00000400000000000000" pitchFamily="2" charset="-34"/>
            </a:endParaRPr>
          </a:p>
        </p:txBody>
      </p:sp>
      <p:sp>
        <p:nvSpPr>
          <p:cNvPr id="13" name="Freeform 13"/>
          <p:cNvSpPr/>
          <p:nvPr/>
        </p:nvSpPr>
        <p:spPr>
          <a:xfrm flipH="1">
            <a:off x="6687246" y="6142557"/>
            <a:ext cx="5504754" cy="736261"/>
          </a:xfrm>
          <a:custGeom>
            <a:avLst/>
            <a:gdLst/>
            <a:ahLst/>
            <a:cxnLst/>
            <a:rect l="l" t="t" r="r" b="b"/>
            <a:pathLst>
              <a:path w="8257131" h="1104391">
                <a:moveTo>
                  <a:pt x="8257131" y="0"/>
                </a:moveTo>
                <a:lnTo>
                  <a:pt x="0" y="0"/>
                </a:lnTo>
                <a:lnTo>
                  <a:pt x="0" y="1104391"/>
                </a:lnTo>
                <a:lnTo>
                  <a:pt x="8257131" y="1104391"/>
                </a:lnTo>
                <a:lnTo>
                  <a:pt x="8257131"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5" name="Freeform 15"/>
          <p:cNvSpPr/>
          <p:nvPr/>
        </p:nvSpPr>
        <p:spPr>
          <a:xfrm flipH="1">
            <a:off x="3671097"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16" name="Freeform 16"/>
          <p:cNvSpPr/>
          <p:nvPr/>
        </p:nvSpPr>
        <p:spPr>
          <a:xfrm flipH="1">
            <a:off x="852683"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17" name="Freeform 17"/>
          <p:cNvSpPr/>
          <p:nvPr/>
        </p:nvSpPr>
        <p:spPr>
          <a:xfrm flipH="1">
            <a:off x="0"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18" name="Freeform 18"/>
          <p:cNvSpPr/>
          <p:nvPr/>
        </p:nvSpPr>
        <p:spPr>
          <a:xfrm>
            <a:off x="7030948" y="-3217055"/>
            <a:ext cx="5274455" cy="5274455"/>
          </a:xfrm>
          <a:custGeom>
            <a:avLst/>
            <a:gdLst/>
            <a:ahLst/>
            <a:cxnLst/>
            <a:rect l="l" t="t" r="r" b="b"/>
            <a:pathLst>
              <a:path w="7911683" h="7911683">
                <a:moveTo>
                  <a:pt x="0" y="0"/>
                </a:moveTo>
                <a:lnTo>
                  <a:pt x="7911683" y="0"/>
                </a:lnTo>
                <a:lnTo>
                  <a:pt x="7911683" y="7911683"/>
                </a:lnTo>
                <a:lnTo>
                  <a:pt x="0" y="791168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Freeform 2">
            <a:extLst>
              <a:ext uri="{FF2B5EF4-FFF2-40B4-BE49-F238E27FC236}">
                <a16:creationId xmlns:a16="http://schemas.microsoft.com/office/drawing/2014/main" id="{459A497D-FCDE-D52F-F0AC-ABB83EF3C5BA}"/>
              </a:ext>
            </a:extLst>
          </p:cNvPr>
          <p:cNvSpPr/>
          <p:nvPr/>
        </p:nvSpPr>
        <p:spPr>
          <a:xfrm>
            <a:off x="6250265" y="1612674"/>
            <a:ext cx="4761473" cy="4290459"/>
          </a:xfrm>
          <a:custGeom>
            <a:avLst/>
            <a:gdLst/>
            <a:ahLst/>
            <a:cxnLst/>
            <a:rect l="l" t="t" r="r" b="b"/>
            <a:pathLst>
              <a:path w="4726610" h="3137288">
                <a:moveTo>
                  <a:pt x="0" y="0"/>
                </a:moveTo>
                <a:lnTo>
                  <a:pt x="4726610" y="0"/>
                </a:lnTo>
                <a:lnTo>
                  <a:pt x="4726610" y="3137288"/>
                </a:lnTo>
                <a:lnTo>
                  <a:pt x="0" y="3137288"/>
                </a:lnTo>
                <a:lnTo>
                  <a:pt x="0" y="0"/>
                </a:lnTo>
                <a:close/>
              </a:path>
            </a:pathLst>
          </a:custGeom>
          <a:blipFill>
            <a:blip r:embed="rId7"/>
            <a:stretch>
              <a:fillRect/>
            </a:stretch>
          </a:blipFill>
        </p:spPr>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0"/>
          <p:cNvGrpSpPr/>
          <p:nvPr/>
        </p:nvGrpSpPr>
        <p:grpSpPr>
          <a:xfrm>
            <a:off x="11658224" y="6231332"/>
            <a:ext cx="644685" cy="226552"/>
            <a:chOff x="0" y="0"/>
            <a:chExt cx="254690" cy="89502"/>
          </a:xfrm>
        </p:grpSpPr>
        <p:sp>
          <p:nvSpPr>
            <p:cNvPr id="21" name="Freeform 21"/>
            <p:cNvSpPr/>
            <p:nvPr/>
          </p:nvSpPr>
          <p:spPr>
            <a:xfrm>
              <a:off x="0" y="0"/>
              <a:ext cx="254690" cy="89502"/>
            </a:xfrm>
            <a:custGeom>
              <a:avLst/>
              <a:gdLst/>
              <a:ahLst/>
              <a:cxnLst/>
              <a:rect l="l" t="t" r="r" b="b"/>
              <a:pathLst>
                <a:path w="254690" h="89502">
                  <a:moveTo>
                    <a:pt x="0" y="0"/>
                  </a:moveTo>
                  <a:lnTo>
                    <a:pt x="254690" y="0"/>
                  </a:lnTo>
                  <a:lnTo>
                    <a:pt x="254690" y="89502"/>
                  </a:lnTo>
                  <a:lnTo>
                    <a:pt x="0" y="89502"/>
                  </a:lnTo>
                  <a:close/>
                </a:path>
              </a:pathLst>
            </a:custGeom>
            <a:solidFill>
              <a:srgbClr val="DD6444"/>
            </a:solidFill>
          </p:spPr>
        </p:sp>
        <p:sp>
          <p:nvSpPr>
            <p:cNvPr id="22" name="TextBox 22"/>
            <p:cNvSpPr txBox="1"/>
            <p:nvPr/>
          </p:nvSpPr>
          <p:spPr>
            <a:xfrm>
              <a:off x="0" y="-47625"/>
              <a:ext cx="254690" cy="137127"/>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9Slide04 Rokkitt SemiBold" panose="00000700000000000000" pitchFamily="2" charset="0"/>
                <a:ea typeface="+mn-ea"/>
                <a:cs typeface="+mn-cs"/>
              </a:endParaRPr>
            </a:p>
          </p:txBody>
        </p:sp>
      </p:grpSp>
      <p:grpSp>
        <p:nvGrpSpPr>
          <p:cNvPr id="2" name="Group 1">
            <a:extLst>
              <a:ext uri="{FF2B5EF4-FFF2-40B4-BE49-F238E27FC236}">
                <a16:creationId xmlns:a16="http://schemas.microsoft.com/office/drawing/2014/main" id="{18E814F2-95AF-8EC0-5838-869BCC688D89}"/>
              </a:ext>
            </a:extLst>
          </p:cNvPr>
          <p:cNvGrpSpPr/>
          <p:nvPr/>
        </p:nvGrpSpPr>
        <p:grpSpPr>
          <a:xfrm>
            <a:off x="-197717" y="1"/>
            <a:ext cx="11703917" cy="1182344"/>
            <a:chOff x="-197717" y="1"/>
            <a:chExt cx="11703917" cy="1182344"/>
          </a:xfrm>
        </p:grpSpPr>
        <p:grpSp>
          <p:nvGrpSpPr>
            <p:cNvPr id="11" name="Group 3"/>
            <p:cNvGrpSpPr/>
            <p:nvPr/>
          </p:nvGrpSpPr>
          <p:grpSpPr>
            <a:xfrm>
              <a:off x="-197717" y="1"/>
              <a:ext cx="11703917" cy="1182344"/>
              <a:chOff x="0" y="0"/>
              <a:chExt cx="4623770" cy="1107651"/>
            </a:xfrm>
          </p:grpSpPr>
          <p:sp>
            <p:nvSpPr>
              <p:cNvPr id="13" name="Freeform 4"/>
              <p:cNvSpPr/>
              <p:nvPr/>
            </p:nvSpPr>
            <p:spPr>
              <a:xfrm>
                <a:off x="0" y="0"/>
                <a:ext cx="4623770" cy="1107651"/>
              </a:xfrm>
              <a:custGeom>
                <a:avLst/>
                <a:gdLst/>
                <a:ahLst/>
                <a:cxnLst/>
                <a:rect l="l" t="t" r="r" b="b"/>
                <a:pathLst>
                  <a:path w="4623770" h="1107651">
                    <a:moveTo>
                      <a:pt x="0" y="0"/>
                    </a:moveTo>
                    <a:lnTo>
                      <a:pt x="4623770" y="0"/>
                    </a:lnTo>
                    <a:lnTo>
                      <a:pt x="4623770" y="1107651"/>
                    </a:lnTo>
                    <a:lnTo>
                      <a:pt x="0" y="1107651"/>
                    </a:lnTo>
                    <a:close/>
                  </a:path>
                </a:pathLst>
              </a:custGeom>
              <a:solidFill>
                <a:srgbClr val="FA9265"/>
              </a:solidFill>
            </p:spPr>
          </p:sp>
          <p:sp>
            <p:nvSpPr>
              <p:cNvPr id="14" name="TextBox 5"/>
              <p:cNvSpPr txBox="1"/>
              <p:nvPr/>
            </p:nvSpPr>
            <p:spPr>
              <a:xfrm>
                <a:off x="0" y="-47625"/>
                <a:ext cx="4623770" cy="1155276"/>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TextBox 17"/>
            <p:cNvSpPr txBox="1"/>
            <p:nvPr/>
          </p:nvSpPr>
          <p:spPr>
            <a:xfrm>
              <a:off x="593260" y="268007"/>
              <a:ext cx="10793877" cy="615553"/>
            </a:xfrm>
            <a:prstGeom prst="rect">
              <a:avLst/>
            </a:prstGeom>
            <a:noFill/>
          </p:spPr>
          <p:txBody>
            <a:bodyPr wrap="square" rtlCol="0">
              <a:spAutoFit/>
            </a:bodyPr>
            <a:lstStyle/>
            <a:p>
              <a:pPr algn="just" defTabSz="609630"/>
              <a:r>
                <a:rPr lang="en-US" sz="3400" b="1" dirty="0" err="1">
                  <a:solidFill>
                    <a:schemeClr val="bg1"/>
                  </a:solidFill>
                  <a:latin typeface="Times New Roman" panose="02020603050405020304" pitchFamily="18" charset="0"/>
                  <a:cs typeface="Times New Roman" panose="02020603050405020304" pitchFamily="18" charset="0"/>
                </a:rPr>
                <a:t>Để</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giới</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thiệu</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thảo</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luận</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về</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một</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vấn</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đề</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các</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em</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cần</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chú</a:t>
              </a:r>
              <a:r>
                <a:rPr lang="en-US" sz="3400" b="1" dirty="0">
                  <a:solidFill>
                    <a:schemeClr val="bg1"/>
                  </a:solidFill>
                  <a:latin typeface="Times New Roman" panose="02020603050405020304" pitchFamily="18" charset="0"/>
                  <a:cs typeface="Times New Roman" panose="02020603050405020304" pitchFamily="18" charset="0"/>
                </a:rPr>
                <a:t> ý</a:t>
              </a:r>
            </a:p>
          </p:txBody>
        </p:sp>
      </p:grpSp>
      <p:sp>
        <p:nvSpPr>
          <p:cNvPr id="24" name="TextBox 23"/>
          <p:cNvSpPr txBox="1"/>
          <p:nvPr/>
        </p:nvSpPr>
        <p:spPr>
          <a:xfrm>
            <a:off x="593260" y="1723978"/>
            <a:ext cx="8935864" cy="3323987"/>
          </a:xfrm>
          <a:prstGeom prst="rect">
            <a:avLst/>
          </a:prstGeom>
          <a:noFill/>
        </p:spPr>
        <p:txBody>
          <a:bodyPr wrap="square" rtlCol="0">
            <a:spAutoFit/>
          </a:bodyPr>
          <a:lstStyle/>
          <a:p>
            <a:pPr algn="just" defTabSz="609630">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Lựa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chọn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vấn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nội</a:t>
            </a:r>
            <a:r>
              <a:rPr lang="en-US" sz="2800" dirty="0">
                <a:solidFill>
                  <a:prstClr val="black"/>
                </a:solidFill>
                <a:latin typeface="Times New Roman" panose="02020603050405020304" pitchFamily="18" charset="0"/>
                <a:cs typeface="Times New Roman" panose="02020603050405020304" pitchFamily="18" charset="0"/>
              </a:rPr>
              <a:t> dung </a:t>
            </a:r>
            <a:r>
              <a:rPr lang="en-US" sz="2800" dirty="0" err="1">
                <a:solidFill>
                  <a:prstClr val="black"/>
                </a:solidFill>
                <a:latin typeface="Times New Roman" panose="02020603050405020304" pitchFamily="18" charset="0"/>
                <a:cs typeface="Times New Roman" panose="02020603050405020304" pitchFamily="18" charset="0"/>
              </a:rPr>
              <a:t>hoặc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nghệ</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phẩm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a:t>
            </a:r>
          </a:p>
          <a:p>
            <a:pPr algn="just" defTabSz="609630">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ý </a:t>
            </a:r>
            <a:r>
              <a:rPr lang="en-US" sz="2800" dirty="0" err="1">
                <a:solidFill>
                  <a:prstClr val="black"/>
                </a:solidFill>
                <a:latin typeface="Times New Roman" panose="02020603050405020304" pitchFamily="18" charset="0"/>
                <a:cs typeface="Times New Roman" panose="02020603050405020304" pitchFamily="18" charset="0"/>
              </a:rPr>
              <a:t>kiến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vấn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đổi</a:t>
            </a:r>
            <a:r>
              <a:rPr lang="en-US" sz="2800" dirty="0">
                <a:solidFill>
                  <a:prstClr val="black"/>
                </a:solidFill>
                <a:latin typeface="Times New Roman" panose="02020603050405020304" pitchFamily="18" charset="0"/>
                <a:cs typeface="Times New Roman" panose="02020603050405020304" pitchFamily="18" charset="0"/>
              </a:rPr>
              <a:t>.</a:t>
            </a:r>
          </a:p>
          <a:p>
            <a:pPr algn="just" defTabSz="609630">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Chuẩn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dẫn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rõ</a:t>
            </a:r>
            <a:r>
              <a:rPr lang="en-US" sz="2800" dirty="0">
                <a:solidFill>
                  <a:prstClr val="black"/>
                </a:solidFill>
                <a:latin typeface="Times New Roman" panose="02020603050405020304" pitchFamily="18" charset="0"/>
                <a:cs typeface="Times New Roman" panose="02020603050405020304" pitchFamily="18" charset="0"/>
              </a:rPr>
              <a:t> ý </a:t>
            </a:r>
            <a:r>
              <a:rPr lang="en-US" sz="2800" dirty="0" err="1">
                <a:solidFill>
                  <a:prstClr val="black"/>
                </a:solidFill>
                <a:latin typeface="Times New Roman" panose="02020603050405020304" pitchFamily="18" charset="0"/>
                <a:cs typeface="Times New Roman" panose="02020603050405020304" pitchFamily="18" charset="0"/>
              </a:rPr>
              <a:t>kiến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cs typeface="Times New Roman" panose="02020603050405020304" pitchFamily="18" charset="0"/>
              </a:rPr>
              <a:t>.</a:t>
            </a:r>
          </a:p>
          <a:p>
            <a:pPr algn="just" defTabSz="609630">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trọng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ý </a:t>
            </a:r>
            <a:r>
              <a:rPr lang="en-US" sz="2800" dirty="0" err="1">
                <a:solidFill>
                  <a:prstClr val="black"/>
                </a:solidFill>
                <a:latin typeface="Times New Roman" panose="02020603050405020304" pitchFamily="18" charset="0"/>
                <a:cs typeface="Times New Roman" panose="02020603050405020304" pitchFamily="18" charset="0"/>
              </a:rPr>
              <a:t>kiến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biệt</a:t>
            </a:r>
            <a:r>
              <a:rPr lang="en-US" sz="2800" dirty="0">
                <a:solidFill>
                  <a:prstClr val="black"/>
                </a:solidFill>
                <a:latin typeface="Times New Roman" panose="02020603050405020304" pitchFamily="18" charset="0"/>
                <a:cs typeface="Times New Roman" panose="02020603050405020304" pitchFamily="18" charset="0"/>
              </a:rPr>
              <a:t>.</a:t>
            </a:r>
          </a:p>
        </p:txBody>
      </p:sp>
      <p:pic>
        <p:nvPicPr>
          <p:cNvPr id="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698014" y="2466109"/>
            <a:ext cx="2055073" cy="4314087"/>
          </a:xfrm>
          <a:prstGeom prst="rect">
            <a:avLst/>
          </a:prstGeom>
        </p:spPr>
      </p:pic>
    </p:spTree>
    <p:extLst>
      <p:ext uri="{BB962C8B-B14F-4D97-AF65-F5344CB8AC3E}">
        <p14:creationId xmlns:p14="http://schemas.microsoft.com/office/powerpoint/2010/main" val="211084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flipH="1">
            <a:off x="6687246" y="6142557"/>
            <a:ext cx="5504754" cy="736261"/>
          </a:xfrm>
          <a:custGeom>
            <a:avLst/>
            <a:gdLst/>
            <a:ahLst/>
            <a:cxnLst/>
            <a:rect l="l" t="t" r="r" b="b"/>
            <a:pathLst>
              <a:path w="8257131" h="1104391">
                <a:moveTo>
                  <a:pt x="8257131" y="0"/>
                </a:moveTo>
                <a:lnTo>
                  <a:pt x="0" y="0"/>
                </a:lnTo>
                <a:lnTo>
                  <a:pt x="0" y="1104391"/>
                </a:lnTo>
                <a:lnTo>
                  <a:pt x="8257131" y="1104391"/>
                </a:lnTo>
                <a:lnTo>
                  <a:pt x="8257131"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Freeform 18"/>
          <p:cNvSpPr/>
          <p:nvPr/>
        </p:nvSpPr>
        <p:spPr>
          <a:xfrm flipH="1">
            <a:off x="3671097"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19" name="Freeform 19"/>
          <p:cNvSpPr/>
          <p:nvPr/>
        </p:nvSpPr>
        <p:spPr>
          <a:xfrm flipH="1">
            <a:off x="852683"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20" name="Freeform 20"/>
          <p:cNvSpPr/>
          <p:nvPr/>
        </p:nvSpPr>
        <p:spPr>
          <a:xfrm flipH="1">
            <a:off x="0"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grpSp>
        <p:nvGrpSpPr>
          <p:cNvPr id="21" name="Group 3">
            <a:extLst>
              <a:ext uri="{FF2B5EF4-FFF2-40B4-BE49-F238E27FC236}">
                <a16:creationId xmlns:a16="http://schemas.microsoft.com/office/drawing/2014/main" id="{72B4269C-2104-5A67-A314-980306220B53}"/>
              </a:ext>
            </a:extLst>
          </p:cNvPr>
          <p:cNvGrpSpPr/>
          <p:nvPr/>
        </p:nvGrpSpPr>
        <p:grpSpPr>
          <a:xfrm>
            <a:off x="7220534" y="2043748"/>
            <a:ext cx="248777" cy="1196644"/>
            <a:chOff x="0" y="0"/>
            <a:chExt cx="98282" cy="472748"/>
          </a:xfrm>
        </p:grpSpPr>
        <p:sp>
          <p:nvSpPr>
            <p:cNvPr id="22" name="Freeform 4">
              <a:extLst>
                <a:ext uri="{FF2B5EF4-FFF2-40B4-BE49-F238E27FC236}">
                  <a16:creationId xmlns:a16="http://schemas.microsoft.com/office/drawing/2014/main" id="{C8CDA105-9BFA-23F9-962E-C64CBBD83041}"/>
                </a:ext>
              </a:extLst>
            </p:cNvPr>
            <p:cNvSpPr/>
            <p:nvPr/>
          </p:nvSpPr>
          <p:spPr>
            <a:xfrm>
              <a:off x="0" y="0"/>
              <a:ext cx="98282" cy="472748"/>
            </a:xfrm>
            <a:custGeom>
              <a:avLst/>
              <a:gdLst/>
              <a:ahLst/>
              <a:cxnLst/>
              <a:rect l="l" t="t" r="r" b="b"/>
              <a:pathLst>
                <a:path w="98282" h="472748">
                  <a:moveTo>
                    <a:pt x="0" y="0"/>
                  </a:moveTo>
                  <a:lnTo>
                    <a:pt x="98282" y="0"/>
                  </a:lnTo>
                  <a:lnTo>
                    <a:pt x="98282" y="472748"/>
                  </a:lnTo>
                  <a:lnTo>
                    <a:pt x="0" y="472748"/>
                  </a:lnTo>
                  <a:close/>
                </a:path>
              </a:pathLst>
            </a:custGeom>
            <a:solidFill>
              <a:srgbClr val="DD6444"/>
            </a:solidFill>
          </p:spPr>
        </p:sp>
        <p:sp>
          <p:nvSpPr>
            <p:cNvPr id="23" name="TextBox 5">
              <a:extLst>
                <a:ext uri="{FF2B5EF4-FFF2-40B4-BE49-F238E27FC236}">
                  <a16:creationId xmlns:a16="http://schemas.microsoft.com/office/drawing/2014/main" id="{4015F2DD-FD4B-8D7A-1783-BBBA750752E7}"/>
                </a:ext>
              </a:extLst>
            </p:cNvPr>
            <p:cNvSpPr txBox="1"/>
            <p:nvPr/>
          </p:nvSpPr>
          <p:spPr>
            <a:xfrm>
              <a:off x="0" y="-47625"/>
              <a:ext cx="98282" cy="520373"/>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TextBox 10">
            <a:extLst>
              <a:ext uri="{FF2B5EF4-FFF2-40B4-BE49-F238E27FC236}">
                <a16:creationId xmlns:a16="http://schemas.microsoft.com/office/drawing/2014/main" id="{7A24C2F6-7239-1BF6-9D78-891ECB245206}"/>
              </a:ext>
            </a:extLst>
          </p:cNvPr>
          <p:cNvSpPr txBox="1"/>
          <p:nvPr/>
        </p:nvSpPr>
        <p:spPr>
          <a:xfrm>
            <a:off x="7845298" y="1906275"/>
            <a:ext cx="3379653" cy="1461939"/>
          </a:xfrm>
          <a:prstGeom prst="rect">
            <a:avLst/>
          </a:prstGeom>
        </p:spPr>
        <p:txBody>
          <a:bodyPr lIns="0" tIns="0" rIns="0" bIns="0" rtlCol="0" anchor="t">
            <a:spAutoFit/>
          </a:bodyPr>
          <a:lstStyle/>
          <a:p>
            <a:pPr marL="0" marR="0" lvl="0" indent="0" algn="l" defTabSz="914400" rtl="0" eaLnBrk="1" fontAlgn="auto" latinLnBrk="0" hangingPunct="1">
              <a:lnSpc>
                <a:spcPts val="5672"/>
              </a:lnSpc>
              <a:spcBef>
                <a:spcPts val="0"/>
              </a:spcBef>
              <a:spcAft>
                <a:spcPts val="0"/>
              </a:spcAft>
              <a:buClrTx/>
              <a:buSzTx/>
              <a:buFontTx/>
              <a:buNone/>
              <a:tabLst/>
              <a:defRPr/>
            </a:pPr>
            <a:r>
              <a:rPr kumimoji="0" lang="en-US" sz="4466" b="0" i="0" u="none" strike="noStrike" kern="1200" cap="none" spc="0" normalizeH="0" baseline="0" noProof="0" dirty="0">
                <a:ln>
                  <a:noFill/>
                </a:ln>
                <a:solidFill>
                  <a:srgbClr val="DD6444"/>
                </a:solidFill>
                <a:effectLst/>
                <a:uLnTx/>
                <a:uFillTx/>
                <a:latin typeface="#9Slide04 Rokkitt SemiBold" panose="00000700000000000000" pitchFamily="2" charset="0"/>
                <a:ea typeface="+mn-ea"/>
                <a:cs typeface="#9Slide04 Pridi Light" panose="00000400000000000000" pitchFamily="2" charset="-34"/>
              </a:rPr>
              <a:t>II. </a:t>
            </a:r>
          </a:p>
          <a:p>
            <a:pPr marL="0" marR="0" lvl="0" indent="0" algn="l" defTabSz="914400" rtl="0" eaLnBrk="1" fontAlgn="auto" latinLnBrk="0" hangingPunct="1">
              <a:lnSpc>
                <a:spcPts val="5672"/>
              </a:lnSpc>
              <a:spcBef>
                <a:spcPts val="0"/>
              </a:spcBef>
              <a:spcAft>
                <a:spcPts val="0"/>
              </a:spcAft>
              <a:buClrTx/>
              <a:buSzTx/>
              <a:buFontTx/>
              <a:buNone/>
              <a:tabLst/>
              <a:defRPr/>
            </a:pPr>
            <a:r>
              <a:rPr kumimoji="0" lang="en-US" sz="4466" b="0" i="0" u="none" strike="noStrike" kern="1200" cap="none" spc="0" normalizeH="0" baseline="0" noProof="0" dirty="0" err="1">
                <a:ln>
                  <a:noFill/>
                </a:ln>
                <a:solidFill>
                  <a:srgbClr val="DD6444"/>
                </a:solidFill>
                <a:effectLst/>
                <a:uLnTx/>
                <a:uFillTx/>
                <a:latin typeface="#9Slide04 Rokkitt SemiBold" panose="00000700000000000000" pitchFamily="2" charset="0"/>
                <a:ea typeface="+mn-ea"/>
                <a:cs typeface="#9Slide04 Pridi Light" panose="00000400000000000000" pitchFamily="2" charset="-34"/>
              </a:rPr>
              <a:t>Thực</a:t>
            </a:r>
            <a:r>
              <a:rPr kumimoji="0" lang="en-US" sz="4466" b="0" i="0" u="none" strike="noStrike" kern="1200" cap="none" spc="0" normalizeH="0" baseline="0" noProof="0" dirty="0">
                <a:ln>
                  <a:noFill/>
                </a:ln>
                <a:solidFill>
                  <a:srgbClr val="DD6444"/>
                </a:solidFill>
                <a:effectLst/>
                <a:uLnTx/>
                <a:uFillTx/>
                <a:latin typeface="#9Slide04 Rokkitt SemiBold" panose="00000700000000000000" pitchFamily="2" charset="0"/>
                <a:ea typeface="+mn-ea"/>
                <a:cs typeface="#9Slide04 Pridi Light" panose="00000400000000000000" pitchFamily="2" charset="-34"/>
              </a:rPr>
              <a:t> </a:t>
            </a:r>
            <a:r>
              <a:rPr kumimoji="0" lang="en-US" sz="4466" b="0" i="0" u="none" strike="noStrike" kern="1200" cap="none" spc="0" normalizeH="0" baseline="0" noProof="0" dirty="0" err="1">
                <a:ln>
                  <a:noFill/>
                </a:ln>
                <a:solidFill>
                  <a:srgbClr val="DD6444"/>
                </a:solidFill>
                <a:effectLst/>
                <a:uLnTx/>
                <a:uFillTx/>
                <a:latin typeface="#9Slide04 Rokkitt SemiBold" panose="00000700000000000000" pitchFamily="2" charset="0"/>
                <a:ea typeface="+mn-ea"/>
                <a:cs typeface="#9Slide04 Pridi Light" panose="00000400000000000000" pitchFamily="2" charset="-34"/>
              </a:rPr>
              <a:t>hành</a:t>
            </a:r>
            <a:endParaRPr kumimoji="0" lang="en-US" sz="4466" b="0" i="0" u="none" strike="noStrike" kern="1200" cap="none" spc="0" normalizeH="0" baseline="0" noProof="0" dirty="0">
              <a:ln>
                <a:noFill/>
              </a:ln>
              <a:solidFill>
                <a:srgbClr val="DD6444"/>
              </a:solidFill>
              <a:effectLst/>
              <a:uLnTx/>
              <a:uFillTx/>
              <a:latin typeface="#9Slide04 Rokkitt SemiBold" panose="00000700000000000000" pitchFamily="2" charset="0"/>
              <a:ea typeface="+mn-ea"/>
              <a:cs typeface="#9Slide04 Pridi Light" panose="00000400000000000000" pitchFamily="2" charset="-34"/>
            </a:endParaRPr>
          </a:p>
        </p:txBody>
      </p:sp>
      <p:sp>
        <p:nvSpPr>
          <p:cNvPr id="25" name="Freeform 5">
            <a:extLst>
              <a:ext uri="{FF2B5EF4-FFF2-40B4-BE49-F238E27FC236}">
                <a16:creationId xmlns:a16="http://schemas.microsoft.com/office/drawing/2014/main" id="{55548EA6-18C2-0F3B-53E9-F86246DCB2EA}"/>
              </a:ext>
            </a:extLst>
          </p:cNvPr>
          <p:cNvSpPr/>
          <p:nvPr/>
        </p:nvSpPr>
        <p:spPr>
          <a:xfrm>
            <a:off x="852683" y="991247"/>
            <a:ext cx="5216092" cy="3827307"/>
          </a:xfrm>
          <a:custGeom>
            <a:avLst/>
            <a:gdLst/>
            <a:ahLst/>
            <a:cxnLst/>
            <a:rect l="l" t="t" r="r" b="b"/>
            <a:pathLst>
              <a:path w="5216092" h="3827307">
                <a:moveTo>
                  <a:pt x="0" y="0"/>
                </a:moveTo>
                <a:lnTo>
                  <a:pt x="5216091" y="0"/>
                </a:lnTo>
                <a:lnTo>
                  <a:pt x="5216091" y="3827307"/>
                </a:lnTo>
                <a:lnTo>
                  <a:pt x="0" y="3827307"/>
                </a:lnTo>
                <a:lnTo>
                  <a:pt x="0" y="0"/>
                </a:lnTo>
                <a:close/>
              </a:path>
            </a:pathLst>
          </a:custGeom>
          <a:blipFill>
            <a:blip r:embed="rId5"/>
            <a:stretch>
              <a:fillRect/>
            </a:stretch>
          </a:blipFill>
        </p:spPr>
      </p:sp>
    </p:spTree>
    <p:extLst>
      <p:ext uri="{BB962C8B-B14F-4D97-AF65-F5344CB8AC3E}">
        <p14:creationId xmlns:p14="http://schemas.microsoft.com/office/powerpoint/2010/main" val="88066623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4">
            <a:extLst>
              <a:ext uri="{FF2B5EF4-FFF2-40B4-BE49-F238E27FC236}">
                <a16:creationId xmlns:a16="http://schemas.microsoft.com/office/drawing/2014/main" id="{5C7C9116-436B-8962-67CE-87B3922668A0}"/>
              </a:ext>
            </a:extLst>
          </p:cNvPr>
          <p:cNvSpPr/>
          <p:nvPr/>
        </p:nvSpPr>
        <p:spPr>
          <a:xfrm flipH="1">
            <a:off x="6687246" y="6142557"/>
            <a:ext cx="5504754" cy="736261"/>
          </a:xfrm>
          <a:custGeom>
            <a:avLst/>
            <a:gdLst/>
            <a:ahLst/>
            <a:cxnLst/>
            <a:rect l="l" t="t" r="r" b="b"/>
            <a:pathLst>
              <a:path w="8257131" h="1104391">
                <a:moveTo>
                  <a:pt x="8257131" y="0"/>
                </a:moveTo>
                <a:lnTo>
                  <a:pt x="0" y="0"/>
                </a:lnTo>
                <a:lnTo>
                  <a:pt x="0" y="1104391"/>
                </a:lnTo>
                <a:lnTo>
                  <a:pt x="8257131" y="1104391"/>
                </a:lnTo>
                <a:lnTo>
                  <a:pt x="8257131"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2" name="Freeform 5">
            <a:extLst>
              <a:ext uri="{FF2B5EF4-FFF2-40B4-BE49-F238E27FC236}">
                <a16:creationId xmlns:a16="http://schemas.microsoft.com/office/drawing/2014/main" id="{57BDCF14-6865-C2D0-251D-40326C00ED48}"/>
              </a:ext>
            </a:extLst>
          </p:cNvPr>
          <p:cNvSpPr/>
          <p:nvPr/>
        </p:nvSpPr>
        <p:spPr>
          <a:xfrm rot="5400000">
            <a:off x="3704982" y="-243219"/>
            <a:ext cx="3942403" cy="9980766"/>
          </a:xfrm>
          <a:custGeom>
            <a:avLst/>
            <a:gdLst/>
            <a:ahLst/>
            <a:cxnLst/>
            <a:rect l="l" t="t" r="r" b="b"/>
            <a:pathLst>
              <a:path w="5913604" h="14971149">
                <a:moveTo>
                  <a:pt x="0" y="0"/>
                </a:moveTo>
                <a:lnTo>
                  <a:pt x="5913603" y="0"/>
                </a:lnTo>
                <a:lnTo>
                  <a:pt x="5913603" y="14971149"/>
                </a:lnTo>
                <a:lnTo>
                  <a:pt x="0" y="14971149"/>
                </a:lnTo>
                <a:lnTo>
                  <a:pt x="0" y="0"/>
                </a:lnTo>
                <a:close/>
              </a:path>
            </a:pathLst>
          </a:custGeom>
          <a:blipFill>
            <a:blip r:embed="rId5"/>
            <a:stretch>
              <a:fillRect/>
            </a:stretch>
          </a:blipFill>
        </p:spPr>
      </p:sp>
      <p:sp>
        <p:nvSpPr>
          <p:cNvPr id="23" name="Freeform 6">
            <a:extLst>
              <a:ext uri="{FF2B5EF4-FFF2-40B4-BE49-F238E27FC236}">
                <a16:creationId xmlns:a16="http://schemas.microsoft.com/office/drawing/2014/main" id="{AAC21EEA-162F-3184-E1BB-C6F2634581F0}"/>
              </a:ext>
            </a:extLst>
          </p:cNvPr>
          <p:cNvSpPr/>
          <p:nvPr/>
        </p:nvSpPr>
        <p:spPr>
          <a:xfrm rot="5400000">
            <a:off x="3721272" y="-243218"/>
            <a:ext cx="3942403" cy="9980766"/>
          </a:xfrm>
          <a:custGeom>
            <a:avLst/>
            <a:gdLst/>
            <a:ahLst/>
            <a:cxnLst/>
            <a:rect l="l" t="t" r="r" b="b"/>
            <a:pathLst>
              <a:path w="5913604" h="14971149">
                <a:moveTo>
                  <a:pt x="0" y="0"/>
                </a:moveTo>
                <a:lnTo>
                  <a:pt x="5913603" y="0"/>
                </a:lnTo>
                <a:lnTo>
                  <a:pt x="5913603" y="14971149"/>
                </a:lnTo>
                <a:lnTo>
                  <a:pt x="0" y="14971149"/>
                </a:lnTo>
                <a:lnTo>
                  <a:pt x="0" y="0"/>
                </a:lnTo>
                <a:close/>
              </a:path>
            </a:pathLst>
          </a:custGeom>
          <a:blipFill>
            <a:blip r:embed="rId5"/>
            <a:stretch>
              <a:fillRect/>
            </a:stretch>
          </a:blipFill>
        </p:spPr>
      </p:sp>
      <p:grpSp>
        <p:nvGrpSpPr>
          <p:cNvPr id="24" name="Group 7">
            <a:extLst>
              <a:ext uri="{FF2B5EF4-FFF2-40B4-BE49-F238E27FC236}">
                <a16:creationId xmlns:a16="http://schemas.microsoft.com/office/drawing/2014/main" id="{22C6306B-81B5-FFE9-2B79-8FF3FDF372E9}"/>
              </a:ext>
            </a:extLst>
          </p:cNvPr>
          <p:cNvGrpSpPr/>
          <p:nvPr/>
        </p:nvGrpSpPr>
        <p:grpSpPr>
          <a:xfrm>
            <a:off x="685801" y="1269480"/>
            <a:ext cx="9980766" cy="4099298"/>
            <a:chOff x="0" y="0"/>
            <a:chExt cx="3943019" cy="1239050"/>
          </a:xfrm>
        </p:grpSpPr>
        <p:sp>
          <p:nvSpPr>
            <p:cNvPr id="25" name="Freeform 8">
              <a:extLst>
                <a:ext uri="{FF2B5EF4-FFF2-40B4-BE49-F238E27FC236}">
                  <a16:creationId xmlns:a16="http://schemas.microsoft.com/office/drawing/2014/main" id="{543010C0-BE26-432A-A8FB-6525C8C86E55}"/>
                </a:ext>
              </a:extLst>
            </p:cNvPr>
            <p:cNvSpPr/>
            <p:nvPr/>
          </p:nvSpPr>
          <p:spPr>
            <a:xfrm>
              <a:off x="0" y="0"/>
              <a:ext cx="3943019" cy="1239050"/>
            </a:xfrm>
            <a:custGeom>
              <a:avLst/>
              <a:gdLst/>
              <a:ahLst/>
              <a:cxnLst/>
              <a:rect l="l" t="t" r="r" b="b"/>
              <a:pathLst>
                <a:path w="3943019" h="1239050">
                  <a:moveTo>
                    <a:pt x="0" y="0"/>
                  </a:moveTo>
                  <a:lnTo>
                    <a:pt x="3943019" y="0"/>
                  </a:lnTo>
                  <a:lnTo>
                    <a:pt x="3943019" y="1239050"/>
                  </a:lnTo>
                  <a:lnTo>
                    <a:pt x="0" y="1239050"/>
                  </a:lnTo>
                  <a:close/>
                </a:path>
              </a:pathLst>
            </a:custGeom>
            <a:solidFill>
              <a:srgbClr val="DD6444"/>
            </a:solidFill>
          </p:spPr>
        </p:sp>
        <p:sp>
          <p:nvSpPr>
            <p:cNvPr id="26" name="TextBox 9">
              <a:extLst>
                <a:ext uri="{FF2B5EF4-FFF2-40B4-BE49-F238E27FC236}">
                  <a16:creationId xmlns:a16="http://schemas.microsoft.com/office/drawing/2014/main" id="{4591BC3F-8BBA-C7DD-59C1-5BF04966B71B}"/>
                </a:ext>
              </a:extLst>
            </p:cNvPr>
            <p:cNvSpPr txBox="1"/>
            <p:nvPr/>
          </p:nvSpPr>
          <p:spPr>
            <a:xfrm>
              <a:off x="0" y="-47625"/>
              <a:ext cx="3943019" cy="1286675"/>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AutoShape 10">
            <a:extLst>
              <a:ext uri="{FF2B5EF4-FFF2-40B4-BE49-F238E27FC236}">
                <a16:creationId xmlns:a16="http://schemas.microsoft.com/office/drawing/2014/main" id="{A561AF44-6383-4FC2-5EF7-CF1D9A160217}"/>
              </a:ext>
            </a:extLst>
          </p:cNvPr>
          <p:cNvSpPr/>
          <p:nvPr/>
        </p:nvSpPr>
        <p:spPr>
          <a:xfrm rot="-5399999">
            <a:off x="4970619" y="3319128"/>
            <a:ext cx="1926303" cy="0"/>
          </a:xfrm>
          <a:prstGeom prst="line">
            <a:avLst/>
          </a:prstGeom>
          <a:ln w="47625" cap="flat">
            <a:solidFill>
              <a:srgbClr val="FFFFFF"/>
            </a:solidFill>
            <a:prstDash val="solid"/>
            <a:headEnd type="none" w="sm" len="sm"/>
            <a:tailEnd type="none" w="sm" len="sm"/>
          </a:ln>
        </p:spPr>
      </p:sp>
      <p:sp>
        <p:nvSpPr>
          <p:cNvPr id="30" name="TextBox 14">
            <a:extLst>
              <a:ext uri="{FF2B5EF4-FFF2-40B4-BE49-F238E27FC236}">
                <a16:creationId xmlns:a16="http://schemas.microsoft.com/office/drawing/2014/main" id="{EB7813EE-6086-47BD-A9AB-F9D35280544E}"/>
              </a:ext>
            </a:extLst>
          </p:cNvPr>
          <p:cNvSpPr txBox="1"/>
          <p:nvPr/>
        </p:nvSpPr>
        <p:spPr>
          <a:xfrm>
            <a:off x="1008203" y="1502749"/>
            <a:ext cx="4611661" cy="344709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Giả sử trong buổi sinh hoạt ngoại khóa của lớp vào tuần tới, nhóm em đăng kí trình bày về một vấn đề của văn bản “Đổi tên cho xã” (trích từ vở hài kịch “Bệnh sĩ” của Lữu Quang Vũ), em sẽ trình bày bài giới thiệu của nhóm em như thế nào?</a:t>
            </a:r>
          </a:p>
        </p:txBody>
      </p:sp>
      <p:sp>
        <p:nvSpPr>
          <p:cNvPr id="35" name="Freeform 19">
            <a:extLst>
              <a:ext uri="{FF2B5EF4-FFF2-40B4-BE49-F238E27FC236}">
                <a16:creationId xmlns:a16="http://schemas.microsoft.com/office/drawing/2014/main" id="{6A2145F8-360A-6411-1034-EE961107E3BB}"/>
              </a:ext>
            </a:extLst>
          </p:cNvPr>
          <p:cNvSpPr/>
          <p:nvPr/>
        </p:nvSpPr>
        <p:spPr>
          <a:xfrm flipH="1">
            <a:off x="3671097"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36" name="Freeform 20">
            <a:extLst>
              <a:ext uri="{FF2B5EF4-FFF2-40B4-BE49-F238E27FC236}">
                <a16:creationId xmlns:a16="http://schemas.microsoft.com/office/drawing/2014/main" id="{F7F4BB19-C55F-80F3-7776-7B0F383D7188}"/>
              </a:ext>
            </a:extLst>
          </p:cNvPr>
          <p:cNvSpPr/>
          <p:nvPr/>
        </p:nvSpPr>
        <p:spPr>
          <a:xfrm flipH="1">
            <a:off x="852683"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sp>
        <p:nvSpPr>
          <p:cNvPr id="37" name="Freeform 21">
            <a:extLst>
              <a:ext uri="{FF2B5EF4-FFF2-40B4-BE49-F238E27FC236}">
                <a16:creationId xmlns:a16="http://schemas.microsoft.com/office/drawing/2014/main" id="{F4293CDD-679C-2DC0-CC17-74DEF8339E72}"/>
              </a:ext>
            </a:extLst>
          </p:cNvPr>
          <p:cNvSpPr/>
          <p:nvPr/>
        </p:nvSpPr>
        <p:spPr>
          <a:xfrm flipH="1">
            <a:off x="0"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3">
              <a:extLst>
                <a:ext uri="{96DAC541-7B7A-43D3-8B79-37D633B846F1}">
                  <asvg:svgBlip xmlns:asvg="http://schemas.microsoft.com/office/drawing/2016/SVG/main" xmlns="" r:embed="rId4"/>
                </a:ext>
              </a:extLst>
            </a:blip>
            <a:stretch>
              <a:fillRect l="-33865" t="-33865"/>
            </a:stretch>
          </a:blipFill>
        </p:spPr>
      </p:sp>
      <p:pic>
        <p:nvPicPr>
          <p:cNvPr id="18" name="Picture 17">
            <a:extLst>
              <a:ext uri="{FF2B5EF4-FFF2-40B4-BE49-F238E27FC236}">
                <a16:creationId xmlns:a16="http://schemas.microsoft.com/office/drawing/2014/main" id="{B38ED4B3-CCCA-D76D-3AFC-E0C737589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7246" y="479082"/>
            <a:ext cx="3665415" cy="5498123"/>
          </a:xfrm>
          <a:prstGeom prst="rect">
            <a:avLst/>
          </a:prstGeom>
        </p:spPr>
      </p:pic>
    </p:spTree>
    <p:extLst>
      <p:ext uri="{BB962C8B-B14F-4D97-AF65-F5344CB8AC3E}">
        <p14:creationId xmlns:p14="http://schemas.microsoft.com/office/powerpoint/2010/main" val="20432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97717" y="1"/>
            <a:ext cx="11703917" cy="1182344"/>
            <a:chOff x="0" y="0"/>
            <a:chExt cx="4623770" cy="1107651"/>
          </a:xfrm>
        </p:grpSpPr>
        <p:sp>
          <p:nvSpPr>
            <p:cNvPr id="4" name="Freeform 4"/>
            <p:cNvSpPr/>
            <p:nvPr/>
          </p:nvSpPr>
          <p:spPr>
            <a:xfrm>
              <a:off x="0" y="0"/>
              <a:ext cx="4623770" cy="1107651"/>
            </a:xfrm>
            <a:custGeom>
              <a:avLst/>
              <a:gdLst/>
              <a:ahLst/>
              <a:cxnLst/>
              <a:rect l="l" t="t" r="r" b="b"/>
              <a:pathLst>
                <a:path w="4623770" h="1107651">
                  <a:moveTo>
                    <a:pt x="0" y="0"/>
                  </a:moveTo>
                  <a:lnTo>
                    <a:pt x="4623770" y="0"/>
                  </a:lnTo>
                  <a:lnTo>
                    <a:pt x="4623770" y="1107651"/>
                  </a:lnTo>
                  <a:lnTo>
                    <a:pt x="0" y="1107651"/>
                  </a:lnTo>
                  <a:close/>
                </a:path>
              </a:pathLst>
            </a:custGeom>
            <a:solidFill>
              <a:srgbClr val="FA9265"/>
            </a:solidFill>
          </p:spPr>
        </p:sp>
        <p:sp>
          <p:nvSpPr>
            <p:cNvPr id="5" name="TextBox 5"/>
            <p:cNvSpPr txBox="1"/>
            <p:nvPr/>
          </p:nvSpPr>
          <p:spPr>
            <a:xfrm>
              <a:off x="0" y="-47625"/>
              <a:ext cx="4623770" cy="1155276"/>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Freeform 17"/>
          <p:cNvSpPr/>
          <p:nvPr/>
        </p:nvSpPr>
        <p:spPr>
          <a:xfrm>
            <a:off x="10896254" y="-968453"/>
            <a:ext cx="4963100" cy="4963100"/>
          </a:xfrm>
          <a:custGeom>
            <a:avLst/>
            <a:gdLst/>
            <a:ahLst/>
            <a:cxnLst/>
            <a:rect l="l" t="t" r="r" b="b"/>
            <a:pathLst>
              <a:path w="7444650" h="7444650">
                <a:moveTo>
                  <a:pt x="0" y="0"/>
                </a:moveTo>
                <a:lnTo>
                  <a:pt x="7444650" y="0"/>
                </a:lnTo>
                <a:lnTo>
                  <a:pt x="7444650" y="7444650"/>
                </a:lnTo>
                <a:lnTo>
                  <a:pt x="0" y="744465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Freeform 18"/>
          <p:cNvSpPr/>
          <p:nvPr/>
        </p:nvSpPr>
        <p:spPr>
          <a:xfrm flipH="1">
            <a:off x="6687246" y="6142557"/>
            <a:ext cx="5504754" cy="736261"/>
          </a:xfrm>
          <a:custGeom>
            <a:avLst/>
            <a:gdLst/>
            <a:ahLst/>
            <a:cxnLst/>
            <a:rect l="l" t="t" r="r" b="b"/>
            <a:pathLst>
              <a:path w="8257131" h="1104391">
                <a:moveTo>
                  <a:pt x="8257131" y="0"/>
                </a:moveTo>
                <a:lnTo>
                  <a:pt x="0" y="0"/>
                </a:lnTo>
                <a:lnTo>
                  <a:pt x="0" y="1104391"/>
                </a:lnTo>
                <a:lnTo>
                  <a:pt x="8257131" y="1104391"/>
                </a:lnTo>
                <a:lnTo>
                  <a:pt x="8257131"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flipH="1">
            <a:off x="3671097"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5">
              <a:extLst>
                <a:ext uri="{96DAC541-7B7A-43D3-8B79-37D633B846F1}">
                  <asvg:svgBlip xmlns:asvg="http://schemas.microsoft.com/office/drawing/2016/SVG/main" xmlns="" r:embed="rId6"/>
                </a:ext>
              </a:extLst>
            </a:blip>
            <a:stretch>
              <a:fillRect l="-33865" t="-33865"/>
            </a:stretch>
          </a:blipFill>
        </p:spPr>
      </p:sp>
      <p:sp>
        <p:nvSpPr>
          <p:cNvPr id="21" name="Freeform 21"/>
          <p:cNvSpPr/>
          <p:nvPr/>
        </p:nvSpPr>
        <p:spPr>
          <a:xfrm flipH="1">
            <a:off x="852683"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5">
              <a:extLst>
                <a:ext uri="{96DAC541-7B7A-43D3-8B79-37D633B846F1}">
                  <asvg:svgBlip xmlns:asvg="http://schemas.microsoft.com/office/drawing/2016/SVG/main" xmlns="" r:embed="rId6"/>
                </a:ext>
              </a:extLst>
            </a:blip>
            <a:stretch>
              <a:fillRect l="-33865" t="-33865"/>
            </a:stretch>
          </a:blipFill>
        </p:spPr>
      </p:sp>
      <p:sp>
        <p:nvSpPr>
          <p:cNvPr id="22" name="Freeform 22"/>
          <p:cNvSpPr/>
          <p:nvPr/>
        </p:nvSpPr>
        <p:spPr>
          <a:xfrm flipH="1">
            <a:off x="0" y="6331732"/>
            <a:ext cx="3934714" cy="526268"/>
          </a:xfrm>
          <a:custGeom>
            <a:avLst/>
            <a:gdLst/>
            <a:ahLst/>
            <a:cxnLst/>
            <a:rect l="l" t="t" r="r" b="b"/>
            <a:pathLst>
              <a:path w="5902071" h="789402">
                <a:moveTo>
                  <a:pt x="5902071" y="0"/>
                </a:moveTo>
                <a:lnTo>
                  <a:pt x="0" y="0"/>
                </a:lnTo>
                <a:lnTo>
                  <a:pt x="0" y="789402"/>
                </a:lnTo>
                <a:lnTo>
                  <a:pt x="5902071" y="789402"/>
                </a:lnTo>
                <a:lnTo>
                  <a:pt x="5902071" y="0"/>
                </a:lnTo>
                <a:close/>
              </a:path>
            </a:pathLst>
          </a:custGeom>
          <a:blipFill>
            <a:blip r:embed="rId5">
              <a:extLst>
                <a:ext uri="{96DAC541-7B7A-43D3-8B79-37D633B846F1}">
                  <asvg:svgBlip xmlns:asvg="http://schemas.microsoft.com/office/drawing/2016/SVG/main" xmlns="" r:embed="rId6"/>
                </a:ext>
              </a:extLst>
            </a:blip>
            <a:stretch>
              <a:fillRect l="-33865" t="-33865"/>
            </a:stretch>
          </a:blipFill>
        </p:spPr>
      </p:sp>
      <p:sp>
        <p:nvSpPr>
          <p:cNvPr id="23" name="Title 1">
            <a:extLst>
              <a:ext uri="{FF2B5EF4-FFF2-40B4-BE49-F238E27FC236}">
                <a16:creationId xmlns:a16="http://schemas.microsoft.com/office/drawing/2014/main" id="{024EA004-A292-5AFC-334B-938784BDF095}"/>
              </a:ext>
            </a:extLst>
          </p:cNvPr>
          <p:cNvSpPr txBox="1">
            <a:spLocks/>
          </p:cNvSpPr>
          <p:nvPr/>
        </p:nvSpPr>
        <p:spPr>
          <a:xfrm>
            <a:off x="230753" y="233410"/>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a:solidFill>
                  <a:prstClr val="white"/>
                </a:solidFill>
                <a:latin typeface="Times New Roman" panose="02020603050405020304" pitchFamily="18" charset="0"/>
                <a:cs typeface="Times New Roman" panose="02020603050405020304" pitchFamily="18" charset="0"/>
              </a:rPr>
              <a:t>1. </a:t>
            </a:r>
            <a:r>
              <a:rPr lang="en-US" sz="3200" b="1" dirty="0" err="1">
                <a:solidFill>
                  <a:prstClr val="white"/>
                </a:solidFill>
                <a:latin typeface="Times New Roman" panose="02020603050405020304" pitchFamily="18" charset="0"/>
                <a:cs typeface="Times New Roman" panose="02020603050405020304" pitchFamily="18" charset="0"/>
              </a:rPr>
              <a:t>Chuẩn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bị</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19" name="Title 6">
            <a:extLst>
              <a:ext uri="{FF2B5EF4-FFF2-40B4-BE49-F238E27FC236}">
                <a16:creationId xmlns:a16="http://schemas.microsoft.com/office/drawing/2014/main" id="{5ADA89F0-AC2F-D8C4-FA3B-4F00B3244185}"/>
              </a:ext>
            </a:extLst>
          </p:cNvPr>
          <p:cNvSpPr txBox="1">
            <a:spLocks/>
          </p:cNvSpPr>
          <p:nvPr/>
        </p:nvSpPr>
        <p:spPr>
          <a:xfrm>
            <a:off x="515693" y="1515792"/>
            <a:ext cx="9906847" cy="14873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Đọc</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kĩ</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yêu</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cầu</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của</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bài</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tập</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xác</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định</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từ</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ngữ</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quan</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trọng</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để</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biết</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yêu</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cầu</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về</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thể</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loại</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nội</a:t>
            </a:r>
            <a:r>
              <a:rPr lang="en-US" sz="3200" kern="0" dirty="0">
                <a:latin typeface="Times New Roman" panose="02020603050405020304" pitchFamily="18" charset="0"/>
                <a:cs typeface="Times New Roman" panose="02020603050405020304" pitchFamily="18" charset="0"/>
              </a:rPr>
              <a:t> dung, </a:t>
            </a:r>
            <a:r>
              <a:rPr lang="en-US" sz="3200" kern="0" dirty="0" err="1">
                <a:latin typeface="Times New Roman" panose="02020603050405020304" pitchFamily="18" charset="0"/>
                <a:cs typeface="Times New Roman" panose="02020603050405020304" pitchFamily="18" charset="0"/>
              </a:rPr>
              <a:t>phạm</a:t>
            </a:r>
            <a:r>
              <a:rPr lang="en-US" sz="3200" kern="0" dirty="0">
                <a:latin typeface="Times New Roman" panose="02020603050405020304" pitchFamily="18" charset="0"/>
                <a:cs typeface="Times New Roman" panose="02020603050405020304" pitchFamily="18" charset="0"/>
              </a:rPr>
              <a:t> vi, </a:t>
            </a:r>
            <a:r>
              <a:rPr lang="en-US" sz="3200" kern="0" dirty="0" err="1">
                <a:latin typeface="Times New Roman" panose="02020603050405020304" pitchFamily="18" charset="0"/>
                <a:cs typeface="Times New Roman" panose="02020603050405020304" pitchFamily="18" charset="0"/>
              </a:rPr>
              <a:t>mục</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đích</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trình</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bày</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người</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nghe</a:t>
            </a:r>
            <a:endParaRPr lang="en-VN" sz="3200" kern="0" dirty="0">
              <a:latin typeface="Times New Roman" panose="02020603050405020304" pitchFamily="18" charset="0"/>
              <a:cs typeface="Times New Roman" panose="02020603050405020304" pitchFamily="18" charset="0"/>
            </a:endParaRPr>
          </a:p>
        </p:txBody>
      </p:sp>
      <p:sp>
        <p:nvSpPr>
          <p:cNvPr id="26" name="Title 6">
            <a:extLst>
              <a:ext uri="{FF2B5EF4-FFF2-40B4-BE49-F238E27FC236}">
                <a16:creationId xmlns:a16="http://schemas.microsoft.com/office/drawing/2014/main" id="{6CFA02B0-8CCD-126D-CF2A-D025E75DA80F}"/>
              </a:ext>
            </a:extLst>
          </p:cNvPr>
          <p:cNvSpPr txBox="1">
            <a:spLocks/>
          </p:cNvSpPr>
          <p:nvPr/>
        </p:nvSpPr>
        <p:spPr>
          <a:xfrm>
            <a:off x="515695" y="3282793"/>
            <a:ext cx="9906847" cy="6105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Xem</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lại</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nội</a:t>
            </a:r>
            <a:r>
              <a:rPr lang="en-US" sz="3200" kern="0" dirty="0">
                <a:latin typeface="Times New Roman" panose="02020603050405020304" pitchFamily="18" charset="0"/>
                <a:cs typeface="Times New Roman" panose="02020603050405020304" pitchFamily="18" charset="0"/>
              </a:rPr>
              <a:t> dung </a:t>
            </a:r>
            <a:r>
              <a:rPr lang="en-US" sz="3200" kern="0" dirty="0" err="1">
                <a:latin typeface="Times New Roman" panose="02020603050405020304" pitchFamily="18" charset="0"/>
                <a:cs typeface="Times New Roman" panose="02020603050405020304" pitchFamily="18" charset="0"/>
              </a:rPr>
              <a:t>đọc</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hiểu</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đoạn</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trích</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Đổi</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tên</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cho</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xã</a:t>
            </a:r>
            <a:r>
              <a:rPr lang="en-US" sz="3200" kern="0" dirty="0">
                <a:latin typeface="Times New Roman" panose="02020603050405020304" pitchFamily="18" charset="0"/>
                <a:cs typeface="Times New Roman" panose="02020603050405020304" pitchFamily="18" charset="0"/>
              </a:rPr>
              <a:t>”</a:t>
            </a:r>
            <a:endParaRPr lang="en-VN" sz="3200" kern="0" dirty="0">
              <a:latin typeface="Times New Roman" panose="02020603050405020304" pitchFamily="18" charset="0"/>
              <a:cs typeface="Times New Roman" panose="02020603050405020304" pitchFamily="18" charset="0"/>
            </a:endParaRPr>
          </a:p>
        </p:txBody>
      </p:sp>
      <p:sp>
        <p:nvSpPr>
          <p:cNvPr id="27" name="Title 6">
            <a:extLst>
              <a:ext uri="{FF2B5EF4-FFF2-40B4-BE49-F238E27FC236}">
                <a16:creationId xmlns:a16="http://schemas.microsoft.com/office/drawing/2014/main" id="{35A2B452-B795-F464-13D5-7149A6624727}"/>
              </a:ext>
            </a:extLst>
          </p:cNvPr>
          <p:cNvSpPr txBox="1">
            <a:spLocks/>
          </p:cNvSpPr>
          <p:nvPr/>
        </p:nvSpPr>
        <p:spPr>
          <a:xfrm>
            <a:off x="515692" y="4084477"/>
            <a:ext cx="9906847" cy="6105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Xác</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định</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vấn</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đề</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nhóm</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sẽ</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trình</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bày</a:t>
            </a:r>
            <a:r>
              <a:rPr lang="en-US" sz="3200" kern="0" dirty="0">
                <a:latin typeface="Times New Roman" panose="02020603050405020304" pitchFamily="18" charset="0"/>
                <a:cs typeface="Times New Roman" panose="02020603050405020304" pitchFamily="18" charset="0"/>
              </a:rPr>
              <a:t>.</a:t>
            </a:r>
            <a:endParaRPr lang="en-VN" sz="3200" kern="0" dirty="0">
              <a:latin typeface="Times New Roman" panose="02020603050405020304" pitchFamily="18" charset="0"/>
              <a:cs typeface="Times New Roman" panose="02020603050405020304" pitchFamily="18" charset="0"/>
            </a:endParaRPr>
          </a:p>
        </p:txBody>
      </p:sp>
      <p:sp>
        <p:nvSpPr>
          <p:cNvPr id="28" name="Title 6">
            <a:extLst>
              <a:ext uri="{FF2B5EF4-FFF2-40B4-BE49-F238E27FC236}">
                <a16:creationId xmlns:a16="http://schemas.microsoft.com/office/drawing/2014/main" id="{8F326BF6-18FD-EA0B-D7A1-BDED5E82A5F2}"/>
              </a:ext>
            </a:extLst>
          </p:cNvPr>
          <p:cNvSpPr txBox="1">
            <a:spLocks/>
          </p:cNvSpPr>
          <p:nvPr/>
        </p:nvSpPr>
        <p:spPr>
          <a:xfrm>
            <a:off x="515692" y="4892297"/>
            <a:ext cx="9906847" cy="6105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Chuẩn</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bị</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các</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phương</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tiện</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như</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tranh</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ảnh</a:t>
            </a:r>
            <a:r>
              <a:rPr lang="en-US" sz="3200" kern="0" dirty="0">
                <a:latin typeface="Times New Roman" panose="02020603050405020304" pitchFamily="18" charset="0"/>
                <a:cs typeface="Times New Roman" panose="02020603050405020304" pitchFamily="18" charset="0"/>
              </a:rPr>
              <a:t>, video... </a:t>
            </a:r>
            <a:r>
              <a:rPr lang="en-US" sz="3200" kern="0" dirty="0" err="1">
                <a:latin typeface="Times New Roman" panose="02020603050405020304" pitchFamily="18" charset="0"/>
                <a:cs typeface="Times New Roman" panose="02020603050405020304" pitchFamily="18" charset="0"/>
              </a:rPr>
              <a:t>máy</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chiếu</a:t>
            </a:r>
            <a:r>
              <a:rPr lang="en-US" sz="3200" kern="0" dirty="0">
                <a:latin typeface="Times New Roman" panose="02020603050405020304" pitchFamily="18" charset="0"/>
                <a:cs typeface="Times New Roman" panose="02020603050405020304" pitchFamily="18" charset="0"/>
              </a:rPr>
              <a:t>..</a:t>
            </a:r>
            <a:endParaRPr lang="en-VN" sz="3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2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Effect transition="in" filter="barn(inVertical)">
                                      <p:cBhvr>
                                        <p:cTn id="20" dur="500"/>
                                        <p:tgtEl>
                                          <p:spTgt spid="2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2"/>
          <p:cNvSpPr/>
          <p:nvPr/>
        </p:nvSpPr>
        <p:spPr>
          <a:xfrm rot="-5412303">
            <a:off x="1243332" y="3967801"/>
            <a:ext cx="4633092" cy="0"/>
          </a:xfrm>
          <a:prstGeom prst="line">
            <a:avLst/>
          </a:prstGeom>
          <a:ln w="47625" cap="flat">
            <a:solidFill>
              <a:srgbClr val="DD6444"/>
            </a:solidFill>
            <a:prstDash val="solid"/>
            <a:headEnd type="none" w="sm" len="sm"/>
            <a:tailEnd type="none" w="sm" len="sm"/>
          </a:ln>
        </p:spPr>
      </p:sp>
      <p:grpSp>
        <p:nvGrpSpPr>
          <p:cNvPr id="20" name="Group 20"/>
          <p:cNvGrpSpPr/>
          <p:nvPr/>
        </p:nvGrpSpPr>
        <p:grpSpPr>
          <a:xfrm>
            <a:off x="11658224" y="6231332"/>
            <a:ext cx="644685" cy="226552"/>
            <a:chOff x="0" y="0"/>
            <a:chExt cx="254690" cy="89502"/>
          </a:xfrm>
        </p:grpSpPr>
        <p:sp>
          <p:nvSpPr>
            <p:cNvPr id="21" name="Freeform 21"/>
            <p:cNvSpPr/>
            <p:nvPr/>
          </p:nvSpPr>
          <p:spPr>
            <a:xfrm>
              <a:off x="0" y="0"/>
              <a:ext cx="254690" cy="89502"/>
            </a:xfrm>
            <a:custGeom>
              <a:avLst/>
              <a:gdLst/>
              <a:ahLst/>
              <a:cxnLst/>
              <a:rect l="l" t="t" r="r" b="b"/>
              <a:pathLst>
                <a:path w="254690" h="89502">
                  <a:moveTo>
                    <a:pt x="0" y="0"/>
                  </a:moveTo>
                  <a:lnTo>
                    <a:pt x="254690" y="0"/>
                  </a:lnTo>
                  <a:lnTo>
                    <a:pt x="254690" y="89502"/>
                  </a:lnTo>
                  <a:lnTo>
                    <a:pt x="0" y="89502"/>
                  </a:lnTo>
                  <a:close/>
                </a:path>
              </a:pathLst>
            </a:custGeom>
            <a:solidFill>
              <a:srgbClr val="DD6444"/>
            </a:solidFill>
          </p:spPr>
        </p:sp>
        <p:sp>
          <p:nvSpPr>
            <p:cNvPr id="22" name="TextBox 22"/>
            <p:cNvSpPr txBox="1"/>
            <p:nvPr/>
          </p:nvSpPr>
          <p:spPr>
            <a:xfrm>
              <a:off x="0" y="-47625"/>
              <a:ext cx="254690" cy="137127"/>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9Slide04 Rokkitt SemiBold" panose="00000700000000000000" pitchFamily="2" charset="0"/>
                <a:ea typeface="+mn-ea"/>
                <a:cs typeface="+mn-cs"/>
              </a:endParaRPr>
            </a:p>
          </p:txBody>
        </p:sp>
      </p:grpSp>
      <p:sp>
        <p:nvSpPr>
          <p:cNvPr id="26" name="Freeform 9">
            <a:extLst>
              <a:ext uri="{FF2B5EF4-FFF2-40B4-BE49-F238E27FC236}">
                <a16:creationId xmlns:a16="http://schemas.microsoft.com/office/drawing/2014/main" id="{6567F2E3-1664-A305-1A2A-EDE5AEF4F509}"/>
              </a:ext>
            </a:extLst>
          </p:cNvPr>
          <p:cNvSpPr/>
          <p:nvPr/>
        </p:nvSpPr>
        <p:spPr>
          <a:xfrm>
            <a:off x="612702" y="4314001"/>
            <a:ext cx="2386772" cy="2255500"/>
          </a:xfrm>
          <a:custGeom>
            <a:avLst/>
            <a:gdLst/>
            <a:ahLst/>
            <a:cxnLst/>
            <a:rect l="l" t="t" r="r" b="b"/>
            <a:pathLst>
              <a:path w="2386772" h="2255500">
                <a:moveTo>
                  <a:pt x="0" y="0"/>
                </a:moveTo>
                <a:lnTo>
                  <a:pt x="2386773" y="0"/>
                </a:lnTo>
                <a:lnTo>
                  <a:pt x="2386773" y="2255500"/>
                </a:lnTo>
                <a:lnTo>
                  <a:pt x="0" y="2255500"/>
                </a:lnTo>
                <a:lnTo>
                  <a:pt x="0" y="0"/>
                </a:lnTo>
                <a:close/>
              </a:path>
            </a:pathLst>
          </a:custGeom>
          <a:blipFill>
            <a:blip r:embed="rId3"/>
            <a:stretch>
              <a:fillRect/>
            </a:stretch>
          </a:blipFill>
        </p:spPr>
      </p:sp>
      <p:grpSp>
        <p:nvGrpSpPr>
          <p:cNvPr id="11" name="Group 3"/>
          <p:cNvGrpSpPr/>
          <p:nvPr/>
        </p:nvGrpSpPr>
        <p:grpSpPr>
          <a:xfrm>
            <a:off x="-197717" y="1"/>
            <a:ext cx="11703917" cy="1182344"/>
            <a:chOff x="0" y="0"/>
            <a:chExt cx="4623770" cy="1107651"/>
          </a:xfrm>
        </p:grpSpPr>
        <p:sp>
          <p:nvSpPr>
            <p:cNvPr id="13" name="Freeform 4"/>
            <p:cNvSpPr/>
            <p:nvPr/>
          </p:nvSpPr>
          <p:spPr>
            <a:xfrm>
              <a:off x="0" y="0"/>
              <a:ext cx="4623770" cy="1107651"/>
            </a:xfrm>
            <a:custGeom>
              <a:avLst/>
              <a:gdLst/>
              <a:ahLst/>
              <a:cxnLst/>
              <a:rect l="l" t="t" r="r" b="b"/>
              <a:pathLst>
                <a:path w="4623770" h="1107651">
                  <a:moveTo>
                    <a:pt x="0" y="0"/>
                  </a:moveTo>
                  <a:lnTo>
                    <a:pt x="4623770" y="0"/>
                  </a:lnTo>
                  <a:lnTo>
                    <a:pt x="4623770" y="1107651"/>
                  </a:lnTo>
                  <a:lnTo>
                    <a:pt x="0" y="1107651"/>
                  </a:lnTo>
                  <a:close/>
                </a:path>
              </a:pathLst>
            </a:custGeom>
            <a:solidFill>
              <a:srgbClr val="FA9265"/>
            </a:solidFill>
          </p:spPr>
        </p:sp>
        <p:sp>
          <p:nvSpPr>
            <p:cNvPr id="14" name="TextBox 5"/>
            <p:cNvSpPr txBox="1"/>
            <p:nvPr/>
          </p:nvSpPr>
          <p:spPr>
            <a:xfrm>
              <a:off x="0" y="-47625"/>
              <a:ext cx="4623770" cy="1155276"/>
            </a:xfrm>
            <a:prstGeom prst="rect">
              <a:avLst/>
            </a:prstGeom>
          </p:spPr>
          <p:txBody>
            <a:bodyPr lIns="33867" tIns="33867" rIns="33867" bIns="33867" rtlCol="0" anchor="ctr"/>
            <a:lstStyle/>
            <a:p>
              <a:pPr marL="0" marR="0" lvl="0" indent="0" algn="ctr" defTabSz="914400" rtl="0" eaLnBrk="1" fontAlgn="auto" latinLnBrk="0" hangingPunct="1">
                <a:lnSpc>
                  <a:spcPts val="205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Title 1">
            <a:extLst>
              <a:ext uri="{FF2B5EF4-FFF2-40B4-BE49-F238E27FC236}">
                <a16:creationId xmlns:a16="http://schemas.microsoft.com/office/drawing/2014/main" id="{024EA004-A292-5AFC-334B-938784BDF095}"/>
              </a:ext>
            </a:extLst>
          </p:cNvPr>
          <p:cNvSpPr txBox="1">
            <a:spLocks/>
          </p:cNvSpPr>
          <p:nvPr/>
        </p:nvSpPr>
        <p:spPr>
          <a:xfrm>
            <a:off x="230753" y="233410"/>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a:solidFill>
                  <a:prstClr val="white"/>
                </a:solidFill>
                <a:latin typeface="Times New Roman" panose="02020603050405020304" pitchFamily="18" charset="0"/>
                <a:cs typeface="Times New Roman" panose="02020603050405020304" pitchFamily="18" charset="0"/>
              </a:rPr>
              <a:t>2. </a:t>
            </a:r>
            <a:r>
              <a:rPr lang="en-US" sz="3200" b="1" dirty="0" err="1">
                <a:solidFill>
                  <a:prstClr val="white"/>
                </a:solidFill>
                <a:latin typeface="Times New Roman" panose="02020603050405020304" pitchFamily="18" charset="0"/>
                <a:cs typeface="Times New Roman" panose="02020603050405020304" pitchFamily="18" charset="0"/>
              </a:rPr>
              <a:t>Tìm</a:t>
            </a:r>
            <a:r>
              <a:rPr lang="en-US" sz="3200" b="1" dirty="0">
                <a:solidFill>
                  <a:prstClr val="white"/>
                </a:solidFill>
                <a:latin typeface="Times New Roman" panose="02020603050405020304" pitchFamily="18" charset="0"/>
                <a:cs typeface="Times New Roman" panose="02020603050405020304" pitchFamily="18" charset="0"/>
              </a:rPr>
              <a:t> ý </a:t>
            </a:r>
            <a:r>
              <a:rPr lang="en-US" sz="3200" b="1" dirty="0" err="1">
                <a:solidFill>
                  <a:prstClr val="white"/>
                </a:solidFill>
                <a:latin typeface="Times New Roman" panose="02020603050405020304" pitchFamily="18" charset="0"/>
                <a:cs typeface="Times New Roman" panose="02020603050405020304" pitchFamily="18" charset="0"/>
              </a:rPr>
              <a:t>và</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lập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dàn</a:t>
            </a:r>
            <a:r>
              <a:rPr lang="en-US" sz="3200" b="1" dirty="0">
                <a:solidFill>
                  <a:prstClr val="white"/>
                </a:solidFill>
                <a:latin typeface="Times New Roman" panose="02020603050405020304" pitchFamily="18" charset="0"/>
                <a:cs typeface="Times New Roman" panose="02020603050405020304" pitchFamily="18" charset="0"/>
              </a:rPr>
              <a:t> ý</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B204910-DEF8-8EFD-579A-6BA617906658}"/>
              </a:ext>
            </a:extLst>
          </p:cNvPr>
          <p:cNvSpPr txBox="1"/>
          <p:nvPr/>
        </p:nvSpPr>
        <p:spPr>
          <a:xfrm>
            <a:off x="867459" y="1499994"/>
            <a:ext cx="1529586" cy="584775"/>
          </a:xfrm>
          <a:prstGeom prst="rect">
            <a:avLst/>
          </a:prstGeom>
          <a:noFill/>
        </p:spPr>
        <p:txBody>
          <a:bodyPr wrap="none" rtlCol="0">
            <a:spAutoFit/>
          </a:bodyPr>
          <a:lstStyle/>
          <a:p>
            <a:pPr defTabSz="1219170">
              <a:buClr>
                <a:srgbClr val="000000"/>
              </a:buClr>
            </a:pPr>
            <a:r>
              <a:rPr lang="en-US" sz="3200" b="1" kern="0" dirty="0">
                <a:latin typeface="Times New Roman" panose="02020603050405020304" pitchFamily="18" charset="0"/>
                <a:cs typeface="Times New Roman" panose="02020603050405020304" pitchFamily="18" charset="0"/>
                <a:sym typeface="Arial"/>
              </a:rPr>
              <a:t>* </a:t>
            </a:r>
            <a:r>
              <a:rPr lang="en-US" sz="3200" b="1" kern="0" dirty="0" err="1">
                <a:latin typeface="Times New Roman" panose="02020603050405020304" pitchFamily="18" charset="0"/>
                <a:cs typeface="Times New Roman" panose="02020603050405020304" pitchFamily="18" charset="0"/>
                <a:sym typeface="Arial"/>
              </a:rPr>
              <a:t>Tìm</a:t>
            </a:r>
            <a:r>
              <a:rPr lang="en-US" sz="3200" b="1" kern="0" dirty="0">
                <a:latin typeface="Times New Roman" panose="02020603050405020304" pitchFamily="18" charset="0"/>
                <a:cs typeface="Times New Roman" panose="02020603050405020304" pitchFamily="18" charset="0"/>
                <a:sym typeface="Arial"/>
              </a:rPr>
              <a:t> ý</a:t>
            </a:r>
          </a:p>
        </p:txBody>
      </p:sp>
      <p:sp>
        <p:nvSpPr>
          <p:cNvPr id="2" name="Rectangle 1"/>
          <p:cNvSpPr/>
          <p:nvPr/>
        </p:nvSpPr>
        <p:spPr>
          <a:xfrm>
            <a:off x="288115" y="2209172"/>
            <a:ext cx="3052668" cy="2062103"/>
          </a:xfrm>
          <a:prstGeom prst="rect">
            <a:avLst/>
          </a:prstGeom>
        </p:spPr>
        <p:txBody>
          <a:bodyPr wrap="square">
            <a:spAutoFit/>
          </a:bodyPr>
          <a:lstStyle/>
          <a:p>
            <a:pPr algn="just" defTabSz="1219170">
              <a:buClr>
                <a:srgbClr val="000000"/>
              </a:buClr>
            </a:pPr>
            <a:r>
              <a:rPr lang="en-US" sz="3200" kern="0" dirty="0" err="1">
                <a:solidFill>
                  <a:srgbClr val="FF0000"/>
                </a:solidFill>
                <a:latin typeface="Times New Roman" panose="02020603050405020304" pitchFamily="18" charset="0"/>
                <a:cs typeface="Times New Roman" panose="02020603050405020304" pitchFamily="18" charset="0"/>
                <a:sym typeface="Arial"/>
              </a:rPr>
              <a:t>Thủ</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pháp</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trào</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phúng</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trong</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đoạn</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trích</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kịch</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Đổi</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tên</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cho</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xã</a:t>
            </a:r>
            <a:r>
              <a:rPr lang="en-US" sz="3200" kern="0" dirty="0">
                <a:solidFill>
                  <a:srgbClr val="FF0000"/>
                </a:solidFill>
                <a:latin typeface="Times New Roman" panose="02020603050405020304" pitchFamily="18" charset="0"/>
                <a:cs typeface="Times New Roman" panose="02020603050405020304" pitchFamily="18" charset="0"/>
                <a:sym typeface="Arial"/>
              </a:rPr>
              <a:t>” </a:t>
            </a:r>
          </a:p>
        </p:txBody>
      </p:sp>
      <p:pic>
        <p:nvPicPr>
          <p:cNvPr id="4" name="Picture 3">
            <a:extLst>
              <a:ext uri="{FF2B5EF4-FFF2-40B4-BE49-F238E27FC236}">
                <a16:creationId xmlns:a16="http://schemas.microsoft.com/office/drawing/2014/main" id="{53F5DE1E-CB3C-7284-D544-D24C1F76B374}"/>
              </a:ext>
            </a:extLst>
          </p:cNvPr>
          <p:cNvPicPr>
            <a:picLocks noChangeAspect="1"/>
          </p:cNvPicPr>
          <p:nvPr/>
        </p:nvPicPr>
        <p:blipFill>
          <a:blip r:embed="rId4"/>
          <a:stretch>
            <a:fillRect/>
          </a:stretch>
        </p:blipFill>
        <p:spPr>
          <a:xfrm>
            <a:off x="5200035" y="1284164"/>
            <a:ext cx="3886815" cy="5522999"/>
          </a:xfrm>
          <a:prstGeom prst="rect">
            <a:avLst/>
          </a:prstGeom>
        </p:spPr>
      </p:pic>
    </p:spTree>
    <p:extLst>
      <p:ext uri="{BB962C8B-B14F-4D97-AF65-F5344CB8AC3E}">
        <p14:creationId xmlns:p14="http://schemas.microsoft.com/office/powerpoint/2010/main" val="39546675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B204910-DEF8-8EFD-579A-6BA617906658}"/>
              </a:ext>
            </a:extLst>
          </p:cNvPr>
          <p:cNvSpPr txBox="1"/>
          <p:nvPr/>
        </p:nvSpPr>
        <p:spPr>
          <a:xfrm>
            <a:off x="4787397" y="400239"/>
            <a:ext cx="2270173" cy="584775"/>
          </a:xfrm>
          <a:prstGeom prst="rect">
            <a:avLst/>
          </a:prstGeom>
          <a:noFill/>
        </p:spPr>
        <p:txBody>
          <a:bodyPr wrap="none" rtlCol="0">
            <a:spAutoFit/>
          </a:bodyPr>
          <a:lstStyle/>
          <a:p>
            <a:pPr defTabSz="1219170">
              <a:buClr>
                <a:srgbClr val="000000"/>
              </a:buClr>
            </a:pPr>
            <a:r>
              <a:rPr lang="en-US" sz="3200" b="1" kern="0" dirty="0">
                <a:latin typeface="Times New Roman" panose="02020603050405020304" pitchFamily="18" charset="0"/>
                <a:cs typeface="Times New Roman" panose="02020603050405020304" pitchFamily="18" charset="0"/>
                <a:sym typeface="Arial"/>
              </a:rPr>
              <a:t>* </a:t>
            </a:r>
            <a:r>
              <a:rPr lang="en-US" sz="3200" b="1" kern="0" dirty="0" err="1">
                <a:latin typeface="Times New Roman" panose="02020603050405020304" pitchFamily="18" charset="0"/>
                <a:cs typeface="Times New Roman" panose="02020603050405020304" pitchFamily="18" charset="0"/>
                <a:sym typeface="Arial"/>
              </a:rPr>
              <a:t>Lập</a:t>
            </a:r>
            <a:r>
              <a:rPr lang="en-US" sz="3200" b="1" kern="0" dirty="0">
                <a:latin typeface="Times New Roman" panose="02020603050405020304" pitchFamily="18" charset="0"/>
                <a:cs typeface="Times New Roman" panose="02020603050405020304" pitchFamily="18" charset="0"/>
                <a:sym typeface="Arial"/>
              </a:rPr>
              <a:t> </a:t>
            </a:r>
            <a:r>
              <a:rPr lang="en-US" sz="3200" b="1" kern="0" dirty="0" err="1">
                <a:latin typeface="Times New Roman" panose="02020603050405020304" pitchFamily="18" charset="0"/>
                <a:cs typeface="Times New Roman" panose="02020603050405020304" pitchFamily="18" charset="0"/>
                <a:sym typeface="Arial"/>
              </a:rPr>
              <a:t>dàn</a:t>
            </a:r>
            <a:r>
              <a:rPr lang="en-US" sz="3200" b="1" kern="0" dirty="0">
                <a:latin typeface="Times New Roman" panose="02020603050405020304" pitchFamily="18" charset="0"/>
                <a:cs typeface="Times New Roman" panose="02020603050405020304" pitchFamily="18" charset="0"/>
                <a:sym typeface="Arial"/>
              </a:rPr>
              <a:t> ý</a:t>
            </a:r>
          </a:p>
        </p:txBody>
      </p:sp>
      <p:graphicFrame>
        <p:nvGraphicFramePr>
          <p:cNvPr id="6" name="Table 5"/>
          <p:cNvGraphicFramePr>
            <a:graphicFrameLocks noGrp="1"/>
          </p:cNvGraphicFramePr>
          <p:nvPr>
            <p:extLst>
              <p:ext uri="{D42A27DB-BD31-4B8C-83A1-F6EECF244321}">
                <p14:modId xmlns:p14="http://schemas.microsoft.com/office/powerpoint/2010/main" val="3333322228"/>
              </p:ext>
            </p:extLst>
          </p:nvPr>
        </p:nvGraphicFramePr>
        <p:xfrm>
          <a:off x="386074" y="1299339"/>
          <a:ext cx="11386825" cy="4999544"/>
        </p:xfrm>
        <a:graphic>
          <a:graphicData uri="http://schemas.openxmlformats.org/drawingml/2006/table">
            <a:tbl>
              <a:tblPr>
                <a:tableStyleId>{5940675A-B579-460E-94D1-54222C63F5DA}</a:tableStyleId>
              </a:tblPr>
              <a:tblGrid>
                <a:gridCol w="1128425">
                  <a:extLst>
                    <a:ext uri="{9D8B030D-6E8A-4147-A177-3AD203B41FA5}">
                      <a16:colId xmlns:a16="http://schemas.microsoft.com/office/drawing/2014/main" val="396444653"/>
                    </a:ext>
                  </a:extLst>
                </a:gridCol>
                <a:gridCol w="10258400">
                  <a:extLst>
                    <a:ext uri="{9D8B030D-6E8A-4147-A177-3AD203B41FA5}">
                      <a16:colId xmlns:a16="http://schemas.microsoft.com/office/drawing/2014/main" val="3276409447"/>
                    </a:ext>
                  </a:extLst>
                </a:gridCol>
              </a:tblGrid>
              <a:tr h="905389">
                <a:tc>
                  <a:txBody>
                    <a:bodyPr/>
                    <a:lstStyle/>
                    <a:p>
                      <a:pPr algn="ctr"/>
                      <a:r>
                        <a:rPr lang="en-US" sz="2800" b="1" dirty="0" err="1">
                          <a:effectLst/>
                          <a:latin typeface="Times New Roman" panose="02020603050405020304" pitchFamily="18" charset="0"/>
                          <a:cs typeface="Times New Roman" panose="02020603050405020304" pitchFamily="18" charset="0"/>
                        </a:rPr>
                        <a:t>Mở</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bài</a:t>
                      </a:r>
                      <a:endParaRPr lang="en-US" sz="2800" b="1" dirty="0">
                        <a:effectLst/>
                        <a:latin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chào</a:t>
                      </a:r>
                      <a:endParaRPr lang="en-US" sz="2800" baseline="0" dirty="0">
                        <a:effectLst/>
                        <a:latin typeface="Times New Roman" panose="02020603050405020304" pitchFamily="18" charset="0"/>
                        <a:cs typeface="Times New Roman" panose="02020603050405020304" pitchFamily="18" charset="0"/>
                      </a:endParaRPr>
                    </a:p>
                    <a:p>
                      <a:pPr algn="just"/>
                      <a:r>
                        <a:rPr lang="en-US" sz="2800" baseline="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a:t>
                      </a:r>
                    </a:p>
                  </a:txBody>
                  <a:tcPr>
                    <a:solidFill>
                      <a:schemeClr val="bg1"/>
                    </a:solidFill>
                  </a:tcPr>
                </a:tc>
                <a:extLst>
                  <a:ext uri="{0D108BD9-81ED-4DB2-BD59-A6C34878D82A}">
                    <a16:rowId xmlns:a16="http://schemas.microsoft.com/office/drawing/2014/main" val="589122319"/>
                  </a:ext>
                </a:extLst>
              </a:tr>
              <a:tr h="1829624">
                <a:tc>
                  <a:txBody>
                    <a:bodyPr/>
                    <a:lstStyle/>
                    <a:p>
                      <a:pPr algn="ctr"/>
                      <a:r>
                        <a:rPr lang="en-US" sz="2800" b="1" dirty="0" err="1">
                          <a:effectLst/>
                          <a:latin typeface="Times New Roman" panose="02020603050405020304" pitchFamily="18" charset="0"/>
                          <a:cs typeface="Times New Roman" panose="02020603050405020304" pitchFamily="18" charset="0"/>
                        </a:rPr>
                        <a:t>Thân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bài</a:t>
                      </a:r>
                      <a:endParaRPr lang="en-US" sz="2800" b="1" dirty="0">
                        <a:effectLst/>
                        <a:latin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algn="just"/>
                      <a:r>
                        <a:rPr lang="vi-VN" sz="2800" dirty="0">
                          <a:effectLst/>
                          <a:latin typeface="Times New Roman" panose="02020603050405020304" pitchFamily="18" charset="0"/>
                          <a:cs typeface="Times New Roman" panose="02020603050405020304" pitchFamily="18" charset="0"/>
                        </a:rPr>
                        <a:t>+ Nêu lên một số biểu hiện của thủ pháp trào phúng có trong đoạn trích (ví dụ: tình huống, nhân vật, bối cảnh...).</a:t>
                      </a:r>
                    </a:p>
                    <a:p>
                      <a:pPr algn="just"/>
                      <a:r>
                        <a:rPr lang="vi-VN" sz="2800" dirty="0">
                          <a:effectLst/>
                          <a:latin typeface="Times New Roman" panose="02020603050405020304" pitchFamily="18" charset="0"/>
                          <a:cs typeface="Times New Roman" panose="02020603050405020304" pitchFamily="18" charset="0"/>
                        </a:rPr>
                        <a:t>+ Lí giải về ý nghĩa, tác dụng của thủ pháp trào phúng đối với việc thể hiện nội dung, tư tưởng của đoạn trích.</a:t>
                      </a:r>
                    </a:p>
                  </a:txBody>
                  <a:tcPr>
                    <a:solidFill>
                      <a:schemeClr val="bg1"/>
                    </a:solidFill>
                  </a:tcPr>
                </a:tc>
                <a:extLst>
                  <a:ext uri="{0D108BD9-81ED-4DB2-BD59-A6C34878D82A}">
                    <a16:rowId xmlns:a16="http://schemas.microsoft.com/office/drawing/2014/main" val="3945742964"/>
                  </a:ext>
                </a:extLst>
              </a:tr>
              <a:tr h="1681437">
                <a:tc>
                  <a:txBody>
                    <a:bodyPr/>
                    <a:lstStyle/>
                    <a:p>
                      <a:pPr algn="ctr"/>
                      <a:r>
                        <a:rPr lang="en-US" sz="2800" b="1" dirty="0" err="1">
                          <a:effectLst/>
                          <a:latin typeface="Times New Roman" panose="02020603050405020304" pitchFamily="18" charset="0"/>
                          <a:cs typeface="Times New Roman" panose="02020603050405020304" pitchFamily="18" charset="0"/>
                        </a:rPr>
                        <a:t>Kết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bài</a:t>
                      </a:r>
                      <a:endParaRPr lang="en-US" sz="2800" b="1" dirty="0">
                        <a:effectLst/>
                        <a:latin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đậm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bi </a:t>
                      </a:r>
                      <a:r>
                        <a:rPr lang="en-US" sz="2800" dirty="0" err="1">
                          <a:effectLst/>
                          <a:latin typeface="Times New Roman" panose="02020603050405020304" pitchFamily="18" charset="0"/>
                          <a:cs typeface="Times New Roman" panose="02020603050405020304" pitchFamily="18" charset="0"/>
                        </a:rPr>
                        <a:t>hài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endParaRPr lang="en-US" sz="2800" dirty="0">
                        <a:effectLst/>
                        <a:latin typeface="Times New Roman" panose="02020603050405020304" pitchFamily="18" charset="0"/>
                        <a:cs typeface="Times New Roman" panose="02020603050405020304" pitchFamily="18" charset="0"/>
                      </a:endParaRPr>
                    </a:p>
                    <a:p>
                      <a:pPr algn="just"/>
                      <a:r>
                        <a:rPr lang="en-US" sz="2800" dirty="0">
                          <a:effectLst/>
                          <a:latin typeface="Times New Roman" panose="02020603050405020304" pitchFamily="18" charset="0"/>
                          <a:cs typeface="Times New Roman" panose="02020603050405020304" pitchFamily="18" charset="0"/>
                        </a:rPr>
                        <a:t>+ Xin ý</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kiến</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nhận</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xét</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lời</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cảm</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ơn</a:t>
                      </a:r>
                      <a:endParaRPr lang="en-US" sz="2800" dirty="0">
                        <a:effectLst/>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26603913"/>
                  </a:ext>
                </a:extLst>
              </a:tr>
            </a:tbl>
          </a:graphicData>
        </a:graphic>
      </p:graphicFrame>
      <p:grpSp>
        <p:nvGrpSpPr>
          <p:cNvPr id="29" name="Group 3"/>
          <p:cNvGrpSpPr/>
          <p:nvPr/>
        </p:nvGrpSpPr>
        <p:grpSpPr>
          <a:xfrm>
            <a:off x="685800" y="634943"/>
            <a:ext cx="3934953" cy="1598045"/>
            <a:chOff x="0" y="-158578"/>
            <a:chExt cx="1554545" cy="631326"/>
          </a:xfrm>
        </p:grpSpPr>
        <p:sp>
          <p:nvSpPr>
            <p:cNvPr id="33" name="Freeform 4"/>
            <p:cNvSpPr/>
            <p:nvPr/>
          </p:nvSpPr>
          <p:spPr>
            <a:xfrm>
              <a:off x="767642" y="-158578"/>
              <a:ext cx="786903" cy="110953"/>
            </a:xfrm>
            <a:custGeom>
              <a:avLst/>
              <a:gdLst/>
              <a:ahLst/>
              <a:cxnLst/>
              <a:rect l="l" t="t" r="r" b="b"/>
              <a:pathLst>
                <a:path w="98282" h="472748">
                  <a:moveTo>
                    <a:pt x="0" y="0"/>
                  </a:moveTo>
                  <a:lnTo>
                    <a:pt x="98282" y="0"/>
                  </a:lnTo>
                  <a:lnTo>
                    <a:pt x="98282" y="472748"/>
                  </a:lnTo>
                  <a:lnTo>
                    <a:pt x="0" y="472748"/>
                  </a:lnTo>
                  <a:close/>
                </a:path>
              </a:pathLst>
            </a:custGeom>
            <a:solidFill>
              <a:srgbClr val="DD6444"/>
            </a:solidFill>
          </p:spPr>
        </p:sp>
        <p:sp>
          <p:nvSpPr>
            <p:cNvPr id="34" name="TextBox 5"/>
            <p:cNvSpPr txBox="1"/>
            <p:nvPr/>
          </p:nvSpPr>
          <p:spPr>
            <a:xfrm>
              <a:off x="0" y="-47625"/>
              <a:ext cx="98282" cy="520373"/>
            </a:xfrm>
            <a:prstGeom prst="rect">
              <a:avLst/>
            </a:prstGeom>
          </p:spPr>
          <p:txBody>
            <a:bodyPr lIns="33867" tIns="33867" rIns="33867" bIns="33867" rtlCol="0" anchor="ctr"/>
            <a:lstStyle/>
            <a:p>
              <a:pPr algn="ctr">
                <a:lnSpc>
                  <a:spcPts val="2053"/>
                </a:lnSpc>
              </a:pPr>
              <a:endParaRPr sz="1200"/>
            </a:p>
          </p:txBody>
        </p:sp>
      </p:grpSp>
    </p:spTree>
    <p:extLst>
      <p:ext uri="{BB962C8B-B14F-4D97-AF65-F5344CB8AC3E}">
        <p14:creationId xmlns:p14="http://schemas.microsoft.com/office/powerpoint/2010/main" val="2052291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3916</TotalTime>
  <Words>1222</Words>
  <Application>Microsoft Office PowerPoint</Application>
  <PresentationFormat>Widescreen</PresentationFormat>
  <Paragraphs>144</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#9Slide03 Arima Madurai</vt:lpstr>
      <vt:lpstr>#9Slide03 SFU Helvetica Black</vt:lpstr>
      <vt:lpstr>#9Slide04 Podkova Medium</vt:lpstr>
      <vt:lpstr>#9Slide04 Pridi Light</vt:lpstr>
      <vt:lpstr>#9Slide04 Rokkitt SemiBold</vt:lpstr>
      <vt:lpstr>#9Slide05 SVNZelda</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Inspiron 5320</dc:creator>
  <cp:lastModifiedBy>Admin</cp:lastModifiedBy>
  <cp:revision>37</cp:revision>
  <dcterms:created xsi:type="dcterms:W3CDTF">2024-02-01T15:56:42Z</dcterms:created>
  <dcterms:modified xsi:type="dcterms:W3CDTF">2024-03-18T01:42:38Z</dcterms:modified>
</cp:coreProperties>
</file>