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33"/>
  </p:notesMasterIdLst>
  <p:sldIdLst>
    <p:sldId id="288" r:id="rId6"/>
    <p:sldId id="262" r:id="rId7"/>
    <p:sldId id="263" r:id="rId8"/>
    <p:sldId id="256" r:id="rId9"/>
    <p:sldId id="270" r:id="rId10"/>
    <p:sldId id="271" r:id="rId11"/>
    <p:sldId id="272" r:id="rId12"/>
    <p:sldId id="273" r:id="rId13"/>
    <p:sldId id="257" r:id="rId14"/>
    <p:sldId id="268" r:id="rId15"/>
    <p:sldId id="267" r:id="rId16"/>
    <p:sldId id="269" r:id="rId17"/>
    <p:sldId id="260" r:id="rId18"/>
    <p:sldId id="289"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90" r:id="rId32"/>
  </p:sldIdLst>
  <p:sldSz cx="18288000" cy="10287000"/>
  <p:notesSz cx="6858000" cy="9144000"/>
  <p:embeddedFontLst>
    <p:embeddedFont>
      <p:font typeface="等线" panose="02010600030101010101" pitchFamily="2" charset="-122"/>
      <p:regular r:id="rId34"/>
    </p:embeddedFont>
    <p:embeddedFont>
      <p:font typeface="#9Slide05 Agile Script Calligra" panose="03070402050302030203" pitchFamily="66" charset="0"/>
      <p:regular r:id="rId35"/>
    </p:embeddedFont>
    <p:embeddedFont>
      <p:font typeface="#9Slide05 Dancing Script" panose="03080800040507000D00" pitchFamily="66" charset="0"/>
      <p:bold r:id="rId36"/>
    </p:embeddedFont>
    <p:embeddedFont>
      <p:font typeface="#9Slide05 VL Fadilla" pitchFamily="2" charset="0"/>
      <p:regular r:id="rId37"/>
    </p:embeddedFont>
    <p:embeddedFont>
      <p:font typeface="Calibri" panose="020F0502020204030204" pitchFamily="3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Tahoma" panose="020B0604030504040204" pitchFamily="34" charset="0"/>
      <p:regular r:id="rId50"/>
      <p:bold r:id="rId51"/>
    </p:embeddedFont>
    <p:embeddedFont>
      <p:font typeface="Viner Hand ITC" panose="03070502030502020203" pitchFamily="66"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7AF6C"/>
    <a:srgbClr val="F5F1EC"/>
    <a:srgbClr val="F49F00"/>
    <a:srgbClr val="2E3137"/>
    <a:srgbClr val="3A352E"/>
    <a:srgbClr val="645D57"/>
    <a:srgbClr val="FFFFFF"/>
    <a:srgbClr val="C1272D"/>
    <a:srgbClr val="654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46" d="100"/>
          <a:sy n="46" d="100"/>
        </p:scale>
        <p:origin x="543"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A5F30-69AA-448E-AD88-BEB5D243261E}"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F8BEE-4E2D-4924-A075-94A020EE8DB0}" type="slidenum">
              <a:rPr lang="en-US" smtClean="0"/>
              <a:t>‹#›</a:t>
            </a:fld>
            <a:endParaRPr lang="en-US"/>
          </a:p>
        </p:txBody>
      </p:sp>
    </p:spTree>
    <p:extLst>
      <p:ext uri="{BB962C8B-B14F-4D97-AF65-F5344CB8AC3E}">
        <p14:creationId xmlns:p14="http://schemas.microsoft.com/office/powerpoint/2010/main" val="381781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EEA27-9B60-449A-A7D0-859B41D76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61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94F4F"/>
                </a:solidFill>
                <a:effectLst/>
                <a:latin typeface="Roboto" panose="02000000000000000000" pitchFamily="2" charset="0"/>
              </a:rPr>
              <a:t>VB: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Open Sans" panose="020B0606030504020204" pitchFamily="34" charset="0"/>
              </a:rPr>
              <a:t>Nhà thơ Lò Ngân Sủn – người con của núi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111111"/>
                </a:solidFill>
                <a:effectLst/>
                <a:latin typeface="Open Sans" panose="020B0606030504020204" pitchFamily="34" charset="0"/>
              </a:rPr>
              <a:t>Vẻ</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đẹp</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giản</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dị</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và</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chân</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thật</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của</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Quê</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nội</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Trần</a:t>
            </a:r>
            <a:r>
              <a:rPr lang="en-US" b="0" i="0" dirty="0">
                <a:solidFill>
                  <a:srgbClr val="111111"/>
                </a:solidFill>
                <a:effectLst/>
                <a:latin typeface="Open Sans" panose="020B0606030504020204" pitchFamily="34" charset="0"/>
              </a:rPr>
              <a:t> Thanh </a:t>
            </a:r>
            <a:r>
              <a:rPr lang="en-US" b="0" i="0" dirty="0" err="1">
                <a:solidFill>
                  <a:srgbClr val="111111"/>
                </a:solidFill>
                <a:effectLst/>
                <a:latin typeface="Open Sans" panose="020B0606030504020204" pitchFamily="34" charset="0"/>
              </a:rPr>
              <a:t>Địch</a:t>
            </a:r>
            <a:r>
              <a:rPr lang="en-US" b="0" i="0" dirty="0">
                <a:solidFill>
                  <a:srgbClr val="111111"/>
                </a:solidFill>
                <a:effectLs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94F4F"/>
                </a:solidFill>
                <a:effectLst/>
                <a:latin typeface="Roboto" panose="02000000000000000000" pitchFamily="2" charset="0"/>
              </a:rPr>
              <a:t>…</a:t>
            </a:r>
          </a:p>
          <a:p>
            <a:pPr algn="l"/>
            <a:r>
              <a:rPr lang="vi-VN" b="0" i="0" dirty="0">
                <a:solidFill>
                  <a:srgbClr val="594F4F"/>
                </a:solidFill>
                <a:effectLst/>
                <a:latin typeface="Roboto" panose="02000000000000000000" pitchFamily="2" charset="0"/>
              </a:rPr>
              <a:t>- Nghị luận xã hội: vấn đề nghị luận là các hiện tượng đời sống hoặc một tư tưởng đạo lí, đều là các vấn đề xã hội.</a:t>
            </a:r>
          </a:p>
          <a:p>
            <a:pPr algn="l"/>
            <a:r>
              <a:rPr lang="vi-VN" b="0" i="0" dirty="0">
                <a:solidFill>
                  <a:srgbClr val="594F4F"/>
                </a:solidFill>
                <a:effectLst/>
                <a:latin typeface="Roboto" panose="02000000000000000000" pitchFamily="2" charset="0"/>
              </a:rPr>
              <a:t>- Nghị luận văn học: vấn đề nghị luận là vấn đề trong tác phẩm văn học và chúng ta phải dựa vào tác phẩm để làm sáng tỏ vấn đề nghị luận.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3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EC404-2646-49C9-B8D9-DD3BBBAAB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80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145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062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282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964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8385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9791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tuỳ</a:t>
            </a:r>
            <a:r>
              <a:rPr lang="en-US" baseline="0" dirty="0"/>
              <a:t> </a:t>
            </a:r>
            <a:r>
              <a:rPr lang="en-US" baseline="0" dirty="0" err="1"/>
              <a:t>chọn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Sau</a:t>
            </a:r>
            <a:r>
              <a:rPr lang="en-US" baseline="0" dirty="0"/>
              <a:t> </a:t>
            </a:r>
            <a:r>
              <a:rPr lang="en-US" baseline="0" dirty="0" err="1"/>
              <a:t>khi</a:t>
            </a:r>
            <a:r>
              <a:rPr lang="en-US" baseline="0" dirty="0"/>
              <a:t> </a:t>
            </a:r>
            <a:r>
              <a:rPr lang="en-US" baseline="0" dirty="0" err="1"/>
              <a:t>chọn</a:t>
            </a:r>
            <a:r>
              <a:rPr lang="en-US" baseline="0" dirty="0"/>
              <a:t> </a:t>
            </a:r>
            <a:r>
              <a:rPr lang="en-US" baseline="0" dirty="0" err="1"/>
              <a:t>hể</a:t>
            </a:r>
            <a:r>
              <a:rPr lang="en-US" baseline="0" dirty="0"/>
              <a:t> </a:t>
            </a:r>
            <a:r>
              <a:rPr lang="en-US" baseline="0" dirty="0" err="1"/>
              <a:t>hộp</a:t>
            </a:r>
            <a:r>
              <a:rPr lang="en-US" baseline="0" dirty="0"/>
              <a:t> </a:t>
            </a:r>
            <a:r>
              <a:rPr lang="en-US" baseline="0" dirty="0" err="1"/>
              <a:t>vàng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a:t>
            </a:r>
            <a:r>
              <a:rPr lang="en-US" baseline="0" dirty="0" err="1"/>
              <a:t>cậu</a:t>
            </a:r>
            <a:r>
              <a:rPr lang="en-US" baseline="0" dirty="0"/>
              <a:t> </a:t>
            </a:r>
            <a:r>
              <a:rPr lang="en-US" baseline="0" dirty="0" err="1"/>
              <a:t>bé</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94854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1479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2347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6240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0270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65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477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EC404-2646-49C9-B8D9-DD3BBBAAB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2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EC404-2646-49C9-B8D9-DD3BBBAAB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880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92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70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05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4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95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2F6C1-DD13-44F4-A462-6170C0CEE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876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977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4739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5556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5753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810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250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012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219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2770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6554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8399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498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20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421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9157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3905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4546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599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35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8324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0715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3080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2"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308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931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8"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8" y="4360072"/>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8022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2"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950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4"/>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4"/>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542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4450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6996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499"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701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4"/>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3013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3027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1933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514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7768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9658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1062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458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8727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6424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4777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452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0420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941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F0">
            <a:alpha val="6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5332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F0">
            <a:alpha val="6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3502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2"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2"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2"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326" rtl="0" eaLnBrk="1" fontAlgn="auto" latinLnBrk="0" hangingPunct="1">
              <a:lnSpc>
                <a:spcPct val="100000"/>
              </a:lnSpc>
              <a:spcBef>
                <a:spcPts val="0"/>
              </a:spcBef>
              <a:spcAft>
                <a:spcPts val="0"/>
              </a:spcAft>
              <a:buClrTx/>
              <a:buSzTx/>
              <a:buFontTx/>
              <a:buNone/>
              <a:tabLst/>
              <a:defRPr/>
            </a:pPr>
            <a:fld id="{3DACA53A-A608-4778-9F87-1A385BBEA640}"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326" rtl="0" eaLnBrk="1" fontAlgn="auto" latinLnBrk="0" hangingPunct="1">
                <a:lnSpc>
                  <a:spcPct val="100000"/>
                </a:lnSpc>
                <a:spcBef>
                  <a:spcPts val="0"/>
                </a:spcBef>
                <a:spcAft>
                  <a:spcPts val="0"/>
                </a:spcAft>
                <a:buClrTx/>
                <a:buSzTx/>
                <a:buFontTx/>
                <a:buNone/>
                <a:tabLst/>
                <a:defRPr/>
              </a:pPr>
              <a:t>3/19/2024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248402"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3106402"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326" rtl="0" eaLnBrk="1" fontAlgn="auto" latinLnBrk="0" hangingPunct="1">
              <a:lnSpc>
                <a:spcPct val="100000"/>
              </a:lnSpc>
              <a:spcBef>
                <a:spcPts val="0"/>
              </a:spcBef>
              <a:spcAft>
                <a:spcPts val="0"/>
              </a:spcAft>
              <a:buClrTx/>
              <a:buSzTx/>
              <a:buFontTx/>
              <a:buNone/>
              <a:tabLst/>
              <a:defRPr/>
            </a:pPr>
            <a:fld id="{44175C16-7DD3-42DA-9CD1-D443B9193B83}"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2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9136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099"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2137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slideLayout" Target="../slideLayouts/slideLayout34.xml"/><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g"/><Relationship Id="rId10" Type="http://schemas.openxmlformats.org/officeDocument/2006/relationships/image" Target="../media/image21.png"/><Relationship Id="rId4" Type="http://schemas.openxmlformats.org/officeDocument/2006/relationships/notesSlide" Target="../notesSlides/notesSlide16.xml"/><Relationship Id="rId9" Type="http://schemas.microsoft.com/office/2007/relationships/hdphoto" Target="../media/hdphoto2.wdp"/><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3" Type="http://schemas.openxmlformats.org/officeDocument/2006/relationships/slideLayout" Target="../slideLayouts/slideLayout34.xm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21.png"/><Relationship Id="rId5" Type="http://schemas.openxmlformats.org/officeDocument/2006/relationships/image" Target="../media/image18.jpg"/><Relationship Id="rId15" Type="http://schemas.openxmlformats.org/officeDocument/2006/relationships/image" Target="../media/image26.png"/><Relationship Id="rId10" Type="http://schemas.microsoft.com/office/2007/relationships/hdphoto" Target="../media/hdphoto2.wdp"/><Relationship Id="rId4" Type="http://schemas.openxmlformats.org/officeDocument/2006/relationships/notesSlide" Target="../notesSlides/notesSlide17.xml"/><Relationship Id="rId9" Type="http://schemas.openxmlformats.org/officeDocument/2006/relationships/image" Target="../media/image20.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0.xml"/><Relationship Id="rId18" Type="http://schemas.openxmlformats.org/officeDocument/2006/relationships/image" Target="../media/image33.png"/><Relationship Id="rId26" Type="http://schemas.openxmlformats.org/officeDocument/2006/relationships/image" Target="../media/image38.png"/><Relationship Id="rId3" Type="http://schemas.openxmlformats.org/officeDocument/2006/relationships/slide" Target="slide25.xml"/><Relationship Id="rId21" Type="http://schemas.openxmlformats.org/officeDocument/2006/relationships/image" Target="../media/image34.png"/><Relationship Id="rId7" Type="http://schemas.microsoft.com/office/2007/relationships/hdphoto" Target="../media/hdphoto4.wdp"/><Relationship Id="rId12" Type="http://schemas.microsoft.com/office/2007/relationships/hdphoto" Target="../media/hdphoto5.wdp"/><Relationship Id="rId17" Type="http://schemas.microsoft.com/office/2007/relationships/hdphoto" Target="../media/hdphoto6.wdp"/><Relationship Id="rId25" Type="http://schemas.openxmlformats.org/officeDocument/2006/relationships/image" Target="../media/image37.png"/><Relationship Id="rId33" Type="http://schemas.microsoft.com/office/2007/relationships/hdphoto" Target="../media/hdphoto1.wdp"/><Relationship Id="rId2" Type="http://schemas.openxmlformats.org/officeDocument/2006/relationships/notesSlide" Target="../notesSlides/notesSlide18.xml"/><Relationship Id="rId16" Type="http://schemas.openxmlformats.org/officeDocument/2006/relationships/image" Target="../media/image32.png"/><Relationship Id="rId20" Type="http://schemas.openxmlformats.org/officeDocument/2006/relationships/slide" Target="slide21.xml"/><Relationship Id="rId29"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8.png"/><Relationship Id="rId11" Type="http://schemas.openxmlformats.org/officeDocument/2006/relationships/image" Target="../media/image30.png"/><Relationship Id="rId24" Type="http://schemas.openxmlformats.org/officeDocument/2006/relationships/image" Target="../media/image36.png"/><Relationship Id="rId32" Type="http://schemas.openxmlformats.org/officeDocument/2006/relationships/image" Target="../media/image19.png"/><Relationship Id="rId5" Type="http://schemas.openxmlformats.org/officeDocument/2006/relationships/slide" Target="slide19.xml"/><Relationship Id="rId15" Type="http://schemas.openxmlformats.org/officeDocument/2006/relationships/slide" Target="slide23.xml"/><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slide" Target="slide24.xml"/><Relationship Id="rId19" Type="http://schemas.microsoft.com/office/2007/relationships/hdphoto" Target="../media/hdphoto7.wdp"/><Relationship Id="rId31" Type="http://schemas.openxmlformats.org/officeDocument/2006/relationships/slide" Target="slide26.xml"/><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image" Target="../media/image31.png"/><Relationship Id="rId22" Type="http://schemas.microsoft.com/office/2007/relationships/hdphoto" Target="../media/hdphoto8.wdp"/><Relationship Id="rId27" Type="http://schemas.openxmlformats.org/officeDocument/2006/relationships/image" Target="../media/image39.png"/><Relationship Id="rId30"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3.png"/><Relationship Id="rId3" Type="http://schemas.openxmlformats.org/officeDocument/2006/relationships/slideLayout" Target="../slideLayouts/slideLayout34.xml"/><Relationship Id="rId7" Type="http://schemas.openxmlformats.org/officeDocument/2006/relationships/slide" Target="slide18.xml"/><Relationship Id="rId12" Type="http://schemas.openxmlformats.org/officeDocument/2006/relationships/image" Target="../media/image4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41.jpg"/><Relationship Id="rId15" Type="http://schemas.openxmlformats.org/officeDocument/2006/relationships/image" Target="../media/image26.png"/><Relationship Id="rId10" Type="http://schemas.openxmlformats.org/officeDocument/2006/relationships/image" Target="../media/image20.png"/><Relationship Id="rId4" Type="http://schemas.openxmlformats.org/officeDocument/2006/relationships/notesSlide" Target="../notesSlides/notesSlide19.xml"/><Relationship Id="rId9" Type="http://schemas.microsoft.com/office/2007/relationships/hdphoto" Target="../media/hdphoto1.wdp"/><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slideLayout" Target="../slideLayouts/slideLayout34.xml"/><Relationship Id="rId7" Type="http://schemas.openxmlformats.org/officeDocument/2006/relationships/image" Target="../media/image20.png"/><Relationship Id="rId12" Type="http://schemas.openxmlformats.org/officeDocument/2006/relationships/image" Target="../media/image2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image" Target="../media/image41.jpg"/><Relationship Id="rId15" Type="http://schemas.microsoft.com/office/2007/relationships/hdphoto" Target="../media/hdphoto1.wdp"/><Relationship Id="rId10" Type="http://schemas.openxmlformats.org/officeDocument/2006/relationships/image" Target="../media/image43.png"/><Relationship Id="rId4" Type="http://schemas.openxmlformats.org/officeDocument/2006/relationships/notesSlide" Target="../notesSlides/notesSlide20.xml"/><Relationship Id="rId9" Type="http://schemas.openxmlformats.org/officeDocument/2006/relationships/image" Target="../media/image42.png"/><Relationship Id="rId1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slideLayout" Target="../slideLayouts/slideLayout34.xml"/><Relationship Id="rId7" Type="http://schemas.openxmlformats.org/officeDocument/2006/relationships/image" Target="../media/image20.png"/><Relationship Id="rId12" Type="http://schemas.openxmlformats.org/officeDocument/2006/relationships/image" Target="../media/image2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image" Target="../media/image41.jpg"/><Relationship Id="rId15" Type="http://schemas.microsoft.com/office/2007/relationships/hdphoto" Target="../media/hdphoto1.wdp"/><Relationship Id="rId10" Type="http://schemas.openxmlformats.org/officeDocument/2006/relationships/image" Target="../media/image43.png"/><Relationship Id="rId4" Type="http://schemas.openxmlformats.org/officeDocument/2006/relationships/notesSlide" Target="../notesSlides/notesSlide21.xml"/><Relationship Id="rId9" Type="http://schemas.openxmlformats.org/officeDocument/2006/relationships/image" Target="../media/image42.pn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slideLayout" Target="../slideLayouts/slideLayout34.xml"/><Relationship Id="rId7" Type="http://schemas.openxmlformats.org/officeDocument/2006/relationships/image" Target="../media/image20.png"/><Relationship Id="rId12" Type="http://schemas.openxmlformats.org/officeDocument/2006/relationships/image" Target="../media/image2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image" Target="../media/image41.jpg"/><Relationship Id="rId15" Type="http://schemas.microsoft.com/office/2007/relationships/hdphoto" Target="../media/hdphoto1.wdp"/><Relationship Id="rId10" Type="http://schemas.openxmlformats.org/officeDocument/2006/relationships/image" Target="../media/image43.png"/><Relationship Id="rId4" Type="http://schemas.openxmlformats.org/officeDocument/2006/relationships/notesSlide" Target="../notesSlides/notesSlide22.xml"/><Relationship Id="rId9" Type="http://schemas.openxmlformats.org/officeDocument/2006/relationships/image" Target="../media/image42.png"/><Relationship Id="rId1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slideLayout" Target="../slideLayouts/slideLayout34.xml"/><Relationship Id="rId7" Type="http://schemas.openxmlformats.org/officeDocument/2006/relationships/image" Target="../media/image20.png"/><Relationship Id="rId12" Type="http://schemas.openxmlformats.org/officeDocument/2006/relationships/image" Target="../media/image2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image" Target="../media/image41.jpg"/><Relationship Id="rId15" Type="http://schemas.microsoft.com/office/2007/relationships/hdphoto" Target="../media/hdphoto1.wdp"/><Relationship Id="rId10" Type="http://schemas.openxmlformats.org/officeDocument/2006/relationships/image" Target="../media/image43.png"/><Relationship Id="rId4" Type="http://schemas.openxmlformats.org/officeDocument/2006/relationships/notesSlide" Target="../notesSlides/notesSlide23.xml"/><Relationship Id="rId9" Type="http://schemas.openxmlformats.org/officeDocument/2006/relationships/image" Target="../media/image42.png"/><Relationship Id="rId1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9.png"/><Relationship Id="rId3" Type="http://schemas.openxmlformats.org/officeDocument/2006/relationships/slideLayout" Target="../slideLayouts/slideLayout34.xml"/><Relationship Id="rId7" Type="http://schemas.microsoft.com/office/2007/relationships/hdphoto" Target="../media/hdphoto2.wdp"/><Relationship Id="rId12" Type="http://schemas.openxmlformats.org/officeDocument/2006/relationships/slide" Target="slide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image" Target="../media/image41.jpg"/><Relationship Id="rId9" Type="http://schemas.openxmlformats.org/officeDocument/2006/relationships/image" Target="../media/image43.png"/><Relationship Id="rId1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9.png"/><Relationship Id="rId3" Type="http://schemas.openxmlformats.org/officeDocument/2006/relationships/slideLayout" Target="../slideLayouts/slideLayout34.xml"/><Relationship Id="rId7" Type="http://schemas.microsoft.com/office/2007/relationships/hdphoto" Target="../media/hdphoto2.wdp"/><Relationship Id="rId12" Type="http://schemas.openxmlformats.org/officeDocument/2006/relationships/slide" Target="slide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image" Target="../media/image41.jpg"/><Relationship Id="rId9" Type="http://schemas.openxmlformats.org/officeDocument/2006/relationships/image" Target="../media/image43.pn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slideLayout" Target="../slideLayouts/slideLayout34.xml"/><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notesSlide" Target="../notesSlides/notesSlide24.xml"/><Relationship Id="rId9" Type="http://schemas.microsoft.com/office/2007/relationships/hdphoto" Target="../media/hdphoto2.wdp"/><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7">
            <a:extLst>
              <a:ext uri="{FF2B5EF4-FFF2-40B4-BE49-F238E27FC236}">
                <a16:creationId xmlns:a16="http://schemas.microsoft.com/office/drawing/2014/main" id="{4C416593-AA9B-61F3-5C2F-3AFB4EFD6D5F}"/>
              </a:ext>
            </a:extLst>
          </p:cNvPr>
          <p:cNvGrpSpPr/>
          <p:nvPr/>
        </p:nvGrpSpPr>
        <p:grpSpPr>
          <a:xfrm>
            <a:off x="9104896" y="3721954"/>
            <a:ext cx="8686801" cy="5562600"/>
            <a:chOff x="0" y="0"/>
            <a:chExt cx="1962273" cy="611733"/>
          </a:xfrm>
        </p:grpSpPr>
        <p:sp>
          <p:nvSpPr>
            <p:cNvPr id="21" name="Freeform 8">
              <a:extLst>
                <a:ext uri="{FF2B5EF4-FFF2-40B4-BE49-F238E27FC236}">
                  <a16:creationId xmlns:a16="http://schemas.microsoft.com/office/drawing/2014/main" id="{DF4F204B-7E1C-F6BA-B2BE-92AC0242D13E}"/>
                </a:ext>
              </a:extLst>
            </p:cNvPr>
            <p:cNvSpPr/>
            <p:nvPr/>
          </p:nvSpPr>
          <p:spPr>
            <a:xfrm>
              <a:off x="0" y="0"/>
              <a:ext cx="1962273" cy="611733"/>
            </a:xfrm>
            <a:custGeom>
              <a:avLst/>
              <a:gdLst/>
              <a:ahLst/>
              <a:cxnLst/>
              <a:rect l="l" t="t" r="r" b="b"/>
              <a:pathLst>
                <a:path w="1962273" h="611733">
                  <a:moveTo>
                    <a:pt x="48244" y="0"/>
                  </a:moveTo>
                  <a:lnTo>
                    <a:pt x="1914029" y="0"/>
                  </a:lnTo>
                  <a:cubicBezTo>
                    <a:pt x="1940673" y="0"/>
                    <a:pt x="1962273" y="21600"/>
                    <a:pt x="1962273" y="48244"/>
                  </a:cubicBezTo>
                  <a:lnTo>
                    <a:pt x="1962273" y="563489"/>
                  </a:lnTo>
                  <a:cubicBezTo>
                    <a:pt x="1962273" y="590133"/>
                    <a:pt x="1940673" y="611733"/>
                    <a:pt x="1914029" y="611733"/>
                  </a:cubicBezTo>
                  <a:lnTo>
                    <a:pt x="48244" y="611733"/>
                  </a:lnTo>
                  <a:cubicBezTo>
                    <a:pt x="35449" y="611733"/>
                    <a:pt x="23178" y="606650"/>
                    <a:pt x="14130" y="597603"/>
                  </a:cubicBezTo>
                  <a:cubicBezTo>
                    <a:pt x="5083" y="588555"/>
                    <a:pt x="0" y="576284"/>
                    <a:pt x="0" y="563489"/>
                  </a:cubicBezTo>
                  <a:lnTo>
                    <a:pt x="0" y="48244"/>
                  </a:lnTo>
                  <a:cubicBezTo>
                    <a:pt x="0" y="21600"/>
                    <a:pt x="21600" y="0"/>
                    <a:pt x="48244" y="0"/>
                  </a:cubicBezTo>
                  <a:close/>
                </a:path>
              </a:pathLst>
            </a:custGeom>
            <a:solidFill>
              <a:srgbClr val="FFFEF7"/>
            </a:solidFill>
            <a:ln w="47625" cap="rnd">
              <a:solidFill>
                <a:srgbClr val="000000"/>
              </a:solidFill>
              <a:prstDash val="solid"/>
              <a:round/>
            </a:ln>
          </p:spPr>
        </p:sp>
        <p:sp>
          <p:nvSpPr>
            <p:cNvPr id="22" name="TextBox 9">
              <a:extLst>
                <a:ext uri="{FF2B5EF4-FFF2-40B4-BE49-F238E27FC236}">
                  <a16:creationId xmlns:a16="http://schemas.microsoft.com/office/drawing/2014/main" id="{9FD28F20-A644-95EF-5B81-73B9C721CDEB}"/>
                </a:ext>
              </a:extLst>
            </p:cNvPr>
            <p:cNvSpPr txBox="1"/>
            <p:nvPr/>
          </p:nvSpPr>
          <p:spPr>
            <a:xfrm>
              <a:off x="0" y="-9525"/>
              <a:ext cx="1962273" cy="621258"/>
            </a:xfrm>
            <a:prstGeom prst="rect">
              <a:avLst/>
            </a:prstGeom>
          </p:spPr>
          <p:txBody>
            <a:bodyPr lIns="0" tIns="0" rIns="0" bIns="0" rtlCol="0" anchor="ctr"/>
            <a:lstStyle/>
            <a:p>
              <a:pPr marL="0" marR="0" lvl="0" indent="0" algn="ctr" defTabSz="914400" rtl="0" eaLnBrk="1" fontAlgn="auto" latinLnBrk="0" hangingPunct="1">
                <a:lnSpc>
                  <a:spcPts val="70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37900A50-6C33-6138-FE08-91C22D793D8B}"/>
              </a:ext>
            </a:extLst>
          </p:cNvPr>
          <p:cNvSpPr txBox="1"/>
          <p:nvPr/>
        </p:nvSpPr>
        <p:spPr>
          <a:xfrm>
            <a:off x="9448800" y="4662606"/>
            <a:ext cx="8172390"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lẽ</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bằng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chứng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luận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luận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điểm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mật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chặt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chẽ</a:t>
            </a:r>
            <a:r>
              <a:rPr lang="en-US" sz="4800" dirty="0">
                <a:solidFill>
                  <a:prstClr val="black"/>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28D8510-3CD8-1C09-7763-D17D3B395546}"/>
              </a:ext>
            </a:extLst>
          </p:cNvPr>
          <p:cNvPicPr>
            <a:picLocks noChangeAspect="1"/>
          </p:cNvPicPr>
          <p:nvPr/>
        </p:nvPicPr>
        <p:blipFill>
          <a:blip r:embed="rId3"/>
          <a:stretch>
            <a:fillRect/>
          </a:stretch>
        </p:blipFill>
        <p:spPr>
          <a:xfrm>
            <a:off x="8073924" y="372978"/>
            <a:ext cx="10707206" cy="3886200"/>
          </a:xfrm>
          <a:prstGeom prst="rect">
            <a:avLst/>
          </a:prstGeom>
        </p:spPr>
      </p:pic>
      <p:pic>
        <p:nvPicPr>
          <p:cNvPr id="3" name="Picture 2">
            <a:extLst>
              <a:ext uri="{FF2B5EF4-FFF2-40B4-BE49-F238E27FC236}">
                <a16:creationId xmlns:a16="http://schemas.microsoft.com/office/drawing/2014/main" id="{D9A8D462-5BAB-AE02-3D6B-448B73D40AAC}"/>
              </a:ext>
            </a:extLst>
          </p:cNvPr>
          <p:cNvPicPr>
            <a:picLocks noChangeAspect="1"/>
          </p:cNvPicPr>
          <p:nvPr/>
        </p:nvPicPr>
        <p:blipFill>
          <a:blip r:embed="rId4"/>
          <a:stretch>
            <a:fillRect/>
          </a:stretch>
        </p:blipFill>
        <p:spPr>
          <a:xfrm>
            <a:off x="-148638" y="-2552700"/>
            <a:ext cx="9253534" cy="13106400"/>
          </a:xfrm>
          <a:prstGeom prst="rect">
            <a:avLst/>
          </a:prstGeom>
        </p:spPr>
      </p:pic>
      <p:sp>
        <p:nvSpPr>
          <p:cNvPr id="4" name="Oval 3">
            <a:extLst>
              <a:ext uri="{FF2B5EF4-FFF2-40B4-BE49-F238E27FC236}">
                <a16:creationId xmlns:a16="http://schemas.microsoft.com/office/drawing/2014/main" id="{2A4482A7-49FB-4F6C-4AD2-C65B878F9DE1}"/>
              </a:ext>
            </a:extLst>
          </p:cNvPr>
          <p:cNvSpPr/>
          <p:nvPr/>
        </p:nvSpPr>
        <p:spPr>
          <a:xfrm>
            <a:off x="1981200" y="2933700"/>
            <a:ext cx="5562600" cy="609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B847CB0-084B-891D-3330-0E3095AEA869}"/>
              </a:ext>
            </a:extLst>
          </p:cNvPr>
          <p:cNvSpPr/>
          <p:nvPr/>
        </p:nvSpPr>
        <p:spPr>
          <a:xfrm>
            <a:off x="8034719" y="2422356"/>
            <a:ext cx="876137" cy="50372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B338E1-DE37-F524-66AF-B99D5E4FF979}"/>
              </a:ext>
            </a:extLst>
          </p:cNvPr>
          <p:cNvSpPr/>
          <p:nvPr/>
        </p:nvSpPr>
        <p:spPr>
          <a:xfrm>
            <a:off x="2142565" y="5448300"/>
            <a:ext cx="2658035"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0B31F2-A83F-CA1C-A8FC-57589379620F}"/>
              </a:ext>
            </a:extLst>
          </p:cNvPr>
          <p:cNvSpPr/>
          <p:nvPr/>
        </p:nvSpPr>
        <p:spPr>
          <a:xfrm>
            <a:off x="4038600" y="9182100"/>
            <a:ext cx="4952999"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07F608-65BB-FBFC-9F72-9F778F67919B}"/>
              </a:ext>
            </a:extLst>
          </p:cNvPr>
          <p:cNvSpPr/>
          <p:nvPr/>
        </p:nvSpPr>
        <p:spPr>
          <a:xfrm>
            <a:off x="6015159" y="2290466"/>
            <a:ext cx="876137" cy="38436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6C5BFF-4431-0D55-3896-CDE1582BE782}"/>
              </a:ext>
            </a:extLst>
          </p:cNvPr>
          <p:cNvSpPr/>
          <p:nvPr/>
        </p:nvSpPr>
        <p:spPr>
          <a:xfrm>
            <a:off x="1266428" y="4212282"/>
            <a:ext cx="876137" cy="57318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0E1C47-08EB-F343-9F47-645B1C9F557C}"/>
              </a:ext>
            </a:extLst>
          </p:cNvPr>
          <p:cNvSpPr/>
          <p:nvPr/>
        </p:nvSpPr>
        <p:spPr>
          <a:xfrm>
            <a:off x="3278553" y="5448300"/>
            <a:ext cx="876137" cy="39030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A1624E-8670-B237-AA9E-F882C8CEC593}"/>
              </a:ext>
            </a:extLst>
          </p:cNvPr>
          <p:cNvSpPr/>
          <p:nvPr/>
        </p:nvSpPr>
        <p:spPr>
          <a:xfrm>
            <a:off x="4618510" y="2752636"/>
            <a:ext cx="876137" cy="52864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43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par>
                                <p:cTn id="56" presetID="16" presetClass="entr" presetSubtype="21"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8" grpId="0" animBg="1"/>
      <p:bldP spid="9" grpId="0" animBg="1"/>
      <p:bldP spid="10" grpId="0" animBg="1"/>
      <p:bldP spid="11" grpId="0" animBg="1"/>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E92B8F34-969F-33C4-E241-0334CDFB0461}"/>
              </a:ext>
            </a:extLst>
          </p:cNvPr>
          <p:cNvGrpSpPr/>
          <p:nvPr/>
        </p:nvGrpSpPr>
        <p:grpSpPr>
          <a:xfrm rot="4994625">
            <a:off x="4653009" y="-575673"/>
            <a:ext cx="9286459" cy="19348382"/>
            <a:chOff x="0" y="0"/>
            <a:chExt cx="2297449" cy="4786746"/>
          </a:xfrm>
        </p:grpSpPr>
        <p:sp>
          <p:nvSpPr>
            <p:cNvPr id="5" name="Freeform 7">
              <a:extLst>
                <a:ext uri="{FF2B5EF4-FFF2-40B4-BE49-F238E27FC236}">
                  <a16:creationId xmlns:a16="http://schemas.microsoft.com/office/drawing/2014/main" id="{723D8128-8090-05C8-6221-B974BC6FC3C8}"/>
                </a:ext>
              </a:extLst>
            </p:cNvPr>
            <p:cNvSpPr/>
            <p:nvPr/>
          </p:nvSpPr>
          <p:spPr>
            <a:xfrm>
              <a:off x="0" y="0"/>
              <a:ext cx="2297449" cy="4786746"/>
            </a:xfrm>
            <a:custGeom>
              <a:avLst/>
              <a:gdLst/>
              <a:ahLst/>
              <a:cxnLst/>
              <a:rect l="l" t="t" r="r" b="b"/>
              <a:pathLst>
                <a:path w="2297449" h="4786746">
                  <a:moveTo>
                    <a:pt x="0" y="0"/>
                  </a:moveTo>
                  <a:lnTo>
                    <a:pt x="1148724" y="4786746"/>
                  </a:lnTo>
                  <a:lnTo>
                    <a:pt x="2297449" y="0"/>
                  </a:lnTo>
                  <a:close/>
                </a:path>
              </a:pathLst>
            </a:custGeom>
            <a:solidFill>
              <a:srgbClr val="C6CF86">
                <a:alpha val="29804"/>
              </a:srgbClr>
            </a:solidFill>
          </p:spPr>
        </p:sp>
      </p:grpSp>
      <p:sp>
        <p:nvSpPr>
          <p:cNvPr id="6" name="Freeform 12">
            <a:extLst>
              <a:ext uri="{FF2B5EF4-FFF2-40B4-BE49-F238E27FC236}">
                <a16:creationId xmlns:a16="http://schemas.microsoft.com/office/drawing/2014/main" id="{40A41AB7-166F-B2AB-012B-16D09445B15B}"/>
              </a:ext>
            </a:extLst>
          </p:cNvPr>
          <p:cNvSpPr/>
          <p:nvPr/>
        </p:nvSpPr>
        <p:spPr>
          <a:xfrm>
            <a:off x="15185022" y="435496"/>
            <a:ext cx="3972928" cy="9851504"/>
          </a:xfrm>
          <a:custGeom>
            <a:avLst/>
            <a:gdLst/>
            <a:ahLst/>
            <a:cxnLst/>
            <a:rect l="l" t="t" r="r" b="b"/>
            <a:pathLst>
              <a:path w="3972928" h="9851504">
                <a:moveTo>
                  <a:pt x="0" y="0"/>
                </a:moveTo>
                <a:lnTo>
                  <a:pt x="3972928" y="0"/>
                </a:lnTo>
                <a:lnTo>
                  <a:pt x="3972928" y="9851504"/>
                </a:lnTo>
                <a:lnTo>
                  <a:pt x="0" y="9851504"/>
                </a:lnTo>
                <a:lnTo>
                  <a:pt x="0" y="0"/>
                </a:lnTo>
                <a:close/>
              </a:path>
            </a:pathLst>
          </a:custGeom>
          <a:blipFill>
            <a:blip r:embed="rId3"/>
            <a:stretch>
              <a:fillRect b="-4072"/>
            </a:stretch>
          </a:blipFill>
        </p:spPr>
      </p:sp>
      <p:sp>
        <p:nvSpPr>
          <p:cNvPr id="2" name="Title 1">
            <a:extLst>
              <a:ext uri="{FF2B5EF4-FFF2-40B4-BE49-F238E27FC236}">
                <a16:creationId xmlns:a16="http://schemas.microsoft.com/office/drawing/2014/main" id="{97935ECC-BAAD-2236-6EF0-BD68334187B1}"/>
              </a:ext>
            </a:extLst>
          </p:cNvPr>
          <p:cNvSpPr>
            <a:spLocks noGrp="1"/>
          </p:cNvSpPr>
          <p:nvPr>
            <p:ph type="title"/>
          </p:nvPr>
        </p:nvSpPr>
        <p:spPr>
          <a:xfrm>
            <a:off x="990600" y="1094048"/>
            <a:ext cx="10591800" cy="4267200"/>
          </a:xfrm>
        </p:spPr>
        <p:txBody>
          <a:bodyPr>
            <a:noAutofit/>
          </a:bodyPr>
          <a:lstStyle/>
          <a:p>
            <a:pPr algn="just" defTabSz="1371600">
              <a:lnSpc>
                <a:spcPct val="140000"/>
              </a:lnSpc>
              <a:spcAft>
                <a:spcPts val="450"/>
              </a:spcAft>
            </a:pP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Luận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luận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điểm</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lí</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lẽ</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bằng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chứng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những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yếu</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tố</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quan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trọng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trong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văn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bản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nghị</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luận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văn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học</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chúng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có</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mối</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liên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hệ</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gắn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bó</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chặt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chẽ</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mật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thiết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với</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nhau</a:t>
            </a:r>
            <a:r>
              <a:rPr lang="en-US" dirty="0">
                <a:solidFill>
                  <a:prstClr val="black"/>
                </a:solidFill>
                <a:latin typeface="Times New Roman" panose="02020603050405020304" pitchFamily="18" charset="0"/>
                <a:ea typeface="Times New Roman" panose="02020603050405020304" pitchFamily="18" charset="0"/>
              </a:rPr>
              <a:t>.</a:t>
            </a:r>
            <a:endParaRPr lang="en-US" dirty="0">
              <a:solidFill>
                <a:prstClr val="black"/>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41201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39752B5-AA08-69FF-A87E-F1C5BB814655}"/>
              </a:ext>
            </a:extLst>
          </p:cNvPr>
          <p:cNvPicPr>
            <a:picLocks noChangeAspect="1"/>
          </p:cNvPicPr>
          <p:nvPr/>
        </p:nvPicPr>
        <p:blipFill>
          <a:blip r:embed="rId3">
            <a:lum bright="70000" contrast="-70000"/>
          </a:blip>
          <a:stretch>
            <a:fillRect/>
          </a:stretch>
        </p:blipFill>
        <p:spPr>
          <a:xfrm>
            <a:off x="-1371600" y="-604231"/>
            <a:ext cx="4468755" cy="5377138"/>
          </a:xfrm>
          <a:prstGeom prst="rect">
            <a:avLst/>
          </a:prstGeom>
        </p:spPr>
      </p:pic>
      <p:sp>
        <p:nvSpPr>
          <p:cNvPr id="10" name="TextBox 8">
            <a:extLst>
              <a:ext uri="{FF2B5EF4-FFF2-40B4-BE49-F238E27FC236}">
                <a16:creationId xmlns:a16="http://schemas.microsoft.com/office/drawing/2014/main" id="{66423D71-09FF-EF33-5A51-2A1C0B3F78FA}"/>
              </a:ext>
            </a:extLst>
          </p:cNvPr>
          <p:cNvSpPr txBox="1"/>
          <p:nvPr/>
        </p:nvSpPr>
        <p:spPr>
          <a:xfrm>
            <a:off x="3810000" y="114300"/>
            <a:ext cx="13042308" cy="2359620"/>
          </a:xfrm>
          <a:prstGeom prst="rect">
            <a:avLst/>
          </a:prstGeom>
        </p:spPr>
        <p:txBody>
          <a:bodyPr wrap="square"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231F20"/>
                </a:solidFill>
                <a:effectLst/>
                <a:uLnTx/>
                <a:uFillTx/>
                <a:latin typeface="#9Slide05 VL Fadilla" pitchFamily="2" charset="0"/>
                <a:ea typeface="+mn-ea"/>
                <a:cs typeface="+mn-cs"/>
              </a:rPr>
              <a:t>Sơ</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đồ</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mối</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liên</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hệ</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giữa</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luận</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đề</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luận</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điểm</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lí</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lẽ</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bằng</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chứng</a:t>
            </a:r>
            <a:endParaRPr kumimoji="0" lang="en-US" sz="7200" b="0" i="0" u="none" strike="noStrike" kern="1200" cap="none" spc="0" normalizeH="0" baseline="0" noProof="0" dirty="0">
              <a:ln>
                <a:noFill/>
              </a:ln>
              <a:solidFill>
                <a:srgbClr val="231F20"/>
              </a:solidFill>
              <a:effectLst/>
              <a:uLnTx/>
              <a:uFillTx/>
              <a:latin typeface="#9Slide05 VL Fadilla" pitchFamily="2" charset="0"/>
              <a:ea typeface="+mn-ea"/>
              <a:cs typeface="+mn-cs"/>
            </a:endParaRPr>
          </a:p>
        </p:txBody>
      </p:sp>
      <p:grpSp>
        <p:nvGrpSpPr>
          <p:cNvPr id="36" name="Group 35">
            <a:extLst>
              <a:ext uri="{FF2B5EF4-FFF2-40B4-BE49-F238E27FC236}">
                <a16:creationId xmlns:a16="http://schemas.microsoft.com/office/drawing/2014/main" id="{F5D628A8-D03F-482D-84E0-8E1656E2C074}"/>
              </a:ext>
            </a:extLst>
          </p:cNvPr>
          <p:cNvGrpSpPr/>
          <p:nvPr/>
        </p:nvGrpSpPr>
        <p:grpSpPr>
          <a:xfrm>
            <a:off x="1682454" y="2781300"/>
            <a:ext cx="14923092" cy="6781800"/>
            <a:chOff x="2330154" y="2628900"/>
            <a:chExt cx="14923092" cy="6781800"/>
          </a:xfrm>
        </p:grpSpPr>
        <p:sp>
          <p:nvSpPr>
            <p:cNvPr id="4" name="Rectangle 3">
              <a:extLst>
                <a:ext uri="{FF2B5EF4-FFF2-40B4-BE49-F238E27FC236}">
                  <a16:creationId xmlns:a16="http://schemas.microsoft.com/office/drawing/2014/main" id="{9F9D818B-B783-ED98-7287-DDF77021C1CC}"/>
                </a:ext>
              </a:extLst>
            </p:cNvPr>
            <p:cNvSpPr/>
            <p:nvPr/>
          </p:nvSpPr>
          <p:spPr>
            <a:xfrm>
              <a:off x="5867400" y="2628900"/>
              <a:ext cx="8001000" cy="9144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rPr>
                <a:t>LUẬN ĐỀ</a:t>
              </a:r>
            </a:p>
          </p:txBody>
        </p:sp>
        <p:grpSp>
          <p:nvGrpSpPr>
            <p:cNvPr id="8" name="Group 7">
              <a:extLst>
                <a:ext uri="{FF2B5EF4-FFF2-40B4-BE49-F238E27FC236}">
                  <a16:creationId xmlns:a16="http://schemas.microsoft.com/office/drawing/2014/main" id="{5E5310E6-122B-4E39-0295-94EB87C76ECD}"/>
                </a:ext>
              </a:extLst>
            </p:cNvPr>
            <p:cNvGrpSpPr/>
            <p:nvPr/>
          </p:nvGrpSpPr>
          <p:grpSpPr>
            <a:xfrm>
              <a:off x="2330154" y="4470687"/>
              <a:ext cx="4223046" cy="4940013"/>
              <a:chOff x="2330154" y="4470687"/>
              <a:chExt cx="4223046" cy="4940013"/>
            </a:xfrm>
          </p:grpSpPr>
          <p:sp>
            <p:nvSpPr>
              <p:cNvPr id="5" name="Rectangle 4">
                <a:extLst>
                  <a:ext uri="{FF2B5EF4-FFF2-40B4-BE49-F238E27FC236}">
                    <a16:creationId xmlns:a16="http://schemas.microsoft.com/office/drawing/2014/main" id="{3A83DD26-BBE7-2474-52A5-82184F3662EF}"/>
                  </a:ext>
                </a:extLst>
              </p:cNvPr>
              <p:cNvSpPr/>
              <p:nvPr/>
            </p:nvSpPr>
            <p:spPr>
              <a:xfrm>
                <a:off x="2330154" y="4470687"/>
                <a:ext cx="4223046" cy="74901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1</a:t>
                </a:r>
              </a:p>
            </p:txBody>
          </p:sp>
          <p:sp>
            <p:nvSpPr>
              <p:cNvPr id="6" name="Rectangle 5">
                <a:extLst>
                  <a:ext uri="{FF2B5EF4-FFF2-40B4-BE49-F238E27FC236}">
                    <a16:creationId xmlns:a16="http://schemas.microsoft.com/office/drawing/2014/main" id="{775E6DC1-4C4D-B437-D82F-DCE69966D5C0}"/>
                  </a:ext>
                </a:extLst>
              </p:cNvPr>
              <p:cNvSpPr/>
              <p:nvPr/>
            </p:nvSpPr>
            <p:spPr>
              <a:xfrm>
                <a:off x="2330154" y="5501394"/>
                <a:ext cx="1937046" cy="390930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000" dirty="0" err="1">
                    <a:solidFill>
                      <a:schemeClr val="tx1"/>
                    </a:solidFill>
                    <a:latin typeface="Times New Roman" panose="02020603050405020304" pitchFamily="18" charset="0"/>
                    <a:cs typeface="Times New Roman" panose="02020603050405020304" pitchFamily="18" charset="0"/>
                  </a:rPr>
                  <a:t>Lí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lẽ</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FF1CA6F-8115-256F-381E-FDA1F4DB1E3D}"/>
                  </a:ext>
                </a:extLst>
              </p:cNvPr>
              <p:cNvSpPr/>
              <p:nvPr/>
            </p:nvSpPr>
            <p:spPr>
              <a:xfrm>
                <a:off x="4495800" y="5501394"/>
                <a:ext cx="2057400" cy="390930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000" dirty="0" err="1">
                    <a:solidFill>
                      <a:schemeClr val="tx1"/>
                    </a:solidFill>
                    <a:latin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endParaRPr lang="en-US" sz="4000"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14C2A961-6F22-BDED-6A84-FAD6E671183F}"/>
                </a:ext>
              </a:extLst>
            </p:cNvPr>
            <p:cNvGrpSpPr/>
            <p:nvPr/>
          </p:nvGrpSpPr>
          <p:grpSpPr>
            <a:xfrm>
              <a:off x="7756377" y="4470687"/>
              <a:ext cx="4223046" cy="4940013"/>
              <a:chOff x="2330154" y="4470687"/>
              <a:chExt cx="4223046" cy="4940013"/>
            </a:xfrm>
          </p:grpSpPr>
          <p:sp>
            <p:nvSpPr>
              <p:cNvPr id="21" name="Rectangle 20">
                <a:extLst>
                  <a:ext uri="{FF2B5EF4-FFF2-40B4-BE49-F238E27FC236}">
                    <a16:creationId xmlns:a16="http://schemas.microsoft.com/office/drawing/2014/main" id="{0A151DF4-DE4A-A48F-0426-6A14F52E78C1}"/>
                  </a:ext>
                </a:extLst>
              </p:cNvPr>
              <p:cNvSpPr/>
              <p:nvPr/>
            </p:nvSpPr>
            <p:spPr>
              <a:xfrm>
                <a:off x="2330154" y="4470687"/>
                <a:ext cx="4223046" cy="74901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2</a:t>
                </a:r>
              </a:p>
            </p:txBody>
          </p:sp>
          <p:sp>
            <p:nvSpPr>
              <p:cNvPr id="22" name="Rectangle 21">
                <a:extLst>
                  <a:ext uri="{FF2B5EF4-FFF2-40B4-BE49-F238E27FC236}">
                    <a16:creationId xmlns:a16="http://schemas.microsoft.com/office/drawing/2014/main" id="{420974B8-C9D0-79BF-B6ED-3E5B7F568CDB}"/>
                  </a:ext>
                </a:extLst>
              </p:cNvPr>
              <p:cNvSpPr/>
              <p:nvPr/>
            </p:nvSpPr>
            <p:spPr>
              <a:xfrm>
                <a:off x="2330154" y="5501394"/>
                <a:ext cx="1937046" cy="390930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000" dirty="0" err="1">
                    <a:solidFill>
                      <a:schemeClr val="tx1"/>
                    </a:solidFill>
                    <a:latin typeface="Times New Roman" panose="02020603050405020304" pitchFamily="18" charset="0"/>
                    <a:cs typeface="Times New Roman" panose="02020603050405020304" pitchFamily="18" charset="0"/>
                  </a:rPr>
                  <a:t>Lí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lẽ</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D546990-AC0C-4587-567D-4775DCF4E553}"/>
                  </a:ext>
                </a:extLst>
              </p:cNvPr>
              <p:cNvSpPr/>
              <p:nvPr/>
            </p:nvSpPr>
            <p:spPr>
              <a:xfrm>
                <a:off x="4495800" y="5501394"/>
                <a:ext cx="2057400" cy="390930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000" dirty="0" err="1">
                    <a:solidFill>
                      <a:schemeClr val="tx1"/>
                    </a:solidFill>
                    <a:latin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endParaRPr lang="en-US" sz="4000" dirty="0">
                  <a:solidFill>
                    <a:schemeClr val="tx1"/>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3AF3493C-7928-373C-FF74-FA33E39AC037}"/>
                </a:ext>
              </a:extLst>
            </p:cNvPr>
            <p:cNvGrpSpPr/>
            <p:nvPr/>
          </p:nvGrpSpPr>
          <p:grpSpPr>
            <a:xfrm>
              <a:off x="13030200" y="4470687"/>
              <a:ext cx="4223046" cy="4940013"/>
              <a:chOff x="2330154" y="4470687"/>
              <a:chExt cx="4223046" cy="4940013"/>
            </a:xfrm>
          </p:grpSpPr>
          <p:sp>
            <p:nvSpPr>
              <p:cNvPr id="25" name="Rectangle 24">
                <a:extLst>
                  <a:ext uri="{FF2B5EF4-FFF2-40B4-BE49-F238E27FC236}">
                    <a16:creationId xmlns:a16="http://schemas.microsoft.com/office/drawing/2014/main" id="{E84CABF3-5A3A-83F2-E05D-EBA3E1F4AABD}"/>
                  </a:ext>
                </a:extLst>
              </p:cNvPr>
              <p:cNvSpPr/>
              <p:nvPr/>
            </p:nvSpPr>
            <p:spPr>
              <a:xfrm>
                <a:off x="2330154" y="4470687"/>
                <a:ext cx="4223046" cy="74901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3</a:t>
                </a:r>
              </a:p>
            </p:txBody>
          </p:sp>
          <p:sp>
            <p:nvSpPr>
              <p:cNvPr id="26" name="Rectangle 25">
                <a:extLst>
                  <a:ext uri="{FF2B5EF4-FFF2-40B4-BE49-F238E27FC236}">
                    <a16:creationId xmlns:a16="http://schemas.microsoft.com/office/drawing/2014/main" id="{28383BBD-3A3C-3CBB-35E0-95E956105CB7}"/>
                  </a:ext>
                </a:extLst>
              </p:cNvPr>
              <p:cNvSpPr/>
              <p:nvPr/>
            </p:nvSpPr>
            <p:spPr>
              <a:xfrm>
                <a:off x="2330154" y="5501394"/>
                <a:ext cx="1937046" cy="390930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000" dirty="0" err="1">
                    <a:solidFill>
                      <a:schemeClr val="tx1"/>
                    </a:solidFill>
                    <a:latin typeface="Times New Roman" panose="02020603050405020304" pitchFamily="18" charset="0"/>
                    <a:cs typeface="Times New Roman" panose="02020603050405020304" pitchFamily="18" charset="0"/>
                  </a:rPr>
                  <a:t>Lí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lẽ</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FD7FA106-1FA6-B52C-8CCB-23CAFCF3BD94}"/>
                  </a:ext>
                </a:extLst>
              </p:cNvPr>
              <p:cNvSpPr/>
              <p:nvPr/>
            </p:nvSpPr>
            <p:spPr>
              <a:xfrm>
                <a:off x="4495800" y="5501394"/>
                <a:ext cx="2057400" cy="390930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000" dirty="0" err="1">
                    <a:solidFill>
                      <a:schemeClr val="tx1"/>
                    </a:solidFill>
                    <a:latin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endParaRPr lang="en-US" sz="4000" dirty="0">
                  <a:solidFill>
                    <a:schemeClr val="tx1"/>
                  </a:solidFill>
                  <a:latin typeface="Times New Roman" panose="02020603050405020304" pitchFamily="18" charset="0"/>
                  <a:cs typeface="Times New Roman" panose="02020603050405020304" pitchFamily="18" charset="0"/>
                </a:endParaRPr>
              </a:p>
            </p:txBody>
          </p:sp>
        </p:grpSp>
        <p:cxnSp>
          <p:nvCxnSpPr>
            <p:cNvPr id="29" name="Straight Arrow Connector 28">
              <a:extLst>
                <a:ext uri="{FF2B5EF4-FFF2-40B4-BE49-F238E27FC236}">
                  <a16:creationId xmlns:a16="http://schemas.microsoft.com/office/drawing/2014/main" id="{8143C0B7-9512-6C1A-C478-C19767DAFFB2}"/>
                </a:ext>
              </a:extLst>
            </p:cNvPr>
            <p:cNvCxnSpPr>
              <a:cxnSpLocks/>
              <a:stCxn id="4" idx="2"/>
              <a:endCxn id="21" idx="0"/>
            </p:cNvCxnSpPr>
            <p:nvPr/>
          </p:nvCxnSpPr>
          <p:spPr>
            <a:xfrm>
              <a:off x="9867900" y="3543300"/>
              <a:ext cx="0" cy="927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845612C4-6880-C9F2-3D2A-0FC94FA18529}"/>
                </a:ext>
              </a:extLst>
            </p:cNvPr>
            <p:cNvCxnSpPr>
              <a:stCxn id="4" idx="2"/>
              <a:endCxn id="5" idx="0"/>
            </p:cNvCxnSpPr>
            <p:nvPr/>
          </p:nvCxnSpPr>
          <p:spPr>
            <a:xfrm rot="5400000">
              <a:off x="6691096" y="1293882"/>
              <a:ext cx="927387" cy="542622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D4E0BA36-24A1-1D77-C1B2-BA9816BE9A89}"/>
                </a:ext>
              </a:extLst>
            </p:cNvPr>
            <p:cNvCxnSpPr>
              <a:cxnSpLocks/>
              <a:stCxn id="4" idx="2"/>
              <a:endCxn id="25" idx="0"/>
            </p:cNvCxnSpPr>
            <p:nvPr/>
          </p:nvCxnSpPr>
          <p:spPr>
            <a:xfrm rot="16200000" flipH="1">
              <a:off x="12041118" y="1370081"/>
              <a:ext cx="927387" cy="527382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63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232500"/>
            <a:ext cx="18288000" cy="3822000"/>
            <a:chOff x="0" y="0"/>
            <a:chExt cx="6671512" cy="1394276"/>
          </a:xfrm>
        </p:grpSpPr>
        <p:sp>
          <p:nvSpPr>
            <p:cNvPr id="3" name="Freeform 3"/>
            <p:cNvSpPr/>
            <p:nvPr/>
          </p:nvSpPr>
          <p:spPr>
            <a:xfrm>
              <a:off x="0" y="0"/>
              <a:ext cx="6671512" cy="1394276"/>
            </a:xfrm>
            <a:custGeom>
              <a:avLst/>
              <a:gdLst/>
              <a:ahLst/>
              <a:cxnLst/>
              <a:rect l="l" t="t" r="r" b="b"/>
              <a:pathLst>
                <a:path w="6671512" h="1394276">
                  <a:moveTo>
                    <a:pt x="0" y="0"/>
                  </a:moveTo>
                  <a:lnTo>
                    <a:pt x="6671512" y="0"/>
                  </a:lnTo>
                  <a:lnTo>
                    <a:pt x="6671512" y="1394276"/>
                  </a:lnTo>
                  <a:lnTo>
                    <a:pt x="0" y="1394276"/>
                  </a:lnTo>
                  <a:close/>
                </a:path>
              </a:pathLst>
            </a:custGeom>
            <a:solidFill>
              <a:srgbClr val="C29767">
                <a:alpha val="29804"/>
              </a:srgbClr>
            </a:solidFill>
          </p:spPr>
        </p:sp>
      </p:grpSp>
      <p:grpSp>
        <p:nvGrpSpPr>
          <p:cNvPr id="4" name="Group 4"/>
          <p:cNvGrpSpPr/>
          <p:nvPr/>
        </p:nvGrpSpPr>
        <p:grpSpPr>
          <a:xfrm>
            <a:off x="1600200" y="2469032"/>
            <a:ext cx="3429000" cy="3105519"/>
            <a:chOff x="0" y="0"/>
            <a:chExt cx="2319878" cy="2602712"/>
          </a:xfrm>
        </p:grpSpPr>
        <p:sp>
          <p:nvSpPr>
            <p:cNvPr id="5" name="Freeform 5"/>
            <p:cNvSpPr/>
            <p:nvPr/>
          </p:nvSpPr>
          <p:spPr>
            <a:xfrm>
              <a:off x="92710" y="106680"/>
              <a:ext cx="2215738" cy="2483331"/>
            </a:xfrm>
            <a:custGeom>
              <a:avLst/>
              <a:gdLst/>
              <a:ahLst/>
              <a:cxnLst/>
              <a:rect l="l" t="t" r="r" b="b"/>
              <a:pathLst>
                <a:path w="2215738" h="2483331">
                  <a:moveTo>
                    <a:pt x="2189068" y="2294102"/>
                  </a:moveTo>
                  <a:cubicBezTo>
                    <a:pt x="2189068" y="2381732"/>
                    <a:pt x="2112868" y="2452852"/>
                    <a:pt x="2031587" y="2452852"/>
                  </a:cubicBezTo>
                  <a:lnTo>
                    <a:pt x="66040" y="2452852"/>
                  </a:lnTo>
                  <a:cubicBezTo>
                    <a:pt x="43180" y="2452852"/>
                    <a:pt x="20320" y="2447772"/>
                    <a:pt x="0" y="2438882"/>
                  </a:cubicBezTo>
                  <a:cubicBezTo>
                    <a:pt x="26670" y="2466822"/>
                    <a:pt x="63500" y="2483331"/>
                    <a:pt x="108249" y="2483331"/>
                  </a:cubicBezTo>
                  <a:lnTo>
                    <a:pt x="2069687" y="2483331"/>
                  </a:lnTo>
                  <a:cubicBezTo>
                    <a:pt x="2149698" y="2483331"/>
                    <a:pt x="2215738" y="2417292"/>
                    <a:pt x="2215738" y="2337282"/>
                  </a:cubicBezTo>
                  <a:lnTo>
                    <a:pt x="2215738" y="95250"/>
                  </a:lnTo>
                  <a:cubicBezTo>
                    <a:pt x="2215738" y="58420"/>
                    <a:pt x="2201768" y="25400"/>
                    <a:pt x="2180178" y="0"/>
                  </a:cubicBezTo>
                  <a:cubicBezTo>
                    <a:pt x="2186528" y="16510"/>
                    <a:pt x="2189068" y="34290"/>
                    <a:pt x="2189068" y="52070"/>
                  </a:cubicBezTo>
                  <a:lnTo>
                    <a:pt x="2189068" y="2294102"/>
                  </a:lnTo>
                  <a:close/>
                </a:path>
              </a:pathLst>
            </a:custGeom>
            <a:solidFill>
              <a:srgbClr val="C6CF86"/>
            </a:solidFill>
          </p:spPr>
        </p:sp>
        <p:sp>
          <p:nvSpPr>
            <p:cNvPr id="6" name="Freeform 6"/>
            <p:cNvSpPr/>
            <p:nvPr/>
          </p:nvSpPr>
          <p:spPr>
            <a:xfrm>
              <a:off x="12700" y="12700"/>
              <a:ext cx="2255108" cy="2534132"/>
            </a:xfrm>
            <a:custGeom>
              <a:avLst/>
              <a:gdLst/>
              <a:ahLst/>
              <a:cxnLst/>
              <a:rect l="l" t="t" r="r" b="b"/>
              <a:pathLst>
                <a:path w="2255108" h="2534132">
                  <a:moveTo>
                    <a:pt x="146050" y="2534132"/>
                  </a:moveTo>
                  <a:lnTo>
                    <a:pt x="2109058" y="2534132"/>
                  </a:lnTo>
                  <a:cubicBezTo>
                    <a:pt x="2189068" y="2534132"/>
                    <a:pt x="2255108" y="2468092"/>
                    <a:pt x="2255108" y="2388082"/>
                  </a:cubicBezTo>
                  <a:lnTo>
                    <a:pt x="2255108" y="146050"/>
                  </a:lnTo>
                  <a:cubicBezTo>
                    <a:pt x="2255108" y="66040"/>
                    <a:pt x="2189068" y="0"/>
                    <a:pt x="2109058" y="0"/>
                  </a:cubicBezTo>
                  <a:lnTo>
                    <a:pt x="146050" y="0"/>
                  </a:lnTo>
                  <a:cubicBezTo>
                    <a:pt x="66040" y="0"/>
                    <a:pt x="0" y="66040"/>
                    <a:pt x="0" y="146050"/>
                  </a:cubicBezTo>
                  <a:lnTo>
                    <a:pt x="0" y="2388082"/>
                  </a:lnTo>
                  <a:cubicBezTo>
                    <a:pt x="0" y="2469361"/>
                    <a:pt x="66040" y="2534132"/>
                    <a:pt x="146050" y="2534132"/>
                  </a:cubicBezTo>
                  <a:close/>
                </a:path>
              </a:pathLst>
            </a:custGeom>
            <a:solidFill>
              <a:srgbClr val="FFFAF0"/>
            </a:solidFill>
          </p:spPr>
        </p:sp>
        <p:sp>
          <p:nvSpPr>
            <p:cNvPr id="7" name="Freeform 7"/>
            <p:cNvSpPr/>
            <p:nvPr/>
          </p:nvSpPr>
          <p:spPr>
            <a:xfrm>
              <a:off x="0" y="0"/>
              <a:ext cx="2319878" cy="2602711"/>
            </a:xfrm>
            <a:custGeom>
              <a:avLst/>
              <a:gdLst/>
              <a:ahLst/>
              <a:cxnLst/>
              <a:rect l="l" t="t" r="r" b="b"/>
              <a:pathLst>
                <a:path w="2319878" h="2602711">
                  <a:moveTo>
                    <a:pt x="2256378" y="74930"/>
                  </a:moveTo>
                  <a:cubicBezTo>
                    <a:pt x="2228438" y="30480"/>
                    <a:pt x="2178908" y="0"/>
                    <a:pt x="2121758" y="0"/>
                  </a:cubicBezTo>
                  <a:lnTo>
                    <a:pt x="158750" y="0"/>
                  </a:lnTo>
                  <a:cubicBezTo>
                    <a:pt x="71120" y="0"/>
                    <a:pt x="0" y="71120"/>
                    <a:pt x="0" y="158750"/>
                  </a:cubicBezTo>
                  <a:lnTo>
                    <a:pt x="0" y="2400782"/>
                  </a:lnTo>
                  <a:cubicBezTo>
                    <a:pt x="0" y="2452852"/>
                    <a:pt x="25400" y="2498572"/>
                    <a:pt x="63500" y="2527782"/>
                  </a:cubicBezTo>
                  <a:cubicBezTo>
                    <a:pt x="91440" y="2572232"/>
                    <a:pt x="140970" y="2602711"/>
                    <a:pt x="202871" y="2602711"/>
                  </a:cubicBezTo>
                  <a:lnTo>
                    <a:pt x="2161128" y="2602711"/>
                  </a:lnTo>
                  <a:cubicBezTo>
                    <a:pt x="2248758" y="2602711"/>
                    <a:pt x="2319878" y="2531592"/>
                    <a:pt x="2319878" y="2443962"/>
                  </a:cubicBezTo>
                  <a:lnTo>
                    <a:pt x="2319878" y="201930"/>
                  </a:lnTo>
                  <a:cubicBezTo>
                    <a:pt x="2319878" y="149860"/>
                    <a:pt x="2294478" y="104140"/>
                    <a:pt x="2256378" y="74930"/>
                  </a:cubicBezTo>
                  <a:close/>
                  <a:moveTo>
                    <a:pt x="12700" y="2400782"/>
                  </a:moveTo>
                  <a:lnTo>
                    <a:pt x="12700" y="158750"/>
                  </a:lnTo>
                  <a:cubicBezTo>
                    <a:pt x="12700" y="78740"/>
                    <a:pt x="78740" y="12700"/>
                    <a:pt x="158750" y="12700"/>
                  </a:cubicBezTo>
                  <a:lnTo>
                    <a:pt x="2121758" y="12700"/>
                  </a:lnTo>
                  <a:cubicBezTo>
                    <a:pt x="2201768" y="12700"/>
                    <a:pt x="2267808" y="78740"/>
                    <a:pt x="2267808" y="158750"/>
                  </a:cubicBezTo>
                  <a:lnTo>
                    <a:pt x="2267808" y="2400782"/>
                  </a:lnTo>
                  <a:cubicBezTo>
                    <a:pt x="2267808" y="2480792"/>
                    <a:pt x="2201768" y="2546832"/>
                    <a:pt x="2121758" y="2546832"/>
                  </a:cubicBezTo>
                  <a:lnTo>
                    <a:pt x="158750" y="2546832"/>
                  </a:lnTo>
                  <a:cubicBezTo>
                    <a:pt x="78740" y="2546832"/>
                    <a:pt x="12700" y="2482061"/>
                    <a:pt x="12700" y="2400782"/>
                  </a:cubicBezTo>
                  <a:close/>
                  <a:moveTo>
                    <a:pt x="2308448" y="2443961"/>
                  </a:moveTo>
                  <a:cubicBezTo>
                    <a:pt x="2308448" y="2523972"/>
                    <a:pt x="2241138" y="2590011"/>
                    <a:pt x="2161128" y="2590011"/>
                  </a:cubicBezTo>
                  <a:lnTo>
                    <a:pt x="202871" y="2590011"/>
                  </a:lnTo>
                  <a:cubicBezTo>
                    <a:pt x="157480" y="2590011"/>
                    <a:pt x="120650" y="2573501"/>
                    <a:pt x="93980" y="2545561"/>
                  </a:cubicBezTo>
                  <a:cubicBezTo>
                    <a:pt x="114300" y="2554451"/>
                    <a:pt x="135890" y="2559532"/>
                    <a:pt x="160020" y="2559532"/>
                  </a:cubicBezTo>
                  <a:lnTo>
                    <a:pt x="2123028" y="2559532"/>
                  </a:lnTo>
                  <a:cubicBezTo>
                    <a:pt x="2210658" y="2559532"/>
                    <a:pt x="2281778" y="2488411"/>
                    <a:pt x="2281778" y="2400782"/>
                  </a:cubicBezTo>
                  <a:lnTo>
                    <a:pt x="2281778" y="158750"/>
                  </a:lnTo>
                  <a:cubicBezTo>
                    <a:pt x="2281778" y="140970"/>
                    <a:pt x="2277968" y="123190"/>
                    <a:pt x="2272888" y="106680"/>
                  </a:cubicBezTo>
                  <a:cubicBezTo>
                    <a:pt x="2294478" y="132080"/>
                    <a:pt x="2308448" y="165100"/>
                    <a:pt x="2308448" y="201930"/>
                  </a:cubicBezTo>
                  <a:lnTo>
                    <a:pt x="2308448" y="2443961"/>
                  </a:lnTo>
                  <a:close/>
                </a:path>
              </a:pathLst>
            </a:custGeom>
            <a:solidFill>
              <a:srgbClr val="231F20"/>
            </a:solidFill>
          </p:spPr>
        </p:sp>
      </p:grpSp>
      <p:sp>
        <p:nvSpPr>
          <p:cNvPr id="8" name="TextBox 8"/>
          <p:cNvSpPr txBox="1"/>
          <p:nvPr/>
        </p:nvSpPr>
        <p:spPr>
          <a:xfrm>
            <a:off x="233387" y="3242182"/>
            <a:ext cx="6162626" cy="1193800"/>
          </a:xfrm>
          <a:prstGeom prst="rect">
            <a:avLst/>
          </a:prstGeom>
        </p:spPr>
        <p:txBody>
          <a:bodyPr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31F20"/>
                </a:solidFill>
                <a:effectLst/>
                <a:uLnTx/>
                <a:uFillTx/>
                <a:latin typeface="Sigher"/>
                <a:ea typeface="+mn-ea"/>
                <a:cs typeface="+mn-cs"/>
              </a:rPr>
              <a:t>II. </a:t>
            </a:r>
          </a:p>
        </p:txBody>
      </p:sp>
      <p:sp>
        <p:nvSpPr>
          <p:cNvPr id="13" name="Freeform 13"/>
          <p:cNvSpPr/>
          <p:nvPr/>
        </p:nvSpPr>
        <p:spPr>
          <a:xfrm rot="-1504405">
            <a:off x="13824468" y="1761335"/>
            <a:ext cx="4036364" cy="1175591"/>
          </a:xfrm>
          <a:custGeom>
            <a:avLst/>
            <a:gdLst/>
            <a:ahLst/>
            <a:cxnLst/>
            <a:rect l="l" t="t" r="r" b="b"/>
            <a:pathLst>
              <a:path w="4036364" h="1175591">
                <a:moveTo>
                  <a:pt x="0" y="0"/>
                </a:moveTo>
                <a:lnTo>
                  <a:pt x="4036364" y="0"/>
                </a:lnTo>
                <a:lnTo>
                  <a:pt x="4036364" y="1175591"/>
                </a:lnTo>
                <a:lnTo>
                  <a:pt x="0" y="1175591"/>
                </a:lnTo>
                <a:lnTo>
                  <a:pt x="0" y="0"/>
                </a:lnTo>
                <a:close/>
              </a:path>
            </a:pathLst>
          </a:custGeom>
          <a:blipFill>
            <a:blip r:embed="rId3"/>
            <a:stretch>
              <a:fillRect/>
            </a:stretch>
          </a:blipFill>
        </p:spPr>
      </p:sp>
      <p:sp>
        <p:nvSpPr>
          <p:cNvPr id="14" name="TextBox 8">
            <a:extLst>
              <a:ext uri="{FF2B5EF4-FFF2-40B4-BE49-F238E27FC236}">
                <a16:creationId xmlns:a16="http://schemas.microsoft.com/office/drawing/2014/main" id="{66423D71-09FF-EF33-5A51-2A1C0B3F78FA}"/>
              </a:ext>
            </a:extLst>
          </p:cNvPr>
          <p:cNvSpPr txBox="1"/>
          <p:nvPr/>
        </p:nvSpPr>
        <p:spPr>
          <a:xfrm>
            <a:off x="4965163" y="3898644"/>
            <a:ext cx="13042308" cy="1179810"/>
          </a:xfrm>
          <a:prstGeom prst="rect">
            <a:avLst/>
          </a:prstGeom>
        </p:spPr>
        <p:txBody>
          <a:bodyPr wrap="square"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231F20"/>
                </a:solidFill>
                <a:effectLst/>
                <a:uLnTx/>
                <a:uFillTx/>
                <a:latin typeface="#9Slide05 VL Fadilla" pitchFamily="2" charset="0"/>
                <a:ea typeface="+mn-ea"/>
                <a:cs typeface="+mn-cs"/>
              </a:rPr>
              <a:t>Thành</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phần</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biệt</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lập</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trong</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câu</a:t>
            </a:r>
            <a:endParaRPr kumimoji="0" lang="en-US" sz="7200" b="0" i="0" u="none" strike="noStrike" kern="1200" cap="none" spc="0" normalizeH="0" baseline="0" noProof="0" dirty="0">
              <a:ln>
                <a:noFill/>
              </a:ln>
              <a:solidFill>
                <a:srgbClr val="231F20"/>
              </a:solidFill>
              <a:effectLst/>
              <a:uLnTx/>
              <a:uFillTx/>
              <a:latin typeface="#9Slide05 VL Fadilla" pitchFamily="2" charset="0"/>
              <a:ea typeface="+mn-ea"/>
              <a:cs typeface="+mn-cs"/>
            </a:endParaRPr>
          </a:p>
        </p:txBody>
      </p:sp>
    </p:spTree>
    <p:extLst>
      <p:ext uri="{BB962C8B-B14F-4D97-AF65-F5344CB8AC3E}">
        <p14:creationId xmlns:p14="http://schemas.microsoft.com/office/powerpoint/2010/main" val="382904224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11908F1-A649-79A4-AB75-0BCD05ECBE2C}"/>
              </a:ext>
            </a:extLst>
          </p:cNvPr>
          <p:cNvGrpSpPr/>
          <p:nvPr/>
        </p:nvGrpSpPr>
        <p:grpSpPr>
          <a:xfrm>
            <a:off x="1264558" y="3088640"/>
            <a:ext cx="2895600" cy="4724400"/>
            <a:chOff x="681789" y="2324099"/>
            <a:chExt cx="3200400" cy="4724400"/>
          </a:xfrm>
        </p:grpSpPr>
        <p:pic>
          <p:nvPicPr>
            <p:cNvPr id="4" name="Picture 3">
              <a:extLst>
                <a:ext uri="{FF2B5EF4-FFF2-40B4-BE49-F238E27FC236}">
                  <a16:creationId xmlns:a16="http://schemas.microsoft.com/office/drawing/2014/main" id="{7CBE5295-D8E9-11D8-98D7-959B204008A8}"/>
                </a:ext>
              </a:extLst>
            </p:cNvPr>
            <p:cNvPicPr>
              <a:picLocks noChangeAspect="1"/>
            </p:cNvPicPr>
            <p:nvPr/>
          </p:nvPicPr>
          <p:blipFill>
            <a:blip r:embed="rId3">
              <a:biLevel thresh="50000"/>
            </a:blip>
            <a:stretch>
              <a:fillRect/>
            </a:stretch>
          </p:blipFill>
          <p:spPr>
            <a:xfrm>
              <a:off x="681789" y="2324099"/>
              <a:ext cx="3200400" cy="4724400"/>
            </a:xfrm>
            <a:prstGeom prst="rect">
              <a:avLst/>
            </a:prstGeom>
          </p:spPr>
        </p:pic>
        <p:sp>
          <p:nvSpPr>
            <p:cNvPr id="8" name="Content Placeholder 2">
              <a:extLst>
                <a:ext uri="{FF2B5EF4-FFF2-40B4-BE49-F238E27FC236}">
                  <a16:creationId xmlns:a16="http://schemas.microsoft.com/office/drawing/2014/main" id="{DEABBBCC-21D5-0AEF-E799-368E0C1E815D}"/>
                </a:ext>
              </a:extLst>
            </p:cNvPr>
            <p:cNvSpPr txBox="1">
              <a:spLocks/>
            </p:cNvSpPr>
            <p:nvPr/>
          </p:nvSpPr>
          <p:spPr>
            <a:xfrm>
              <a:off x="1119939" y="2628900"/>
              <a:ext cx="2324100" cy="35813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 name="Freeform 10">
            <a:extLst>
              <a:ext uri="{FF2B5EF4-FFF2-40B4-BE49-F238E27FC236}">
                <a16:creationId xmlns:a16="http://schemas.microsoft.com/office/drawing/2014/main" id="{3B00808E-EEA5-43D7-88DF-1DEBEEF65669}"/>
              </a:ext>
            </a:extLst>
          </p:cNvPr>
          <p:cNvSpPr/>
          <p:nvPr/>
        </p:nvSpPr>
        <p:spPr>
          <a:xfrm rot="3762284">
            <a:off x="-1201824" y="8284378"/>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4"/>
            <a:stretch>
              <a:fillRect/>
            </a:stretch>
          </a:blipFill>
        </p:spPr>
      </p:sp>
      <p:sp>
        <p:nvSpPr>
          <p:cNvPr id="18" name="Freeform 11">
            <a:extLst>
              <a:ext uri="{FF2B5EF4-FFF2-40B4-BE49-F238E27FC236}">
                <a16:creationId xmlns:a16="http://schemas.microsoft.com/office/drawing/2014/main" id="{675519D9-6152-58D9-5A73-EF3483F514CC}"/>
              </a:ext>
            </a:extLst>
          </p:cNvPr>
          <p:cNvSpPr/>
          <p:nvPr/>
        </p:nvSpPr>
        <p:spPr>
          <a:xfrm rot="20645237">
            <a:off x="13202666" y="9028002"/>
            <a:ext cx="6402917" cy="2152981"/>
          </a:xfrm>
          <a:custGeom>
            <a:avLst/>
            <a:gdLst/>
            <a:ahLst/>
            <a:cxnLst/>
            <a:rect l="l" t="t" r="r" b="b"/>
            <a:pathLst>
              <a:path w="6402917" h="2152981">
                <a:moveTo>
                  <a:pt x="0" y="0"/>
                </a:moveTo>
                <a:lnTo>
                  <a:pt x="6402917" y="0"/>
                </a:lnTo>
                <a:lnTo>
                  <a:pt x="6402917" y="2152981"/>
                </a:lnTo>
                <a:lnTo>
                  <a:pt x="0" y="2152981"/>
                </a:lnTo>
                <a:lnTo>
                  <a:pt x="0" y="0"/>
                </a:lnTo>
                <a:close/>
              </a:path>
            </a:pathLst>
          </a:custGeom>
          <a:blipFill>
            <a:blip r:embed="rId5"/>
            <a:stretch>
              <a:fillRect/>
            </a:stretch>
          </a:blipFill>
        </p:spPr>
      </p:sp>
      <p:grpSp>
        <p:nvGrpSpPr>
          <p:cNvPr id="2" name="Group 1">
            <a:extLst>
              <a:ext uri="{FF2B5EF4-FFF2-40B4-BE49-F238E27FC236}">
                <a16:creationId xmlns:a16="http://schemas.microsoft.com/office/drawing/2014/main" id="{D649005A-3227-3BCE-BF42-0795B810C8FD}"/>
              </a:ext>
            </a:extLst>
          </p:cNvPr>
          <p:cNvGrpSpPr/>
          <p:nvPr/>
        </p:nvGrpSpPr>
        <p:grpSpPr>
          <a:xfrm>
            <a:off x="4556579" y="3088640"/>
            <a:ext cx="2895600" cy="4724400"/>
            <a:chOff x="4556579" y="3088640"/>
            <a:chExt cx="2895600" cy="4724400"/>
          </a:xfrm>
        </p:grpSpPr>
        <p:pic>
          <p:nvPicPr>
            <p:cNvPr id="19" name="Picture 18">
              <a:extLst>
                <a:ext uri="{FF2B5EF4-FFF2-40B4-BE49-F238E27FC236}">
                  <a16:creationId xmlns:a16="http://schemas.microsoft.com/office/drawing/2014/main" id="{7CBE5295-D8E9-11D8-98D7-959B204008A8}"/>
                </a:ext>
              </a:extLst>
            </p:cNvPr>
            <p:cNvPicPr>
              <a:picLocks noChangeAspect="1"/>
            </p:cNvPicPr>
            <p:nvPr/>
          </p:nvPicPr>
          <p:blipFill>
            <a:blip r:embed="rId3">
              <a:biLevel thresh="50000"/>
            </a:blip>
            <a:stretch>
              <a:fillRect/>
            </a:stretch>
          </p:blipFill>
          <p:spPr>
            <a:xfrm>
              <a:off x="4556579" y="3088640"/>
              <a:ext cx="2895600" cy="4724400"/>
            </a:xfrm>
            <a:prstGeom prst="rect">
              <a:avLst/>
            </a:prstGeom>
          </p:spPr>
        </p:pic>
        <p:sp>
          <p:nvSpPr>
            <p:cNvPr id="20" name="Content Placeholder 2">
              <a:extLst>
                <a:ext uri="{FF2B5EF4-FFF2-40B4-BE49-F238E27FC236}">
                  <a16:creationId xmlns:a16="http://schemas.microsoft.com/office/drawing/2014/main" id="{DEABBBCC-21D5-0AEF-E799-368E0C1E815D}"/>
                </a:ext>
              </a:extLst>
            </p:cNvPr>
            <p:cNvSpPr txBox="1">
              <a:spLocks/>
            </p:cNvSpPr>
            <p:nvPr/>
          </p:nvSpPr>
          <p:spPr>
            <a:xfrm>
              <a:off x="4953000" y="3393441"/>
              <a:ext cx="2102757" cy="35813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DC37819C-58FE-0F7E-C730-D421CC3848DF}"/>
              </a:ext>
            </a:extLst>
          </p:cNvPr>
          <p:cNvGrpSpPr/>
          <p:nvPr/>
        </p:nvGrpSpPr>
        <p:grpSpPr>
          <a:xfrm>
            <a:off x="7848600" y="3086100"/>
            <a:ext cx="2895600" cy="4724400"/>
            <a:chOff x="7848600" y="3086100"/>
            <a:chExt cx="2895600" cy="4724400"/>
          </a:xfrm>
        </p:grpSpPr>
        <p:pic>
          <p:nvPicPr>
            <p:cNvPr id="21" name="Picture 20">
              <a:extLst>
                <a:ext uri="{FF2B5EF4-FFF2-40B4-BE49-F238E27FC236}">
                  <a16:creationId xmlns:a16="http://schemas.microsoft.com/office/drawing/2014/main" id="{7CBE5295-D8E9-11D8-98D7-959B204008A8}"/>
                </a:ext>
              </a:extLst>
            </p:cNvPr>
            <p:cNvPicPr>
              <a:picLocks noChangeAspect="1"/>
            </p:cNvPicPr>
            <p:nvPr/>
          </p:nvPicPr>
          <p:blipFill>
            <a:blip r:embed="rId3">
              <a:biLevel thresh="50000"/>
            </a:blip>
            <a:stretch>
              <a:fillRect/>
            </a:stretch>
          </p:blipFill>
          <p:spPr>
            <a:xfrm>
              <a:off x="7848600" y="3086100"/>
              <a:ext cx="2895600" cy="4724400"/>
            </a:xfrm>
            <a:prstGeom prst="rect">
              <a:avLst/>
            </a:prstGeom>
          </p:spPr>
        </p:pic>
        <p:sp>
          <p:nvSpPr>
            <p:cNvPr id="22" name="Content Placeholder 2">
              <a:extLst>
                <a:ext uri="{FF2B5EF4-FFF2-40B4-BE49-F238E27FC236}">
                  <a16:creationId xmlns:a16="http://schemas.microsoft.com/office/drawing/2014/main" id="{DEABBBCC-21D5-0AEF-E799-368E0C1E815D}"/>
                </a:ext>
              </a:extLst>
            </p:cNvPr>
            <p:cNvSpPr txBox="1">
              <a:spLocks/>
            </p:cNvSpPr>
            <p:nvPr/>
          </p:nvSpPr>
          <p:spPr>
            <a:xfrm>
              <a:off x="8245021" y="3390901"/>
              <a:ext cx="2102757" cy="35813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id="{0C8924B8-2070-6C25-CCF9-63A5C0ABCE00}"/>
              </a:ext>
            </a:extLst>
          </p:cNvPr>
          <p:cNvGrpSpPr/>
          <p:nvPr/>
        </p:nvGrpSpPr>
        <p:grpSpPr>
          <a:xfrm>
            <a:off x="11140621" y="3086100"/>
            <a:ext cx="2895600" cy="4724400"/>
            <a:chOff x="11140621" y="3086100"/>
            <a:chExt cx="2895600" cy="4724400"/>
          </a:xfrm>
        </p:grpSpPr>
        <p:pic>
          <p:nvPicPr>
            <p:cNvPr id="23" name="Picture 22">
              <a:extLst>
                <a:ext uri="{FF2B5EF4-FFF2-40B4-BE49-F238E27FC236}">
                  <a16:creationId xmlns:a16="http://schemas.microsoft.com/office/drawing/2014/main" id="{7CBE5295-D8E9-11D8-98D7-959B204008A8}"/>
                </a:ext>
              </a:extLst>
            </p:cNvPr>
            <p:cNvPicPr>
              <a:picLocks noChangeAspect="1"/>
            </p:cNvPicPr>
            <p:nvPr/>
          </p:nvPicPr>
          <p:blipFill>
            <a:blip r:embed="rId3">
              <a:biLevel thresh="50000"/>
            </a:blip>
            <a:stretch>
              <a:fillRect/>
            </a:stretch>
          </p:blipFill>
          <p:spPr>
            <a:xfrm>
              <a:off x="11140621" y="3086100"/>
              <a:ext cx="2895600" cy="4724400"/>
            </a:xfrm>
            <a:prstGeom prst="rect">
              <a:avLst/>
            </a:prstGeom>
          </p:spPr>
        </p:pic>
        <p:sp>
          <p:nvSpPr>
            <p:cNvPr id="24" name="Content Placeholder 2">
              <a:extLst>
                <a:ext uri="{FF2B5EF4-FFF2-40B4-BE49-F238E27FC236}">
                  <a16:creationId xmlns:a16="http://schemas.microsoft.com/office/drawing/2014/main" id="{DEABBBCC-21D5-0AEF-E799-368E0C1E815D}"/>
                </a:ext>
              </a:extLst>
            </p:cNvPr>
            <p:cNvSpPr txBox="1">
              <a:spLocks/>
            </p:cNvSpPr>
            <p:nvPr/>
          </p:nvSpPr>
          <p:spPr>
            <a:xfrm>
              <a:off x="11537042" y="3390901"/>
              <a:ext cx="2102757" cy="35813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60F35C42-EC2E-AD24-DBF3-AC340F9ECD9C}"/>
              </a:ext>
            </a:extLst>
          </p:cNvPr>
          <p:cNvGrpSpPr/>
          <p:nvPr/>
        </p:nvGrpSpPr>
        <p:grpSpPr>
          <a:xfrm>
            <a:off x="14432642" y="3103880"/>
            <a:ext cx="2895600" cy="4724400"/>
            <a:chOff x="14432642" y="3103880"/>
            <a:chExt cx="2895600" cy="4724400"/>
          </a:xfrm>
        </p:grpSpPr>
        <p:pic>
          <p:nvPicPr>
            <p:cNvPr id="25" name="Picture 24">
              <a:extLst>
                <a:ext uri="{FF2B5EF4-FFF2-40B4-BE49-F238E27FC236}">
                  <a16:creationId xmlns:a16="http://schemas.microsoft.com/office/drawing/2014/main" id="{7CBE5295-D8E9-11D8-98D7-959B204008A8}"/>
                </a:ext>
              </a:extLst>
            </p:cNvPr>
            <p:cNvPicPr>
              <a:picLocks noChangeAspect="1"/>
            </p:cNvPicPr>
            <p:nvPr/>
          </p:nvPicPr>
          <p:blipFill>
            <a:blip r:embed="rId3">
              <a:biLevel thresh="50000"/>
            </a:blip>
            <a:stretch>
              <a:fillRect/>
            </a:stretch>
          </p:blipFill>
          <p:spPr>
            <a:xfrm>
              <a:off x="14432642" y="3103880"/>
              <a:ext cx="2895600" cy="4724400"/>
            </a:xfrm>
            <a:prstGeom prst="rect">
              <a:avLst/>
            </a:prstGeom>
          </p:spPr>
        </p:pic>
        <p:sp>
          <p:nvSpPr>
            <p:cNvPr id="26" name="Content Placeholder 2">
              <a:extLst>
                <a:ext uri="{FF2B5EF4-FFF2-40B4-BE49-F238E27FC236}">
                  <a16:creationId xmlns:a16="http://schemas.microsoft.com/office/drawing/2014/main" id="{DEABBBCC-21D5-0AEF-E799-368E0C1E815D}"/>
                </a:ext>
              </a:extLst>
            </p:cNvPr>
            <p:cNvSpPr txBox="1">
              <a:spLocks/>
            </p:cNvSpPr>
            <p:nvPr/>
          </p:nvSpPr>
          <p:spPr>
            <a:xfrm>
              <a:off x="14829063" y="3408681"/>
              <a:ext cx="2102757" cy="35813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7" name="TextBox 8">
            <a:extLst>
              <a:ext uri="{FF2B5EF4-FFF2-40B4-BE49-F238E27FC236}">
                <a16:creationId xmlns:a16="http://schemas.microsoft.com/office/drawing/2014/main" id="{66423D71-09FF-EF33-5A51-2A1C0B3F78FA}"/>
              </a:ext>
            </a:extLst>
          </p:cNvPr>
          <p:cNvSpPr txBox="1"/>
          <p:nvPr/>
        </p:nvSpPr>
        <p:spPr>
          <a:xfrm>
            <a:off x="2582019" y="1166525"/>
            <a:ext cx="13042308" cy="1179810"/>
          </a:xfrm>
          <a:prstGeom prst="rect">
            <a:avLst/>
          </a:prstGeom>
        </p:spPr>
        <p:txBody>
          <a:bodyPr wrap="square"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lang="en-US" sz="7200" dirty="0" err="1">
                <a:solidFill>
                  <a:srgbClr val="FF0000"/>
                </a:solidFill>
                <a:latin typeface="#9Slide05 VL Fadilla" pitchFamily="2" charset="0"/>
              </a:rPr>
              <a:t>Phân</a:t>
            </a:r>
            <a:r>
              <a:rPr lang="en-US" sz="7200" dirty="0">
                <a:solidFill>
                  <a:srgbClr val="FF0000"/>
                </a:solidFill>
                <a:latin typeface="#9Slide05 VL Fadilla" pitchFamily="2" charset="0"/>
              </a:rPr>
              <a:t> </a:t>
            </a:r>
            <a:r>
              <a:rPr lang="en-US" sz="7200" dirty="0" err="1">
                <a:solidFill>
                  <a:srgbClr val="FF0000"/>
                </a:solidFill>
                <a:latin typeface="#9Slide05 VL Fadilla" pitchFamily="2" charset="0"/>
              </a:rPr>
              <a:t>loại</a:t>
            </a:r>
            <a:r>
              <a:rPr lang="en-US" sz="7200" dirty="0">
                <a:solidFill>
                  <a:srgbClr val="FF0000"/>
                </a:solidFill>
                <a:latin typeface="#9Slide05 VL Fadilla" pitchFamily="2" charset="0"/>
              </a:rPr>
              <a:t> </a:t>
            </a:r>
            <a:r>
              <a:rPr lang="en-US" sz="7200" dirty="0" err="1">
                <a:solidFill>
                  <a:srgbClr val="FF0000"/>
                </a:solidFill>
                <a:latin typeface="#9Slide05 VL Fadilla" pitchFamily="2" charset="0"/>
              </a:rPr>
              <a:t>chức</a:t>
            </a:r>
            <a:r>
              <a:rPr lang="en-US" sz="7200" dirty="0">
                <a:solidFill>
                  <a:srgbClr val="FF0000"/>
                </a:solidFill>
                <a:latin typeface="#9Slide05 VL Fadilla" pitchFamily="2" charset="0"/>
              </a:rPr>
              <a:t> </a:t>
            </a:r>
            <a:r>
              <a:rPr lang="en-US" sz="7200" dirty="0" err="1">
                <a:solidFill>
                  <a:srgbClr val="FF0000"/>
                </a:solidFill>
                <a:latin typeface="#9Slide05 VL Fadilla" pitchFamily="2" charset="0"/>
              </a:rPr>
              <a:t>năng</a:t>
            </a:r>
            <a:r>
              <a:rPr lang="en-US" sz="7200" dirty="0">
                <a:solidFill>
                  <a:srgbClr val="FF0000"/>
                </a:solidFill>
                <a:latin typeface="#9Slide05 VL Fadilla" pitchFamily="2" charset="0"/>
              </a:rPr>
              <a:t> t</a:t>
            </a:r>
            <a:r>
              <a:rPr kumimoji="0" lang="en-US" sz="7200" b="0" i="0" u="none" strike="noStrike" kern="1200" cap="none" spc="0" normalizeH="0" baseline="0" noProof="0" dirty="0" err="1">
                <a:ln>
                  <a:noFill/>
                </a:ln>
                <a:solidFill>
                  <a:srgbClr val="FF0000"/>
                </a:solidFill>
                <a:effectLst/>
                <a:uLnTx/>
                <a:uFillTx/>
                <a:latin typeface="#9Slide05 VL Fadilla" pitchFamily="2" charset="0"/>
                <a:ea typeface="+mn-ea"/>
                <a:cs typeface="+mn-cs"/>
              </a:rPr>
              <a:t>hành</a:t>
            </a:r>
            <a:r>
              <a:rPr kumimoji="0" lang="en-US" sz="7200" b="0" i="0" u="none" strike="noStrike" kern="1200" cap="none" spc="0" normalizeH="0" noProof="0" dirty="0">
                <a:ln>
                  <a:noFill/>
                </a:ln>
                <a:solidFill>
                  <a:srgbClr val="FF000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FF0000"/>
                </a:solidFill>
                <a:effectLst/>
                <a:uLnTx/>
                <a:uFillTx/>
                <a:latin typeface="#9Slide05 VL Fadilla" pitchFamily="2" charset="0"/>
                <a:ea typeface="+mn-ea"/>
                <a:cs typeface="+mn-cs"/>
              </a:rPr>
              <a:t>phần</a:t>
            </a:r>
            <a:r>
              <a:rPr kumimoji="0" lang="en-US" sz="7200" b="0" i="0" u="none" strike="noStrike" kern="1200" cap="none" spc="0" normalizeH="0" noProof="0" dirty="0">
                <a:ln>
                  <a:noFill/>
                </a:ln>
                <a:solidFill>
                  <a:srgbClr val="FF000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FF0000"/>
                </a:solidFill>
                <a:effectLst/>
                <a:uLnTx/>
                <a:uFillTx/>
                <a:latin typeface="#9Slide05 VL Fadilla" pitchFamily="2" charset="0"/>
                <a:ea typeface="+mn-ea"/>
                <a:cs typeface="+mn-cs"/>
              </a:rPr>
              <a:t>biệt</a:t>
            </a:r>
            <a:r>
              <a:rPr kumimoji="0" lang="en-US" sz="7200" b="0" i="0" u="none" strike="noStrike" kern="1200" cap="none" spc="0" normalizeH="0" noProof="0" dirty="0">
                <a:ln>
                  <a:noFill/>
                </a:ln>
                <a:solidFill>
                  <a:srgbClr val="FF000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FF0000"/>
                </a:solidFill>
                <a:effectLst/>
                <a:uLnTx/>
                <a:uFillTx/>
                <a:latin typeface="#9Slide05 VL Fadilla" pitchFamily="2" charset="0"/>
                <a:ea typeface="+mn-ea"/>
                <a:cs typeface="+mn-cs"/>
              </a:rPr>
              <a:t>lập</a:t>
            </a:r>
            <a:endParaRPr kumimoji="0" lang="en-US" sz="7200" b="0" i="0" u="none" strike="noStrike" kern="1200" cap="none" spc="0" normalizeH="0" baseline="0" noProof="0" dirty="0">
              <a:ln>
                <a:noFill/>
              </a:ln>
              <a:solidFill>
                <a:srgbClr val="FF0000"/>
              </a:solidFill>
              <a:effectLst/>
              <a:uLnTx/>
              <a:uFillTx/>
              <a:latin typeface="#9Slide05 VL Fadilla" pitchFamily="2" charset="0"/>
              <a:ea typeface="+mn-ea"/>
              <a:cs typeface="+mn-cs"/>
            </a:endParaRPr>
          </a:p>
        </p:txBody>
      </p:sp>
    </p:spTree>
    <p:extLst>
      <p:ext uri="{BB962C8B-B14F-4D97-AF65-F5344CB8AC3E}">
        <p14:creationId xmlns:p14="http://schemas.microsoft.com/office/powerpoint/2010/main" val="53274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98F9D5A3-90DD-3CDE-A8B3-E5E925E1E467}"/>
              </a:ext>
            </a:extLst>
          </p:cNvPr>
          <p:cNvGraphicFramePr>
            <a:graphicFrameLocks noGrp="1"/>
          </p:cNvGraphicFramePr>
          <p:nvPr>
            <p:extLst>
              <p:ext uri="{D42A27DB-BD31-4B8C-83A1-F6EECF244321}">
                <p14:modId xmlns:p14="http://schemas.microsoft.com/office/powerpoint/2010/main" val="1467027217"/>
              </p:ext>
            </p:extLst>
          </p:nvPr>
        </p:nvGraphicFramePr>
        <p:xfrm>
          <a:off x="228600" y="1471358"/>
          <a:ext cx="17830800" cy="8548943"/>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498371535"/>
                    </a:ext>
                  </a:extLst>
                </a:gridCol>
                <a:gridCol w="5266840">
                  <a:extLst>
                    <a:ext uri="{9D8B030D-6E8A-4147-A177-3AD203B41FA5}">
                      <a16:colId xmlns:a16="http://schemas.microsoft.com/office/drawing/2014/main" val="135795634"/>
                    </a:ext>
                  </a:extLst>
                </a:gridCol>
                <a:gridCol w="4608809">
                  <a:extLst>
                    <a:ext uri="{9D8B030D-6E8A-4147-A177-3AD203B41FA5}">
                      <a16:colId xmlns:a16="http://schemas.microsoft.com/office/drawing/2014/main" val="994265182"/>
                    </a:ext>
                  </a:extLst>
                </a:gridCol>
                <a:gridCol w="5364351">
                  <a:extLst>
                    <a:ext uri="{9D8B030D-6E8A-4147-A177-3AD203B41FA5}">
                      <a16:colId xmlns:a16="http://schemas.microsoft.com/office/drawing/2014/main" val="1049190853"/>
                    </a:ext>
                  </a:extLst>
                </a:gridCol>
              </a:tblGrid>
              <a:tr h="1722885">
                <a:tc>
                  <a:txBody>
                    <a:bodyPr/>
                    <a:lstStyle/>
                    <a:p>
                      <a:pPr algn="ctr"/>
                      <a:r>
                        <a:rPr lang="en-US" sz="3400" dirty="0" err="1">
                          <a:solidFill>
                            <a:schemeClr val="tx1"/>
                          </a:solidFill>
                          <a:latin typeface="Times New Roman" panose="02020603050405020304" pitchFamily="18" charset="0"/>
                          <a:cs typeface="Times New Roman" panose="02020603050405020304" pitchFamily="18" charset="0"/>
                        </a:rPr>
                        <a:t>Tên</a:t>
                      </a:r>
                      <a:r>
                        <a:rPr lang="en-US" sz="3400" baseline="0" dirty="0">
                          <a:solidFill>
                            <a:schemeClr val="tx1"/>
                          </a:solidFill>
                          <a:latin typeface="Times New Roman" panose="02020603050405020304" pitchFamily="18" charset="0"/>
                          <a:cs typeface="Times New Roman" panose="02020603050405020304" pitchFamily="18" charset="0"/>
                        </a:rPr>
                        <a:t> TPBL</a:t>
                      </a:r>
                      <a:endParaRPr lang="en-US" sz="34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400" dirty="0" err="1">
                          <a:solidFill>
                            <a:schemeClr val="tx1"/>
                          </a:solidFill>
                          <a:latin typeface="Times New Roman" panose="02020603050405020304" pitchFamily="18" charset="0"/>
                          <a:cs typeface="Times New Roman" panose="02020603050405020304" pitchFamily="18" charset="0"/>
                        </a:rPr>
                        <a:t>Chức</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năng</a:t>
                      </a:r>
                      <a:endParaRPr lang="en-US" sz="34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400" dirty="0" err="1">
                          <a:solidFill>
                            <a:schemeClr val="tx1"/>
                          </a:solidFill>
                          <a:latin typeface="Times New Roman" panose="02020603050405020304" pitchFamily="18" charset="0"/>
                          <a:cs typeface="Times New Roman" panose="02020603050405020304" pitchFamily="18" charset="0"/>
                        </a:rPr>
                        <a:t>Từ</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ngữ</a:t>
                      </a:r>
                      <a:r>
                        <a:rPr lang="en-US" sz="3400" baseline="0" dirty="0">
                          <a:solidFill>
                            <a:schemeClr val="tx1"/>
                          </a:solidFill>
                          <a:latin typeface="Times New Roman" panose="02020603050405020304" pitchFamily="18" charset="0"/>
                          <a:cs typeface="Times New Roman" panose="02020603050405020304" pitchFamily="18" charset="0"/>
                        </a:rPr>
                        <a:t> </a:t>
                      </a:r>
                      <a:r>
                        <a:rPr lang="en-US" sz="3400" baseline="0" dirty="0" err="1">
                          <a:solidFill>
                            <a:schemeClr val="tx1"/>
                          </a:solidFill>
                          <a:latin typeface="Times New Roman" panose="02020603050405020304" pitchFamily="18" charset="0"/>
                          <a:cs typeface="Times New Roman" panose="02020603050405020304" pitchFamily="18" charset="0"/>
                        </a:rPr>
                        <a:t>thường</a:t>
                      </a:r>
                      <a:r>
                        <a:rPr lang="en-US" sz="3400" baseline="0" dirty="0">
                          <a:solidFill>
                            <a:schemeClr val="tx1"/>
                          </a:solidFill>
                          <a:latin typeface="Times New Roman" panose="02020603050405020304" pitchFamily="18" charset="0"/>
                          <a:cs typeface="Times New Roman" panose="02020603050405020304" pitchFamily="18" charset="0"/>
                        </a:rPr>
                        <a:t> </a:t>
                      </a:r>
                      <a:r>
                        <a:rPr lang="en-US" sz="3400" baseline="0" dirty="0" err="1">
                          <a:solidFill>
                            <a:schemeClr val="tx1"/>
                          </a:solidFill>
                          <a:latin typeface="Times New Roman" panose="02020603050405020304" pitchFamily="18" charset="0"/>
                          <a:cs typeface="Times New Roman" panose="02020603050405020304" pitchFamily="18" charset="0"/>
                        </a:rPr>
                        <a:t>dùng</a:t>
                      </a:r>
                      <a:endParaRPr lang="en-US" sz="34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400" dirty="0" err="1">
                          <a:solidFill>
                            <a:schemeClr val="tx1"/>
                          </a:solidFill>
                          <a:latin typeface="Times New Roman" panose="02020603050405020304" pitchFamily="18" charset="0"/>
                          <a:cs typeface="Times New Roman" panose="02020603050405020304" pitchFamily="18" charset="0"/>
                        </a:rPr>
                        <a:t>Vị</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trí</a:t>
                      </a:r>
                      <a:r>
                        <a:rPr lang="en-US" sz="3400" baseline="0" dirty="0">
                          <a:solidFill>
                            <a:schemeClr val="tx1"/>
                          </a:solidFill>
                          <a:latin typeface="Times New Roman" panose="02020603050405020304" pitchFamily="18" charset="0"/>
                          <a:cs typeface="Times New Roman" panose="02020603050405020304" pitchFamily="18" charset="0"/>
                        </a:rPr>
                        <a:t> </a:t>
                      </a:r>
                      <a:r>
                        <a:rPr lang="en-US" sz="3400" baseline="0" dirty="0" err="1">
                          <a:solidFill>
                            <a:schemeClr val="tx1"/>
                          </a:solidFill>
                          <a:latin typeface="Times New Roman" panose="02020603050405020304" pitchFamily="18" charset="0"/>
                          <a:cs typeface="Times New Roman" panose="02020603050405020304" pitchFamily="18" charset="0"/>
                        </a:rPr>
                        <a:t>trong</a:t>
                      </a:r>
                      <a:r>
                        <a:rPr lang="en-US" sz="3400" baseline="0" dirty="0">
                          <a:solidFill>
                            <a:schemeClr val="tx1"/>
                          </a:solidFill>
                          <a:latin typeface="Times New Roman" panose="02020603050405020304" pitchFamily="18" charset="0"/>
                          <a:cs typeface="Times New Roman" panose="02020603050405020304" pitchFamily="18" charset="0"/>
                        </a:rPr>
                        <a:t> </a:t>
                      </a:r>
                      <a:r>
                        <a:rPr lang="en-US" sz="3400" baseline="0" dirty="0" err="1">
                          <a:solidFill>
                            <a:schemeClr val="tx1"/>
                          </a:solidFill>
                          <a:latin typeface="Times New Roman" panose="02020603050405020304" pitchFamily="18" charset="0"/>
                          <a:cs typeface="Times New Roman" panose="02020603050405020304" pitchFamily="18" charset="0"/>
                        </a:rPr>
                        <a:t>câu</a:t>
                      </a:r>
                      <a:endParaRPr lang="en-US" sz="34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85926792"/>
                  </a:ext>
                </a:extLst>
              </a:tr>
              <a:tr h="1140266">
                <a:tc>
                  <a:txBody>
                    <a:bodyPr/>
                    <a:lstStyle/>
                    <a:p>
                      <a:pPr algn="ctr"/>
                      <a:r>
                        <a:rPr lang="en-US" sz="3400" dirty="0" err="1">
                          <a:latin typeface="Times New Roman" panose="02020603050405020304" pitchFamily="18" charset="0"/>
                          <a:cs typeface="Times New Roman" panose="02020603050405020304" pitchFamily="18" charset="0"/>
                        </a:rPr>
                        <a:t>Gọi</a:t>
                      </a:r>
                      <a:r>
                        <a:rPr lang="en-US" sz="3400" baseline="0" dirty="0">
                          <a:latin typeface="Times New Roman" panose="02020603050405020304" pitchFamily="18" charset="0"/>
                          <a:cs typeface="Times New Roman" panose="02020603050405020304" pitchFamily="18" charset="0"/>
                        </a:rPr>
                        <a:t> - </a:t>
                      </a:r>
                      <a:r>
                        <a:rPr lang="en-US" sz="3400" baseline="0" dirty="0" err="1">
                          <a:latin typeface="Times New Roman" panose="02020603050405020304" pitchFamily="18" charset="0"/>
                          <a:cs typeface="Times New Roman" panose="02020603050405020304" pitchFamily="18" charset="0"/>
                        </a:rPr>
                        <a:t>đáp</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1125"/>
                        </a:spcAft>
                        <a:buClrTx/>
                        <a:buSzTx/>
                        <a:buFontTx/>
                        <a:buNone/>
                        <a:tabLst/>
                        <a:defRPr/>
                      </a:pP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175430"/>
                  </a:ext>
                </a:extLst>
              </a:tr>
              <a:tr h="1450562">
                <a:tc>
                  <a:txBody>
                    <a:bodyPr/>
                    <a:lstStyle/>
                    <a:p>
                      <a:pPr algn="ct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thán</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defTabSz="1371600">
                        <a:spcAft>
                          <a:spcPts val="1125"/>
                        </a:spcAft>
                        <a:defRPr/>
                      </a:pP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5382689"/>
                  </a:ext>
                </a:extLst>
              </a:tr>
              <a:tr h="1954698">
                <a:tc>
                  <a:txBody>
                    <a:bodyPr/>
                    <a:lstStyle/>
                    <a:p>
                      <a:pPr algn="ctr"/>
                      <a:r>
                        <a:rPr lang="en-US" sz="3400" dirty="0" err="1">
                          <a:latin typeface="Times New Roman" panose="02020603050405020304" pitchFamily="18" charset="0"/>
                          <a:cs typeface="Times New Roman" panose="02020603050405020304" pitchFamily="18" charset="0"/>
                        </a:rPr>
                        <a:t>Tình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thái</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defTabSz="1371600">
                        <a:spcAft>
                          <a:spcPts val="1125"/>
                        </a:spcAft>
                        <a:defRPr/>
                      </a:pP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1734286"/>
                  </a:ext>
                </a:extLst>
              </a:tr>
              <a:tr h="1140266">
                <a:tc>
                  <a:txBody>
                    <a:bodyPr/>
                    <a:lstStyle/>
                    <a:p>
                      <a:pPr algn="ctr"/>
                      <a:r>
                        <a:rPr lang="en-US" sz="3400" dirty="0" err="1">
                          <a:latin typeface="Times New Roman" panose="02020603050405020304" pitchFamily="18" charset="0"/>
                          <a:cs typeface="Times New Roman" panose="02020603050405020304" pitchFamily="18" charset="0"/>
                        </a:rPr>
                        <a:t>Chuyển</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tiếp</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1125"/>
                        </a:spcAft>
                        <a:buClrTx/>
                        <a:buSzTx/>
                        <a:buFontTx/>
                        <a:buNone/>
                        <a:tabLst/>
                        <a:defRPr/>
                      </a:pP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647127"/>
                  </a:ext>
                </a:extLst>
              </a:tr>
              <a:tr h="1140266">
                <a:tc>
                  <a:txBody>
                    <a:bodyPr/>
                    <a:lstStyle/>
                    <a:p>
                      <a:pPr algn="ctr"/>
                      <a:r>
                        <a:rPr lang="en-US" sz="3400" dirty="0" err="1">
                          <a:latin typeface="Times New Roman" panose="02020603050405020304" pitchFamily="18" charset="0"/>
                          <a:cs typeface="Times New Roman" panose="02020603050405020304" pitchFamily="18" charset="0"/>
                        </a:rPr>
                        <a:t>Phụ</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chú</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1125"/>
                        </a:spcAft>
                        <a:buClrTx/>
                        <a:buSzTx/>
                        <a:buFontTx/>
                        <a:buNone/>
                        <a:tabLst/>
                        <a:defRPr/>
                      </a:pP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463091"/>
                  </a:ext>
                </a:extLst>
              </a:tr>
            </a:tbl>
          </a:graphicData>
        </a:graphic>
      </p:graphicFrame>
      <p:sp>
        <p:nvSpPr>
          <p:cNvPr id="3" name="TextBox 8">
            <a:extLst>
              <a:ext uri="{FF2B5EF4-FFF2-40B4-BE49-F238E27FC236}">
                <a16:creationId xmlns:a16="http://schemas.microsoft.com/office/drawing/2014/main" id="{66423D71-09FF-EF33-5A51-2A1C0B3F78FA}"/>
              </a:ext>
            </a:extLst>
          </p:cNvPr>
          <p:cNvSpPr txBox="1"/>
          <p:nvPr/>
        </p:nvSpPr>
        <p:spPr>
          <a:xfrm>
            <a:off x="2971800" y="266700"/>
            <a:ext cx="13042308" cy="1179810"/>
          </a:xfrm>
          <a:prstGeom prst="rect">
            <a:avLst/>
          </a:prstGeom>
        </p:spPr>
        <p:txBody>
          <a:bodyPr wrap="square"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lang="en-US" sz="7200" dirty="0">
                <a:solidFill>
                  <a:srgbClr val="FF0000"/>
                </a:solidFill>
                <a:latin typeface="#9Slide05 VL Fadilla" pitchFamily="2" charset="0"/>
              </a:rPr>
              <a:t>Think- pair- share</a:t>
            </a:r>
            <a:endParaRPr kumimoji="0" lang="en-US" sz="7200" b="0" i="0" u="none" strike="noStrike" kern="1200" cap="none" spc="0" normalizeH="0" baseline="0" noProof="0" dirty="0">
              <a:ln>
                <a:noFill/>
              </a:ln>
              <a:solidFill>
                <a:srgbClr val="FF0000"/>
              </a:solidFill>
              <a:effectLst/>
              <a:uLnTx/>
              <a:uFillTx/>
              <a:latin typeface="#9Slide05 VL Fadilla" pitchFamily="2" charset="0"/>
              <a:ea typeface="+mn-ea"/>
              <a:cs typeface="+mn-cs"/>
            </a:endParaRPr>
          </a:p>
        </p:txBody>
      </p:sp>
    </p:spTree>
    <p:extLst>
      <p:ext uri="{BB962C8B-B14F-4D97-AF65-F5344CB8AC3E}">
        <p14:creationId xmlns:p14="http://schemas.microsoft.com/office/powerpoint/2010/main" val="1572535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98F9D5A3-90DD-3CDE-A8B3-E5E925E1E467}"/>
              </a:ext>
            </a:extLst>
          </p:cNvPr>
          <p:cNvGraphicFramePr>
            <a:graphicFrameLocks noGrp="1"/>
          </p:cNvGraphicFramePr>
          <p:nvPr>
            <p:extLst>
              <p:ext uri="{D42A27DB-BD31-4B8C-83A1-F6EECF244321}">
                <p14:modId xmlns:p14="http://schemas.microsoft.com/office/powerpoint/2010/main" val="398316263"/>
              </p:ext>
            </p:extLst>
          </p:nvPr>
        </p:nvGraphicFramePr>
        <p:xfrm>
          <a:off x="0" y="-49015"/>
          <a:ext cx="18287999" cy="10336015"/>
        </p:xfrm>
        <a:graphic>
          <a:graphicData uri="http://schemas.openxmlformats.org/drawingml/2006/table">
            <a:tbl>
              <a:tblPr firstRow="1" bandRow="1">
                <a:tableStyleId>{5C22544A-7EE6-4342-B048-85BDC9FD1C3A}</a:tableStyleId>
              </a:tblPr>
              <a:tblGrid>
                <a:gridCol w="1691294">
                  <a:extLst>
                    <a:ext uri="{9D8B030D-6E8A-4147-A177-3AD203B41FA5}">
                      <a16:colId xmlns:a16="http://schemas.microsoft.com/office/drawing/2014/main" val="498371535"/>
                    </a:ext>
                  </a:extLst>
                </a:gridCol>
                <a:gridCol w="6367824">
                  <a:extLst>
                    <a:ext uri="{9D8B030D-6E8A-4147-A177-3AD203B41FA5}">
                      <a16:colId xmlns:a16="http://schemas.microsoft.com/office/drawing/2014/main" val="135795634"/>
                    </a:ext>
                  </a:extLst>
                </a:gridCol>
                <a:gridCol w="4726983">
                  <a:extLst>
                    <a:ext uri="{9D8B030D-6E8A-4147-A177-3AD203B41FA5}">
                      <a16:colId xmlns:a16="http://schemas.microsoft.com/office/drawing/2014/main" val="994265182"/>
                    </a:ext>
                  </a:extLst>
                </a:gridCol>
                <a:gridCol w="5501898">
                  <a:extLst>
                    <a:ext uri="{9D8B030D-6E8A-4147-A177-3AD203B41FA5}">
                      <a16:colId xmlns:a16="http://schemas.microsoft.com/office/drawing/2014/main" val="1049190853"/>
                    </a:ext>
                  </a:extLst>
                </a:gridCol>
              </a:tblGrid>
              <a:tr h="1275653">
                <a:tc>
                  <a:txBody>
                    <a:bodyPr/>
                    <a:lstStyle/>
                    <a:p>
                      <a:pPr algn="ctr"/>
                      <a:r>
                        <a:rPr lang="en-US" sz="3400" dirty="0" err="1">
                          <a:solidFill>
                            <a:schemeClr val="bg1"/>
                          </a:solidFill>
                          <a:latin typeface="Times New Roman" panose="02020603050405020304" pitchFamily="18" charset="0"/>
                          <a:cs typeface="Times New Roman" panose="02020603050405020304" pitchFamily="18" charset="0"/>
                        </a:rPr>
                        <a:t>Tên</a:t>
                      </a:r>
                      <a:r>
                        <a:rPr lang="en-US" sz="3400" baseline="0" dirty="0">
                          <a:solidFill>
                            <a:schemeClr val="bg1"/>
                          </a:solidFill>
                          <a:latin typeface="Times New Roman" panose="02020603050405020304" pitchFamily="18" charset="0"/>
                          <a:cs typeface="Times New Roman" panose="02020603050405020304" pitchFamily="18" charset="0"/>
                        </a:rPr>
                        <a:t> TPBL</a:t>
                      </a:r>
                      <a:endParaRPr lang="en-US" sz="3400" dirty="0">
                        <a:solidFill>
                          <a:schemeClr val="bg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AF6C"/>
                    </a:solidFill>
                  </a:tcPr>
                </a:tc>
                <a:tc>
                  <a:txBody>
                    <a:bodyPr/>
                    <a:lstStyle/>
                    <a:p>
                      <a:pPr algn="ctr"/>
                      <a:r>
                        <a:rPr lang="en-US" sz="3400" dirty="0" err="1">
                          <a:solidFill>
                            <a:schemeClr val="bg1"/>
                          </a:solidFill>
                          <a:latin typeface="Times New Roman" panose="02020603050405020304" pitchFamily="18" charset="0"/>
                          <a:cs typeface="Times New Roman" panose="02020603050405020304" pitchFamily="18" charset="0"/>
                        </a:rPr>
                        <a:t>Chức</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năng</a:t>
                      </a:r>
                      <a:endParaRPr lang="en-US" sz="3400" dirty="0">
                        <a:solidFill>
                          <a:schemeClr val="bg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AF6C"/>
                    </a:solidFill>
                  </a:tcPr>
                </a:tc>
                <a:tc>
                  <a:txBody>
                    <a:bodyPr/>
                    <a:lstStyle/>
                    <a:p>
                      <a:pPr algn="ctr"/>
                      <a:r>
                        <a:rPr lang="en-US" sz="3400" dirty="0" err="1">
                          <a:solidFill>
                            <a:schemeClr val="bg1"/>
                          </a:solidFill>
                          <a:latin typeface="Times New Roman" panose="02020603050405020304" pitchFamily="18" charset="0"/>
                          <a:cs typeface="Times New Roman" panose="02020603050405020304" pitchFamily="18" charset="0"/>
                        </a:rPr>
                        <a:t>Từ</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ngữ</a:t>
                      </a:r>
                      <a:r>
                        <a:rPr lang="en-US" sz="3400" baseline="0" dirty="0">
                          <a:solidFill>
                            <a:schemeClr val="bg1"/>
                          </a:solidFill>
                          <a:latin typeface="Times New Roman" panose="02020603050405020304" pitchFamily="18" charset="0"/>
                          <a:cs typeface="Times New Roman" panose="02020603050405020304" pitchFamily="18" charset="0"/>
                        </a:rPr>
                        <a:t> </a:t>
                      </a:r>
                      <a:r>
                        <a:rPr lang="en-US" sz="3400" baseline="0" dirty="0" err="1">
                          <a:solidFill>
                            <a:schemeClr val="bg1"/>
                          </a:solidFill>
                          <a:latin typeface="Times New Roman" panose="02020603050405020304" pitchFamily="18" charset="0"/>
                          <a:cs typeface="Times New Roman" panose="02020603050405020304" pitchFamily="18" charset="0"/>
                        </a:rPr>
                        <a:t>thường</a:t>
                      </a:r>
                      <a:r>
                        <a:rPr lang="en-US" sz="3400" baseline="0" dirty="0">
                          <a:solidFill>
                            <a:schemeClr val="bg1"/>
                          </a:solidFill>
                          <a:latin typeface="Times New Roman" panose="02020603050405020304" pitchFamily="18" charset="0"/>
                          <a:cs typeface="Times New Roman" panose="02020603050405020304" pitchFamily="18" charset="0"/>
                        </a:rPr>
                        <a:t> </a:t>
                      </a:r>
                      <a:r>
                        <a:rPr lang="en-US" sz="3400" baseline="0" dirty="0" err="1">
                          <a:solidFill>
                            <a:schemeClr val="bg1"/>
                          </a:solidFill>
                          <a:latin typeface="Times New Roman" panose="02020603050405020304" pitchFamily="18" charset="0"/>
                          <a:cs typeface="Times New Roman" panose="02020603050405020304" pitchFamily="18" charset="0"/>
                        </a:rPr>
                        <a:t>dùng</a:t>
                      </a:r>
                      <a:endParaRPr lang="en-US" sz="3400" dirty="0">
                        <a:solidFill>
                          <a:schemeClr val="bg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AF6C"/>
                    </a:solidFill>
                  </a:tcPr>
                </a:tc>
                <a:tc>
                  <a:txBody>
                    <a:bodyPr/>
                    <a:lstStyle/>
                    <a:p>
                      <a:pPr algn="ctr"/>
                      <a:r>
                        <a:rPr lang="en-US" sz="3400" dirty="0" err="1">
                          <a:solidFill>
                            <a:schemeClr val="bg1"/>
                          </a:solidFill>
                          <a:latin typeface="Times New Roman" panose="02020603050405020304" pitchFamily="18" charset="0"/>
                          <a:cs typeface="Times New Roman" panose="02020603050405020304" pitchFamily="18" charset="0"/>
                        </a:rPr>
                        <a:t>Vị</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trí</a:t>
                      </a:r>
                      <a:r>
                        <a:rPr lang="en-US" sz="3400" baseline="0" dirty="0">
                          <a:solidFill>
                            <a:schemeClr val="bg1"/>
                          </a:solidFill>
                          <a:latin typeface="Times New Roman" panose="02020603050405020304" pitchFamily="18" charset="0"/>
                          <a:cs typeface="Times New Roman" panose="02020603050405020304" pitchFamily="18" charset="0"/>
                        </a:rPr>
                        <a:t> </a:t>
                      </a:r>
                      <a:r>
                        <a:rPr lang="en-US" sz="3400" baseline="0" dirty="0" err="1">
                          <a:solidFill>
                            <a:schemeClr val="bg1"/>
                          </a:solidFill>
                          <a:latin typeface="Times New Roman" panose="02020603050405020304" pitchFamily="18" charset="0"/>
                          <a:cs typeface="Times New Roman" panose="02020603050405020304" pitchFamily="18" charset="0"/>
                        </a:rPr>
                        <a:t>trong</a:t>
                      </a:r>
                      <a:r>
                        <a:rPr lang="en-US" sz="3400" baseline="0" dirty="0">
                          <a:solidFill>
                            <a:schemeClr val="bg1"/>
                          </a:solidFill>
                          <a:latin typeface="Times New Roman" panose="02020603050405020304" pitchFamily="18" charset="0"/>
                          <a:cs typeface="Times New Roman" panose="02020603050405020304" pitchFamily="18" charset="0"/>
                        </a:rPr>
                        <a:t> </a:t>
                      </a:r>
                      <a:r>
                        <a:rPr lang="en-US" sz="3400" baseline="0" dirty="0" err="1">
                          <a:solidFill>
                            <a:schemeClr val="bg1"/>
                          </a:solidFill>
                          <a:latin typeface="Times New Roman" panose="02020603050405020304" pitchFamily="18" charset="0"/>
                          <a:cs typeface="Times New Roman" panose="02020603050405020304" pitchFamily="18" charset="0"/>
                        </a:rPr>
                        <a:t>câu</a:t>
                      </a:r>
                      <a:endParaRPr lang="en-US" sz="3400" dirty="0">
                        <a:solidFill>
                          <a:schemeClr val="bg1"/>
                        </a:solidFill>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AF6C"/>
                    </a:solidFill>
                  </a:tcPr>
                </a:tc>
                <a:extLst>
                  <a:ext uri="{0D108BD9-81ED-4DB2-BD59-A6C34878D82A}">
                    <a16:rowId xmlns:a16="http://schemas.microsoft.com/office/drawing/2014/main" val="2385926792"/>
                  </a:ext>
                </a:extLst>
              </a:tr>
              <a:tr h="1238947">
                <a:tc>
                  <a:txBody>
                    <a:bodyPr/>
                    <a:lstStyle/>
                    <a:p>
                      <a:pPr algn="ctr"/>
                      <a:r>
                        <a:rPr lang="en-US" sz="3400" dirty="0" err="1">
                          <a:latin typeface="Times New Roman" panose="02020603050405020304" pitchFamily="18" charset="0"/>
                          <a:cs typeface="Times New Roman" panose="02020603050405020304" pitchFamily="18" charset="0"/>
                        </a:rPr>
                        <a:t>Gọi</a:t>
                      </a:r>
                      <a:r>
                        <a:rPr lang="en-US" sz="3400" baseline="0" dirty="0">
                          <a:latin typeface="Times New Roman" panose="02020603050405020304" pitchFamily="18" charset="0"/>
                          <a:cs typeface="Times New Roman" panose="02020603050405020304" pitchFamily="18" charset="0"/>
                        </a:rPr>
                        <a:t> - </a:t>
                      </a:r>
                      <a:r>
                        <a:rPr lang="en-US" sz="3400" baseline="0" dirty="0" err="1">
                          <a:latin typeface="Times New Roman" panose="02020603050405020304" pitchFamily="18" charset="0"/>
                          <a:cs typeface="Times New Roman" panose="02020603050405020304" pitchFamily="18" charset="0"/>
                        </a:rPr>
                        <a:t>đáp</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1125"/>
                        </a:spcAft>
                        <a:buClrTx/>
                        <a:buSzTx/>
                        <a:buFontTx/>
                        <a:buNone/>
                        <a:tabLst/>
                        <a:defRPr/>
                      </a:pP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3400" dirty="0" err="1">
                          <a:latin typeface="Times New Roman" panose="02020603050405020304" pitchFamily="18" charset="0"/>
                          <a:cs typeface="Times New Roman" panose="02020603050405020304" pitchFamily="18" charset="0"/>
                        </a:rPr>
                        <a:t>này</a:t>
                      </a:r>
                      <a:r>
                        <a:rPr lang="en-US" sz="3400" dirty="0">
                          <a:latin typeface="Times New Roman" panose="02020603050405020304" pitchFamily="18" charset="0"/>
                          <a:cs typeface="Times New Roman" panose="02020603050405020304" pitchFamily="18" charset="0"/>
                        </a:rPr>
                        <a:t>,</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ơi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dạ</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vâng</a:t>
                      </a:r>
                      <a:r>
                        <a:rPr lang="en-US" sz="3400" baseline="0" dirty="0">
                          <a:latin typeface="Times New Roman" panose="02020603050405020304" pitchFamily="18" charset="0"/>
                          <a:cs typeface="Times New Roman" panose="02020603050405020304" pitchFamily="18" charset="0"/>
                        </a:rPr>
                        <a:t>, ừ, </a:t>
                      </a:r>
                      <a:r>
                        <a:rPr lang="en-US" sz="3400" baseline="0" dirty="0" err="1">
                          <a:latin typeface="Times New Roman" panose="02020603050405020304" pitchFamily="18" charset="0"/>
                          <a:cs typeface="Times New Roman" panose="02020603050405020304" pitchFamily="18" charset="0"/>
                        </a:rPr>
                        <a:t>anh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ơi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thưa</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bẩm</a:t>
                      </a:r>
                      <a:r>
                        <a:rPr lang="en-US" sz="3400" baseline="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hường</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175430"/>
                  </a:ext>
                </a:extLst>
              </a:tr>
              <a:tr h="1653625">
                <a:tc>
                  <a:txBody>
                    <a:bodyPr/>
                    <a:lstStyle/>
                    <a:p>
                      <a:pPr algn="ct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thán</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defTabSz="1371600">
                        <a:spcAft>
                          <a:spcPts val="1125"/>
                        </a:spcAft>
                        <a:defRPr/>
                      </a:pP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tức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giận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ngạc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400" dirty="0">
                          <a:latin typeface="Times New Roman" panose="02020603050405020304" pitchFamily="18" charset="0"/>
                          <a:cs typeface="Times New Roman" panose="02020603050405020304" pitchFamily="18" charset="0"/>
                        </a:rPr>
                        <a:t>a, ồ,</a:t>
                      </a:r>
                      <a:r>
                        <a:rPr lang="en-US" sz="3400" baseline="0" dirty="0">
                          <a:latin typeface="Times New Roman" panose="02020603050405020304" pitchFamily="18" charset="0"/>
                          <a:cs typeface="Times New Roman" panose="02020603050405020304" pitchFamily="18" charset="0"/>
                        </a:rPr>
                        <a:t> ô hay, </a:t>
                      </a:r>
                      <a:r>
                        <a:rPr lang="en-US" sz="3400" baseline="0" dirty="0" err="1">
                          <a:latin typeface="Times New Roman" panose="02020603050405020304" pitchFamily="18" charset="0"/>
                          <a:cs typeface="Times New Roman" panose="02020603050405020304" pitchFamily="18" charset="0"/>
                        </a:rPr>
                        <a:t>ôi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ôi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chao</a:t>
                      </a:r>
                      <a:r>
                        <a:rPr lang="en-US" sz="3400" baseline="0" dirty="0">
                          <a:latin typeface="Times New Roman" panose="02020603050405020304" pitchFamily="18" charset="0"/>
                          <a:cs typeface="Times New Roman" panose="02020603050405020304" pitchFamily="18" charset="0"/>
                        </a:rPr>
                        <a:t>, ơ, ơ </a:t>
                      </a:r>
                      <a:r>
                        <a:rPr lang="en-US" sz="3400" baseline="0" dirty="0" err="1">
                          <a:latin typeface="Times New Roman" panose="02020603050405020304" pitchFamily="18" charset="0"/>
                          <a:cs typeface="Times New Roman" panose="02020603050405020304" pitchFamily="18" charset="0"/>
                        </a:rPr>
                        <a:t>kìa</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chao</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ôi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trời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ơi</a:t>
                      </a:r>
                      <a:r>
                        <a:rPr lang="en-US" sz="3400" baseline="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400" dirty="0" err="1">
                          <a:latin typeface="Times New Roman" panose="02020603050405020304" pitchFamily="18" charset="0"/>
                          <a:cs typeface="Times New Roman" panose="02020603050405020304" pitchFamily="18" charset="0"/>
                        </a:rPr>
                        <a:t>Thường</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đứng</a:t>
                      </a:r>
                      <a:r>
                        <a:rPr lang="en-US" sz="3400" baseline="0" dirty="0">
                          <a:latin typeface="Times New Roman" panose="02020603050405020304" pitchFamily="18" charset="0"/>
                          <a:cs typeface="Times New Roman" panose="02020603050405020304" pitchFamily="18" charset="0"/>
                        </a:rPr>
                        <a:t> ở </a:t>
                      </a:r>
                      <a:r>
                        <a:rPr lang="en-US" sz="3400" baseline="0" dirty="0" err="1">
                          <a:latin typeface="Times New Roman" panose="02020603050405020304" pitchFamily="18" charset="0"/>
                          <a:cs typeface="Times New Roman" panose="02020603050405020304" pitchFamily="18" charset="0"/>
                        </a:rPr>
                        <a:t>đầu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câu</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5382689"/>
                  </a:ext>
                </a:extLst>
              </a:tr>
              <a:tr h="2228335">
                <a:tc>
                  <a:txBody>
                    <a:bodyPr/>
                    <a:lstStyle/>
                    <a:p>
                      <a:pPr algn="ctr"/>
                      <a:r>
                        <a:rPr lang="en-US" sz="3400" dirty="0" err="1">
                          <a:latin typeface="Times New Roman" panose="02020603050405020304" pitchFamily="18" charset="0"/>
                          <a:cs typeface="Times New Roman" panose="02020603050405020304" pitchFamily="18" charset="0"/>
                        </a:rPr>
                        <a:t>Tình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thái</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defTabSz="1371600">
                        <a:spcAft>
                          <a:spcPts val="1125"/>
                        </a:spcAft>
                        <a:defRPr/>
                      </a:pP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400" dirty="0" err="1">
                          <a:latin typeface="Times New Roman" panose="02020603050405020304" pitchFamily="18" charset="0"/>
                          <a:cs typeface="Times New Roman" panose="02020603050405020304" pitchFamily="18" charset="0"/>
                        </a:rPr>
                        <a:t>chắc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có</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lẽ</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dường</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như</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hình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như</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lẽ</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ra</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quả</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là</a:t>
                      </a:r>
                      <a:r>
                        <a:rPr lang="en-US" sz="3400" baseline="0" dirty="0">
                          <a:latin typeface="Times New Roman" panose="02020603050405020304" pitchFamily="18" charset="0"/>
                          <a:cs typeface="Times New Roman" panose="02020603050405020304" pitchFamily="18" charset="0"/>
                        </a:rPr>
                        <a:t>, may </a:t>
                      </a:r>
                      <a:r>
                        <a:rPr lang="en-US" sz="3400" baseline="0" dirty="0" err="1">
                          <a:latin typeface="Times New Roman" panose="02020603050405020304" pitchFamily="18" charset="0"/>
                          <a:cs typeface="Times New Roman" panose="02020603050405020304" pitchFamily="18" charset="0"/>
                        </a:rPr>
                        <a:t>sao</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thật</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ra</a:t>
                      </a:r>
                      <a:r>
                        <a:rPr lang="en-US" sz="3400" baseline="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hường</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1734286"/>
                  </a:ext>
                </a:extLst>
              </a:tr>
              <a:tr h="1043940">
                <a:tc>
                  <a:txBody>
                    <a:bodyPr/>
                    <a:lstStyle/>
                    <a:p>
                      <a:pPr algn="ctr"/>
                      <a:r>
                        <a:rPr lang="en-US" sz="3400" dirty="0" err="1">
                          <a:latin typeface="Times New Roman" panose="02020603050405020304" pitchFamily="18" charset="0"/>
                          <a:cs typeface="Times New Roman" panose="02020603050405020304" pitchFamily="18" charset="0"/>
                        </a:rPr>
                        <a:t>Chuyển</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tiếp</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1125"/>
                        </a:spcAft>
                        <a:buClrTx/>
                        <a:buSzTx/>
                        <a:buFontTx/>
                        <a:buNone/>
                        <a:tabLst/>
                        <a:defRPr/>
                      </a:pP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3400" dirty="0" err="1">
                          <a:latin typeface="Times New Roman" panose="02020603050405020304" pitchFamily="18" charset="0"/>
                          <a:cs typeface="Times New Roman" panose="02020603050405020304" pitchFamily="18" charset="0"/>
                        </a:rPr>
                        <a:t>tóm</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lại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ấy</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thế</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mà</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hơn</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thế</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nữa</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ngoài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ra</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như</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trên</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nói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cách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khác</a:t>
                      </a:r>
                      <a:r>
                        <a:rPr lang="en-US" sz="3400" baseline="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400" dirty="0" err="1">
                          <a:latin typeface="Times New Roman" panose="02020603050405020304" pitchFamily="18" charset="0"/>
                          <a:cs typeface="Times New Roman" panose="02020603050405020304" pitchFamily="18" charset="0"/>
                        </a:rPr>
                        <a:t>Thường</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đứng</a:t>
                      </a:r>
                      <a:r>
                        <a:rPr lang="en-US" sz="3400" baseline="0" dirty="0">
                          <a:latin typeface="Times New Roman" panose="02020603050405020304" pitchFamily="18" charset="0"/>
                          <a:cs typeface="Times New Roman" panose="02020603050405020304" pitchFamily="18" charset="0"/>
                        </a:rPr>
                        <a:t> ở </a:t>
                      </a:r>
                      <a:r>
                        <a:rPr lang="en-US" sz="3400" baseline="0" dirty="0" err="1">
                          <a:latin typeface="Times New Roman" panose="02020603050405020304" pitchFamily="18" charset="0"/>
                          <a:cs typeface="Times New Roman" panose="02020603050405020304" pitchFamily="18" charset="0"/>
                        </a:rPr>
                        <a:t>đầu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câu</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647127"/>
                  </a:ext>
                </a:extLst>
              </a:tr>
              <a:tr h="1043940">
                <a:tc>
                  <a:txBody>
                    <a:bodyPr/>
                    <a:lstStyle/>
                    <a:p>
                      <a:pPr algn="ctr"/>
                      <a:r>
                        <a:rPr lang="en-US" sz="3400" dirty="0" err="1">
                          <a:latin typeface="Times New Roman" panose="02020603050405020304" pitchFamily="18" charset="0"/>
                          <a:cs typeface="Times New Roman" panose="02020603050405020304" pitchFamily="18" charset="0"/>
                        </a:rPr>
                        <a:t>Phụ</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chú</a:t>
                      </a:r>
                      <a:endParaRPr lang="en-US" sz="3400" dirty="0">
                        <a:latin typeface="Times New Roman" panose="02020603050405020304" pitchFamily="18" charset="0"/>
                        <a:cs typeface="Times New Roman" panose="02020603050405020304" pitchFamily="18" charset="0"/>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1125"/>
                        </a:spcAft>
                        <a:buClrTx/>
                        <a:buSzTx/>
                        <a:buFontTx/>
                        <a:buNone/>
                        <a:tabLst/>
                        <a:defRPr/>
                      </a:pPr>
                      <a:r>
                        <a:rPr lang="en-US" sz="3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400"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aseline="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3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Được</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tách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biệt</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về</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ngữ</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điệu</a:t>
                      </a:r>
                      <a:endParaRPr lang="en-US" sz="3400" baseline="0" dirty="0">
                        <a:latin typeface="Times New Roman" panose="02020603050405020304" pitchFamily="18" charset="0"/>
                        <a:cs typeface="Times New Roman" panose="02020603050405020304" pitchFamily="18" charset="0"/>
                      </a:endParaRPr>
                    </a:p>
                    <a:p>
                      <a:pPr algn="just"/>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Được</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đánh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dấu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bằng</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dấu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phẩy</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dấu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gạch</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ngang</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dấu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ngoặc</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đơn</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dấu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hai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chấm</a:t>
                      </a:r>
                      <a:r>
                        <a:rPr lang="en-US" sz="3400" baseline="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463091"/>
                  </a:ext>
                </a:extLst>
              </a:tr>
            </a:tbl>
          </a:graphicData>
        </a:graphic>
      </p:graphicFrame>
    </p:spTree>
    <p:extLst>
      <p:ext uri="{BB962C8B-B14F-4D97-AF65-F5344CB8AC3E}">
        <p14:creationId xmlns:p14="http://schemas.microsoft.com/office/powerpoint/2010/main" val="70557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2" name="Rectangle 1"/>
          <p:cNvSpPr/>
          <p:nvPr/>
        </p:nvSpPr>
        <p:spPr>
          <a:xfrm>
            <a:off x="4391472" y="1905145"/>
            <a:ext cx="9866421" cy="3831818"/>
          </a:xfrm>
          <a:prstGeom prst="rect">
            <a:avLst/>
          </a:prstGeom>
          <a:noFill/>
        </p:spPr>
        <p:txBody>
          <a:bodyPr wrap="square" lIns="137160" tIns="68580" rIns="137160" bIns="68580" numCol="1">
            <a:prstTxWarp prst="textChevron">
              <a:avLst/>
            </a:prstTxWarp>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all" spc="0" normalizeH="0" baseline="0" noProof="0">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uLnTx/>
                <a:uFillTx/>
                <a:latin typeface="Calibri"/>
                <a:ea typeface="+mn-ea"/>
                <a:cs typeface="+mn-cs"/>
              </a:rPr>
              <a:t>BÍ MẬT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all" spc="0" normalizeH="0" baseline="0" noProof="0">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uLnTx/>
                <a:uFillTx/>
                <a:latin typeface="Calibri"/>
                <a:ea typeface="+mn-ea"/>
                <a:cs typeface="+mn-cs"/>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314876" y="9461795"/>
            <a:ext cx="914400" cy="914400"/>
          </a:xfrm>
          <a:prstGeom prst="rect">
            <a:avLst/>
          </a:prstGeom>
        </p:spPr>
      </p:pic>
    </p:spTree>
    <p:extLst>
      <p:ext uri="{BB962C8B-B14F-4D97-AF65-F5344CB8AC3E}">
        <p14:creationId xmlns:p14="http://schemas.microsoft.com/office/powerpoint/2010/main" val="2507631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5"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59" y="498985"/>
            <a:ext cx="9507746" cy="648072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5103918" y="1522179"/>
            <a:ext cx="7239482" cy="4616648"/>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JasmineUPC" pitchFamily="18" charset="-34"/>
              </a:rPr>
              <a:t>Chào mừng cậu bé đến với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JasmineUPC" pitchFamily="18" charset="-34"/>
              </a:rPr>
              <a:t>hang động bí mật của ta!!!</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JasmineUPC" pitchFamily="18" charset="-34"/>
              </a:rPr>
              <a:t>Ta sẽ tặng cậu những rương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JasmineUPC" pitchFamily="18" charset="-34"/>
              </a:rPr>
              <a:t>châu báu với điều kiện cậu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JasmineUPC" pitchFamily="18" charset="-34"/>
              </a:rPr>
              <a:t>phải tự vượt qua thử thách</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JasmineUPC" pitchFamily="18" charset="-34"/>
              </a:rPr>
              <a:t>của những chiếc rương kia!</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JasmineUPC" pitchFamily="18" charset="-34"/>
              </a:rPr>
              <a:t>Chúc cậu may mắn...</a:t>
            </a:r>
          </a:p>
        </p:txBody>
      </p:sp>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3" cstate="print">
            <a:extLst>
              <a:ext uri="{BEBA8EAE-BF5A-486C-A8C5-ECC9F3942E4B}">
                <a14:imgProps xmlns:a14="http://schemas.microsoft.com/office/drawing/2010/main">
                  <a14:imgLayer r:embed="rId1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854936" y="9383651"/>
            <a:ext cx="914400" cy="914400"/>
          </a:xfrm>
          <a:prstGeom prst="rect">
            <a:avLst/>
          </a:prstGeom>
        </p:spPr>
      </p:pic>
    </p:spTree>
    <p:extLst>
      <p:ext uri="{BB962C8B-B14F-4D97-AF65-F5344CB8AC3E}">
        <p14:creationId xmlns:p14="http://schemas.microsoft.com/office/powerpoint/2010/main" val="250643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0"/>
            <a:ext cx="13716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3702302" y="2335190"/>
            <a:ext cx="1769294" cy="2160240"/>
          </a:xfrm>
          <a:prstGeom prst="rect">
            <a:avLst/>
          </a:prstGeom>
        </p:spPr>
      </p:pic>
      <p:pic>
        <p:nvPicPr>
          <p:cNvPr id="9" name="r4">
            <a:hlinkClick r:id="rId8" action="ppaction://hlinksldjump"/>
          </p:cNvPr>
          <p:cNvPicPr>
            <a:picLocks noChangeAspect="1"/>
          </p:cNvPicPr>
          <p:nvPr/>
        </p:nvPicPr>
        <p:blipFill rotWithShape="1">
          <a:blip r:embed="rId9" cstate="print">
            <a:duotone>
              <a:prstClr val="black"/>
              <a:srgbClr val="FFFF00">
                <a:tint val="45000"/>
                <a:satMod val="400000"/>
              </a:srgbClr>
            </a:duotone>
            <a:extLst>
              <a:ext uri="{BEBA8EAE-BF5A-486C-A8C5-ECC9F3942E4B}">
                <a14:imgProps xmlns:a14="http://schemas.microsoft.com/office/drawing/2010/main">
                  <a14:imgLayer r:embed="rId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8495930" y="1255068"/>
            <a:ext cx="1769294" cy="2160240"/>
          </a:xfrm>
          <a:prstGeom prst="rect">
            <a:avLst/>
          </a:prstGeom>
        </p:spPr>
      </p:pic>
      <p:pic>
        <p:nvPicPr>
          <p:cNvPr id="10" name="r6">
            <a:hlinkClick r:id="rId10" action="ppaction://hlinksldjump"/>
          </p:cNvPr>
          <p:cNvPicPr>
            <a:picLocks noChangeAspect="1"/>
          </p:cNvPicPr>
          <p:nvPr/>
        </p:nvPicPr>
        <p:blipFill rotWithShape="1">
          <a:blip r:embed="rId11" cstate="print">
            <a:duotone>
              <a:prstClr val="black"/>
              <a:srgbClr val="FF0000">
                <a:tint val="45000"/>
                <a:satMod val="400000"/>
              </a:srgbClr>
            </a:duotone>
            <a:extLst>
              <a:ext uri="{BEBA8EAE-BF5A-486C-A8C5-ECC9F3942E4B}">
                <a14:imgProps xmlns:a14="http://schemas.microsoft.com/office/drawing/2010/main">
                  <a14:imgLayer r:embed="rId12">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flipH="1">
            <a:off x="12032940" y="3380214"/>
            <a:ext cx="1836204" cy="1763286"/>
          </a:xfrm>
          <a:prstGeom prst="rect">
            <a:avLst/>
          </a:prstGeom>
        </p:spPr>
      </p:pic>
      <p:pic>
        <p:nvPicPr>
          <p:cNvPr id="11" name="r2">
            <a:hlinkClick r:id="rId13" action="ppaction://hlinksldjump"/>
          </p:cNvPr>
          <p:cNvPicPr>
            <a:picLocks noChangeAspect="1"/>
          </p:cNvPicPr>
          <p:nvPr/>
        </p:nvPicPr>
        <p:blipFill rotWithShape="1">
          <a:blip r:embed="rId14" cstate="print">
            <a:duotone>
              <a:schemeClr val="accent4">
                <a:shade val="45000"/>
                <a:satMod val="135000"/>
              </a:schemeClr>
              <a:prstClr val="white"/>
            </a:duotone>
            <a:extLst>
              <a:ext uri="{BEBA8EAE-BF5A-486C-A8C5-ECC9F3942E4B}">
                <a14:imgProps xmlns:a14="http://schemas.microsoft.com/office/drawing/2010/main">
                  <a14:imgLayer r:embed="rId12">
                    <a14:imgEffect>
                      <a14:backgroundRemoval t="9695" b="100000" l="52500" r="100000"/>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51818"/>
          <a:stretch/>
        </p:blipFill>
        <p:spPr>
          <a:xfrm flipH="1">
            <a:off x="5209692" y="4261857"/>
            <a:ext cx="1836204" cy="1763286"/>
          </a:xfrm>
          <a:prstGeom prst="rect">
            <a:avLst/>
          </a:prstGeom>
        </p:spPr>
      </p:pic>
      <p:pic>
        <p:nvPicPr>
          <p:cNvPr id="12" name="r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0166414" y="0"/>
            <a:ext cx="1836204" cy="2011152"/>
          </a:xfrm>
          <a:prstGeom prst="rect">
            <a:avLst/>
          </a:prstGeom>
        </p:spPr>
      </p:pic>
      <p:pic>
        <p:nvPicPr>
          <p:cNvPr id="13" name="r7">
            <a:hlinkClick r:id="rId3" action="ppaction://hlinksldjump"/>
          </p:cNvPr>
          <p:cNvPicPr>
            <a:picLocks noChangeAspect="1"/>
          </p:cNvPicPr>
          <p:nvPr/>
        </p:nvPicPr>
        <p:blipFill rotWithShape="1">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1654328" y="6298868"/>
            <a:ext cx="2808312" cy="2696790"/>
          </a:xfrm>
          <a:prstGeom prst="rect">
            <a:avLst/>
          </a:prstGeom>
        </p:spPr>
      </p:pic>
      <p:pic>
        <p:nvPicPr>
          <p:cNvPr id="14" name="r1">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255568" y="6171555"/>
            <a:ext cx="2434833" cy="2484276"/>
          </a:xfrm>
          <a:prstGeom prst="rect">
            <a:avLst/>
          </a:prstGeom>
        </p:spPr>
      </p:pic>
      <p:pic>
        <p:nvPicPr>
          <p:cNvPr id="15" name="v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22279" y="6025143"/>
            <a:ext cx="3888432" cy="201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v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751766" y="3156831"/>
            <a:ext cx="2576813" cy="133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792074" y="28832"/>
            <a:ext cx="2592288" cy="126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v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01475" y="4261858"/>
            <a:ext cx="2252642" cy="117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8213468" y="1292702"/>
            <a:ext cx="2226675" cy="121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3352929" y="2248405"/>
            <a:ext cx="2442699" cy="149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4766535" y="6025146"/>
            <a:ext cx="3041805" cy="166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 action="ppaction://noaction"/>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2600384" y="-112414"/>
            <a:ext cx="2916324" cy="3291548"/>
          </a:xfrm>
          <a:prstGeom prst="rect">
            <a:avLst/>
          </a:prstGeom>
        </p:spPr>
      </p:pic>
      <p:pic>
        <p:nvPicPr>
          <p:cNvPr id="23" name="Content Placeholder 3">
            <a:hlinkClick r:id="rId31" action="ppaction://hlinksldjump"/>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7695655" y="4526729"/>
            <a:ext cx="2196475" cy="5188771"/>
          </a:xfrm>
          <a:prstGeom prst="rect">
            <a:avLst/>
          </a:prstGeom>
        </p:spPr>
      </p:pic>
    </p:spTree>
    <p:extLst>
      <p:ext uri="{BB962C8B-B14F-4D97-AF65-F5344CB8AC3E}">
        <p14:creationId xmlns:p14="http://schemas.microsoft.com/office/powerpoint/2010/main" val="55711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6" presetClass="entr" presetSubtype="42"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Horizontal)">
                                      <p:cBhvr>
                                        <p:cTn id="24" dur="500"/>
                                        <p:tgtEl>
                                          <p:spTgt spid="22"/>
                                        </p:tgtEl>
                                      </p:cBhvr>
                                    </p:animEffec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6" presetClass="entr" presetSubtype="42"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Horizontal)">
                                      <p:cBhvr>
                                        <p:cTn id="30" dur="500"/>
                                        <p:tgtEl>
                                          <p:spTgt spid="18"/>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6" presetClass="entr" presetSubtype="42"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Horizontal)">
                                      <p:cBhvr>
                                        <p:cTn id="36" dur="500"/>
                                        <p:tgtEl>
                                          <p:spTgt spid="21"/>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6" presetClass="entr" presetSubtype="4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Horizontal)">
                                      <p:cBhvr>
                                        <p:cTn id="42" dur="500"/>
                                        <p:tgtEl>
                                          <p:spTgt spid="19"/>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6" presetClass="entr" presetSubtype="42"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outHorizontal)">
                                      <p:cBhvr>
                                        <p:cTn id="48" dur="500"/>
                                        <p:tgtEl>
                                          <p:spTgt spid="17"/>
                                        </p:tgtEl>
                                      </p:cBhvr>
                                    </p:animEffec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6" presetClass="entr" presetSubtype="42"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outHorizontal)">
                                      <p:cBhvr>
                                        <p:cTn id="54" dur="500"/>
                                        <p:tgtEl>
                                          <p:spTgt spid="16"/>
                                        </p:tgtEl>
                                      </p:cBhvr>
                                    </p:animEffec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6" presetClass="entr" presetSubtype="42"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outHorizontal)">
                                      <p:cBhvr>
                                        <p:cTn id="60" dur="500"/>
                                        <p:tgtEl>
                                          <p:spTgt spid="15"/>
                                        </p:tgtEl>
                                      </p:cBhvr>
                                    </p:animEffect>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4164350"/>
          </a:xfrm>
          <a:prstGeom prst="rect">
            <a:avLst/>
          </a:prstGeom>
        </p:spPr>
      </p:pic>
      <p:pic>
        <p:nvPicPr>
          <p:cNvPr id="6" name="Content Placeholder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5441510" y="883458"/>
            <a:ext cx="8698434" cy="396980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Câu</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a:t>
            </a: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hỏi</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1.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thái</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cảm</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cái</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này</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 lẽ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ghê</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rợn</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cái</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kia</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nhiều</a:t>
            </a:r>
            <a:r>
              <a:rPr kumimoji="0" lang="en-US" altLang="en-US" sz="4199"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endParaRPr>
          </a:p>
        </p:txBody>
      </p:sp>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8600" y="259371"/>
            <a:ext cx="2982171" cy="2732880"/>
          </a:xfrm>
          <a:prstGeom prst="rect">
            <a:avLst/>
          </a:prstGeom>
        </p:spPr>
      </p:pic>
      <p:sp>
        <p:nvSpPr>
          <p:cNvPr id="2" name="Cloud Callout 1"/>
          <p:cNvSpPr/>
          <p:nvPr/>
        </p:nvSpPr>
        <p:spPr>
          <a:xfrm>
            <a:off x="6540260" y="4933901"/>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Thành</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phần</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tình</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thái</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 lẽ</a:t>
            </a:r>
            <a:endParaRPr kumimoji="0" lang="vi-VN" sz="47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8774816" y="9829800"/>
            <a:ext cx="914400" cy="914400"/>
          </a:xfrm>
          <a:prstGeom prst="rect">
            <a:avLst/>
          </a:prstGeom>
        </p:spPr>
      </p:pic>
    </p:spTree>
    <p:extLst>
      <p:ext uri="{BB962C8B-B14F-4D97-AF65-F5344CB8AC3E}">
        <p14:creationId xmlns:p14="http://schemas.microsoft.com/office/powerpoint/2010/main" val="36652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mediacall" presetSubtype="0" fill="hold" nodeType="withEffect">
                                  <p:stCondLst>
                                    <p:cond delay="0"/>
                                  </p:stCondLst>
                                  <p:childTnLst>
                                    <p:cmd type="call" cmd="playFrom(0.0)">
                                      <p:cBhvr>
                                        <p:cTn id="23" dur="2000"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477894">
            <a:off x="14000377" y="345813"/>
            <a:ext cx="4068948" cy="3219555"/>
          </a:xfrm>
          <a:custGeom>
            <a:avLst/>
            <a:gdLst/>
            <a:ahLst/>
            <a:cxnLst/>
            <a:rect l="l" t="t" r="r" b="b"/>
            <a:pathLst>
              <a:path w="4068948" h="3219555">
                <a:moveTo>
                  <a:pt x="0" y="0"/>
                </a:moveTo>
                <a:lnTo>
                  <a:pt x="4068948" y="0"/>
                </a:lnTo>
                <a:lnTo>
                  <a:pt x="4068948" y="3219556"/>
                </a:lnTo>
                <a:lnTo>
                  <a:pt x="0" y="3219556"/>
                </a:lnTo>
                <a:lnTo>
                  <a:pt x="0" y="0"/>
                </a:lnTo>
                <a:close/>
              </a:path>
            </a:pathLst>
          </a:custGeom>
          <a:blipFill>
            <a:blip r:embed="rId3"/>
            <a:stretch>
              <a:fillRect/>
            </a:stretch>
          </a:blipFill>
        </p:spPr>
      </p:sp>
      <p:sp>
        <p:nvSpPr>
          <p:cNvPr id="11" name="TextBox 11"/>
          <p:cNvSpPr txBox="1"/>
          <p:nvPr/>
        </p:nvSpPr>
        <p:spPr>
          <a:xfrm>
            <a:off x="5953760" y="3619500"/>
            <a:ext cx="9577098" cy="612475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9900" b="0" i="0" u="none" strike="noStrike" kern="1200" cap="none" spc="0" normalizeH="0" baseline="0" noProof="0" dirty="0" err="1">
                <a:ln>
                  <a:noFill/>
                </a:ln>
                <a:solidFill>
                  <a:srgbClr val="A67D4E"/>
                </a:solidFill>
                <a:effectLst/>
                <a:uLnTx/>
                <a:uFillTx/>
                <a:latin typeface="#9Slide05 Agile Script Calligra" panose="03070402050302030203" pitchFamily="66" charset="0"/>
                <a:ea typeface="+mn-ea"/>
                <a:cs typeface="+mn-cs"/>
              </a:rPr>
              <a:t>Nghị</a:t>
            </a:r>
            <a:r>
              <a:rPr kumimoji="0" lang="en-US" sz="19900" b="0" i="0" u="none" strike="noStrike" kern="1200" cap="none" spc="0" normalizeH="0" baseline="0" noProof="0" dirty="0">
                <a:ln>
                  <a:noFill/>
                </a:ln>
                <a:solidFill>
                  <a:srgbClr val="A67D4E"/>
                </a:solidFill>
                <a:effectLst/>
                <a:uLnTx/>
                <a:uFillTx/>
                <a:latin typeface="#9Slide05 Agile Script Calligra" panose="03070402050302030203" pitchFamily="66" charset="0"/>
                <a:ea typeface="+mn-ea"/>
                <a:cs typeface="+mn-cs"/>
              </a:rPr>
              <a:t> </a:t>
            </a:r>
            <a:r>
              <a:rPr kumimoji="0" lang="en-US" sz="19900" b="0" i="0" u="none" strike="noStrike" kern="1200" cap="none" spc="0" normalizeH="0" baseline="0" noProof="0" dirty="0" err="1">
                <a:ln>
                  <a:noFill/>
                </a:ln>
                <a:solidFill>
                  <a:srgbClr val="A67D4E"/>
                </a:solidFill>
                <a:effectLst/>
                <a:uLnTx/>
                <a:uFillTx/>
                <a:latin typeface="#9Slide05 Agile Script Calligra" panose="03070402050302030203" pitchFamily="66" charset="0"/>
                <a:ea typeface="+mn-ea"/>
                <a:cs typeface="+mn-cs"/>
              </a:rPr>
              <a:t>luận</a:t>
            </a:r>
            <a:r>
              <a:rPr kumimoji="0" lang="en-US" sz="19900" b="0" i="0" u="none" strike="noStrike" kern="1200" cap="none" spc="0" normalizeH="0" noProof="0" dirty="0">
                <a:ln>
                  <a:noFill/>
                </a:ln>
                <a:solidFill>
                  <a:srgbClr val="A67D4E"/>
                </a:solidFill>
                <a:effectLst/>
                <a:uLnTx/>
                <a:uFillTx/>
                <a:latin typeface="#9Slide05 Agile Script Calligra" panose="03070402050302030203" pitchFamily="66" charset="0"/>
                <a:ea typeface="+mn-ea"/>
                <a:cs typeface="+mn-cs"/>
              </a:rPr>
              <a:t> </a:t>
            </a:r>
            <a:r>
              <a:rPr kumimoji="0" lang="en-US" sz="19900" b="0" i="0" u="none" strike="noStrike" kern="1200" cap="none" spc="0" normalizeH="0" noProof="0" dirty="0" err="1">
                <a:ln>
                  <a:noFill/>
                </a:ln>
                <a:solidFill>
                  <a:srgbClr val="A67D4E"/>
                </a:solidFill>
                <a:effectLst/>
                <a:uLnTx/>
                <a:uFillTx/>
                <a:latin typeface="#9Slide05 Agile Script Calligra" panose="03070402050302030203" pitchFamily="66" charset="0"/>
                <a:ea typeface="+mn-ea"/>
                <a:cs typeface="+mn-cs"/>
              </a:rPr>
              <a:t>Văn</a:t>
            </a:r>
            <a:r>
              <a:rPr kumimoji="0" lang="en-US" sz="19900" b="0" i="0" u="none" strike="noStrike" kern="1200" cap="none" spc="0" normalizeH="0" noProof="0" dirty="0">
                <a:ln>
                  <a:noFill/>
                </a:ln>
                <a:solidFill>
                  <a:srgbClr val="A67D4E"/>
                </a:solidFill>
                <a:effectLst/>
                <a:uLnTx/>
                <a:uFillTx/>
                <a:latin typeface="#9Slide05 Agile Script Calligra" panose="03070402050302030203" pitchFamily="66" charset="0"/>
                <a:ea typeface="+mn-ea"/>
                <a:cs typeface="+mn-cs"/>
              </a:rPr>
              <a:t> </a:t>
            </a:r>
            <a:r>
              <a:rPr kumimoji="0" lang="en-US" sz="19900" b="0" i="0" u="none" strike="noStrike" kern="1200" cap="none" spc="0" normalizeH="0" noProof="0" dirty="0" err="1">
                <a:ln>
                  <a:noFill/>
                </a:ln>
                <a:solidFill>
                  <a:srgbClr val="A67D4E"/>
                </a:solidFill>
                <a:effectLst/>
                <a:uLnTx/>
                <a:uFillTx/>
                <a:latin typeface="#9Slide05 Agile Script Calligra" panose="03070402050302030203" pitchFamily="66" charset="0"/>
                <a:ea typeface="+mn-ea"/>
                <a:cs typeface="+mn-cs"/>
              </a:rPr>
              <a:t>học</a:t>
            </a:r>
            <a:endParaRPr kumimoji="0" lang="en-US" sz="19900" b="0" i="0" u="none" strike="noStrike" kern="1200" cap="none" spc="0" normalizeH="0" baseline="0" noProof="0" dirty="0">
              <a:ln>
                <a:noFill/>
              </a:ln>
              <a:solidFill>
                <a:srgbClr val="A67D4E"/>
              </a:solidFill>
              <a:effectLst/>
              <a:uLnTx/>
              <a:uFillTx/>
              <a:latin typeface="#9Slide05 Agile Script Calligra" panose="03070402050302030203" pitchFamily="66" charset="0"/>
              <a:ea typeface="+mn-ea"/>
              <a:cs typeface="+mn-cs"/>
            </a:endParaRPr>
          </a:p>
        </p:txBody>
      </p:sp>
      <p:grpSp>
        <p:nvGrpSpPr>
          <p:cNvPr id="17" name="Group 16">
            <a:extLst>
              <a:ext uri="{FF2B5EF4-FFF2-40B4-BE49-F238E27FC236}">
                <a16:creationId xmlns:a16="http://schemas.microsoft.com/office/drawing/2014/main" id="{93AED7F9-0B3E-1ABF-CB13-80B9CB9F9186}"/>
              </a:ext>
            </a:extLst>
          </p:cNvPr>
          <p:cNvGrpSpPr/>
          <p:nvPr/>
        </p:nvGrpSpPr>
        <p:grpSpPr>
          <a:xfrm>
            <a:off x="1691256" y="634646"/>
            <a:ext cx="3505200" cy="1648738"/>
            <a:chOff x="1143000" y="390661"/>
            <a:chExt cx="3505200" cy="1648738"/>
          </a:xfrm>
        </p:grpSpPr>
        <p:sp>
          <p:nvSpPr>
            <p:cNvPr id="15" name="TextBox 11">
              <a:extLst>
                <a:ext uri="{FF2B5EF4-FFF2-40B4-BE49-F238E27FC236}">
                  <a16:creationId xmlns:a16="http://schemas.microsoft.com/office/drawing/2014/main" id="{A295C692-179C-5FDD-0015-5C7AEEA76CCD}"/>
                </a:ext>
              </a:extLst>
            </p:cNvPr>
            <p:cNvSpPr txBox="1"/>
            <p:nvPr/>
          </p:nvSpPr>
          <p:spPr>
            <a:xfrm>
              <a:off x="1564345" y="674814"/>
              <a:ext cx="2662510" cy="1192634"/>
            </a:xfrm>
            <a:prstGeom prst="rect">
              <a:avLst/>
            </a:prstGeom>
          </p:spPr>
          <p:txBody>
            <a:bodyPr wrap="square"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231F20"/>
                  </a:solidFill>
                  <a:effectLst/>
                  <a:uLnTx/>
                  <a:uFillTx/>
                  <a:latin typeface="#9Slide05 VL Fadilla" pitchFamily="2" charset="0"/>
                  <a:ea typeface="+mn-ea"/>
                  <a:cs typeface="+mn-cs"/>
                </a:rPr>
                <a:t>Bài</a:t>
              </a:r>
              <a:r>
                <a:rPr kumimoji="0" lang="en-US" sz="8000" b="0" i="0" u="none" strike="noStrike" kern="1200" cap="none" spc="0" normalizeH="0" baseline="0" noProof="0" dirty="0">
                  <a:ln>
                    <a:noFill/>
                  </a:ln>
                  <a:solidFill>
                    <a:srgbClr val="231F20"/>
                  </a:solidFill>
                  <a:effectLst/>
                  <a:uLnTx/>
                  <a:uFillTx/>
                  <a:latin typeface="#9Slide05 VL Fadilla" pitchFamily="2" charset="0"/>
                  <a:ea typeface="+mn-ea"/>
                  <a:cs typeface="+mn-cs"/>
                </a:rPr>
                <a:t> 9</a:t>
              </a:r>
            </a:p>
          </p:txBody>
        </p:sp>
        <p:sp>
          <p:nvSpPr>
            <p:cNvPr id="16" name="Freeform 6">
              <a:extLst>
                <a:ext uri="{FF2B5EF4-FFF2-40B4-BE49-F238E27FC236}">
                  <a16:creationId xmlns:a16="http://schemas.microsoft.com/office/drawing/2014/main" id="{668DFC99-EA04-2EAC-0E82-3E296C7F49A0}"/>
                </a:ext>
              </a:extLst>
            </p:cNvPr>
            <p:cNvSpPr/>
            <p:nvPr/>
          </p:nvSpPr>
          <p:spPr>
            <a:xfrm rot="16200000">
              <a:off x="2071231" y="-537570"/>
              <a:ext cx="1648738" cy="3505200"/>
            </a:xfrm>
            <a:custGeom>
              <a:avLst/>
              <a:gdLst/>
              <a:ahLst/>
              <a:cxnLst/>
              <a:rect l="l" t="t" r="r" b="b"/>
              <a:pathLst>
                <a:path w="1983711" h="4114800">
                  <a:moveTo>
                    <a:pt x="0" y="0"/>
                  </a:moveTo>
                  <a:lnTo>
                    <a:pt x="1983711" y="0"/>
                  </a:lnTo>
                  <a:lnTo>
                    <a:pt x="1983711" y="4114800"/>
                  </a:lnTo>
                  <a:lnTo>
                    <a:pt x="0" y="4114800"/>
                  </a:lnTo>
                  <a:lnTo>
                    <a:pt x="0" y="0"/>
                  </a:lnTo>
                  <a:close/>
                </a:path>
              </a:pathLst>
            </a:custGeom>
            <a:blipFill>
              <a:blip r:embed="rId4"/>
              <a:stretch>
                <a:fillRect/>
              </a:stretch>
            </a:blipFill>
          </p:spPr>
        </p:sp>
      </p:grpSp>
      <p:sp>
        <p:nvSpPr>
          <p:cNvPr id="19" name="Freeform 8">
            <a:extLst>
              <a:ext uri="{FF2B5EF4-FFF2-40B4-BE49-F238E27FC236}">
                <a16:creationId xmlns:a16="http://schemas.microsoft.com/office/drawing/2014/main" id="{88A8770B-7C13-36CD-A6D6-398D1129C923}"/>
              </a:ext>
            </a:extLst>
          </p:cNvPr>
          <p:cNvSpPr/>
          <p:nvPr/>
        </p:nvSpPr>
        <p:spPr>
          <a:xfrm flipH="1">
            <a:off x="-784435" y="4187482"/>
            <a:ext cx="6728035" cy="6099517"/>
          </a:xfrm>
          <a:custGeom>
            <a:avLst/>
            <a:gdLst/>
            <a:ahLst/>
            <a:cxnLst/>
            <a:rect l="l" t="t" r="r" b="b"/>
            <a:pathLst>
              <a:path w="4649492" h="4114800">
                <a:moveTo>
                  <a:pt x="0" y="0"/>
                </a:moveTo>
                <a:lnTo>
                  <a:pt x="4649491" y="0"/>
                </a:lnTo>
                <a:lnTo>
                  <a:pt x="4649491" y="4114800"/>
                </a:lnTo>
                <a:lnTo>
                  <a:pt x="0" y="4114800"/>
                </a:lnTo>
                <a:lnTo>
                  <a:pt x="0" y="0"/>
                </a:lnTo>
                <a:close/>
              </a:path>
            </a:pathLst>
          </a:custGeom>
          <a:blipFill>
            <a:blip r:embed="rId5"/>
            <a:stretch>
              <a:fillRect/>
            </a:stretch>
          </a:blipFill>
        </p:spPr>
      </p:sp>
    </p:spTree>
    <p:extLst>
      <p:ext uri="{BB962C8B-B14F-4D97-AF65-F5344CB8AC3E}">
        <p14:creationId xmlns:p14="http://schemas.microsoft.com/office/powerpoint/2010/main" val="2550440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5111258"/>
          </a:xfrm>
          <a:prstGeom prst="rect">
            <a:avLst/>
          </a:prstGeom>
        </p:spPr>
      </p:pic>
      <p:sp>
        <p:nvSpPr>
          <p:cNvPr id="7" name="TextBox 6"/>
          <p:cNvSpPr txBox="1"/>
          <p:nvPr/>
        </p:nvSpPr>
        <p:spPr>
          <a:xfrm>
            <a:off x="5030060" y="1515098"/>
            <a:ext cx="9182597" cy="332360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Câu</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a:t>
            </a: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hỏi</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2.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nào</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altLang="en-US" sz="4199" dirty="0" err="1">
                <a:solidFill>
                  <a:prstClr val="black"/>
                </a:solidFill>
                <a:latin typeface="Times New Roman" panose="02020603050405020304" pitchFamily="18" charset="0"/>
              </a:rPr>
              <a:t>Hình</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như</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tức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quá</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không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thể</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chịu</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được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chị</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Dậu</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liều</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mạng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cự</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lại</a:t>
            </a:r>
            <a:r>
              <a:rPr lang="en-US" altLang="en-US" sz="4199" dirty="0">
                <a:solidFill>
                  <a:prstClr val="black"/>
                </a:solidFill>
                <a:latin typeface="Times New Roman" panose="02020603050405020304" pitchFamily="18" charset="0"/>
              </a:rPr>
              <a: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199"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2945" y="727950"/>
            <a:ext cx="2982171" cy="2732880"/>
          </a:xfrm>
          <a:prstGeom prst="rect">
            <a:avLst/>
          </a:prstGeom>
        </p:spPr>
      </p:pic>
      <p:sp>
        <p:nvSpPr>
          <p:cNvPr id="2" name="Cloud Callout 1"/>
          <p:cNvSpPr/>
          <p:nvPr/>
        </p:nvSpPr>
        <p:spPr>
          <a:xfrm>
            <a:off x="6616739" y="5610242"/>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Thành</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phần</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tình</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thái</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Hình</a:t>
            </a:r>
            <a:r>
              <a:rPr kumimoji="0" lang="en-US" alt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như</a:t>
            </a:r>
            <a:endParaRPr kumimoji="0" lang="vi-VN" sz="4799"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3"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1862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3"/>
            <a:ext cx="11235938" cy="3926519"/>
          </a:xfrm>
          <a:prstGeom prst="rect">
            <a:avLst/>
          </a:prstGeom>
        </p:spPr>
      </p:pic>
      <p:sp>
        <p:nvSpPr>
          <p:cNvPr id="7" name="TextBox 6"/>
          <p:cNvSpPr txBox="1"/>
          <p:nvPr/>
        </p:nvSpPr>
        <p:spPr>
          <a:xfrm>
            <a:off x="5160420" y="1210298"/>
            <a:ext cx="8578968" cy="332360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Câu</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a:t>
            </a: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hỏi</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3.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4199"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199"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199"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199"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199"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bang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chổi</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199"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19829" y="287429"/>
            <a:ext cx="2982171" cy="2732880"/>
          </a:xfrm>
          <a:prstGeom prst="rect">
            <a:avLst/>
          </a:prstGeom>
        </p:spPr>
      </p:pic>
      <p:sp>
        <p:nvSpPr>
          <p:cNvPr id="2" name="Cloud Callout 1"/>
          <p:cNvSpPr/>
          <p:nvPr/>
        </p:nvSpPr>
        <p:spPr>
          <a:xfrm>
            <a:off x="6540260" y="4777349"/>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đã</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giải</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thích</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bên</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trên</a:t>
            </a:r>
            <a:endParaRPr kumimoji="0" lang="en-SG"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3"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271085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4"/>
            <a:ext cx="11235938" cy="5311014"/>
          </a:xfrm>
          <a:prstGeom prst="rect">
            <a:avLst/>
          </a:prstGeom>
        </p:spPr>
      </p:pic>
      <p:sp>
        <p:nvSpPr>
          <p:cNvPr id="7" name="TextBox 6"/>
          <p:cNvSpPr txBox="1"/>
          <p:nvPr/>
        </p:nvSpPr>
        <p:spPr>
          <a:xfrm>
            <a:off x="5176208" y="1123301"/>
            <a:ext cx="8698434" cy="332360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Câu</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a:t>
            </a: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hỏi</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4.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thái</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cảm</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chào</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sớm</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muộn</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069" y="259371"/>
            <a:ext cx="2982171" cy="2732880"/>
          </a:xfrm>
          <a:prstGeom prst="rect">
            <a:avLst/>
          </a:prstGeom>
        </p:spPr>
      </p:pic>
      <p:sp>
        <p:nvSpPr>
          <p:cNvPr id="2" name="Cloud Callout 1"/>
          <p:cNvSpPr/>
          <p:nvPr/>
        </p:nvSpPr>
        <p:spPr>
          <a:xfrm>
            <a:off x="6591955" y="6120956"/>
            <a:ext cx="6223292"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thán</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4799"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Ôi</a:t>
            </a:r>
            <a:r>
              <a:rPr lang="en-US" sz="4799"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799"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chào</a:t>
            </a:r>
            <a:r>
              <a:rPr lang="en-US" sz="4799"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vi-VN" sz="47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3"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39056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5231690"/>
          </a:xfrm>
          <a:prstGeom prst="rect">
            <a:avLst/>
          </a:prstGeom>
        </p:spPr>
      </p:pic>
      <p:sp>
        <p:nvSpPr>
          <p:cNvPr id="7" name="TextBox 6"/>
          <p:cNvSpPr txBox="1"/>
          <p:nvPr/>
        </p:nvSpPr>
        <p:spPr>
          <a:xfrm>
            <a:off x="5219178" y="1068553"/>
            <a:ext cx="8698434" cy="461600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Câu</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a:t>
            </a: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hỏi</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5. </a:t>
            </a:r>
            <a:r>
              <a:rPr kumimoji="0" lang="en-US" alt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đày</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lạnh</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yếm</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nắm</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hẹp</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alt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alt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lang="en-US" altLang="en-US" sz="4199" dirty="0">
                <a:solidFill>
                  <a:prstClr val="black"/>
                </a:solidFill>
                <a:latin typeface="Times New Roman" panose="02020603050405020304" pitchFamily="18" charset="0"/>
                <a:cs typeface="Times New Roman" panose="02020603050405020304" pitchFamily="18" charset="0"/>
              </a:rPr>
              <a:t>?</a:t>
            </a:r>
            <a:endParaRPr kumimoji="0" lang="en-US" alt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069" y="498984"/>
            <a:ext cx="2982171" cy="2732880"/>
          </a:xfrm>
          <a:prstGeom prst="rect">
            <a:avLst/>
          </a:prstGeom>
        </p:spPr>
      </p:pic>
      <p:sp>
        <p:nvSpPr>
          <p:cNvPr id="2" name="Cloud Callout 1"/>
          <p:cNvSpPr/>
          <p:nvPr/>
        </p:nvSpPr>
        <p:spPr>
          <a:xfrm>
            <a:off x="6882060" y="6049562"/>
            <a:ext cx="6122925"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r>
              <a:rPr lang="en-US" sz="4799" dirty="0" err="1">
                <a:solidFill>
                  <a:prstClr val="black"/>
                </a:solidFill>
                <a:latin typeface="Times New Roman" panose="02020603050405020304" pitchFamily="18" charset="0"/>
              </a:rPr>
              <a:t>Đúng</a:t>
            </a:r>
            <a:r>
              <a:rPr lang="en-US" sz="4799" dirty="0">
                <a:solidFill>
                  <a:prstClr val="black"/>
                </a:solidFill>
                <a:latin typeface="Times New Roman" panose="02020603050405020304" pitchFamily="18" charset="0"/>
              </a:rPr>
              <a:t> </a:t>
            </a:r>
            <a:endParaRPr kumimoji="0" lang="vi-VN" sz="4799"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3"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396892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3647949"/>
          </a:xfrm>
          <a:prstGeom prst="rect">
            <a:avLst/>
          </a:prstGeom>
        </p:spPr>
      </p:pic>
      <p:sp>
        <p:nvSpPr>
          <p:cNvPr id="7" name="TextBox 6"/>
          <p:cNvSpPr txBox="1"/>
          <p:nvPr/>
        </p:nvSpPr>
        <p:spPr>
          <a:xfrm>
            <a:off x="5219178" y="1068552"/>
            <a:ext cx="8698434" cy="2677656"/>
          </a:xfrm>
          <a:prstGeom prst="rect">
            <a:avLst/>
          </a:prstGeom>
          <a:noFill/>
        </p:spPr>
        <p:txBody>
          <a:bodyPr wrap="square" rtlCol="0">
            <a:spAutoFit/>
          </a:bodyPr>
          <a:lstStyle/>
          <a:p>
            <a:pPr marL="0" marR="0" lvl="0" indent="0" algn="ctr" defTabSz="1371189" rtl="0" eaLnBrk="1" fontAlgn="auto" latinLnBrk="0" hangingPunct="1">
              <a:lnSpc>
                <a:spcPct val="100000"/>
              </a:lnSpc>
              <a:spcBef>
                <a:spcPts val="0"/>
              </a:spcBef>
              <a:spcAft>
                <a:spcPts val="0"/>
              </a:spcAft>
              <a:buClrTx/>
              <a:buSzTx/>
              <a:buFontTx/>
              <a:buNone/>
              <a:tabLst>
                <a:tab pos="4113566" algn="ctr"/>
                <a:tab pos="8227131" algn="r"/>
                <a:tab pos="685595" algn="l"/>
              </a:tabLst>
              <a:defRPr/>
            </a:pP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Câu</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a:t>
            </a: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hỏi</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6.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a:t>
            </a:r>
            <a:r>
              <a:rPr lang="en-US" sz="4200" dirty="0">
                <a:solidFill>
                  <a:prstClr val="black"/>
                </a:solidFill>
                <a:latin typeface="Times New Roman" panose="02020603050405020304" pitchFamily="18" charset="0"/>
                <a:cs typeface="Times New Roman" panose="02020603050405020304" pitchFamily="18" charset="0"/>
              </a:rPr>
              <a:t>m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phần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biệt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lập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sau</a:t>
            </a:r>
            <a:r>
              <a:rPr lang="en-US" sz="4200" dirty="0">
                <a:solidFill>
                  <a:prstClr val="black"/>
                </a:solidFill>
                <a:latin typeface="Times New Roman" panose="02020603050405020304" pitchFamily="18" charset="0"/>
                <a:cs typeface="Times New Roman" panose="02020603050405020304" pitchFamily="18" charset="0"/>
              </a:rPr>
              <a: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Này</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thầy</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nó</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ạ”</a:t>
            </a:r>
            <a:endParaRPr kumimoji="0" lang="vi-VN" sz="4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81704" y="193301"/>
            <a:ext cx="2982171" cy="2732880"/>
          </a:xfrm>
          <a:prstGeom prst="rect">
            <a:avLst/>
          </a:prstGeom>
        </p:spPr>
      </p:pic>
      <p:sp>
        <p:nvSpPr>
          <p:cNvPr id="2" name="Cloud Callout 1"/>
          <p:cNvSpPr/>
          <p:nvPr/>
        </p:nvSpPr>
        <p:spPr>
          <a:xfrm>
            <a:off x="6659726" y="4279404"/>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gọi</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đáp</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799"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Này</a:t>
            </a:r>
            <a:r>
              <a:rPr kumimoji="0" lang="en-US" sz="4799"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vi-VN" sz="4799"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1"/>
          <a:stretch>
            <a:fillRect/>
          </a:stretch>
        </p:blipFill>
        <p:spPr>
          <a:xfrm>
            <a:off x="18774816" y="9829800"/>
            <a:ext cx="914400" cy="914400"/>
          </a:xfrm>
          <a:prstGeom prst="rect">
            <a:avLst/>
          </a:prstGeom>
        </p:spPr>
      </p:pic>
      <p:pic>
        <p:nvPicPr>
          <p:cNvPr id="13" name="Content Placeholder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58440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4536506"/>
          </a:xfrm>
          <a:prstGeom prst="rect">
            <a:avLst/>
          </a:prstGeom>
        </p:spPr>
      </p:pic>
      <p:sp>
        <p:nvSpPr>
          <p:cNvPr id="7" name="TextBox 6"/>
          <p:cNvSpPr txBox="1"/>
          <p:nvPr/>
        </p:nvSpPr>
        <p:spPr>
          <a:xfrm>
            <a:off x="5219179" y="1068553"/>
            <a:ext cx="8195009" cy="461600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Câu</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a:t>
            </a:r>
            <a:r>
              <a:rPr kumimoji="0" lang="en-US" sz="4200" b="0" i="0" u="none" strike="noStrike" kern="1200" cap="none" spc="0" normalizeH="0" baseline="0" noProof="0" dirty="0" err="1">
                <a:ln>
                  <a:noFill/>
                </a:ln>
                <a:solidFill>
                  <a:prstClr val="black"/>
                </a:solidFill>
                <a:effectLst/>
                <a:uLnTx/>
                <a:uFillTx/>
                <a:latin typeface="Viner Hand ITC" pitchFamily="66" charset="0"/>
                <a:ea typeface="+mn-ea"/>
                <a:cs typeface="JasmineUPC" pitchFamily="18" charset="-34"/>
              </a:rPr>
              <a:t>hỏi</a:t>
            </a:r>
            <a:r>
              <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rPr>
              <a:t> 7.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Quái</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nhỉ</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Sao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mãi</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Viner Hand ITC" pitchFamily="66" charset="0"/>
              <a:ea typeface="+mn-ea"/>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26525" y="287429"/>
            <a:ext cx="2982171" cy="2732880"/>
          </a:xfrm>
          <a:prstGeom prst="rect">
            <a:avLst/>
          </a:prstGeom>
        </p:spPr>
      </p:pic>
      <p:sp>
        <p:nvSpPr>
          <p:cNvPr id="2" name="Cloud Callout 1"/>
          <p:cNvSpPr/>
          <p:nvPr/>
        </p:nvSpPr>
        <p:spPr>
          <a:xfrm>
            <a:off x="6929985" y="5730672"/>
            <a:ext cx="5721483"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Quái</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ngạc</a:t>
            </a:r>
            <a:r>
              <a:rPr kumimoji="0" lang="en-US"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7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endParaRPr kumimoji="0" lang="en-SG" sz="47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1"/>
          <a:stretch>
            <a:fillRect/>
          </a:stretch>
        </p:blipFill>
        <p:spPr>
          <a:xfrm>
            <a:off x="18774816" y="9829800"/>
            <a:ext cx="914400" cy="914400"/>
          </a:xfrm>
          <a:prstGeom prst="rect">
            <a:avLst/>
          </a:prstGeom>
        </p:spPr>
      </p:pic>
      <p:pic>
        <p:nvPicPr>
          <p:cNvPr id="13" name="Content Placeholder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4149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9" name="Cloud Callout 8"/>
          <p:cNvSpPr/>
          <p:nvPr/>
        </p:nvSpPr>
        <p:spPr>
          <a:xfrm>
            <a:off x="4283460" y="1780761"/>
            <a:ext cx="8424936" cy="4226835"/>
          </a:xfrm>
          <a:prstGeom prst="cloudCallout">
            <a:avLst>
              <a:gd name="adj1" fmla="val 56365"/>
              <a:gd name="adj2" fmla="val -52501"/>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Viner Hand ITC" pitchFamily="66" charset="0"/>
                <a:ea typeface="+mn-ea"/>
                <a:cs typeface="+mn-cs"/>
              </a:rPr>
              <a:t>Chúc mừng cậu đã thu thập được khá nhiều rương châu báu. Chúc cậu thượng lộ bình an.</a:t>
            </a:r>
          </a:p>
        </p:txBody>
      </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64498" y="6967540"/>
            <a:ext cx="7662863"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húc-mừng-cậu-đã-thu-thập-được15875487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08396" y="9089640"/>
            <a:ext cx="914400" cy="914400"/>
          </a:xfrm>
          <a:prstGeom prst="rect">
            <a:avLst/>
          </a:prstGeom>
        </p:spPr>
      </p:pic>
    </p:spTree>
    <p:extLst>
      <p:ext uri="{BB962C8B-B14F-4D97-AF65-F5344CB8AC3E}">
        <p14:creationId xmlns:p14="http://schemas.microsoft.com/office/powerpoint/2010/main" val="480153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1" presetClass="mediacall" presetSubtype="0" fill="hold" nodeType="withEffect">
                                  <p:stCondLst>
                                    <p:cond delay="0"/>
                                  </p:stCondLst>
                                  <p:childTnLst>
                                    <p:cmd type="call" cmd="playFrom(0.0)">
                                      <p:cBhvr>
                                        <p:cTn id="20" dur="4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11D1CA11-3ED2-9BEE-CC18-BA050F8D0A7C}"/>
              </a:ext>
            </a:extLst>
          </p:cNvPr>
          <p:cNvGrpSpPr/>
          <p:nvPr/>
        </p:nvGrpSpPr>
        <p:grpSpPr>
          <a:xfrm>
            <a:off x="1371601" y="446466"/>
            <a:ext cx="15697200" cy="4925634"/>
            <a:chOff x="0" y="0"/>
            <a:chExt cx="4876449" cy="2791572"/>
          </a:xfrm>
        </p:grpSpPr>
        <p:sp>
          <p:nvSpPr>
            <p:cNvPr id="21" name="Freeform 4">
              <a:extLst>
                <a:ext uri="{FF2B5EF4-FFF2-40B4-BE49-F238E27FC236}">
                  <a16:creationId xmlns:a16="http://schemas.microsoft.com/office/drawing/2014/main" id="{3DCCFE31-A8ED-7201-62E3-671F2E582716}"/>
                </a:ext>
              </a:extLst>
            </p:cNvPr>
            <p:cNvSpPr/>
            <p:nvPr/>
          </p:nvSpPr>
          <p:spPr>
            <a:xfrm>
              <a:off x="92710" y="106680"/>
              <a:ext cx="4772309" cy="2672192"/>
            </a:xfrm>
            <a:custGeom>
              <a:avLst/>
              <a:gdLst/>
              <a:ahLst/>
              <a:cxnLst/>
              <a:rect l="l" t="t" r="r" b="b"/>
              <a:pathLst>
                <a:path w="4772309" h="2672192">
                  <a:moveTo>
                    <a:pt x="4745639" y="2482962"/>
                  </a:moveTo>
                  <a:cubicBezTo>
                    <a:pt x="4745639" y="2570592"/>
                    <a:pt x="4669439" y="2641712"/>
                    <a:pt x="4588159" y="2641712"/>
                  </a:cubicBezTo>
                  <a:lnTo>
                    <a:pt x="66040" y="2641712"/>
                  </a:lnTo>
                  <a:cubicBezTo>
                    <a:pt x="43180" y="2641712"/>
                    <a:pt x="20320" y="2636632"/>
                    <a:pt x="0" y="2627742"/>
                  </a:cubicBezTo>
                  <a:cubicBezTo>
                    <a:pt x="26670" y="2655682"/>
                    <a:pt x="63500" y="2672192"/>
                    <a:pt x="124544" y="2672192"/>
                  </a:cubicBezTo>
                  <a:lnTo>
                    <a:pt x="4626259" y="2672192"/>
                  </a:lnTo>
                  <a:cubicBezTo>
                    <a:pt x="4706269" y="2672192"/>
                    <a:pt x="4772309" y="2606152"/>
                    <a:pt x="4772309" y="2526142"/>
                  </a:cubicBezTo>
                  <a:lnTo>
                    <a:pt x="4772309" y="95250"/>
                  </a:lnTo>
                  <a:cubicBezTo>
                    <a:pt x="4772309" y="58420"/>
                    <a:pt x="4758339" y="25400"/>
                    <a:pt x="4736749" y="0"/>
                  </a:cubicBezTo>
                  <a:cubicBezTo>
                    <a:pt x="4743099" y="16510"/>
                    <a:pt x="4745639" y="34290"/>
                    <a:pt x="4745639" y="52070"/>
                  </a:cubicBezTo>
                  <a:lnTo>
                    <a:pt x="4745639" y="2482962"/>
                  </a:lnTo>
                  <a:close/>
                </a:path>
              </a:pathLst>
            </a:custGeom>
            <a:solidFill>
              <a:srgbClr val="C6CF86"/>
            </a:solidFill>
          </p:spPr>
        </p:sp>
        <p:sp>
          <p:nvSpPr>
            <p:cNvPr id="22" name="Freeform 5">
              <a:extLst>
                <a:ext uri="{FF2B5EF4-FFF2-40B4-BE49-F238E27FC236}">
                  <a16:creationId xmlns:a16="http://schemas.microsoft.com/office/drawing/2014/main" id="{414A688E-8CCF-FB48-0868-1C9D0DCD15E4}"/>
                </a:ext>
              </a:extLst>
            </p:cNvPr>
            <p:cNvSpPr/>
            <p:nvPr/>
          </p:nvSpPr>
          <p:spPr>
            <a:xfrm>
              <a:off x="12700" y="12700"/>
              <a:ext cx="4811679" cy="2722992"/>
            </a:xfrm>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olidFill>
              <a:srgbClr val="FFFAF0"/>
            </a:solidFill>
          </p:spPr>
        </p:sp>
        <p:sp>
          <p:nvSpPr>
            <p:cNvPr id="23" name="Freeform 6">
              <a:extLst>
                <a:ext uri="{FF2B5EF4-FFF2-40B4-BE49-F238E27FC236}">
                  <a16:creationId xmlns:a16="http://schemas.microsoft.com/office/drawing/2014/main" id="{1E361BE3-255D-469C-BBA3-7D0C0AE4FD57}"/>
                </a:ext>
              </a:extLst>
            </p:cNvPr>
            <p:cNvSpPr/>
            <p:nvPr/>
          </p:nvSpPr>
          <p:spPr>
            <a:xfrm>
              <a:off x="0" y="0"/>
              <a:ext cx="4876449" cy="2791572"/>
            </a:xfrm>
            <a:custGeom>
              <a:avLst/>
              <a:gdLst/>
              <a:ahLst/>
              <a:cxnLst/>
              <a:rect l="l" t="t" r="r" b="b"/>
              <a:pathLst>
                <a:path w="4876449" h="2791572">
                  <a:moveTo>
                    <a:pt x="4812949" y="74930"/>
                  </a:moveTo>
                  <a:cubicBezTo>
                    <a:pt x="4785009" y="30480"/>
                    <a:pt x="4735479" y="0"/>
                    <a:pt x="4678329" y="0"/>
                  </a:cubicBezTo>
                  <a:lnTo>
                    <a:pt x="158750" y="0"/>
                  </a:lnTo>
                  <a:cubicBezTo>
                    <a:pt x="71120" y="0"/>
                    <a:pt x="0" y="71120"/>
                    <a:pt x="0" y="158750"/>
                  </a:cubicBezTo>
                  <a:lnTo>
                    <a:pt x="0" y="2589642"/>
                  </a:lnTo>
                  <a:cubicBezTo>
                    <a:pt x="0" y="2641712"/>
                    <a:pt x="25400" y="2687432"/>
                    <a:pt x="63500" y="2716642"/>
                  </a:cubicBezTo>
                  <a:cubicBezTo>
                    <a:pt x="91440" y="2761092"/>
                    <a:pt x="140970" y="2791572"/>
                    <a:pt x="221708" y="2791572"/>
                  </a:cubicBezTo>
                  <a:lnTo>
                    <a:pt x="4717699" y="2791572"/>
                  </a:lnTo>
                  <a:cubicBezTo>
                    <a:pt x="4805329" y="2791572"/>
                    <a:pt x="4876449" y="2720452"/>
                    <a:pt x="4876449" y="2632822"/>
                  </a:cubicBezTo>
                  <a:lnTo>
                    <a:pt x="4876449" y="201930"/>
                  </a:lnTo>
                  <a:cubicBezTo>
                    <a:pt x="4876449" y="149860"/>
                    <a:pt x="4851049" y="104140"/>
                    <a:pt x="4812949" y="74930"/>
                  </a:cubicBezTo>
                  <a:close/>
                  <a:moveTo>
                    <a:pt x="12700" y="2589642"/>
                  </a:moveTo>
                  <a:lnTo>
                    <a:pt x="12700" y="158750"/>
                  </a:lnTo>
                  <a:cubicBezTo>
                    <a:pt x="12700" y="78740"/>
                    <a:pt x="78740" y="12700"/>
                    <a:pt x="158750" y="12700"/>
                  </a:cubicBezTo>
                  <a:lnTo>
                    <a:pt x="4678329" y="12700"/>
                  </a:lnTo>
                  <a:cubicBezTo>
                    <a:pt x="4758339" y="12700"/>
                    <a:pt x="4824379" y="78740"/>
                    <a:pt x="4824379" y="158750"/>
                  </a:cubicBezTo>
                  <a:lnTo>
                    <a:pt x="4824379" y="2589642"/>
                  </a:lnTo>
                  <a:cubicBezTo>
                    <a:pt x="4824379" y="2669652"/>
                    <a:pt x="4758339" y="2735692"/>
                    <a:pt x="4678329" y="2735692"/>
                  </a:cubicBezTo>
                  <a:lnTo>
                    <a:pt x="158750" y="2735692"/>
                  </a:lnTo>
                  <a:cubicBezTo>
                    <a:pt x="78740" y="2735692"/>
                    <a:pt x="12700" y="2670922"/>
                    <a:pt x="12700" y="2589642"/>
                  </a:cubicBezTo>
                  <a:close/>
                  <a:moveTo>
                    <a:pt x="4865019" y="2632822"/>
                  </a:moveTo>
                  <a:cubicBezTo>
                    <a:pt x="4865019" y="2712832"/>
                    <a:pt x="4797709" y="2778872"/>
                    <a:pt x="4717699" y="2778872"/>
                  </a:cubicBezTo>
                  <a:lnTo>
                    <a:pt x="221708" y="2778872"/>
                  </a:lnTo>
                  <a:cubicBezTo>
                    <a:pt x="157480" y="2778872"/>
                    <a:pt x="120650" y="2762362"/>
                    <a:pt x="93980" y="2734422"/>
                  </a:cubicBezTo>
                  <a:cubicBezTo>
                    <a:pt x="114300" y="2743312"/>
                    <a:pt x="135890" y="2748392"/>
                    <a:pt x="160020" y="2748392"/>
                  </a:cubicBezTo>
                  <a:lnTo>
                    <a:pt x="4679599" y="2748392"/>
                  </a:lnTo>
                  <a:cubicBezTo>
                    <a:pt x="4767229" y="2748392"/>
                    <a:pt x="4838349" y="2677272"/>
                    <a:pt x="4838349" y="2589642"/>
                  </a:cubicBezTo>
                  <a:lnTo>
                    <a:pt x="4838349" y="158750"/>
                  </a:lnTo>
                  <a:cubicBezTo>
                    <a:pt x="4838349" y="140970"/>
                    <a:pt x="4834539" y="123190"/>
                    <a:pt x="4829459" y="106680"/>
                  </a:cubicBezTo>
                  <a:cubicBezTo>
                    <a:pt x="4851049" y="132080"/>
                    <a:pt x="4865019" y="165100"/>
                    <a:pt x="4865019" y="201930"/>
                  </a:cubicBezTo>
                  <a:lnTo>
                    <a:pt x="4865019" y="2632822"/>
                  </a:lnTo>
                  <a:close/>
                </a:path>
              </a:pathLst>
            </a:custGeom>
            <a:solidFill>
              <a:srgbClr val="231F20"/>
            </a:solidFill>
          </p:spPr>
        </p:sp>
      </p:grpSp>
      <p:sp>
        <p:nvSpPr>
          <p:cNvPr id="2" name="Title 1">
            <a:extLst>
              <a:ext uri="{FF2B5EF4-FFF2-40B4-BE49-F238E27FC236}">
                <a16:creationId xmlns:a16="http://schemas.microsoft.com/office/drawing/2014/main" id="{103E4E54-EFEB-BFC1-13BF-E6130BC1CE49}"/>
              </a:ext>
            </a:extLst>
          </p:cNvPr>
          <p:cNvSpPr>
            <a:spLocks noGrp="1"/>
          </p:cNvSpPr>
          <p:nvPr>
            <p:ph type="title"/>
          </p:nvPr>
        </p:nvSpPr>
        <p:spPr>
          <a:xfrm>
            <a:off x="2282129" y="2120858"/>
            <a:ext cx="13749411" cy="1143000"/>
          </a:xfrm>
        </p:spPr>
        <p:txBody>
          <a:bodyPr>
            <a:noAutofit/>
          </a:bodyPr>
          <a:lstStyle/>
          <a:p>
            <a:r>
              <a:rPr lang="en-US" sz="13800" dirty="0" err="1">
                <a:solidFill>
                  <a:schemeClr val="tx2">
                    <a:lumMod val="75000"/>
                  </a:schemeClr>
                </a:solidFill>
                <a:latin typeface="#9Slide05 Dancing Script" panose="03080800040507000D00" pitchFamily="66" charset="0"/>
              </a:rPr>
              <a:t>Xây</a:t>
            </a:r>
            <a:r>
              <a:rPr lang="en-US" sz="13800" dirty="0">
                <a:solidFill>
                  <a:schemeClr val="tx2">
                    <a:lumMod val="75000"/>
                  </a:schemeClr>
                </a:solidFill>
                <a:latin typeface="#9Slide05 Dancing Script" panose="03080800040507000D00" pitchFamily="66" charset="0"/>
              </a:rPr>
              <a:t> </a:t>
            </a:r>
            <a:r>
              <a:rPr lang="en-US" sz="13800" dirty="0" err="1">
                <a:solidFill>
                  <a:schemeClr val="tx2">
                    <a:lumMod val="75000"/>
                  </a:schemeClr>
                </a:solidFill>
                <a:latin typeface="#9Slide05 Dancing Script" panose="03080800040507000D00" pitchFamily="66" charset="0"/>
              </a:rPr>
              <a:t>dựng</a:t>
            </a:r>
            <a:r>
              <a:rPr lang="en-US" sz="13800" dirty="0">
                <a:solidFill>
                  <a:schemeClr val="tx2">
                    <a:lumMod val="75000"/>
                  </a:schemeClr>
                </a:solidFill>
                <a:latin typeface="#9Slide05 Dancing Script" panose="03080800040507000D00" pitchFamily="66" charset="0"/>
              </a:rPr>
              <a:t> </a:t>
            </a:r>
            <a:r>
              <a:rPr lang="en-US" sz="13800" dirty="0" err="1">
                <a:solidFill>
                  <a:schemeClr val="tx2">
                    <a:lumMod val="75000"/>
                  </a:schemeClr>
                </a:solidFill>
                <a:latin typeface="#9Slide05 Dancing Script" panose="03080800040507000D00" pitchFamily="66" charset="0"/>
              </a:rPr>
              <a:t>hội</a:t>
            </a:r>
            <a:r>
              <a:rPr lang="en-US" sz="13800" dirty="0">
                <a:solidFill>
                  <a:schemeClr val="tx2">
                    <a:lumMod val="75000"/>
                  </a:schemeClr>
                </a:solidFill>
                <a:latin typeface="#9Slide05 Dancing Script" panose="03080800040507000D00" pitchFamily="66" charset="0"/>
              </a:rPr>
              <a:t> </a:t>
            </a:r>
            <a:r>
              <a:rPr lang="en-US" sz="13800" dirty="0" err="1">
                <a:solidFill>
                  <a:schemeClr val="tx2">
                    <a:lumMod val="75000"/>
                  </a:schemeClr>
                </a:solidFill>
                <a:latin typeface="#9Slide05 Dancing Script" panose="03080800040507000D00" pitchFamily="66" charset="0"/>
              </a:rPr>
              <a:t>thoại</a:t>
            </a:r>
            <a:endParaRPr lang="en-US" sz="13800" dirty="0">
              <a:solidFill>
                <a:schemeClr val="tx2">
                  <a:lumMod val="75000"/>
                </a:schemeClr>
              </a:solidFill>
              <a:latin typeface="#9Slide05 Dancing Script" panose="03080800040507000D00" pitchFamily="66" charset="0"/>
            </a:endParaRPr>
          </a:p>
        </p:txBody>
      </p:sp>
      <p:sp>
        <p:nvSpPr>
          <p:cNvPr id="16" name="Freeform 5">
            <a:extLst>
              <a:ext uri="{FF2B5EF4-FFF2-40B4-BE49-F238E27FC236}">
                <a16:creationId xmlns:a16="http://schemas.microsoft.com/office/drawing/2014/main" id="{7ECDA3A3-6CF2-28D4-8F29-65B807E9900D}"/>
              </a:ext>
            </a:extLst>
          </p:cNvPr>
          <p:cNvSpPr/>
          <p:nvPr/>
        </p:nvSpPr>
        <p:spPr>
          <a:xfrm>
            <a:off x="14456219" y="3664425"/>
            <a:ext cx="2311062" cy="1609077"/>
          </a:xfrm>
          <a:custGeom>
            <a:avLst/>
            <a:gdLst/>
            <a:ahLst/>
            <a:cxnLst/>
            <a:rect l="l" t="t" r="r" b="b"/>
            <a:pathLst>
              <a:path w="2311062" h="1609077">
                <a:moveTo>
                  <a:pt x="0" y="0"/>
                </a:moveTo>
                <a:lnTo>
                  <a:pt x="2311062" y="0"/>
                </a:lnTo>
                <a:lnTo>
                  <a:pt x="2311062" y="1609077"/>
                </a:lnTo>
                <a:lnTo>
                  <a:pt x="0" y="1609077"/>
                </a:lnTo>
                <a:lnTo>
                  <a:pt x="0" y="0"/>
                </a:lnTo>
                <a:close/>
              </a:path>
            </a:pathLst>
          </a:custGeom>
          <a:blipFill>
            <a:blip r:embed="rId3"/>
            <a:stretch>
              <a:fillRect/>
            </a:stretch>
          </a:blipFill>
        </p:spPr>
      </p:sp>
      <p:pic>
        <p:nvPicPr>
          <p:cNvPr id="19" name="Picture 18">
            <a:extLst>
              <a:ext uri="{FF2B5EF4-FFF2-40B4-BE49-F238E27FC236}">
                <a16:creationId xmlns:a16="http://schemas.microsoft.com/office/drawing/2014/main" id="{939752B5-AA08-69FF-A87E-F1C5BB814655}"/>
              </a:ext>
            </a:extLst>
          </p:cNvPr>
          <p:cNvPicPr>
            <a:picLocks noChangeAspect="1"/>
          </p:cNvPicPr>
          <p:nvPr/>
        </p:nvPicPr>
        <p:blipFill>
          <a:blip r:embed="rId4">
            <a:lum bright="70000" contrast="-70000"/>
          </a:blip>
          <a:stretch>
            <a:fillRect/>
          </a:stretch>
        </p:blipFill>
        <p:spPr>
          <a:xfrm>
            <a:off x="-1600200" y="-2095500"/>
            <a:ext cx="4468755" cy="5377138"/>
          </a:xfrm>
          <a:prstGeom prst="rect">
            <a:avLst/>
          </a:prstGeom>
        </p:spPr>
      </p:pic>
      <p:sp>
        <p:nvSpPr>
          <p:cNvPr id="10" name="Title 1">
            <a:extLst>
              <a:ext uri="{FF2B5EF4-FFF2-40B4-BE49-F238E27FC236}">
                <a16:creationId xmlns:a16="http://schemas.microsoft.com/office/drawing/2014/main" id="{103E4E54-EFEB-BFC1-13BF-E6130BC1CE49}"/>
              </a:ext>
            </a:extLst>
          </p:cNvPr>
          <p:cNvSpPr txBox="1">
            <a:spLocks/>
          </p:cNvSpPr>
          <p:nvPr/>
        </p:nvSpPr>
        <p:spPr>
          <a:xfrm>
            <a:off x="2590800" y="6264350"/>
            <a:ext cx="1374941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2668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11D1CA11-3ED2-9BEE-CC18-BA050F8D0A7C}"/>
              </a:ext>
            </a:extLst>
          </p:cNvPr>
          <p:cNvGrpSpPr/>
          <p:nvPr/>
        </p:nvGrpSpPr>
        <p:grpSpPr>
          <a:xfrm>
            <a:off x="1371601" y="446466"/>
            <a:ext cx="15697200" cy="4925634"/>
            <a:chOff x="0" y="0"/>
            <a:chExt cx="4876449" cy="2791572"/>
          </a:xfrm>
        </p:grpSpPr>
        <p:sp>
          <p:nvSpPr>
            <p:cNvPr id="21" name="Freeform 4">
              <a:extLst>
                <a:ext uri="{FF2B5EF4-FFF2-40B4-BE49-F238E27FC236}">
                  <a16:creationId xmlns:a16="http://schemas.microsoft.com/office/drawing/2014/main" id="{3DCCFE31-A8ED-7201-62E3-671F2E582716}"/>
                </a:ext>
              </a:extLst>
            </p:cNvPr>
            <p:cNvSpPr/>
            <p:nvPr/>
          </p:nvSpPr>
          <p:spPr>
            <a:xfrm>
              <a:off x="92710" y="106680"/>
              <a:ext cx="4772309" cy="2672192"/>
            </a:xfrm>
            <a:custGeom>
              <a:avLst/>
              <a:gdLst/>
              <a:ahLst/>
              <a:cxnLst/>
              <a:rect l="l" t="t" r="r" b="b"/>
              <a:pathLst>
                <a:path w="4772309" h="2672192">
                  <a:moveTo>
                    <a:pt x="4745639" y="2482962"/>
                  </a:moveTo>
                  <a:cubicBezTo>
                    <a:pt x="4745639" y="2570592"/>
                    <a:pt x="4669439" y="2641712"/>
                    <a:pt x="4588159" y="2641712"/>
                  </a:cubicBezTo>
                  <a:lnTo>
                    <a:pt x="66040" y="2641712"/>
                  </a:lnTo>
                  <a:cubicBezTo>
                    <a:pt x="43180" y="2641712"/>
                    <a:pt x="20320" y="2636632"/>
                    <a:pt x="0" y="2627742"/>
                  </a:cubicBezTo>
                  <a:cubicBezTo>
                    <a:pt x="26670" y="2655682"/>
                    <a:pt x="63500" y="2672192"/>
                    <a:pt x="124544" y="2672192"/>
                  </a:cubicBezTo>
                  <a:lnTo>
                    <a:pt x="4626259" y="2672192"/>
                  </a:lnTo>
                  <a:cubicBezTo>
                    <a:pt x="4706269" y="2672192"/>
                    <a:pt x="4772309" y="2606152"/>
                    <a:pt x="4772309" y="2526142"/>
                  </a:cubicBezTo>
                  <a:lnTo>
                    <a:pt x="4772309" y="95250"/>
                  </a:lnTo>
                  <a:cubicBezTo>
                    <a:pt x="4772309" y="58420"/>
                    <a:pt x="4758339" y="25400"/>
                    <a:pt x="4736749" y="0"/>
                  </a:cubicBezTo>
                  <a:cubicBezTo>
                    <a:pt x="4743099" y="16510"/>
                    <a:pt x="4745639" y="34290"/>
                    <a:pt x="4745639" y="52070"/>
                  </a:cubicBezTo>
                  <a:lnTo>
                    <a:pt x="4745639" y="2482962"/>
                  </a:lnTo>
                  <a:close/>
                </a:path>
              </a:pathLst>
            </a:custGeom>
            <a:solidFill>
              <a:srgbClr val="C6CF86"/>
            </a:solidFill>
          </p:spPr>
        </p:sp>
        <p:sp>
          <p:nvSpPr>
            <p:cNvPr id="22" name="Freeform 5">
              <a:extLst>
                <a:ext uri="{FF2B5EF4-FFF2-40B4-BE49-F238E27FC236}">
                  <a16:creationId xmlns:a16="http://schemas.microsoft.com/office/drawing/2014/main" id="{414A688E-8CCF-FB48-0868-1C9D0DCD15E4}"/>
                </a:ext>
              </a:extLst>
            </p:cNvPr>
            <p:cNvSpPr/>
            <p:nvPr/>
          </p:nvSpPr>
          <p:spPr>
            <a:xfrm>
              <a:off x="12700" y="12700"/>
              <a:ext cx="4811679" cy="2722992"/>
            </a:xfrm>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olidFill>
              <a:srgbClr val="FFFAF0"/>
            </a:solidFill>
          </p:spPr>
        </p:sp>
        <p:sp>
          <p:nvSpPr>
            <p:cNvPr id="23" name="Freeform 6">
              <a:extLst>
                <a:ext uri="{FF2B5EF4-FFF2-40B4-BE49-F238E27FC236}">
                  <a16:creationId xmlns:a16="http://schemas.microsoft.com/office/drawing/2014/main" id="{1E361BE3-255D-469C-BBA3-7D0C0AE4FD57}"/>
                </a:ext>
              </a:extLst>
            </p:cNvPr>
            <p:cNvSpPr/>
            <p:nvPr/>
          </p:nvSpPr>
          <p:spPr>
            <a:xfrm>
              <a:off x="0" y="0"/>
              <a:ext cx="4876449" cy="2791572"/>
            </a:xfrm>
            <a:custGeom>
              <a:avLst/>
              <a:gdLst/>
              <a:ahLst/>
              <a:cxnLst/>
              <a:rect l="l" t="t" r="r" b="b"/>
              <a:pathLst>
                <a:path w="4876449" h="2791572">
                  <a:moveTo>
                    <a:pt x="4812949" y="74930"/>
                  </a:moveTo>
                  <a:cubicBezTo>
                    <a:pt x="4785009" y="30480"/>
                    <a:pt x="4735479" y="0"/>
                    <a:pt x="4678329" y="0"/>
                  </a:cubicBezTo>
                  <a:lnTo>
                    <a:pt x="158750" y="0"/>
                  </a:lnTo>
                  <a:cubicBezTo>
                    <a:pt x="71120" y="0"/>
                    <a:pt x="0" y="71120"/>
                    <a:pt x="0" y="158750"/>
                  </a:cubicBezTo>
                  <a:lnTo>
                    <a:pt x="0" y="2589642"/>
                  </a:lnTo>
                  <a:cubicBezTo>
                    <a:pt x="0" y="2641712"/>
                    <a:pt x="25400" y="2687432"/>
                    <a:pt x="63500" y="2716642"/>
                  </a:cubicBezTo>
                  <a:cubicBezTo>
                    <a:pt x="91440" y="2761092"/>
                    <a:pt x="140970" y="2791572"/>
                    <a:pt x="221708" y="2791572"/>
                  </a:cubicBezTo>
                  <a:lnTo>
                    <a:pt x="4717699" y="2791572"/>
                  </a:lnTo>
                  <a:cubicBezTo>
                    <a:pt x="4805329" y="2791572"/>
                    <a:pt x="4876449" y="2720452"/>
                    <a:pt x="4876449" y="2632822"/>
                  </a:cubicBezTo>
                  <a:lnTo>
                    <a:pt x="4876449" y="201930"/>
                  </a:lnTo>
                  <a:cubicBezTo>
                    <a:pt x="4876449" y="149860"/>
                    <a:pt x="4851049" y="104140"/>
                    <a:pt x="4812949" y="74930"/>
                  </a:cubicBezTo>
                  <a:close/>
                  <a:moveTo>
                    <a:pt x="12700" y="2589642"/>
                  </a:moveTo>
                  <a:lnTo>
                    <a:pt x="12700" y="158750"/>
                  </a:lnTo>
                  <a:cubicBezTo>
                    <a:pt x="12700" y="78740"/>
                    <a:pt x="78740" y="12700"/>
                    <a:pt x="158750" y="12700"/>
                  </a:cubicBezTo>
                  <a:lnTo>
                    <a:pt x="4678329" y="12700"/>
                  </a:lnTo>
                  <a:cubicBezTo>
                    <a:pt x="4758339" y="12700"/>
                    <a:pt x="4824379" y="78740"/>
                    <a:pt x="4824379" y="158750"/>
                  </a:cubicBezTo>
                  <a:lnTo>
                    <a:pt x="4824379" y="2589642"/>
                  </a:lnTo>
                  <a:cubicBezTo>
                    <a:pt x="4824379" y="2669652"/>
                    <a:pt x="4758339" y="2735692"/>
                    <a:pt x="4678329" y="2735692"/>
                  </a:cubicBezTo>
                  <a:lnTo>
                    <a:pt x="158750" y="2735692"/>
                  </a:lnTo>
                  <a:cubicBezTo>
                    <a:pt x="78740" y="2735692"/>
                    <a:pt x="12700" y="2670922"/>
                    <a:pt x="12700" y="2589642"/>
                  </a:cubicBezTo>
                  <a:close/>
                  <a:moveTo>
                    <a:pt x="4865019" y="2632822"/>
                  </a:moveTo>
                  <a:cubicBezTo>
                    <a:pt x="4865019" y="2712832"/>
                    <a:pt x="4797709" y="2778872"/>
                    <a:pt x="4717699" y="2778872"/>
                  </a:cubicBezTo>
                  <a:lnTo>
                    <a:pt x="221708" y="2778872"/>
                  </a:lnTo>
                  <a:cubicBezTo>
                    <a:pt x="157480" y="2778872"/>
                    <a:pt x="120650" y="2762362"/>
                    <a:pt x="93980" y="2734422"/>
                  </a:cubicBezTo>
                  <a:cubicBezTo>
                    <a:pt x="114300" y="2743312"/>
                    <a:pt x="135890" y="2748392"/>
                    <a:pt x="160020" y="2748392"/>
                  </a:cubicBezTo>
                  <a:lnTo>
                    <a:pt x="4679599" y="2748392"/>
                  </a:lnTo>
                  <a:cubicBezTo>
                    <a:pt x="4767229" y="2748392"/>
                    <a:pt x="4838349" y="2677272"/>
                    <a:pt x="4838349" y="2589642"/>
                  </a:cubicBezTo>
                  <a:lnTo>
                    <a:pt x="4838349" y="158750"/>
                  </a:lnTo>
                  <a:cubicBezTo>
                    <a:pt x="4838349" y="140970"/>
                    <a:pt x="4834539" y="123190"/>
                    <a:pt x="4829459" y="106680"/>
                  </a:cubicBezTo>
                  <a:cubicBezTo>
                    <a:pt x="4851049" y="132080"/>
                    <a:pt x="4865019" y="165100"/>
                    <a:pt x="4865019" y="201930"/>
                  </a:cubicBezTo>
                  <a:lnTo>
                    <a:pt x="4865019" y="2632822"/>
                  </a:lnTo>
                  <a:close/>
                </a:path>
              </a:pathLst>
            </a:custGeom>
            <a:solidFill>
              <a:srgbClr val="231F20"/>
            </a:solidFill>
          </p:spPr>
        </p:sp>
      </p:grpSp>
      <p:sp>
        <p:nvSpPr>
          <p:cNvPr id="2" name="Title 1">
            <a:extLst>
              <a:ext uri="{FF2B5EF4-FFF2-40B4-BE49-F238E27FC236}">
                <a16:creationId xmlns:a16="http://schemas.microsoft.com/office/drawing/2014/main" id="{103E4E54-EFEB-BFC1-13BF-E6130BC1CE49}"/>
              </a:ext>
            </a:extLst>
          </p:cNvPr>
          <p:cNvSpPr>
            <a:spLocks noGrp="1"/>
          </p:cNvSpPr>
          <p:nvPr>
            <p:ph type="title"/>
          </p:nvPr>
        </p:nvSpPr>
        <p:spPr>
          <a:xfrm>
            <a:off x="2282129" y="2120858"/>
            <a:ext cx="13749411" cy="1143000"/>
          </a:xfrm>
        </p:spPr>
        <p:txBody>
          <a:bodyPr>
            <a:noAutofit/>
          </a:bodyPr>
          <a:lstStyle/>
          <a:p>
            <a:r>
              <a:rPr lang="en-US" sz="13800" dirty="0" err="1">
                <a:solidFill>
                  <a:schemeClr val="tx2">
                    <a:lumMod val="75000"/>
                  </a:schemeClr>
                </a:solidFill>
                <a:latin typeface="#9Slide05 Dancing Script" panose="03080800040507000D00" pitchFamily="66" charset="0"/>
              </a:rPr>
              <a:t>Kiến</a:t>
            </a:r>
            <a:r>
              <a:rPr lang="en-US" sz="13800" dirty="0">
                <a:solidFill>
                  <a:schemeClr val="tx2">
                    <a:lumMod val="75000"/>
                  </a:schemeClr>
                </a:solidFill>
                <a:latin typeface="#9Slide05 Dancing Script" panose="03080800040507000D00" pitchFamily="66" charset="0"/>
              </a:rPr>
              <a:t> </a:t>
            </a:r>
            <a:r>
              <a:rPr lang="en-US" sz="13800" dirty="0" err="1">
                <a:solidFill>
                  <a:schemeClr val="tx2">
                    <a:lumMod val="75000"/>
                  </a:schemeClr>
                </a:solidFill>
                <a:latin typeface="#9Slide05 Dancing Script" panose="03080800040507000D00" pitchFamily="66" charset="0"/>
              </a:rPr>
              <a:t>thức</a:t>
            </a:r>
            <a:r>
              <a:rPr lang="en-US" sz="13800" dirty="0">
                <a:solidFill>
                  <a:schemeClr val="tx2">
                    <a:lumMod val="75000"/>
                  </a:schemeClr>
                </a:solidFill>
                <a:latin typeface="#9Slide05 Dancing Script" panose="03080800040507000D00" pitchFamily="66" charset="0"/>
              </a:rPr>
              <a:t> </a:t>
            </a:r>
            <a:r>
              <a:rPr lang="en-US" sz="13800" dirty="0" err="1">
                <a:solidFill>
                  <a:schemeClr val="tx2">
                    <a:lumMod val="75000"/>
                  </a:schemeClr>
                </a:solidFill>
                <a:latin typeface="#9Slide05 Dancing Script" panose="03080800040507000D00" pitchFamily="66" charset="0"/>
              </a:rPr>
              <a:t>Ngữ</a:t>
            </a:r>
            <a:r>
              <a:rPr lang="en-US" sz="13800" dirty="0">
                <a:solidFill>
                  <a:schemeClr val="tx2">
                    <a:lumMod val="75000"/>
                  </a:schemeClr>
                </a:solidFill>
                <a:latin typeface="#9Slide05 Dancing Script" panose="03080800040507000D00" pitchFamily="66" charset="0"/>
              </a:rPr>
              <a:t> </a:t>
            </a:r>
            <a:r>
              <a:rPr lang="en-US" sz="13800" dirty="0" err="1">
                <a:solidFill>
                  <a:schemeClr val="tx2">
                    <a:lumMod val="75000"/>
                  </a:schemeClr>
                </a:solidFill>
                <a:latin typeface="#9Slide05 Dancing Script" panose="03080800040507000D00" pitchFamily="66" charset="0"/>
              </a:rPr>
              <a:t>Văn</a:t>
            </a:r>
            <a:endParaRPr lang="en-US" sz="13800" dirty="0">
              <a:solidFill>
                <a:schemeClr val="tx2">
                  <a:lumMod val="75000"/>
                </a:schemeClr>
              </a:solidFill>
              <a:latin typeface="#9Slide05 Dancing Script" panose="03080800040507000D00" pitchFamily="66" charset="0"/>
            </a:endParaRPr>
          </a:p>
        </p:txBody>
      </p:sp>
      <p:sp>
        <p:nvSpPr>
          <p:cNvPr id="15" name="Freeform 2">
            <a:extLst>
              <a:ext uri="{FF2B5EF4-FFF2-40B4-BE49-F238E27FC236}">
                <a16:creationId xmlns:a16="http://schemas.microsoft.com/office/drawing/2014/main" id="{F1D5A42A-8652-C900-DC9D-4711BA6DCCE9}"/>
              </a:ext>
            </a:extLst>
          </p:cNvPr>
          <p:cNvSpPr/>
          <p:nvPr/>
        </p:nvSpPr>
        <p:spPr>
          <a:xfrm>
            <a:off x="4648200" y="5515515"/>
            <a:ext cx="7250787" cy="4785519"/>
          </a:xfrm>
          <a:custGeom>
            <a:avLst/>
            <a:gdLst/>
            <a:ahLst/>
            <a:cxnLst/>
            <a:rect l="l" t="t" r="r" b="b"/>
            <a:pathLst>
              <a:path w="4975399" h="3283763">
                <a:moveTo>
                  <a:pt x="0" y="0"/>
                </a:moveTo>
                <a:lnTo>
                  <a:pt x="4975399" y="0"/>
                </a:lnTo>
                <a:lnTo>
                  <a:pt x="4975399" y="3283764"/>
                </a:lnTo>
                <a:lnTo>
                  <a:pt x="0" y="3283764"/>
                </a:lnTo>
                <a:lnTo>
                  <a:pt x="0" y="0"/>
                </a:lnTo>
                <a:close/>
              </a:path>
            </a:pathLst>
          </a:custGeom>
          <a:blipFill>
            <a:blip r:embed="rId3"/>
            <a:stretch>
              <a:fillRect/>
            </a:stretch>
          </a:blipFill>
        </p:spPr>
      </p:sp>
      <p:sp>
        <p:nvSpPr>
          <p:cNvPr id="16" name="Freeform 5">
            <a:extLst>
              <a:ext uri="{FF2B5EF4-FFF2-40B4-BE49-F238E27FC236}">
                <a16:creationId xmlns:a16="http://schemas.microsoft.com/office/drawing/2014/main" id="{7ECDA3A3-6CF2-28D4-8F29-65B807E9900D}"/>
              </a:ext>
            </a:extLst>
          </p:cNvPr>
          <p:cNvSpPr/>
          <p:nvPr/>
        </p:nvSpPr>
        <p:spPr>
          <a:xfrm>
            <a:off x="14456219" y="3664425"/>
            <a:ext cx="2311062" cy="1609077"/>
          </a:xfrm>
          <a:custGeom>
            <a:avLst/>
            <a:gdLst/>
            <a:ahLst/>
            <a:cxnLst/>
            <a:rect l="l" t="t" r="r" b="b"/>
            <a:pathLst>
              <a:path w="2311062" h="1609077">
                <a:moveTo>
                  <a:pt x="0" y="0"/>
                </a:moveTo>
                <a:lnTo>
                  <a:pt x="2311062" y="0"/>
                </a:lnTo>
                <a:lnTo>
                  <a:pt x="2311062" y="1609077"/>
                </a:lnTo>
                <a:lnTo>
                  <a:pt x="0" y="1609077"/>
                </a:lnTo>
                <a:lnTo>
                  <a:pt x="0" y="0"/>
                </a:lnTo>
                <a:close/>
              </a:path>
            </a:pathLst>
          </a:custGeom>
          <a:blipFill>
            <a:blip r:embed="rId4"/>
            <a:stretch>
              <a:fillRect/>
            </a:stretch>
          </a:blipFill>
        </p:spPr>
      </p:sp>
      <p:pic>
        <p:nvPicPr>
          <p:cNvPr id="19" name="Picture 18">
            <a:extLst>
              <a:ext uri="{FF2B5EF4-FFF2-40B4-BE49-F238E27FC236}">
                <a16:creationId xmlns:a16="http://schemas.microsoft.com/office/drawing/2014/main" id="{939752B5-AA08-69FF-A87E-F1C5BB814655}"/>
              </a:ext>
            </a:extLst>
          </p:cNvPr>
          <p:cNvPicPr>
            <a:picLocks noChangeAspect="1"/>
          </p:cNvPicPr>
          <p:nvPr/>
        </p:nvPicPr>
        <p:blipFill>
          <a:blip r:embed="rId5">
            <a:lum bright="70000" contrast="-70000"/>
          </a:blip>
          <a:stretch>
            <a:fillRect/>
          </a:stretch>
        </p:blipFill>
        <p:spPr>
          <a:xfrm>
            <a:off x="-1600200" y="-2095500"/>
            <a:ext cx="4468755" cy="5377138"/>
          </a:xfrm>
          <a:prstGeom prst="rect">
            <a:avLst/>
          </a:prstGeom>
        </p:spPr>
      </p:pic>
    </p:spTree>
    <p:extLst>
      <p:ext uri="{BB962C8B-B14F-4D97-AF65-F5344CB8AC3E}">
        <p14:creationId xmlns:p14="http://schemas.microsoft.com/office/powerpoint/2010/main" val="40197517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232500"/>
            <a:ext cx="18288000" cy="3822000"/>
            <a:chOff x="0" y="0"/>
            <a:chExt cx="6671512" cy="1394276"/>
          </a:xfrm>
        </p:grpSpPr>
        <p:sp>
          <p:nvSpPr>
            <p:cNvPr id="3" name="Freeform 3"/>
            <p:cNvSpPr/>
            <p:nvPr/>
          </p:nvSpPr>
          <p:spPr>
            <a:xfrm>
              <a:off x="0" y="0"/>
              <a:ext cx="6671512" cy="1394276"/>
            </a:xfrm>
            <a:custGeom>
              <a:avLst/>
              <a:gdLst/>
              <a:ahLst/>
              <a:cxnLst/>
              <a:rect l="l" t="t" r="r" b="b"/>
              <a:pathLst>
                <a:path w="6671512" h="1394276">
                  <a:moveTo>
                    <a:pt x="0" y="0"/>
                  </a:moveTo>
                  <a:lnTo>
                    <a:pt x="6671512" y="0"/>
                  </a:lnTo>
                  <a:lnTo>
                    <a:pt x="6671512" y="1394276"/>
                  </a:lnTo>
                  <a:lnTo>
                    <a:pt x="0" y="1394276"/>
                  </a:lnTo>
                  <a:close/>
                </a:path>
              </a:pathLst>
            </a:custGeom>
            <a:solidFill>
              <a:srgbClr val="C29767">
                <a:alpha val="29804"/>
              </a:srgbClr>
            </a:solidFill>
          </p:spPr>
        </p:sp>
      </p:grpSp>
      <p:grpSp>
        <p:nvGrpSpPr>
          <p:cNvPr id="4" name="Group 4"/>
          <p:cNvGrpSpPr/>
          <p:nvPr/>
        </p:nvGrpSpPr>
        <p:grpSpPr>
          <a:xfrm>
            <a:off x="1600200" y="2469032"/>
            <a:ext cx="3429000" cy="3105519"/>
            <a:chOff x="0" y="0"/>
            <a:chExt cx="2319878" cy="2602712"/>
          </a:xfrm>
        </p:grpSpPr>
        <p:sp>
          <p:nvSpPr>
            <p:cNvPr id="5" name="Freeform 5"/>
            <p:cNvSpPr/>
            <p:nvPr/>
          </p:nvSpPr>
          <p:spPr>
            <a:xfrm>
              <a:off x="92710" y="106680"/>
              <a:ext cx="2215738" cy="2483331"/>
            </a:xfrm>
            <a:custGeom>
              <a:avLst/>
              <a:gdLst/>
              <a:ahLst/>
              <a:cxnLst/>
              <a:rect l="l" t="t" r="r" b="b"/>
              <a:pathLst>
                <a:path w="2215738" h="2483331">
                  <a:moveTo>
                    <a:pt x="2189068" y="2294102"/>
                  </a:moveTo>
                  <a:cubicBezTo>
                    <a:pt x="2189068" y="2381732"/>
                    <a:pt x="2112868" y="2452852"/>
                    <a:pt x="2031587" y="2452852"/>
                  </a:cubicBezTo>
                  <a:lnTo>
                    <a:pt x="66040" y="2452852"/>
                  </a:lnTo>
                  <a:cubicBezTo>
                    <a:pt x="43180" y="2452852"/>
                    <a:pt x="20320" y="2447772"/>
                    <a:pt x="0" y="2438882"/>
                  </a:cubicBezTo>
                  <a:cubicBezTo>
                    <a:pt x="26670" y="2466822"/>
                    <a:pt x="63500" y="2483331"/>
                    <a:pt x="108249" y="2483331"/>
                  </a:cubicBezTo>
                  <a:lnTo>
                    <a:pt x="2069687" y="2483331"/>
                  </a:lnTo>
                  <a:cubicBezTo>
                    <a:pt x="2149698" y="2483331"/>
                    <a:pt x="2215738" y="2417292"/>
                    <a:pt x="2215738" y="2337282"/>
                  </a:cubicBezTo>
                  <a:lnTo>
                    <a:pt x="2215738" y="95250"/>
                  </a:lnTo>
                  <a:cubicBezTo>
                    <a:pt x="2215738" y="58420"/>
                    <a:pt x="2201768" y="25400"/>
                    <a:pt x="2180178" y="0"/>
                  </a:cubicBezTo>
                  <a:cubicBezTo>
                    <a:pt x="2186528" y="16510"/>
                    <a:pt x="2189068" y="34290"/>
                    <a:pt x="2189068" y="52070"/>
                  </a:cubicBezTo>
                  <a:lnTo>
                    <a:pt x="2189068" y="2294102"/>
                  </a:lnTo>
                  <a:close/>
                </a:path>
              </a:pathLst>
            </a:custGeom>
            <a:solidFill>
              <a:srgbClr val="C6CF86"/>
            </a:solidFill>
          </p:spPr>
        </p:sp>
        <p:sp>
          <p:nvSpPr>
            <p:cNvPr id="6" name="Freeform 6"/>
            <p:cNvSpPr/>
            <p:nvPr/>
          </p:nvSpPr>
          <p:spPr>
            <a:xfrm>
              <a:off x="12700" y="12700"/>
              <a:ext cx="2255108" cy="2534132"/>
            </a:xfrm>
            <a:custGeom>
              <a:avLst/>
              <a:gdLst/>
              <a:ahLst/>
              <a:cxnLst/>
              <a:rect l="l" t="t" r="r" b="b"/>
              <a:pathLst>
                <a:path w="2255108" h="2534132">
                  <a:moveTo>
                    <a:pt x="146050" y="2534132"/>
                  </a:moveTo>
                  <a:lnTo>
                    <a:pt x="2109058" y="2534132"/>
                  </a:lnTo>
                  <a:cubicBezTo>
                    <a:pt x="2189068" y="2534132"/>
                    <a:pt x="2255108" y="2468092"/>
                    <a:pt x="2255108" y="2388082"/>
                  </a:cubicBezTo>
                  <a:lnTo>
                    <a:pt x="2255108" y="146050"/>
                  </a:lnTo>
                  <a:cubicBezTo>
                    <a:pt x="2255108" y="66040"/>
                    <a:pt x="2189068" y="0"/>
                    <a:pt x="2109058" y="0"/>
                  </a:cubicBezTo>
                  <a:lnTo>
                    <a:pt x="146050" y="0"/>
                  </a:lnTo>
                  <a:cubicBezTo>
                    <a:pt x="66040" y="0"/>
                    <a:pt x="0" y="66040"/>
                    <a:pt x="0" y="146050"/>
                  </a:cubicBezTo>
                  <a:lnTo>
                    <a:pt x="0" y="2388082"/>
                  </a:lnTo>
                  <a:cubicBezTo>
                    <a:pt x="0" y="2469361"/>
                    <a:pt x="66040" y="2534132"/>
                    <a:pt x="146050" y="2534132"/>
                  </a:cubicBezTo>
                  <a:close/>
                </a:path>
              </a:pathLst>
            </a:custGeom>
            <a:solidFill>
              <a:srgbClr val="FFFAF0"/>
            </a:solidFill>
          </p:spPr>
        </p:sp>
        <p:sp>
          <p:nvSpPr>
            <p:cNvPr id="7" name="Freeform 7"/>
            <p:cNvSpPr/>
            <p:nvPr/>
          </p:nvSpPr>
          <p:spPr>
            <a:xfrm>
              <a:off x="0" y="0"/>
              <a:ext cx="2319878" cy="2602711"/>
            </a:xfrm>
            <a:custGeom>
              <a:avLst/>
              <a:gdLst/>
              <a:ahLst/>
              <a:cxnLst/>
              <a:rect l="l" t="t" r="r" b="b"/>
              <a:pathLst>
                <a:path w="2319878" h="2602711">
                  <a:moveTo>
                    <a:pt x="2256378" y="74930"/>
                  </a:moveTo>
                  <a:cubicBezTo>
                    <a:pt x="2228438" y="30480"/>
                    <a:pt x="2178908" y="0"/>
                    <a:pt x="2121758" y="0"/>
                  </a:cubicBezTo>
                  <a:lnTo>
                    <a:pt x="158750" y="0"/>
                  </a:lnTo>
                  <a:cubicBezTo>
                    <a:pt x="71120" y="0"/>
                    <a:pt x="0" y="71120"/>
                    <a:pt x="0" y="158750"/>
                  </a:cubicBezTo>
                  <a:lnTo>
                    <a:pt x="0" y="2400782"/>
                  </a:lnTo>
                  <a:cubicBezTo>
                    <a:pt x="0" y="2452852"/>
                    <a:pt x="25400" y="2498572"/>
                    <a:pt x="63500" y="2527782"/>
                  </a:cubicBezTo>
                  <a:cubicBezTo>
                    <a:pt x="91440" y="2572232"/>
                    <a:pt x="140970" y="2602711"/>
                    <a:pt x="202871" y="2602711"/>
                  </a:cubicBezTo>
                  <a:lnTo>
                    <a:pt x="2161128" y="2602711"/>
                  </a:lnTo>
                  <a:cubicBezTo>
                    <a:pt x="2248758" y="2602711"/>
                    <a:pt x="2319878" y="2531592"/>
                    <a:pt x="2319878" y="2443962"/>
                  </a:cubicBezTo>
                  <a:lnTo>
                    <a:pt x="2319878" y="201930"/>
                  </a:lnTo>
                  <a:cubicBezTo>
                    <a:pt x="2319878" y="149860"/>
                    <a:pt x="2294478" y="104140"/>
                    <a:pt x="2256378" y="74930"/>
                  </a:cubicBezTo>
                  <a:close/>
                  <a:moveTo>
                    <a:pt x="12700" y="2400782"/>
                  </a:moveTo>
                  <a:lnTo>
                    <a:pt x="12700" y="158750"/>
                  </a:lnTo>
                  <a:cubicBezTo>
                    <a:pt x="12700" y="78740"/>
                    <a:pt x="78740" y="12700"/>
                    <a:pt x="158750" y="12700"/>
                  </a:cubicBezTo>
                  <a:lnTo>
                    <a:pt x="2121758" y="12700"/>
                  </a:lnTo>
                  <a:cubicBezTo>
                    <a:pt x="2201768" y="12700"/>
                    <a:pt x="2267808" y="78740"/>
                    <a:pt x="2267808" y="158750"/>
                  </a:cubicBezTo>
                  <a:lnTo>
                    <a:pt x="2267808" y="2400782"/>
                  </a:lnTo>
                  <a:cubicBezTo>
                    <a:pt x="2267808" y="2480792"/>
                    <a:pt x="2201768" y="2546832"/>
                    <a:pt x="2121758" y="2546832"/>
                  </a:cubicBezTo>
                  <a:lnTo>
                    <a:pt x="158750" y="2546832"/>
                  </a:lnTo>
                  <a:cubicBezTo>
                    <a:pt x="78740" y="2546832"/>
                    <a:pt x="12700" y="2482061"/>
                    <a:pt x="12700" y="2400782"/>
                  </a:cubicBezTo>
                  <a:close/>
                  <a:moveTo>
                    <a:pt x="2308448" y="2443961"/>
                  </a:moveTo>
                  <a:cubicBezTo>
                    <a:pt x="2308448" y="2523972"/>
                    <a:pt x="2241138" y="2590011"/>
                    <a:pt x="2161128" y="2590011"/>
                  </a:cubicBezTo>
                  <a:lnTo>
                    <a:pt x="202871" y="2590011"/>
                  </a:lnTo>
                  <a:cubicBezTo>
                    <a:pt x="157480" y="2590011"/>
                    <a:pt x="120650" y="2573501"/>
                    <a:pt x="93980" y="2545561"/>
                  </a:cubicBezTo>
                  <a:cubicBezTo>
                    <a:pt x="114300" y="2554451"/>
                    <a:pt x="135890" y="2559532"/>
                    <a:pt x="160020" y="2559532"/>
                  </a:cubicBezTo>
                  <a:lnTo>
                    <a:pt x="2123028" y="2559532"/>
                  </a:lnTo>
                  <a:cubicBezTo>
                    <a:pt x="2210658" y="2559532"/>
                    <a:pt x="2281778" y="2488411"/>
                    <a:pt x="2281778" y="2400782"/>
                  </a:cubicBezTo>
                  <a:lnTo>
                    <a:pt x="2281778" y="158750"/>
                  </a:lnTo>
                  <a:cubicBezTo>
                    <a:pt x="2281778" y="140970"/>
                    <a:pt x="2277968" y="123190"/>
                    <a:pt x="2272888" y="106680"/>
                  </a:cubicBezTo>
                  <a:cubicBezTo>
                    <a:pt x="2294478" y="132080"/>
                    <a:pt x="2308448" y="165100"/>
                    <a:pt x="2308448" y="201930"/>
                  </a:cubicBezTo>
                  <a:lnTo>
                    <a:pt x="2308448" y="2443961"/>
                  </a:lnTo>
                  <a:close/>
                </a:path>
              </a:pathLst>
            </a:custGeom>
            <a:solidFill>
              <a:srgbClr val="231F20"/>
            </a:solidFill>
          </p:spPr>
        </p:sp>
      </p:grpSp>
      <p:sp>
        <p:nvSpPr>
          <p:cNvPr id="8" name="TextBox 8"/>
          <p:cNvSpPr txBox="1"/>
          <p:nvPr/>
        </p:nvSpPr>
        <p:spPr>
          <a:xfrm>
            <a:off x="233387" y="3242182"/>
            <a:ext cx="6162626" cy="1193800"/>
          </a:xfrm>
          <a:prstGeom prst="rect">
            <a:avLst/>
          </a:prstGeom>
        </p:spPr>
        <p:txBody>
          <a:bodyPr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lang="en-US" sz="8000" dirty="0">
                <a:solidFill>
                  <a:srgbClr val="231F20"/>
                </a:solidFill>
                <a:latin typeface="Sigher"/>
              </a:rPr>
              <a:t>I</a:t>
            </a:r>
            <a:r>
              <a:rPr kumimoji="0" lang="en-US" sz="8000" b="0" i="0" u="none" strike="noStrike" kern="1200" cap="none" spc="0" normalizeH="0" baseline="0" noProof="0" dirty="0">
                <a:ln>
                  <a:noFill/>
                </a:ln>
                <a:solidFill>
                  <a:srgbClr val="231F20"/>
                </a:solidFill>
                <a:effectLst/>
                <a:uLnTx/>
                <a:uFillTx/>
                <a:latin typeface="Sigher"/>
                <a:ea typeface="+mn-ea"/>
                <a:cs typeface="+mn-cs"/>
              </a:rPr>
              <a:t>. </a:t>
            </a:r>
          </a:p>
        </p:txBody>
      </p:sp>
      <p:sp>
        <p:nvSpPr>
          <p:cNvPr id="13" name="Freeform 13"/>
          <p:cNvSpPr/>
          <p:nvPr/>
        </p:nvSpPr>
        <p:spPr>
          <a:xfrm rot="-1504405">
            <a:off x="13824468" y="1761335"/>
            <a:ext cx="4036364" cy="1175591"/>
          </a:xfrm>
          <a:custGeom>
            <a:avLst/>
            <a:gdLst/>
            <a:ahLst/>
            <a:cxnLst/>
            <a:rect l="l" t="t" r="r" b="b"/>
            <a:pathLst>
              <a:path w="4036364" h="1175591">
                <a:moveTo>
                  <a:pt x="0" y="0"/>
                </a:moveTo>
                <a:lnTo>
                  <a:pt x="4036364" y="0"/>
                </a:lnTo>
                <a:lnTo>
                  <a:pt x="4036364" y="1175591"/>
                </a:lnTo>
                <a:lnTo>
                  <a:pt x="0" y="1175591"/>
                </a:lnTo>
                <a:lnTo>
                  <a:pt x="0" y="0"/>
                </a:lnTo>
                <a:close/>
              </a:path>
            </a:pathLst>
          </a:custGeom>
          <a:blipFill>
            <a:blip r:embed="rId3"/>
            <a:stretch>
              <a:fillRect/>
            </a:stretch>
          </a:blipFill>
        </p:spPr>
      </p:sp>
      <p:sp>
        <p:nvSpPr>
          <p:cNvPr id="14" name="TextBox 8">
            <a:extLst>
              <a:ext uri="{FF2B5EF4-FFF2-40B4-BE49-F238E27FC236}">
                <a16:creationId xmlns:a16="http://schemas.microsoft.com/office/drawing/2014/main" id="{66423D71-09FF-EF33-5A51-2A1C0B3F78FA}"/>
              </a:ext>
            </a:extLst>
          </p:cNvPr>
          <p:cNvSpPr txBox="1"/>
          <p:nvPr/>
        </p:nvSpPr>
        <p:spPr>
          <a:xfrm>
            <a:off x="4965163" y="3898644"/>
            <a:ext cx="13042308" cy="2359620"/>
          </a:xfrm>
          <a:prstGeom prst="rect">
            <a:avLst/>
          </a:prstGeom>
        </p:spPr>
        <p:txBody>
          <a:bodyPr wrap="square"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231F20"/>
                </a:solidFill>
                <a:effectLst/>
                <a:uLnTx/>
                <a:uFillTx/>
                <a:latin typeface="#9Slide05 VL Fadilla" pitchFamily="2" charset="0"/>
                <a:ea typeface="+mn-ea"/>
                <a:cs typeface="+mn-cs"/>
              </a:rPr>
              <a:t>Mối</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liên</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hệ</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giữa</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luận</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đề</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luận</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điểm</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lí</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lẽ</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và</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bằng</a:t>
            </a:r>
            <a:r>
              <a:rPr kumimoji="0" lang="en-US" sz="7200" b="0" i="0" u="none" strike="noStrike" kern="1200" cap="none" spc="0" normalizeH="0" noProof="0" dirty="0">
                <a:ln>
                  <a:noFill/>
                </a:ln>
                <a:solidFill>
                  <a:srgbClr val="231F20"/>
                </a:solidFill>
                <a:effectLst/>
                <a:uLnTx/>
                <a:uFillTx/>
                <a:latin typeface="#9Slide05 VL Fadilla" pitchFamily="2" charset="0"/>
                <a:ea typeface="+mn-ea"/>
                <a:cs typeface="+mn-cs"/>
              </a:rPr>
              <a:t> </a:t>
            </a:r>
            <a:r>
              <a:rPr kumimoji="0" lang="en-US" sz="7200" b="0" i="0" u="none" strike="noStrike" kern="1200" cap="none" spc="0" normalizeH="0" noProof="0" dirty="0" err="1">
                <a:ln>
                  <a:noFill/>
                </a:ln>
                <a:solidFill>
                  <a:srgbClr val="231F20"/>
                </a:solidFill>
                <a:effectLst/>
                <a:uLnTx/>
                <a:uFillTx/>
                <a:latin typeface="#9Slide05 VL Fadilla" pitchFamily="2" charset="0"/>
                <a:ea typeface="+mn-ea"/>
                <a:cs typeface="+mn-cs"/>
              </a:rPr>
              <a:t>chứng</a:t>
            </a:r>
            <a:endParaRPr kumimoji="0" lang="en-US" sz="7200" b="0" i="0" u="none" strike="noStrike" kern="1200" cap="none" spc="0" normalizeH="0" baseline="0" noProof="0" dirty="0">
              <a:ln>
                <a:noFill/>
              </a:ln>
              <a:solidFill>
                <a:srgbClr val="231F20"/>
              </a:solidFill>
              <a:effectLst/>
              <a:uLnTx/>
              <a:uFillTx/>
              <a:latin typeface="#9Slide05 VL Fadilla" pitchFamily="2" charset="0"/>
              <a:ea typeface="+mn-ea"/>
              <a:cs typeface="+mn-cs"/>
            </a:endParaRPr>
          </a:p>
        </p:txBody>
      </p:sp>
    </p:spTree>
    <p:extLst>
      <p:ext uri="{BB962C8B-B14F-4D97-AF65-F5344CB8AC3E}">
        <p14:creationId xmlns:p14="http://schemas.microsoft.com/office/powerpoint/2010/main" val="35974572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EB26075-DC14-54C9-8E13-37546AD7BDD9}"/>
              </a:ext>
            </a:extLst>
          </p:cNvPr>
          <p:cNvSpPr txBox="1">
            <a:spLocks/>
          </p:cNvSpPr>
          <p:nvPr/>
        </p:nvSpPr>
        <p:spPr>
          <a:xfrm>
            <a:off x="457200" y="20021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2" name="Group 11">
            <a:extLst>
              <a:ext uri="{FF2B5EF4-FFF2-40B4-BE49-F238E27FC236}">
                <a16:creationId xmlns:a16="http://schemas.microsoft.com/office/drawing/2014/main" id="{BF28C16D-AD31-8620-5E12-09F8D31E72D9}"/>
              </a:ext>
            </a:extLst>
          </p:cNvPr>
          <p:cNvGrpSpPr/>
          <p:nvPr/>
        </p:nvGrpSpPr>
        <p:grpSpPr>
          <a:xfrm>
            <a:off x="457200" y="1104900"/>
            <a:ext cx="4164993" cy="8382000"/>
            <a:chOff x="457200" y="1104900"/>
            <a:chExt cx="4164993" cy="8382000"/>
          </a:xfrm>
        </p:grpSpPr>
        <p:sp>
          <p:nvSpPr>
            <p:cNvPr id="8" name="Freeform 5">
              <a:extLst>
                <a:ext uri="{FF2B5EF4-FFF2-40B4-BE49-F238E27FC236}">
                  <a16:creationId xmlns:a16="http://schemas.microsoft.com/office/drawing/2014/main" id="{D62E7296-91E5-18A0-99A5-788D78CA15A2}"/>
                </a:ext>
              </a:extLst>
            </p:cNvPr>
            <p:cNvSpPr/>
            <p:nvPr/>
          </p:nvSpPr>
          <p:spPr>
            <a:xfrm>
              <a:off x="457200" y="1104900"/>
              <a:ext cx="4164993" cy="8382000"/>
            </a:xfrm>
            <a:custGeom>
              <a:avLst/>
              <a:gdLst>
                <a:gd name="connsiteX0" fmla="*/ 126420 w 4164993"/>
                <a:gd name="connsiteY0" fmla="*/ 8382000 h 8382000"/>
                <a:gd name="connsiteX1" fmla="*/ 4038572 w 4164993"/>
                <a:gd name="connsiteY1" fmla="*/ 8382000 h 8382000"/>
                <a:gd name="connsiteX2" fmla="*/ 4164993 w 4164993"/>
                <a:gd name="connsiteY2" fmla="*/ 7932424 h 8382000"/>
                <a:gd name="connsiteX3" fmla="*/ 4164993 w 4164993"/>
                <a:gd name="connsiteY3" fmla="*/ 449575 h 8382000"/>
                <a:gd name="connsiteX4" fmla="*/ 4038572 w 4164993"/>
                <a:gd name="connsiteY4" fmla="*/ 0 h 8382000"/>
                <a:gd name="connsiteX5" fmla="*/ 126420 w 4164993"/>
                <a:gd name="connsiteY5" fmla="*/ 0 h 8382000"/>
                <a:gd name="connsiteX6" fmla="*/ 0 w 4164993"/>
                <a:gd name="connsiteY6" fmla="*/ 449575 h 8382000"/>
                <a:gd name="connsiteX7" fmla="*/ 0 w 4164993"/>
                <a:gd name="connsiteY7" fmla="*/ 7932424 h 8382000"/>
                <a:gd name="connsiteX8" fmla="*/ 126420 w 4164993"/>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993" h="8382000" fill="none" extrusionOk="0">
                  <a:moveTo>
                    <a:pt x="126420" y="8382000"/>
                  </a:moveTo>
                  <a:cubicBezTo>
                    <a:pt x="1175341" y="8309585"/>
                    <a:pt x="2384568" y="8460118"/>
                    <a:pt x="4038572" y="8382000"/>
                  </a:cubicBezTo>
                  <a:cubicBezTo>
                    <a:pt x="4069693" y="8384263"/>
                    <a:pt x="4180739" y="8213801"/>
                    <a:pt x="4164993" y="7932424"/>
                  </a:cubicBezTo>
                  <a:cubicBezTo>
                    <a:pt x="4065220" y="7048264"/>
                    <a:pt x="4104072" y="1862516"/>
                    <a:pt x="4164993" y="449575"/>
                  </a:cubicBezTo>
                  <a:cubicBezTo>
                    <a:pt x="4167001" y="204630"/>
                    <a:pt x="4102523" y="10467"/>
                    <a:pt x="4038572" y="0"/>
                  </a:cubicBezTo>
                  <a:cubicBezTo>
                    <a:pt x="2129728" y="-163728"/>
                    <a:pt x="1389557" y="112999"/>
                    <a:pt x="126420" y="0"/>
                  </a:cubicBezTo>
                  <a:cubicBezTo>
                    <a:pt x="88545" y="11198"/>
                    <a:pt x="315" y="207249"/>
                    <a:pt x="0" y="449575"/>
                  </a:cubicBezTo>
                  <a:cubicBezTo>
                    <a:pt x="-157881" y="1288653"/>
                    <a:pt x="-118949" y="5819603"/>
                    <a:pt x="0" y="7932424"/>
                  </a:cubicBezTo>
                  <a:cubicBezTo>
                    <a:pt x="4976" y="8173359"/>
                    <a:pt x="52316" y="8369495"/>
                    <a:pt x="126420" y="8382000"/>
                  </a:cubicBezTo>
                  <a:close/>
                </a:path>
                <a:path w="4164993" h="8382000" stroke="0" extrusionOk="0">
                  <a:moveTo>
                    <a:pt x="126420" y="8382000"/>
                  </a:moveTo>
                  <a:cubicBezTo>
                    <a:pt x="1999664" y="8248406"/>
                    <a:pt x="3011224" y="8445808"/>
                    <a:pt x="4038572" y="8382000"/>
                  </a:cubicBezTo>
                  <a:cubicBezTo>
                    <a:pt x="4110459" y="8383767"/>
                    <a:pt x="4156635" y="8188544"/>
                    <a:pt x="4164993" y="7932424"/>
                  </a:cubicBezTo>
                  <a:cubicBezTo>
                    <a:pt x="4223887" y="6661608"/>
                    <a:pt x="4150760" y="2887503"/>
                    <a:pt x="4164993" y="449575"/>
                  </a:cubicBezTo>
                  <a:cubicBezTo>
                    <a:pt x="4167535" y="201125"/>
                    <a:pt x="4108875" y="-755"/>
                    <a:pt x="4038572" y="0"/>
                  </a:cubicBezTo>
                  <a:cubicBezTo>
                    <a:pt x="2850075" y="-5753"/>
                    <a:pt x="885393" y="51483"/>
                    <a:pt x="126420" y="0"/>
                  </a:cubicBezTo>
                  <a:cubicBezTo>
                    <a:pt x="48130" y="-36684"/>
                    <a:pt x="-36277" y="222099"/>
                    <a:pt x="0" y="449575"/>
                  </a:cubicBezTo>
                  <a:cubicBezTo>
                    <a:pt x="-18958" y="4027658"/>
                    <a:pt x="-60641" y="6858854"/>
                    <a:pt x="0" y="7932424"/>
                  </a:cubicBezTo>
                  <a:cubicBezTo>
                    <a:pt x="-991" y="8186199"/>
                    <a:pt x="46082" y="8386111"/>
                    <a:pt x="126420" y="8382000"/>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1" name="Content Placeholder 2">
              <a:extLst>
                <a:ext uri="{FF2B5EF4-FFF2-40B4-BE49-F238E27FC236}">
                  <a16:creationId xmlns:a16="http://schemas.microsoft.com/office/drawing/2014/main" id="{BDEC11BC-362D-2D41-3676-C6A6C9AB726B}"/>
                </a:ext>
              </a:extLst>
            </p:cNvPr>
            <p:cNvSpPr txBox="1">
              <a:spLocks/>
            </p:cNvSpPr>
            <p:nvPr/>
          </p:nvSpPr>
          <p:spPr>
            <a:xfrm>
              <a:off x="533400" y="1714500"/>
              <a:ext cx="3962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3" name="Group 12">
            <a:extLst>
              <a:ext uri="{FF2B5EF4-FFF2-40B4-BE49-F238E27FC236}">
                <a16:creationId xmlns:a16="http://schemas.microsoft.com/office/drawing/2014/main" id="{A0586D2D-A69C-319C-B47E-2F88028CFA9E}"/>
              </a:ext>
            </a:extLst>
          </p:cNvPr>
          <p:cNvGrpSpPr/>
          <p:nvPr/>
        </p:nvGrpSpPr>
        <p:grpSpPr>
          <a:xfrm>
            <a:off x="5181600" y="198160"/>
            <a:ext cx="12800649" cy="1766258"/>
            <a:chOff x="371853" y="-447959"/>
            <a:chExt cx="4306984" cy="6699599"/>
          </a:xfrm>
        </p:grpSpPr>
        <p:sp>
          <p:nvSpPr>
            <p:cNvPr id="14" name="Freeform 5">
              <a:extLst>
                <a:ext uri="{FF2B5EF4-FFF2-40B4-BE49-F238E27FC236}">
                  <a16:creationId xmlns:a16="http://schemas.microsoft.com/office/drawing/2014/main" id="{FED277A8-D022-A8B6-5C86-F8AE4B881496}"/>
                </a:ext>
              </a:extLst>
            </p:cNvPr>
            <p:cNvSpPr/>
            <p:nvPr/>
          </p:nvSpPr>
          <p:spPr>
            <a:xfrm>
              <a:off x="371853" y="-447959"/>
              <a:ext cx="4306984" cy="6699599"/>
            </a:xfrm>
            <a:custGeom>
              <a:avLst/>
              <a:gdLst>
                <a:gd name="connsiteX0" fmla="*/ 130730 w 4306984"/>
                <a:gd name="connsiteY0" fmla="*/ 6699598 h 6699599"/>
                <a:gd name="connsiteX1" fmla="*/ 4176253 w 4306984"/>
                <a:gd name="connsiteY1" fmla="*/ 6699598 h 6699599"/>
                <a:gd name="connsiteX2" fmla="*/ 4306984 w 4306984"/>
                <a:gd name="connsiteY2" fmla="*/ 6340260 h 6699599"/>
                <a:gd name="connsiteX3" fmla="*/ 4306984 w 4306984"/>
                <a:gd name="connsiteY3" fmla="*/ 359338 h 6699599"/>
                <a:gd name="connsiteX4" fmla="*/ 4176253 w 4306984"/>
                <a:gd name="connsiteY4" fmla="*/ 0 h 6699599"/>
                <a:gd name="connsiteX5" fmla="*/ 130730 w 4306984"/>
                <a:gd name="connsiteY5" fmla="*/ 0 h 6699599"/>
                <a:gd name="connsiteX6" fmla="*/ 0 w 4306984"/>
                <a:gd name="connsiteY6" fmla="*/ 359338 h 6699599"/>
                <a:gd name="connsiteX7" fmla="*/ 0 w 4306984"/>
                <a:gd name="connsiteY7" fmla="*/ 6340260 h 6699599"/>
                <a:gd name="connsiteX8" fmla="*/ 130730 w 4306984"/>
                <a:gd name="connsiteY8" fmla="*/ 6699598 h 66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6699599" fill="none" extrusionOk="0">
                  <a:moveTo>
                    <a:pt x="130730" y="6699598"/>
                  </a:moveTo>
                  <a:cubicBezTo>
                    <a:pt x="1333799" y="6627183"/>
                    <a:pt x="3413621" y="6777716"/>
                    <a:pt x="4176253" y="6699598"/>
                  </a:cubicBezTo>
                  <a:cubicBezTo>
                    <a:pt x="4216212" y="6701477"/>
                    <a:pt x="4308302" y="6540053"/>
                    <a:pt x="4306984" y="6340260"/>
                  </a:cubicBezTo>
                  <a:cubicBezTo>
                    <a:pt x="4207211" y="3700948"/>
                    <a:pt x="4246063" y="1026238"/>
                    <a:pt x="4306984" y="359338"/>
                  </a:cubicBezTo>
                  <a:cubicBezTo>
                    <a:pt x="4313669" y="166955"/>
                    <a:pt x="4241762" y="12051"/>
                    <a:pt x="4176253" y="0"/>
                  </a:cubicBezTo>
                  <a:cubicBezTo>
                    <a:pt x="2539752" y="-163728"/>
                    <a:pt x="1924553" y="112999"/>
                    <a:pt x="130730" y="0"/>
                  </a:cubicBezTo>
                  <a:cubicBezTo>
                    <a:pt x="77104" y="6420"/>
                    <a:pt x="578" y="169770"/>
                    <a:pt x="0" y="359338"/>
                  </a:cubicBezTo>
                  <a:cubicBezTo>
                    <a:pt x="-157881" y="1719065"/>
                    <a:pt x="-118949" y="4791353"/>
                    <a:pt x="0" y="6340260"/>
                  </a:cubicBezTo>
                  <a:cubicBezTo>
                    <a:pt x="2026" y="6536469"/>
                    <a:pt x="55163" y="6689408"/>
                    <a:pt x="130730" y="6699598"/>
                  </a:cubicBezTo>
                  <a:close/>
                </a:path>
                <a:path w="4306984" h="6699599" stroke="0" extrusionOk="0">
                  <a:moveTo>
                    <a:pt x="130730" y="6699598"/>
                  </a:moveTo>
                  <a:cubicBezTo>
                    <a:pt x="2123787" y="6566004"/>
                    <a:pt x="3098280" y="6763406"/>
                    <a:pt x="4176253" y="6699598"/>
                  </a:cubicBezTo>
                  <a:cubicBezTo>
                    <a:pt x="4255404" y="6704659"/>
                    <a:pt x="4305628" y="6538710"/>
                    <a:pt x="4306984" y="6340260"/>
                  </a:cubicBezTo>
                  <a:cubicBezTo>
                    <a:pt x="4365878" y="5490754"/>
                    <a:pt x="4292751" y="1555126"/>
                    <a:pt x="4306984" y="359338"/>
                  </a:cubicBezTo>
                  <a:cubicBezTo>
                    <a:pt x="4312926" y="157431"/>
                    <a:pt x="4255656" y="-5609"/>
                    <a:pt x="4176253" y="0"/>
                  </a:cubicBezTo>
                  <a:cubicBezTo>
                    <a:pt x="3454628" y="-5753"/>
                    <a:pt x="583613" y="51483"/>
                    <a:pt x="130730" y="0"/>
                  </a:cubicBezTo>
                  <a:cubicBezTo>
                    <a:pt x="56918" y="-8911"/>
                    <a:pt x="-13082" y="169267"/>
                    <a:pt x="0" y="359338"/>
                  </a:cubicBezTo>
                  <a:cubicBezTo>
                    <a:pt x="-18958" y="2068982"/>
                    <a:pt x="-60641" y="5508381"/>
                    <a:pt x="0" y="6340260"/>
                  </a:cubicBezTo>
                  <a:cubicBezTo>
                    <a:pt x="-2962" y="6550938"/>
                    <a:pt x="56410" y="6700601"/>
                    <a:pt x="130730" y="6699598"/>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5" name="Content Placeholder 2">
              <a:extLst>
                <a:ext uri="{FF2B5EF4-FFF2-40B4-BE49-F238E27FC236}">
                  <a16:creationId xmlns:a16="http://schemas.microsoft.com/office/drawing/2014/main" id="{F98AA216-ED63-15DE-3BA7-A43B6A1A9A5D}"/>
                </a:ext>
              </a:extLst>
            </p:cNvPr>
            <p:cNvSpPr txBox="1">
              <a:spLocks/>
            </p:cNvSpPr>
            <p:nvPr/>
          </p:nvSpPr>
          <p:spPr>
            <a:xfrm>
              <a:off x="422808" y="408072"/>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trùm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4" name="Freeform 10">
            <a:extLst>
              <a:ext uri="{FF2B5EF4-FFF2-40B4-BE49-F238E27FC236}">
                <a16:creationId xmlns:a16="http://schemas.microsoft.com/office/drawing/2014/main" id="{EC99EA25-A390-1B87-6F61-37020FF02F4C}"/>
              </a:ext>
            </a:extLst>
          </p:cNvPr>
          <p:cNvSpPr/>
          <p:nvPr/>
        </p:nvSpPr>
        <p:spPr>
          <a:xfrm>
            <a:off x="-1017870" y="-1530577"/>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3"/>
            <a:stretch>
              <a:fillRect/>
            </a:stretch>
          </a:blipFill>
        </p:spPr>
      </p:sp>
    </p:spTree>
    <p:extLst>
      <p:ext uri="{BB962C8B-B14F-4D97-AF65-F5344CB8AC3E}">
        <p14:creationId xmlns:p14="http://schemas.microsoft.com/office/powerpoint/2010/main" val="40965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11908F1-A649-79A4-AB75-0BCD05ECBE2C}"/>
              </a:ext>
            </a:extLst>
          </p:cNvPr>
          <p:cNvGrpSpPr/>
          <p:nvPr/>
        </p:nvGrpSpPr>
        <p:grpSpPr>
          <a:xfrm>
            <a:off x="609600" y="266701"/>
            <a:ext cx="7924800" cy="6857999"/>
            <a:chOff x="1524000" y="2628900"/>
            <a:chExt cx="4800600" cy="5029200"/>
          </a:xfrm>
        </p:grpSpPr>
        <p:pic>
          <p:nvPicPr>
            <p:cNvPr id="4" name="Picture 3">
              <a:extLst>
                <a:ext uri="{FF2B5EF4-FFF2-40B4-BE49-F238E27FC236}">
                  <a16:creationId xmlns:a16="http://schemas.microsoft.com/office/drawing/2014/main" id="{7CBE5295-D8E9-11D8-98D7-959B204008A8}"/>
                </a:ext>
              </a:extLst>
            </p:cNvPr>
            <p:cNvPicPr>
              <a:picLocks noChangeAspect="1"/>
            </p:cNvPicPr>
            <p:nvPr/>
          </p:nvPicPr>
          <p:blipFill>
            <a:blip r:embed="rId3">
              <a:biLevel thresh="50000"/>
            </a:blip>
            <a:stretch>
              <a:fillRect/>
            </a:stretch>
          </p:blipFill>
          <p:spPr>
            <a:xfrm>
              <a:off x="1524000" y="2628900"/>
              <a:ext cx="4800600" cy="5029200"/>
            </a:xfrm>
            <a:prstGeom prst="rect">
              <a:avLst/>
            </a:prstGeom>
          </p:spPr>
        </p:pic>
        <p:sp>
          <p:nvSpPr>
            <p:cNvPr id="8" name="Content Placeholder 2">
              <a:extLst>
                <a:ext uri="{FF2B5EF4-FFF2-40B4-BE49-F238E27FC236}">
                  <a16:creationId xmlns:a16="http://schemas.microsoft.com/office/drawing/2014/main" id="{DEABBBCC-21D5-0AEF-E799-368E0C1E815D}"/>
                </a:ext>
              </a:extLst>
            </p:cNvPr>
            <p:cNvSpPr txBox="1">
              <a:spLocks/>
            </p:cNvSpPr>
            <p:nvPr/>
          </p:nvSpPr>
          <p:spPr>
            <a:xfrm>
              <a:off x="1866900" y="3695700"/>
              <a:ext cx="4114800" cy="28956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ẩn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 name="Freeform 10">
            <a:extLst>
              <a:ext uri="{FF2B5EF4-FFF2-40B4-BE49-F238E27FC236}">
                <a16:creationId xmlns:a16="http://schemas.microsoft.com/office/drawing/2014/main" id="{3B00808E-EEA5-43D7-88DF-1DEBEEF65669}"/>
              </a:ext>
            </a:extLst>
          </p:cNvPr>
          <p:cNvSpPr/>
          <p:nvPr/>
        </p:nvSpPr>
        <p:spPr>
          <a:xfrm rot="3762284">
            <a:off x="-1201824" y="8284378"/>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4"/>
            <a:stretch>
              <a:fillRect/>
            </a:stretch>
          </a:blipFill>
        </p:spPr>
      </p:sp>
      <p:sp>
        <p:nvSpPr>
          <p:cNvPr id="18" name="Freeform 11">
            <a:extLst>
              <a:ext uri="{FF2B5EF4-FFF2-40B4-BE49-F238E27FC236}">
                <a16:creationId xmlns:a16="http://schemas.microsoft.com/office/drawing/2014/main" id="{675519D9-6152-58D9-5A73-EF3483F514CC}"/>
              </a:ext>
            </a:extLst>
          </p:cNvPr>
          <p:cNvSpPr/>
          <p:nvPr/>
        </p:nvSpPr>
        <p:spPr>
          <a:xfrm rot="20645237">
            <a:off x="13202666" y="9028002"/>
            <a:ext cx="6402917" cy="2152981"/>
          </a:xfrm>
          <a:custGeom>
            <a:avLst/>
            <a:gdLst/>
            <a:ahLst/>
            <a:cxnLst/>
            <a:rect l="l" t="t" r="r" b="b"/>
            <a:pathLst>
              <a:path w="6402917" h="2152981">
                <a:moveTo>
                  <a:pt x="0" y="0"/>
                </a:moveTo>
                <a:lnTo>
                  <a:pt x="6402917" y="0"/>
                </a:lnTo>
                <a:lnTo>
                  <a:pt x="6402917" y="2152981"/>
                </a:lnTo>
                <a:lnTo>
                  <a:pt x="0" y="2152981"/>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697BE88B-92C0-A3D3-88A2-004BC45E72DA}"/>
              </a:ext>
            </a:extLst>
          </p:cNvPr>
          <p:cNvPicPr>
            <a:picLocks noChangeAspect="1"/>
          </p:cNvPicPr>
          <p:nvPr/>
        </p:nvPicPr>
        <p:blipFill>
          <a:blip r:embed="rId6"/>
          <a:stretch>
            <a:fillRect/>
          </a:stretch>
        </p:blipFill>
        <p:spPr>
          <a:xfrm>
            <a:off x="9144000" y="563507"/>
            <a:ext cx="9179374" cy="9685393"/>
          </a:xfrm>
          <a:prstGeom prst="rect">
            <a:avLst/>
          </a:prstGeom>
        </p:spPr>
      </p:pic>
    </p:spTree>
    <p:extLst>
      <p:ext uri="{BB962C8B-B14F-4D97-AF65-F5344CB8AC3E}">
        <p14:creationId xmlns:p14="http://schemas.microsoft.com/office/powerpoint/2010/main" val="388634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EB26075-DC14-54C9-8E13-37546AD7BDD9}"/>
              </a:ext>
            </a:extLst>
          </p:cNvPr>
          <p:cNvSpPr txBox="1">
            <a:spLocks/>
          </p:cNvSpPr>
          <p:nvPr/>
        </p:nvSpPr>
        <p:spPr>
          <a:xfrm>
            <a:off x="457200" y="20021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2" name="Group 11">
            <a:extLst>
              <a:ext uri="{FF2B5EF4-FFF2-40B4-BE49-F238E27FC236}">
                <a16:creationId xmlns:a16="http://schemas.microsoft.com/office/drawing/2014/main" id="{BF28C16D-AD31-8620-5E12-09F8D31E72D9}"/>
              </a:ext>
            </a:extLst>
          </p:cNvPr>
          <p:cNvGrpSpPr/>
          <p:nvPr/>
        </p:nvGrpSpPr>
        <p:grpSpPr>
          <a:xfrm>
            <a:off x="457200" y="1104900"/>
            <a:ext cx="4164993" cy="8382000"/>
            <a:chOff x="457200" y="1104900"/>
            <a:chExt cx="4164993" cy="8382000"/>
          </a:xfrm>
        </p:grpSpPr>
        <p:sp>
          <p:nvSpPr>
            <p:cNvPr id="8" name="Freeform 5">
              <a:extLst>
                <a:ext uri="{FF2B5EF4-FFF2-40B4-BE49-F238E27FC236}">
                  <a16:creationId xmlns:a16="http://schemas.microsoft.com/office/drawing/2014/main" id="{D62E7296-91E5-18A0-99A5-788D78CA15A2}"/>
                </a:ext>
              </a:extLst>
            </p:cNvPr>
            <p:cNvSpPr/>
            <p:nvPr/>
          </p:nvSpPr>
          <p:spPr>
            <a:xfrm>
              <a:off x="457200" y="1104900"/>
              <a:ext cx="4164993" cy="8382000"/>
            </a:xfrm>
            <a:custGeom>
              <a:avLst/>
              <a:gdLst>
                <a:gd name="connsiteX0" fmla="*/ 126420 w 4164993"/>
                <a:gd name="connsiteY0" fmla="*/ 8382000 h 8382000"/>
                <a:gd name="connsiteX1" fmla="*/ 4038572 w 4164993"/>
                <a:gd name="connsiteY1" fmla="*/ 8382000 h 8382000"/>
                <a:gd name="connsiteX2" fmla="*/ 4164993 w 4164993"/>
                <a:gd name="connsiteY2" fmla="*/ 7932424 h 8382000"/>
                <a:gd name="connsiteX3" fmla="*/ 4164993 w 4164993"/>
                <a:gd name="connsiteY3" fmla="*/ 449575 h 8382000"/>
                <a:gd name="connsiteX4" fmla="*/ 4038572 w 4164993"/>
                <a:gd name="connsiteY4" fmla="*/ 0 h 8382000"/>
                <a:gd name="connsiteX5" fmla="*/ 126420 w 4164993"/>
                <a:gd name="connsiteY5" fmla="*/ 0 h 8382000"/>
                <a:gd name="connsiteX6" fmla="*/ 0 w 4164993"/>
                <a:gd name="connsiteY6" fmla="*/ 449575 h 8382000"/>
                <a:gd name="connsiteX7" fmla="*/ 0 w 4164993"/>
                <a:gd name="connsiteY7" fmla="*/ 7932424 h 8382000"/>
                <a:gd name="connsiteX8" fmla="*/ 126420 w 4164993"/>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993" h="8382000" fill="none" extrusionOk="0">
                  <a:moveTo>
                    <a:pt x="126420" y="8382000"/>
                  </a:moveTo>
                  <a:cubicBezTo>
                    <a:pt x="1175341" y="8309585"/>
                    <a:pt x="2384568" y="8460118"/>
                    <a:pt x="4038572" y="8382000"/>
                  </a:cubicBezTo>
                  <a:cubicBezTo>
                    <a:pt x="4069693" y="8384263"/>
                    <a:pt x="4180739" y="8213801"/>
                    <a:pt x="4164993" y="7932424"/>
                  </a:cubicBezTo>
                  <a:cubicBezTo>
                    <a:pt x="4065220" y="7048264"/>
                    <a:pt x="4104072" y="1862516"/>
                    <a:pt x="4164993" y="449575"/>
                  </a:cubicBezTo>
                  <a:cubicBezTo>
                    <a:pt x="4167001" y="204630"/>
                    <a:pt x="4102523" y="10467"/>
                    <a:pt x="4038572" y="0"/>
                  </a:cubicBezTo>
                  <a:cubicBezTo>
                    <a:pt x="2129728" y="-163728"/>
                    <a:pt x="1389557" y="112999"/>
                    <a:pt x="126420" y="0"/>
                  </a:cubicBezTo>
                  <a:cubicBezTo>
                    <a:pt x="88545" y="11198"/>
                    <a:pt x="315" y="207249"/>
                    <a:pt x="0" y="449575"/>
                  </a:cubicBezTo>
                  <a:cubicBezTo>
                    <a:pt x="-157881" y="1288653"/>
                    <a:pt x="-118949" y="5819603"/>
                    <a:pt x="0" y="7932424"/>
                  </a:cubicBezTo>
                  <a:cubicBezTo>
                    <a:pt x="4976" y="8173359"/>
                    <a:pt x="52316" y="8369495"/>
                    <a:pt x="126420" y="8382000"/>
                  </a:cubicBezTo>
                  <a:close/>
                </a:path>
                <a:path w="4164993" h="8382000" stroke="0" extrusionOk="0">
                  <a:moveTo>
                    <a:pt x="126420" y="8382000"/>
                  </a:moveTo>
                  <a:cubicBezTo>
                    <a:pt x="1999664" y="8248406"/>
                    <a:pt x="3011224" y="8445808"/>
                    <a:pt x="4038572" y="8382000"/>
                  </a:cubicBezTo>
                  <a:cubicBezTo>
                    <a:pt x="4110459" y="8383767"/>
                    <a:pt x="4156635" y="8188544"/>
                    <a:pt x="4164993" y="7932424"/>
                  </a:cubicBezTo>
                  <a:cubicBezTo>
                    <a:pt x="4223887" y="6661608"/>
                    <a:pt x="4150760" y="2887503"/>
                    <a:pt x="4164993" y="449575"/>
                  </a:cubicBezTo>
                  <a:cubicBezTo>
                    <a:pt x="4167535" y="201125"/>
                    <a:pt x="4108875" y="-755"/>
                    <a:pt x="4038572" y="0"/>
                  </a:cubicBezTo>
                  <a:cubicBezTo>
                    <a:pt x="2850075" y="-5753"/>
                    <a:pt x="885393" y="51483"/>
                    <a:pt x="126420" y="0"/>
                  </a:cubicBezTo>
                  <a:cubicBezTo>
                    <a:pt x="48130" y="-36684"/>
                    <a:pt x="-36277" y="222099"/>
                    <a:pt x="0" y="449575"/>
                  </a:cubicBezTo>
                  <a:cubicBezTo>
                    <a:pt x="-18958" y="4027658"/>
                    <a:pt x="-60641" y="6858854"/>
                    <a:pt x="0" y="7932424"/>
                  </a:cubicBezTo>
                  <a:cubicBezTo>
                    <a:pt x="-991" y="8186199"/>
                    <a:pt x="46082" y="8386111"/>
                    <a:pt x="126420" y="8382000"/>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1" name="Content Placeholder 2">
              <a:extLst>
                <a:ext uri="{FF2B5EF4-FFF2-40B4-BE49-F238E27FC236}">
                  <a16:creationId xmlns:a16="http://schemas.microsoft.com/office/drawing/2014/main" id="{BDEC11BC-362D-2D41-3676-C6A6C9AB726B}"/>
                </a:ext>
              </a:extLst>
            </p:cNvPr>
            <p:cNvSpPr txBox="1">
              <a:spLocks/>
            </p:cNvSpPr>
            <p:nvPr/>
          </p:nvSpPr>
          <p:spPr>
            <a:xfrm>
              <a:off x="533400" y="1714500"/>
              <a:ext cx="3962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3" name="Group 12">
            <a:extLst>
              <a:ext uri="{FF2B5EF4-FFF2-40B4-BE49-F238E27FC236}">
                <a16:creationId xmlns:a16="http://schemas.microsoft.com/office/drawing/2014/main" id="{A0586D2D-A69C-319C-B47E-2F88028CFA9E}"/>
              </a:ext>
            </a:extLst>
          </p:cNvPr>
          <p:cNvGrpSpPr/>
          <p:nvPr/>
        </p:nvGrpSpPr>
        <p:grpSpPr>
          <a:xfrm>
            <a:off x="5181600" y="198160"/>
            <a:ext cx="12800649" cy="1766258"/>
            <a:chOff x="371853" y="-447959"/>
            <a:chExt cx="4306984" cy="6699599"/>
          </a:xfrm>
        </p:grpSpPr>
        <p:sp>
          <p:nvSpPr>
            <p:cNvPr id="14" name="Freeform 5">
              <a:extLst>
                <a:ext uri="{FF2B5EF4-FFF2-40B4-BE49-F238E27FC236}">
                  <a16:creationId xmlns:a16="http://schemas.microsoft.com/office/drawing/2014/main" id="{FED277A8-D022-A8B6-5C86-F8AE4B881496}"/>
                </a:ext>
              </a:extLst>
            </p:cNvPr>
            <p:cNvSpPr/>
            <p:nvPr/>
          </p:nvSpPr>
          <p:spPr>
            <a:xfrm>
              <a:off x="371853" y="-447959"/>
              <a:ext cx="4306984" cy="6699599"/>
            </a:xfrm>
            <a:custGeom>
              <a:avLst/>
              <a:gdLst>
                <a:gd name="connsiteX0" fmla="*/ 130730 w 4306984"/>
                <a:gd name="connsiteY0" fmla="*/ 6699598 h 6699599"/>
                <a:gd name="connsiteX1" fmla="*/ 4176253 w 4306984"/>
                <a:gd name="connsiteY1" fmla="*/ 6699598 h 6699599"/>
                <a:gd name="connsiteX2" fmla="*/ 4306984 w 4306984"/>
                <a:gd name="connsiteY2" fmla="*/ 6340260 h 6699599"/>
                <a:gd name="connsiteX3" fmla="*/ 4306984 w 4306984"/>
                <a:gd name="connsiteY3" fmla="*/ 359338 h 6699599"/>
                <a:gd name="connsiteX4" fmla="*/ 4176253 w 4306984"/>
                <a:gd name="connsiteY4" fmla="*/ 0 h 6699599"/>
                <a:gd name="connsiteX5" fmla="*/ 130730 w 4306984"/>
                <a:gd name="connsiteY5" fmla="*/ 0 h 6699599"/>
                <a:gd name="connsiteX6" fmla="*/ 0 w 4306984"/>
                <a:gd name="connsiteY6" fmla="*/ 359338 h 6699599"/>
                <a:gd name="connsiteX7" fmla="*/ 0 w 4306984"/>
                <a:gd name="connsiteY7" fmla="*/ 6340260 h 6699599"/>
                <a:gd name="connsiteX8" fmla="*/ 130730 w 4306984"/>
                <a:gd name="connsiteY8" fmla="*/ 6699598 h 66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6699599" fill="none" extrusionOk="0">
                  <a:moveTo>
                    <a:pt x="130730" y="6699598"/>
                  </a:moveTo>
                  <a:cubicBezTo>
                    <a:pt x="1333799" y="6627183"/>
                    <a:pt x="3413621" y="6777716"/>
                    <a:pt x="4176253" y="6699598"/>
                  </a:cubicBezTo>
                  <a:cubicBezTo>
                    <a:pt x="4216212" y="6701477"/>
                    <a:pt x="4308302" y="6540053"/>
                    <a:pt x="4306984" y="6340260"/>
                  </a:cubicBezTo>
                  <a:cubicBezTo>
                    <a:pt x="4207211" y="3700948"/>
                    <a:pt x="4246063" y="1026238"/>
                    <a:pt x="4306984" y="359338"/>
                  </a:cubicBezTo>
                  <a:cubicBezTo>
                    <a:pt x="4313669" y="166955"/>
                    <a:pt x="4241762" y="12051"/>
                    <a:pt x="4176253" y="0"/>
                  </a:cubicBezTo>
                  <a:cubicBezTo>
                    <a:pt x="2539752" y="-163728"/>
                    <a:pt x="1924553" y="112999"/>
                    <a:pt x="130730" y="0"/>
                  </a:cubicBezTo>
                  <a:cubicBezTo>
                    <a:pt x="77104" y="6420"/>
                    <a:pt x="578" y="169770"/>
                    <a:pt x="0" y="359338"/>
                  </a:cubicBezTo>
                  <a:cubicBezTo>
                    <a:pt x="-157881" y="1719065"/>
                    <a:pt x="-118949" y="4791353"/>
                    <a:pt x="0" y="6340260"/>
                  </a:cubicBezTo>
                  <a:cubicBezTo>
                    <a:pt x="2026" y="6536469"/>
                    <a:pt x="55163" y="6689408"/>
                    <a:pt x="130730" y="6699598"/>
                  </a:cubicBezTo>
                  <a:close/>
                </a:path>
                <a:path w="4306984" h="6699599" stroke="0" extrusionOk="0">
                  <a:moveTo>
                    <a:pt x="130730" y="6699598"/>
                  </a:moveTo>
                  <a:cubicBezTo>
                    <a:pt x="2123787" y="6566004"/>
                    <a:pt x="3098280" y="6763406"/>
                    <a:pt x="4176253" y="6699598"/>
                  </a:cubicBezTo>
                  <a:cubicBezTo>
                    <a:pt x="4255404" y="6704659"/>
                    <a:pt x="4305628" y="6538710"/>
                    <a:pt x="4306984" y="6340260"/>
                  </a:cubicBezTo>
                  <a:cubicBezTo>
                    <a:pt x="4365878" y="5490754"/>
                    <a:pt x="4292751" y="1555126"/>
                    <a:pt x="4306984" y="359338"/>
                  </a:cubicBezTo>
                  <a:cubicBezTo>
                    <a:pt x="4312926" y="157431"/>
                    <a:pt x="4255656" y="-5609"/>
                    <a:pt x="4176253" y="0"/>
                  </a:cubicBezTo>
                  <a:cubicBezTo>
                    <a:pt x="3454628" y="-5753"/>
                    <a:pt x="583613" y="51483"/>
                    <a:pt x="130730" y="0"/>
                  </a:cubicBezTo>
                  <a:cubicBezTo>
                    <a:pt x="56918" y="-8911"/>
                    <a:pt x="-13082" y="169267"/>
                    <a:pt x="0" y="359338"/>
                  </a:cubicBezTo>
                  <a:cubicBezTo>
                    <a:pt x="-18958" y="2068982"/>
                    <a:pt x="-60641" y="5508381"/>
                    <a:pt x="0" y="6340260"/>
                  </a:cubicBezTo>
                  <a:cubicBezTo>
                    <a:pt x="-2962" y="6550938"/>
                    <a:pt x="56410" y="6700601"/>
                    <a:pt x="130730" y="6699598"/>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5" name="Content Placeholder 2">
              <a:extLst>
                <a:ext uri="{FF2B5EF4-FFF2-40B4-BE49-F238E27FC236}">
                  <a16:creationId xmlns:a16="http://schemas.microsoft.com/office/drawing/2014/main" id="{F98AA216-ED63-15DE-3BA7-A43B6A1A9A5D}"/>
                </a:ext>
              </a:extLst>
            </p:cNvPr>
            <p:cNvSpPr txBox="1">
              <a:spLocks/>
            </p:cNvSpPr>
            <p:nvPr/>
          </p:nvSpPr>
          <p:spPr>
            <a:xfrm>
              <a:off x="422808" y="408072"/>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trùm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8" name="Group 17">
            <a:extLst>
              <a:ext uri="{FF2B5EF4-FFF2-40B4-BE49-F238E27FC236}">
                <a16:creationId xmlns:a16="http://schemas.microsoft.com/office/drawing/2014/main" id="{DF6E5BCF-BA1E-3747-3594-5B0950D896F9}"/>
              </a:ext>
            </a:extLst>
          </p:cNvPr>
          <p:cNvGrpSpPr/>
          <p:nvPr/>
        </p:nvGrpSpPr>
        <p:grpSpPr>
          <a:xfrm>
            <a:off x="5181117" y="2472714"/>
            <a:ext cx="12800649" cy="1832586"/>
            <a:chOff x="371853" y="-447959"/>
            <a:chExt cx="4306984" cy="8382000"/>
          </a:xfrm>
        </p:grpSpPr>
        <p:sp>
          <p:nvSpPr>
            <p:cNvPr id="19" name="Freeform 5">
              <a:extLst>
                <a:ext uri="{FF2B5EF4-FFF2-40B4-BE49-F238E27FC236}">
                  <a16:creationId xmlns:a16="http://schemas.microsoft.com/office/drawing/2014/main" id="{9401E9EC-4E8D-224D-6B85-B8466ED0F911}"/>
                </a:ext>
              </a:extLst>
            </p:cNvPr>
            <p:cNvSpPr/>
            <p:nvPr/>
          </p:nvSpPr>
          <p:spPr>
            <a:xfrm>
              <a:off x="371853" y="-447959"/>
              <a:ext cx="4306984" cy="8382000"/>
            </a:xfrm>
            <a:custGeom>
              <a:avLst/>
              <a:gdLst>
                <a:gd name="connsiteX0" fmla="*/ 130730 w 4306984"/>
                <a:gd name="connsiteY0" fmla="*/ 8382000 h 8382000"/>
                <a:gd name="connsiteX1" fmla="*/ 4176253 w 4306984"/>
                <a:gd name="connsiteY1" fmla="*/ 8382000 h 8382000"/>
                <a:gd name="connsiteX2" fmla="*/ 4306984 w 4306984"/>
                <a:gd name="connsiteY2" fmla="*/ 7932424 h 8382000"/>
                <a:gd name="connsiteX3" fmla="*/ 4306984 w 4306984"/>
                <a:gd name="connsiteY3" fmla="*/ 449575 h 8382000"/>
                <a:gd name="connsiteX4" fmla="*/ 4176253 w 4306984"/>
                <a:gd name="connsiteY4" fmla="*/ 0 h 8382000"/>
                <a:gd name="connsiteX5" fmla="*/ 130730 w 4306984"/>
                <a:gd name="connsiteY5" fmla="*/ 0 h 8382000"/>
                <a:gd name="connsiteX6" fmla="*/ 0 w 4306984"/>
                <a:gd name="connsiteY6" fmla="*/ 449575 h 8382000"/>
                <a:gd name="connsiteX7" fmla="*/ 0 w 4306984"/>
                <a:gd name="connsiteY7" fmla="*/ 7932424 h 8382000"/>
                <a:gd name="connsiteX8" fmla="*/ 130730 w 4306984"/>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8382000" fill="none" extrusionOk="0">
                  <a:moveTo>
                    <a:pt x="130730" y="8382000"/>
                  </a:moveTo>
                  <a:cubicBezTo>
                    <a:pt x="1333799" y="8309585"/>
                    <a:pt x="3413621" y="8460118"/>
                    <a:pt x="4176253" y="8382000"/>
                  </a:cubicBezTo>
                  <a:cubicBezTo>
                    <a:pt x="4208392" y="8384343"/>
                    <a:pt x="4312782" y="8191634"/>
                    <a:pt x="4306984" y="7932424"/>
                  </a:cubicBezTo>
                  <a:cubicBezTo>
                    <a:pt x="4207211" y="7048264"/>
                    <a:pt x="4246063" y="1862516"/>
                    <a:pt x="4306984" y="449575"/>
                  </a:cubicBezTo>
                  <a:cubicBezTo>
                    <a:pt x="4313669" y="207758"/>
                    <a:pt x="4241762" y="12051"/>
                    <a:pt x="4176253" y="0"/>
                  </a:cubicBezTo>
                  <a:cubicBezTo>
                    <a:pt x="2539752" y="-163728"/>
                    <a:pt x="1924553" y="112999"/>
                    <a:pt x="130730" y="0"/>
                  </a:cubicBezTo>
                  <a:cubicBezTo>
                    <a:pt x="76863" y="6334"/>
                    <a:pt x="1803" y="226007"/>
                    <a:pt x="0" y="449575"/>
                  </a:cubicBezTo>
                  <a:cubicBezTo>
                    <a:pt x="-157881" y="1288653"/>
                    <a:pt x="-118949" y="5819603"/>
                    <a:pt x="0" y="7932424"/>
                  </a:cubicBezTo>
                  <a:cubicBezTo>
                    <a:pt x="2026" y="8178851"/>
                    <a:pt x="55163" y="8371810"/>
                    <a:pt x="130730" y="8382000"/>
                  </a:cubicBezTo>
                  <a:close/>
                </a:path>
                <a:path w="4306984" h="8382000" stroke="0" extrusionOk="0">
                  <a:moveTo>
                    <a:pt x="130730" y="8382000"/>
                  </a:moveTo>
                  <a:cubicBezTo>
                    <a:pt x="2123787" y="8248406"/>
                    <a:pt x="3098280" y="8445808"/>
                    <a:pt x="4176253" y="8382000"/>
                  </a:cubicBezTo>
                  <a:cubicBezTo>
                    <a:pt x="4274355" y="8399790"/>
                    <a:pt x="4302513" y="8183972"/>
                    <a:pt x="4306984" y="7932424"/>
                  </a:cubicBezTo>
                  <a:cubicBezTo>
                    <a:pt x="4365878" y="6661608"/>
                    <a:pt x="4292751" y="2887503"/>
                    <a:pt x="4306984" y="449575"/>
                  </a:cubicBezTo>
                  <a:cubicBezTo>
                    <a:pt x="4312926" y="198234"/>
                    <a:pt x="4255656" y="-5609"/>
                    <a:pt x="4176253" y="0"/>
                  </a:cubicBezTo>
                  <a:cubicBezTo>
                    <a:pt x="3454628" y="-5753"/>
                    <a:pt x="583613" y="51483"/>
                    <a:pt x="130730" y="0"/>
                  </a:cubicBezTo>
                  <a:cubicBezTo>
                    <a:pt x="55567" y="-14400"/>
                    <a:pt x="-21543" y="214458"/>
                    <a:pt x="0" y="449575"/>
                  </a:cubicBezTo>
                  <a:cubicBezTo>
                    <a:pt x="-18958" y="4027658"/>
                    <a:pt x="-60641" y="6858854"/>
                    <a:pt x="0" y="7932424"/>
                  </a:cubicBezTo>
                  <a:cubicBezTo>
                    <a:pt x="-2962" y="8193320"/>
                    <a:pt x="56410" y="8383003"/>
                    <a:pt x="130730" y="8382000"/>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20" name="Content Placeholder 2">
              <a:extLst>
                <a:ext uri="{FF2B5EF4-FFF2-40B4-BE49-F238E27FC236}">
                  <a16:creationId xmlns:a16="http://schemas.microsoft.com/office/drawing/2014/main" id="{1F648CFA-D476-282D-FF9C-381964D5D151}"/>
                </a:ext>
              </a:extLst>
            </p:cNvPr>
            <p:cNvSpPr txBox="1">
              <a:spLocks/>
            </p:cNvSpPr>
            <p:nvPr/>
          </p:nvSpPr>
          <p:spPr>
            <a:xfrm>
              <a:off x="422970" y="644254"/>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
        <p:nvSpPr>
          <p:cNvPr id="24" name="Freeform 10">
            <a:extLst>
              <a:ext uri="{FF2B5EF4-FFF2-40B4-BE49-F238E27FC236}">
                <a16:creationId xmlns:a16="http://schemas.microsoft.com/office/drawing/2014/main" id="{EC99EA25-A390-1B87-6F61-37020FF02F4C}"/>
              </a:ext>
            </a:extLst>
          </p:cNvPr>
          <p:cNvSpPr/>
          <p:nvPr/>
        </p:nvSpPr>
        <p:spPr>
          <a:xfrm>
            <a:off x="-1017870" y="-1530577"/>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3"/>
            <a:stretch>
              <a:fillRect/>
            </a:stretch>
          </a:blipFill>
        </p:spPr>
      </p:sp>
    </p:spTree>
    <p:extLst>
      <p:ext uri="{BB962C8B-B14F-4D97-AF65-F5344CB8AC3E}">
        <p14:creationId xmlns:p14="http://schemas.microsoft.com/office/powerpoint/2010/main" val="18659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11908F1-A649-79A4-AB75-0BCD05ECBE2C}"/>
              </a:ext>
            </a:extLst>
          </p:cNvPr>
          <p:cNvGrpSpPr/>
          <p:nvPr/>
        </p:nvGrpSpPr>
        <p:grpSpPr>
          <a:xfrm>
            <a:off x="9448800" y="114300"/>
            <a:ext cx="8686800" cy="9753600"/>
            <a:chOff x="1524000" y="2628900"/>
            <a:chExt cx="4800600" cy="7315200"/>
          </a:xfrm>
        </p:grpSpPr>
        <p:pic>
          <p:nvPicPr>
            <p:cNvPr id="4" name="Picture 3">
              <a:extLst>
                <a:ext uri="{FF2B5EF4-FFF2-40B4-BE49-F238E27FC236}">
                  <a16:creationId xmlns:a16="http://schemas.microsoft.com/office/drawing/2014/main" id="{7CBE5295-D8E9-11D8-98D7-959B204008A8}"/>
                </a:ext>
              </a:extLst>
            </p:cNvPr>
            <p:cNvPicPr>
              <a:picLocks noChangeAspect="1"/>
            </p:cNvPicPr>
            <p:nvPr/>
          </p:nvPicPr>
          <p:blipFill>
            <a:blip r:embed="rId3">
              <a:biLevel thresh="50000"/>
            </a:blip>
            <a:stretch>
              <a:fillRect/>
            </a:stretch>
          </p:blipFill>
          <p:spPr>
            <a:xfrm>
              <a:off x="1524000" y="2628900"/>
              <a:ext cx="4800600" cy="7315200"/>
            </a:xfrm>
            <a:prstGeom prst="rect">
              <a:avLst/>
            </a:prstGeom>
          </p:spPr>
        </p:pic>
        <p:sp>
          <p:nvSpPr>
            <p:cNvPr id="8" name="Content Placeholder 2">
              <a:extLst>
                <a:ext uri="{FF2B5EF4-FFF2-40B4-BE49-F238E27FC236}">
                  <a16:creationId xmlns:a16="http://schemas.microsoft.com/office/drawing/2014/main" id="{DEABBBCC-21D5-0AEF-E799-368E0C1E815D}"/>
                </a:ext>
              </a:extLst>
            </p:cNvPr>
            <p:cNvSpPr txBox="1">
              <a:spLocks/>
            </p:cNvSpPr>
            <p:nvPr/>
          </p:nvSpPr>
          <p:spPr>
            <a:xfrm>
              <a:off x="1770185" y="3162300"/>
              <a:ext cx="4246684" cy="2895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động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chuyện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giữa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lão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Hạc</a:t>
              </a:r>
              <a:r>
                <a:rPr lang="en-US" sz="4000" dirty="0">
                  <a:solidFill>
                    <a:prstClr val="black"/>
                  </a:solidFill>
                  <a:latin typeface="Times New Roman" panose="02020603050405020304" pitchFamily="18" charset="0"/>
                  <a:cs typeface="Times New Roman" panose="02020603050405020304" pitchFamily="18" charset="0"/>
                </a:rPr>
                <a:t> qua </a:t>
              </a:r>
              <a:r>
                <a:rPr lang="en-US" sz="4000" dirty="0" err="1">
                  <a:solidFill>
                    <a:prstClr val="black"/>
                  </a:solidFill>
                  <a:latin typeface="Times New Roman" panose="02020603050405020304" pitchFamily="18" charset="0"/>
                  <a:cs typeface="Times New Roman" panose="02020603050405020304" pitchFamily="18" charset="0"/>
                </a:rPr>
                <a:t>hai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gặp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trở</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mô</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trực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trò</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ấy</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lựa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Lão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giũa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chết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hệ</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luỵ</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7" name="Freeform 10">
            <a:extLst>
              <a:ext uri="{FF2B5EF4-FFF2-40B4-BE49-F238E27FC236}">
                <a16:creationId xmlns:a16="http://schemas.microsoft.com/office/drawing/2014/main" id="{3B00808E-EEA5-43D7-88DF-1DEBEEF65669}"/>
              </a:ext>
            </a:extLst>
          </p:cNvPr>
          <p:cNvSpPr/>
          <p:nvPr/>
        </p:nvSpPr>
        <p:spPr>
          <a:xfrm rot="3762284">
            <a:off x="-1201824" y="8284378"/>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4"/>
            <a:stretch>
              <a:fillRect/>
            </a:stretch>
          </a:blipFill>
        </p:spPr>
      </p:sp>
      <p:sp>
        <p:nvSpPr>
          <p:cNvPr id="18" name="Freeform 11">
            <a:extLst>
              <a:ext uri="{FF2B5EF4-FFF2-40B4-BE49-F238E27FC236}">
                <a16:creationId xmlns:a16="http://schemas.microsoft.com/office/drawing/2014/main" id="{675519D9-6152-58D9-5A73-EF3483F514CC}"/>
              </a:ext>
            </a:extLst>
          </p:cNvPr>
          <p:cNvSpPr/>
          <p:nvPr/>
        </p:nvSpPr>
        <p:spPr>
          <a:xfrm rot="20645237">
            <a:off x="13202666" y="9028002"/>
            <a:ext cx="6402917" cy="2152981"/>
          </a:xfrm>
          <a:custGeom>
            <a:avLst/>
            <a:gdLst/>
            <a:ahLst/>
            <a:cxnLst/>
            <a:rect l="l" t="t" r="r" b="b"/>
            <a:pathLst>
              <a:path w="6402917" h="2152981">
                <a:moveTo>
                  <a:pt x="0" y="0"/>
                </a:moveTo>
                <a:lnTo>
                  <a:pt x="6402917" y="0"/>
                </a:lnTo>
                <a:lnTo>
                  <a:pt x="6402917" y="2152981"/>
                </a:lnTo>
                <a:lnTo>
                  <a:pt x="0" y="2152981"/>
                </a:lnTo>
                <a:lnTo>
                  <a:pt x="0" y="0"/>
                </a:lnTo>
                <a:close/>
              </a:path>
            </a:pathLst>
          </a:custGeom>
          <a:blipFill>
            <a:blip r:embed="rId5"/>
            <a:stretch>
              <a:fillRect/>
            </a:stretch>
          </a:blipFill>
        </p:spPr>
      </p:sp>
      <p:pic>
        <p:nvPicPr>
          <p:cNvPr id="2" name="Picture 1">
            <a:extLst>
              <a:ext uri="{FF2B5EF4-FFF2-40B4-BE49-F238E27FC236}">
                <a16:creationId xmlns:a16="http://schemas.microsoft.com/office/drawing/2014/main" id="{05E74D06-23EE-2CE3-6003-BEF8EE24EEC8}"/>
              </a:ext>
            </a:extLst>
          </p:cNvPr>
          <p:cNvPicPr>
            <a:picLocks noChangeAspect="1"/>
          </p:cNvPicPr>
          <p:nvPr/>
        </p:nvPicPr>
        <p:blipFill>
          <a:blip r:embed="rId6"/>
          <a:stretch>
            <a:fillRect/>
          </a:stretch>
        </p:blipFill>
        <p:spPr>
          <a:xfrm>
            <a:off x="152400" y="300803"/>
            <a:ext cx="9179374" cy="9685393"/>
          </a:xfrm>
          <a:prstGeom prst="rect">
            <a:avLst/>
          </a:prstGeom>
        </p:spPr>
      </p:pic>
    </p:spTree>
    <p:extLst>
      <p:ext uri="{BB962C8B-B14F-4D97-AF65-F5344CB8AC3E}">
        <p14:creationId xmlns:p14="http://schemas.microsoft.com/office/powerpoint/2010/main" val="40850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EB26075-DC14-54C9-8E13-37546AD7BDD9}"/>
              </a:ext>
            </a:extLst>
          </p:cNvPr>
          <p:cNvSpPr txBox="1">
            <a:spLocks/>
          </p:cNvSpPr>
          <p:nvPr/>
        </p:nvSpPr>
        <p:spPr>
          <a:xfrm>
            <a:off x="457200" y="20021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2" name="Group 11">
            <a:extLst>
              <a:ext uri="{FF2B5EF4-FFF2-40B4-BE49-F238E27FC236}">
                <a16:creationId xmlns:a16="http://schemas.microsoft.com/office/drawing/2014/main" id="{BF28C16D-AD31-8620-5E12-09F8D31E72D9}"/>
              </a:ext>
            </a:extLst>
          </p:cNvPr>
          <p:cNvGrpSpPr/>
          <p:nvPr/>
        </p:nvGrpSpPr>
        <p:grpSpPr>
          <a:xfrm>
            <a:off x="457200" y="1104900"/>
            <a:ext cx="4164993" cy="8382000"/>
            <a:chOff x="457200" y="1104900"/>
            <a:chExt cx="4164993" cy="8382000"/>
          </a:xfrm>
        </p:grpSpPr>
        <p:sp>
          <p:nvSpPr>
            <p:cNvPr id="8" name="Freeform 5">
              <a:extLst>
                <a:ext uri="{FF2B5EF4-FFF2-40B4-BE49-F238E27FC236}">
                  <a16:creationId xmlns:a16="http://schemas.microsoft.com/office/drawing/2014/main" id="{D62E7296-91E5-18A0-99A5-788D78CA15A2}"/>
                </a:ext>
              </a:extLst>
            </p:cNvPr>
            <p:cNvSpPr/>
            <p:nvPr/>
          </p:nvSpPr>
          <p:spPr>
            <a:xfrm>
              <a:off x="457200" y="1104900"/>
              <a:ext cx="4164993" cy="8382000"/>
            </a:xfrm>
            <a:custGeom>
              <a:avLst/>
              <a:gdLst>
                <a:gd name="connsiteX0" fmla="*/ 126420 w 4164993"/>
                <a:gd name="connsiteY0" fmla="*/ 8382000 h 8382000"/>
                <a:gd name="connsiteX1" fmla="*/ 4038572 w 4164993"/>
                <a:gd name="connsiteY1" fmla="*/ 8382000 h 8382000"/>
                <a:gd name="connsiteX2" fmla="*/ 4164993 w 4164993"/>
                <a:gd name="connsiteY2" fmla="*/ 7932424 h 8382000"/>
                <a:gd name="connsiteX3" fmla="*/ 4164993 w 4164993"/>
                <a:gd name="connsiteY3" fmla="*/ 449575 h 8382000"/>
                <a:gd name="connsiteX4" fmla="*/ 4038572 w 4164993"/>
                <a:gd name="connsiteY4" fmla="*/ 0 h 8382000"/>
                <a:gd name="connsiteX5" fmla="*/ 126420 w 4164993"/>
                <a:gd name="connsiteY5" fmla="*/ 0 h 8382000"/>
                <a:gd name="connsiteX6" fmla="*/ 0 w 4164993"/>
                <a:gd name="connsiteY6" fmla="*/ 449575 h 8382000"/>
                <a:gd name="connsiteX7" fmla="*/ 0 w 4164993"/>
                <a:gd name="connsiteY7" fmla="*/ 7932424 h 8382000"/>
                <a:gd name="connsiteX8" fmla="*/ 126420 w 4164993"/>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993" h="8382000" fill="none" extrusionOk="0">
                  <a:moveTo>
                    <a:pt x="126420" y="8382000"/>
                  </a:moveTo>
                  <a:cubicBezTo>
                    <a:pt x="1175341" y="8309585"/>
                    <a:pt x="2384568" y="8460118"/>
                    <a:pt x="4038572" y="8382000"/>
                  </a:cubicBezTo>
                  <a:cubicBezTo>
                    <a:pt x="4069693" y="8384263"/>
                    <a:pt x="4180739" y="8213801"/>
                    <a:pt x="4164993" y="7932424"/>
                  </a:cubicBezTo>
                  <a:cubicBezTo>
                    <a:pt x="4065220" y="7048264"/>
                    <a:pt x="4104072" y="1862516"/>
                    <a:pt x="4164993" y="449575"/>
                  </a:cubicBezTo>
                  <a:cubicBezTo>
                    <a:pt x="4167001" y="204630"/>
                    <a:pt x="4102523" y="10467"/>
                    <a:pt x="4038572" y="0"/>
                  </a:cubicBezTo>
                  <a:cubicBezTo>
                    <a:pt x="2129728" y="-163728"/>
                    <a:pt x="1389557" y="112999"/>
                    <a:pt x="126420" y="0"/>
                  </a:cubicBezTo>
                  <a:cubicBezTo>
                    <a:pt x="88545" y="11198"/>
                    <a:pt x="315" y="207249"/>
                    <a:pt x="0" y="449575"/>
                  </a:cubicBezTo>
                  <a:cubicBezTo>
                    <a:pt x="-157881" y="1288653"/>
                    <a:pt x="-118949" y="5819603"/>
                    <a:pt x="0" y="7932424"/>
                  </a:cubicBezTo>
                  <a:cubicBezTo>
                    <a:pt x="4976" y="8173359"/>
                    <a:pt x="52316" y="8369495"/>
                    <a:pt x="126420" y="8382000"/>
                  </a:cubicBezTo>
                  <a:close/>
                </a:path>
                <a:path w="4164993" h="8382000" stroke="0" extrusionOk="0">
                  <a:moveTo>
                    <a:pt x="126420" y="8382000"/>
                  </a:moveTo>
                  <a:cubicBezTo>
                    <a:pt x="1999664" y="8248406"/>
                    <a:pt x="3011224" y="8445808"/>
                    <a:pt x="4038572" y="8382000"/>
                  </a:cubicBezTo>
                  <a:cubicBezTo>
                    <a:pt x="4110459" y="8383767"/>
                    <a:pt x="4156635" y="8188544"/>
                    <a:pt x="4164993" y="7932424"/>
                  </a:cubicBezTo>
                  <a:cubicBezTo>
                    <a:pt x="4223887" y="6661608"/>
                    <a:pt x="4150760" y="2887503"/>
                    <a:pt x="4164993" y="449575"/>
                  </a:cubicBezTo>
                  <a:cubicBezTo>
                    <a:pt x="4167535" y="201125"/>
                    <a:pt x="4108875" y="-755"/>
                    <a:pt x="4038572" y="0"/>
                  </a:cubicBezTo>
                  <a:cubicBezTo>
                    <a:pt x="2850075" y="-5753"/>
                    <a:pt x="885393" y="51483"/>
                    <a:pt x="126420" y="0"/>
                  </a:cubicBezTo>
                  <a:cubicBezTo>
                    <a:pt x="48130" y="-36684"/>
                    <a:pt x="-36277" y="222099"/>
                    <a:pt x="0" y="449575"/>
                  </a:cubicBezTo>
                  <a:cubicBezTo>
                    <a:pt x="-18958" y="4027658"/>
                    <a:pt x="-60641" y="6858854"/>
                    <a:pt x="0" y="7932424"/>
                  </a:cubicBezTo>
                  <a:cubicBezTo>
                    <a:pt x="-991" y="8186199"/>
                    <a:pt x="46082" y="8386111"/>
                    <a:pt x="126420" y="8382000"/>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1" name="Content Placeholder 2">
              <a:extLst>
                <a:ext uri="{FF2B5EF4-FFF2-40B4-BE49-F238E27FC236}">
                  <a16:creationId xmlns:a16="http://schemas.microsoft.com/office/drawing/2014/main" id="{BDEC11BC-362D-2D41-3676-C6A6C9AB726B}"/>
                </a:ext>
              </a:extLst>
            </p:cNvPr>
            <p:cNvSpPr txBox="1">
              <a:spLocks/>
            </p:cNvSpPr>
            <p:nvPr/>
          </p:nvSpPr>
          <p:spPr>
            <a:xfrm>
              <a:off x="533400" y="1714500"/>
              <a:ext cx="3962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3" name="Group 12">
            <a:extLst>
              <a:ext uri="{FF2B5EF4-FFF2-40B4-BE49-F238E27FC236}">
                <a16:creationId xmlns:a16="http://schemas.microsoft.com/office/drawing/2014/main" id="{A0586D2D-A69C-319C-B47E-2F88028CFA9E}"/>
              </a:ext>
            </a:extLst>
          </p:cNvPr>
          <p:cNvGrpSpPr/>
          <p:nvPr/>
        </p:nvGrpSpPr>
        <p:grpSpPr>
          <a:xfrm>
            <a:off x="5181600" y="198160"/>
            <a:ext cx="12800649" cy="1766258"/>
            <a:chOff x="371853" y="-447959"/>
            <a:chExt cx="4306984" cy="6699599"/>
          </a:xfrm>
        </p:grpSpPr>
        <p:sp>
          <p:nvSpPr>
            <p:cNvPr id="14" name="Freeform 5">
              <a:extLst>
                <a:ext uri="{FF2B5EF4-FFF2-40B4-BE49-F238E27FC236}">
                  <a16:creationId xmlns:a16="http://schemas.microsoft.com/office/drawing/2014/main" id="{FED277A8-D022-A8B6-5C86-F8AE4B881496}"/>
                </a:ext>
              </a:extLst>
            </p:cNvPr>
            <p:cNvSpPr/>
            <p:nvPr/>
          </p:nvSpPr>
          <p:spPr>
            <a:xfrm>
              <a:off x="371853" y="-447959"/>
              <a:ext cx="4306984" cy="6699599"/>
            </a:xfrm>
            <a:custGeom>
              <a:avLst/>
              <a:gdLst>
                <a:gd name="connsiteX0" fmla="*/ 130730 w 4306984"/>
                <a:gd name="connsiteY0" fmla="*/ 6699598 h 6699599"/>
                <a:gd name="connsiteX1" fmla="*/ 4176253 w 4306984"/>
                <a:gd name="connsiteY1" fmla="*/ 6699598 h 6699599"/>
                <a:gd name="connsiteX2" fmla="*/ 4306984 w 4306984"/>
                <a:gd name="connsiteY2" fmla="*/ 6340260 h 6699599"/>
                <a:gd name="connsiteX3" fmla="*/ 4306984 w 4306984"/>
                <a:gd name="connsiteY3" fmla="*/ 359338 h 6699599"/>
                <a:gd name="connsiteX4" fmla="*/ 4176253 w 4306984"/>
                <a:gd name="connsiteY4" fmla="*/ 0 h 6699599"/>
                <a:gd name="connsiteX5" fmla="*/ 130730 w 4306984"/>
                <a:gd name="connsiteY5" fmla="*/ 0 h 6699599"/>
                <a:gd name="connsiteX6" fmla="*/ 0 w 4306984"/>
                <a:gd name="connsiteY6" fmla="*/ 359338 h 6699599"/>
                <a:gd name="connsiteX7" fmla="*/ 0 w 4306984"/>
                <a:gd name="connsiteY7" fmla="*/ 6340260 h 6699599"/>
                <a:gd name="connsiteX8" fmla="*/ 130730 w 4306984"/>
                <a:gd name="connsiteY8" fmla="*/ 6699598 h 66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6699599" fill="none" extrusionOk="0">
                  <a:moveTo>
                    <a:pt x="130730" y="6699598"/>
                  </a:moveTo>
                  <a:cubicBezTo>
                    <a:pt x="1333799" y="6627183"/>
                    <a:pt x="3413621" y="6777716"/>
                    <a:pt x="4176253" y="6699598"/>
                  </a:cubicBezTo>
                  <a:cubicBezTo>
                    <a:pt x="4216212" y="6701477"/>
                    <a:pt x="4308302" y="6540053"/>
                    <a:pt x="4306984" y="6340260"/>
                  </a:cubicBezTo>
                  <a:cubicBezTo>
                    <a:pt x="4207211" y="3700948"/>
                    <a:pt x="4246063" y="1026238"/>
                    <a:pt x="4306984" y="359338"/>
                  </a:cubicBezTo>
                  <a:cubicBezTo>
                    <a:pt x="4313669" y="166955"/>
                    <a:pt x="4241762" y="12051"/>
                    <a:pt x="4176253" y="0"/>
                  </a:cubicBezTo>
                  <a:cubicBezTo>
                    <a:pt x="2539752" y="-163728"/>
                    <a:pt x="1924553" y="112999"/>
                    <a:pt x="130730" y="0"/>
                  </a:cubicBezTo>
                  <a:cubicBezTo>
                    <a:pt x="77104" y="6420"/>
                    <a:pt x="578" y="169770"/>
                    <a:pt x="0" y="359338"/>
                  </a:cubicBezTo>
                  <a:cubicBezTo>
                    <a:pt x="-157881" y="1719065"/>
                    <a:pt x="-118949" y="4791353"/>
                    <a:pt x="0" y="6340260"/>
                  </a:cubicBezTo>
                  <a:cubicBezTo>
                    <a:pt x="2026" y="6536469"/>
                    <a:pt x="55163" y="6689408"/>
                    <a:pt x="130730" y="6699598"/>
                  </a:cubicBezTo>
                  <a:close/>
                </a:path>
                <a:path w="4306984" h="6699599" stroke="0" extrusionOk="0">
                  <a:moveTo>
                    <a:pt x="130730" y="6699598"/>
                  </a:moveTo>
                  <a:cubicBezTo>
                    <a:pt x="2123787" y="6566004"/>
                    <a:pt x="3098280" y="6763406"/>
                    <a:pt x="4176253" y="6699598"/>
                  </a:cubicBezTo>
                  <a:cubicBezTo>
                    <a:pt x="4255404" y="6704659"/>
                    <a:pt x="4305628" y="6538710"/>
                    <a:pt x="4306984" y="6340260"/>
                  </a:cubicBezTo>
                  <a:cubicBezTo>
                    <a:pt x="4365878" y="5490754"/>
                    <a:pt x="4292751" y="1555126"/>
                    <a:pt x="4306984" y="359338"/>
                  </a:cubicBezTo>
                  <a:cubicBezTo>
                    <a:pt x="4312926" y="157431"/>
                    <a:pt x="4255656" y="-5609"/>
                    <a:pt x="4176253" y="0"/>
                  </a:cubicBezTo>
                  <a:cubicBezTo>
                    <a:pt x="3454628" y="-5753"/>
                    <a:pt x="583613" y="51483"/>
                    <a:pt x="130730" y="0"/>
                  </a:cubicBezTo>
                  <a:cubicBezTo>
                    <a:pt x="56918" y="-8911"/>
                    <a:pt x="-13082" y="169267"/>
                    <a:pt x="0" y="359338"/>
                  </a:cubicBezTo>
                  <a:cubicBezTo>
                    <a:pt x="-18958" y="2068982"/>
                    <a:pt x="-60641" y="5508381"/>
                    <a:pt x="0" y="6340260"/>
                  </a:cubicBezTo>
                  <a:cubicBezTo>
                    <a:pt x="-2962" y="6550938"/>
                    <a:pt x="56410" y="6700601"/>
                    <a:pt x="130730" y="6699598"/>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5" name="Content Placeholder 2">
              <a:extLst>
                <a:ext uri="{FF2B5EF4-FFF2-40B4-BE49-F238E27FC236}">
                  <a16:creationId xmlns:a16="http://schemas.microsoft.com/office/drawing/2014/main" id="{F98AA216-ED63-15DE-3BA7-A43B6A1A9A5D}"/>
                </a:ext>
              </a:extLst>
            </p:cNvPr>
            <p:cNvSpPr txBox="1">
              <a:spLocks/>
            </p:cNvSpPr>
            <p:nvPr/>
          </p:nvSpPr>
          <p:spPr>
            <a:xfrm>
              <a:off x="422808" y="408072"/>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trùm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8" name="Group 17">
            <a:extLst>
              <a:ext uri="{FF2B5EF4-FFF2-40B4-BE49-F238E27FC236}">
                <a16:creationId xmlns:a16="http://schemas.microsoft.com/office/drawing/2014/main" id="{DF6E5BCF-BA1E-3747-3594-5B0950D896F9}"/>
              </a:ext>
            </a:extLst>
          </p:cNvPr>
          <p:cNvGrpSpPr/>
          <p:nvPr/>
        </p:nvGrpSpPr>
        <p:grpSpPr>
          <a:xfrm>
            <a:off x="5181117" y="2472714"/>
            <a:ext cx="12800649" cy="1832586"/>
            <a:chOff x="371853" y="-447959"/>
            <a:chExt cx="4306984" cy="8382000"/>
          </a:xfrm>
        </p:grpSpPr>
        <p:sp>
          <p:nvSpPr>
            <p:cNvPr id="19" name="Freeform 5">
              <a:extLst>
                <a:ext uri="{FF2B5EF4-FFF2-40B4-BE49-F238E27FC236}">
                  <a16:creationId xmlns:a16="http://schemas.microsoft.com/office/drawing/2014/main" id="{9401E9EC-4E8D-224D-6B85-B8466ED0F911}"/>
                </a:ext>
              </a:extLst>
            </p:cNvPr>
            <p:cNvSpPr/>
            <p:nvPr/>
          </p:nvSpPr>
          <p:spPr>
            <a:xfrm>
              <a:off x="371853" y="-447959"/>
              <a:ext cx="4306984" cy="8382000"/>
            </a:xfrm>
            <a:custGeom>
              <a:avLst/>
              <a:gdLst>
                <a:gd name="connsiteX0" fmla="*/ 130730 w 4306984"/>
                <a:gd name="connsiteY0" fmla="*/ 8382000 h 8382000"/>
                <a:gd name="connsiteX1" fmla="*/ 4176253 w 4306984"/>
                <a:gd name="connsiteY1" fmla="*/ 8382000 h 8382000"/>
                <a:gd name="connsiteX2" fmla="*/ 4306984 w 4306984"/>
                <a:gd name="connsiteY2" fmla="*/ 7932424 h 8382000"/>
                <a:gd name="connsiteX3" fmla="*/ 4306984 w 4306984"/>
                <a:gd name="connsiteY3" fmla="*/ 449575 h 8382000"/>
                <a:gd name="connsiteX4" fmla="*/ 4176253 w 4306984"/>
                <a:gd name="connsiteY4" fmla="*/ 0 h 8382000"/>
                <a:gd name="connsiteX5" fmla="*/ 130730 w 4306984"/>
                <a:gd name="connsiteY5" fmla="*/ 0 h 8382000"/>
                <a:gd name="connsiteX6" fmla="*/ 0 w 4306984"/>
                <a:gd name="connsiteY6" fmla="*/ 449575 h 8382000"/>
                <a:gd name="connsiteX7" fmla="*/ 0 w 4306984"/>
                <a:gd name="connsiteY7" fmla="*/ 7932424 h 8382000"/>
                <a:gd name="connsiteX8" fmla="*/ 130730 w 4306984"/>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8382000" fill="none" extrusionOk="0">
                  <a:moveTo>
                    <a:pt x="130730" y="8382000"/>
                  </a:moveTo>
                  <a:cubicBezTo>
                    <a:pt x="1333799" y="8309585"/>
                    <a:pt x="3413621" y="8460118"/>
                    <a:pt x="4176253" y="8382000"/>
                  </a:cubicBezTo>
                  <a:cubicBezTo>
                    <a:pt x="4208392" y="8384343"/>
                    <a:pt x="4312782" y="8191634"/>
                    <a:pt x="4306984" y="7932424"/>
                  </a:cubicBezTo>
                  <a:cubicBezTo>
                    <a:pt x="4207211" y="7048264"/>
                    <a:pt x="4246063" y="1862516"/>
                    <a:pt x="4306984" y="449575"/>
                  </a:cubicBezTo>
                  <a:cubicBezTo>
                    <a:pt x="4313669" y="207758"/>
                    <a:pt x="4241762" y="12051"/>
                    <a:pt x="4176253" y="0"/>
                  </a:cubicBezTo>
                  <a:cubicBezTo>
                    <a:pt x="2539752" y="-163728"/>
                    <a:pt x="1924553" y="112999"/>
                    <a:pt x="130730" y="0"/>
                  </a:cubicBezTo>
                  <a:cubicBezTo>
                    <a:pt x="76863" y="6334"/>
                    <a:pt x="1803" y="226007"/>
                    <a:pt x="0" y="449575"/>
                  </a:cubicBezTo>
                  <a:cubicBezTo>
                    <a:pt x="-157881" y="1288653"/>
                    <a:pt x="-118949" y="5819603"/>
                    <a:pt x="0" y="7932424"/>
                  </a:cubicBezTo>
                  <a:cubicBezTo>
                    <a:pt x="2026" y="8178851"/>
                    <a:pt x="55163" y="8371810"/>
                    <a:pt x="130730" y="8382000"/>
                  </a:cubicBezTo>
                  <a:close/>
                </a:path>
                <a:path w="4306984" h="8382000" stroke="0" extrusionOk="0">
                  <a:moveTo>
                    <a:pt x="130730" y="8382000"/>
                  </a:moveTo>
                  <a:cubicBezTo>
                    <a:pt x="2123787" y="8248406"/>
                    <a:pt x="3098280" y="8445808"/>
                    <a:pt x="4176253" y="8382000"/>
                  </a:cubicBezTo>
                  <a:cubicBezTo>
                    <a:pt x="4274355" y="8399790"/>
                    <a:pt x="4302513" y="8183972"/>
                    <a:pt x="4306984" y="7932424"/>
                  </a:cubicBezTo>
                  <a:cubicBezTo>
                    <a:pt x="4365878" y="6661608"/>
                    <a:pt x="4292751" y="2887503"/>
                    <a:pt x="4306984" y="449575"/>
                  </a:cubicBezTo>
                  <a:cubicBezTo>
                    <a:pt x="4312926" y="198234"/>
                    <a:pt x="4255656" y="-5609"/>
                    <a:pt x="4176253" y="0"/>
                  </a:cubicBezTo>
                  <a:cubicBezTo>
                    <a:pt x="3454628" y="-5753"/>
                    <a:pt x="583613" y="51483"/>
                    <a:pt x="130730" y="0"/>
                  </a:cubicBezTo>
                  <a:cubicBezTo>
                    <a:pt x="55567" y="-14400"/>
                    <a:pt x="-21543" y="214458"/>
                    <a:pt x="0" y="449575"/>
                  </a:cubicBezTo>
                  <a:cubicBezTo>
                    <a:pt x="-18958" y="4027658"/>
                    <a:pt x="-60641" y="6858854"/>
                    <a:pt x="0" y="7932424"/>
                  </a:cubicBezTo>
                  <a:cubicBezTo>
                    <a:pt x="-2962" y="8193320"/>
                    <a:pt x="56410" y="8383003"/>
                    <a:pt x="130730" y="8382000"/>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20" name="Content Placeholder 2">
              <a:extLst>
                <a:ext uri="{FF2B5EF4-FFF2-40B4-BE49-F238E27FC236}">
                  <a16:creationId xmlns:a16="http://schemas.microsoft.com/office/drawing/2014/main" id="{1F648CFA-D476-282D-FF9C-381964D5D151}"/>
                </a:ext>
              </a:extLst>
            </p:cNvPr>
            <p:cNvSpPr txBox="1">
              <a:spLocks/>
            </p:cNvSpPr>
            <p:nvPr/>
          </p:nvSpPr>
          <p:spPr>
            <a:xfrm>
              <a:off x="422970" y="644254"/>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giúp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luận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rõ</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thuyết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phục</a:t>
              </a:r>
              <a:r>
                <a:rPr lang="en-US" sz="4000" dirty="0">
                  <a:solidFill>
                    <a:prstClr val="black"/>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1" name="Group 20">
            <a:extLst>
              <a:ext uri="{FF2B5EF4-FFF2-40B4-BE49-F238E27FC236}">
                <a16:creationId xmlns:a16="http://schemas.microsoft.com/office/drawing/2014/main" id="{B71F86CC-7BF6-1112-3701-5CF97053BF88}"/>
              </a:ext>
            </a:extLst>
          </p:cNvPr>
          <p:cNvGrpSpPr/>
          <p:nvPr/>
        </p:nvGrpSpPr>
        <p:grpSpPr>
          <a:xfrm>
            <a:off x="5165880" y="4762500"/>
            <a:ext cx="12800649" cy="2685609"/>
            <a:chOff x="366725" y="-1579533"/>
            <a:chExt cx="4306984" cy="4723998"/>
          </a:xfrm>
        </p:grpSpPr>
        <p:sp>
          <p:nvSpPr>
            <p:cNvPr id="22" name="Freeform 5">
              <a:extLst>
                <a:ext uri="{FF2B5EF4-FFF2-40B4-BE49-F238E27FC236}">
                  <a16:creationId xmlns:a16="http://schemas.microsoft.com/office/drawing/2014/main" id="{36FDE66C-8299-C434-34ED-F83650728DA4}"/>
                </a:ext>
              </a:extLst>
            </p:cNvPr>
            <p:cNvSpPr/>
            <p:nvPr/>
          </p:nvSpPr>
          <p:spPr>
            <a:xfrm>
              <a:off x="366725" y="-1579533"/>
              <a:ext cx="4306984" cy="3161073"/>
            </a:xfrm>
            <a:custGeom>
              <a:avLst/>
              <a:gdLst>
                <a:gd name="connsiteX0" fmla="*/ 130730 w 4306984"/>
                <a:gd name="connsiteY0" fmla="*/ 3161073 h 3161073"/>
                <a:gd name="connsiteX1" fmla="*/ 4176253 w 4306984"/>
                <a:gd name="connsiteY1" fmla="*/ 3161073 h 3161073"/>
                <a:gd name="connsiteX2" fmla="*/ 4306984 w 4306984"/>
                <a:gd name="connsiteY2" fmla="*/ 2991526 h 3161073"/>
                <a:gd name="connsiteX3" fmla="*/ 4306984 w 4306984"/>
                <a:gd name="connsiteY3" fmla="*/ 169546 h 3161073"/>
                <a:gd name="connsiteX4" fmla="*/ 4176253 w 4306984"/>
                <a:gd name="connsiteY4" fmla="*/ 0 h 3161073"/>
                <a:gd name="connsiteX5" fmla="*/ 130730 w 4306984"/>
                <a:gd name="connsiteY5" fmla="*/ 0 h 3161073"/>
                <a:gd name="connsiteX6" fmla="*/ 0 w 4306984"/>
                <a:gd name="connsiteY6" fmla="*/ 169546 h 3161073"/>
                <a:gd name="connsiteX7" fmla="*/ 0 w 4306984"/>
                <a:gd name="connsiteY7" fmla="*/ 2991526 h 3161073"/>
                <a:gd name="connsiteX8" fmla="*/ 130730 w 4306984"/>
                <a:gd name="connsiteY8" fmla="*/ 3161073 h 316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3161073" fill="none" extrusionOk="0">
                  <a:moveTo>
                    <a:pt x="130730" y="3161073"/>
                  </a:moveTo>
                  <a:cubicBezTo>
                    <a:pt x="1333799" y="3088658"/>
                    <a:pt x="3413621" y="3239191"/>
                    <a:pt x="4176253" y="3161073"/>
                  </a:cubicBezTo>
                  <a:cubicBezTo>
                    <a:pt x="4239637" y="3161562"/>
                    <a:pt x="4312672" y="3097083"/>
                    <a:pt x="4306984" y="2991526"/>
                  </a:cubicBezTo>
                  <a:cubicBezTo>
                    <a:pt x="4207211" y="1911148"/>
                    <a:pt x="4246063" y="516287"/>
                    <a:pt x="4306984" y="169546"/>
                  </a:cubicBezTo>
                  <a:cubicBezTo>
                    <a:pt x="4313669" y="81136"/>
                    <a:pt x="4241762" y="12051"/>
                    <a:pt x="4176253" y="0"/>
                  </a:cubicBezTo>
                  <a:cubicBezTo>
                    <a:pt x="2539752" y="-163728"/>
                    <a:pt x="1924553" y="112999"/>
                    <a:pt x="130730" y="0"/>
                  </a:cubicBezTo>
                  <a:cubicBezTo>
                    <a:pt x="60726" y="575"/>
                    <a:pt x="1162" y="91303"/>
                    <a:pt x="0" y="169546"/>
                  </a:cubicBezTo>
                  <a:cubicBezTo>
                    <a:pt x="-157881" y="1419905"/>
                    <a:pt x="-118949" y="1594085"/>
                    <a:pt x="0" y="2991526"/>
                  </a:cubicBezTo>
                  <a:cubicBezTo>
                    <a:pt x="2026" y="3082111"/>
                    <a:pt x="55163" y="3150883"/>
                    <a:pt x="130730" y="3161073"/>
                  </a:cubicBezTo>
                  <a:close/>
                </a:path>
                <a:path w="4306984" h="3161073" stroke="0" extrusionOk="0">
                  <a:moveTo>
                    <a:pt x="130730" y="3161073"/>
                  </a:moveTo>
                  <a:cubicBezTo>
                    <a:pt x="2123787" y="3027479"/>
                    <a:pt x="3098280" y="3224881"/>
                    <a:pt x="4176253" y="3161073"/>
                  </a:cubicBezTo>
                  <a:cubicBezTo>
                    <a:pt x="4251216" y="3163321"/>
                    <a:pt x="4295600" y="3097799"/>
                    <a:pt x="4306984" y="2991526"/>
                  </a:cubicBezTo>
                  <a:cubicBezTo>
                    <a:pt x="4365878" y="2084742"/>
                    <a:pt x="4292751" y="811564"/>
                    <a:pt x="4306984" y="169546"/>
                  </a:cubicBezTo>
                  <a:cubicBezTo>
                    <a:pt x="4312926" y="71612"/>
                    <a:pt x="4255656" y="-5609"/>
                    <a:pt x="4176253" y="0"/>
                  </a:cubicBezTo>
                  <a:cubicBezTo>
                    <a:pt x="3454628" y="-5753"/>
                    <a:pt x="583613" y="51483"/>
                    <a:pt x="130730" y="0"/>
                  </a:cubicBezTo>
                  <a:cubicBezTo>
                    <a:pt x="56064" y="-12379"/>
                    <a:pt x="-7062" y="80326"/>
                    <a:pt x="0" y="169546"/>
                  </a:cubicBezTo>
                  <a:cubicBezTo>
                    <a:pt x="-18958" y="486561"/>
                    <a:pt x="-60641" y="1637535"/>
                    <a:pt x="0" y="2991526"/>
                  </a:cubicBezTo>
                  <a:cubicBezTo>
                    <a:pt x="-2962" y="3096580"/>
                    <a:pt x="56410" y="3162076"/>
                    <a:pt x="130730" y="3161073"/>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23" name="Content Placeholder 2">
              <a:extLst>
                <a:ext uri="{FF2B5EF4-FFF2-40B4-BE49-F238E27FC236}">
                  <a16:creationId xmlns:a16="http://schemas.microsoft.com/office/drawing/2014/main" id="{183DEFB3-8185-5D78-66B3-069CBA64843E}"/>
                </a:ext>
              </a:extLst>
            </p:cNvPr>
            <p:cNvSpPr txBox="1">
              <a:spLocks/>
            </p:cNvSpPr>
            <p:nvPr/>
          </p:nvSpPr>
          <p:spPr>
            <a:xfrm>
              <a:off x="422970" y="-1381495"/>
              <a:ext cx="4204749" cy="45259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4" name="Freeform 10">
            <a:extLst>
              <a:ext uri="{FF2B5EF4-FFF2-40B4-BE49-F238E27FC236}">
                <a16:creationId xmlns:a16="http://schemas.microsoft.com/office/drawing/2014/main" id="{EC99EA25-A390-1B87-6F61-37020FF02F4C}"/>
              </a:ext>
            </a:extLst>
          </p:cNvPr>
          <p:cNvSpPr/>
          <p:nvPr/>
        </p:nvSpPr>
        <p:spPr>
          <a:xfrm>
            <a:off x="-1017870" y="-1530577"/>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3"/>
            <a:stretch>
              <a:fillRect/>
            </a:stretch>
          </a:blipFill>
        </p:spPr>
      </p:sp>
      <p:sp>
        <p:nvSpPr>
          <p:cNvPr id="16" name="Freeform 5">
            <a:extLst>
              <a:ext uri="{FF2B5EF4-FFF2-40B4-BE49-F238E27FC236}">
                <a16:creationId xmlns:a16="http://schemas.microsoft.com/office/drawing/2014/main" id="{36FDE66C-8299-C434-34ED-F83650728DA4}"/>
              </a:ext>
            </a:extLst>
          </p:cNvPr>
          <p:cNvSpPr/>
          <p:nvPr/>
        </p:nvSpPr>
        <p:spPr>
          <a:xfrm>
            <a:off x="5181117" y="7120325"/>
            <a:ext cx="12800649" cy="2858546"/>
          </a:xfrm>
          <a:custGeom>
            <a:avLst/>
            <a:gdLst>
              <a:gd name="connsiteX0" fmla="*/ 388541 w 12800649"/>
              <a:gd name="connsiteY0" fmla="*/ 2858546 h 2858546"/>
              <a:gd name="connsiteX1" fmla="*/ 12412107 w 12800649"/>
              <a:gd name="connsiteY1" fmla="*/ 2858546 h 2858546"/>
              <a:gd name="connsiteX2" fmla="*/ 12800649 w 12800649"/>
              <a:gd name="connsiteY2" fmla="*/ 2705225 h 2858546"/>
              <a:gd name="connsiteX3" fmla="*/ 12800649 w 12800649"/>
              <a:gd name="connsiteY3" fmla="*/ 153320 h 2858546"/>
              <a:gd name="connsiteX4" fmla="*/ 12412107 w 12800649"/>
              <a:gd name="connsiteY4" fmla="*/ 0 h 2858546"/>
              <a:gd name="connsiteX5" fmla="*/ 388541 w 12800649"/>
              <a:gd name="connsiteY5" fmla="*/ 0 h 2858546"/>
              <a:gd name="connsiteX6" fmla="*/ 0 w 12800649"/>
              <a:gd name="connsiteY6" fmla="*/ 153320 h 2858546"/>
              <a:gd name="connsiteX7" fmla="*/ 0 w 12800649"/>
              <a:gd name="connsiteY7" fmla="*/ 2705225 h 2858546"/>
              <a:gd name="connsiteX8" fmla="*/ 388541 w 12800649"/>
              <a:gd name="connsiteY8" fmla="*/ 2858546 h 285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0649" h="2858546" fill="none" extrusionOk="0">
                <a:moveTo>
                  <a:pt x="388541" y="2858546"/>
                </a:moveTo>
                <a:cubicBezTo>
                  <a:pt x="4379320" y="2786131"/>
                  <a:pt x="8692631" y="2936664"/>
                  <a:pt x="12412107" y="2858546"/>
                </a:cubicBezTo>
                <a:cubicBezTo>
                  <a:pt x="12614282" y="2859180"/>
                  <a:pt x="12803509" y="2795592"/>
                  <a:pt x="12800649" y="2705225"/>
                </a:cubicBezTo>
                <a:cubicBezTo>
                  <a:pt x="12700876" y="1747730"/>
                  <a:pt x="12739728" y="773442"/>
                  <a:pt x="12800649" y="153320"/>
                </a:cubicBezTo>
                <a:cubicBezTo>
                  <a:pt x="12807610" y="73984"/>
                  <a:pt x="12611486" y="26583"/>
                  <a:pt x="12412107" y="0"/>
                </a:cubicBezTo>
                <a:cubicBezTo>
                  <a:pt x="6758626" y="-163728"/>
                  <a:pt x="5284245" y="112999"/>
                  <a:pt x="388541" y="0"/>
                </a:cubicBezTo>
                <a:cubicBezTo>
                  <a:pt x="185517" y="3507"/>
                  <a:pt x="379" y="74107"/>
                  <a:pt x="0" y="153320"/>
                </a:cubicBezTo>
                <a:cubicBezTo>
                  <a:pt x="-157881" y="904400"/>
                  <a:pt x="-118949" y="2004264"/>
                  <a:pt x="0" y="2705225"/>
                </a:cubicBezTo>
                <a:cubicBezTo>
                  <a:pt x="17292" y="2758359"/>
                  <a:pt x="162256" y="2823898"/>
                  <a:pt x="388541" y="2858546"/>
                </a:cubicBezTo>
                <a:close/>
              </a:path>
              <a:path w="12800649" h="2858546" stroke="0" extrusionOk="0">
                <a:moveTo>
                  <a:pt x="388541" y="2858546"/>
                </a:moveTo>
                <a:cubicBezTo>
                  <a:pt x="3920863" y="2724952"/>
                  <a:pt x="11025747" y="2922354"/>
                  <a:pt x="12412107" y="2858546"/>
                </a:cubicBezTo>
                <a:cubicBezTo>
                  <a:pt x="12634979" y="2865276"/>
                  <a:pt x="12790923" y="2800658"/>
                  <a:pt x="12800649" y="2705225"/>
                </a:cubicBezTo>
                <a:cubicBezTo>
                  <a:pt x="12859543" y="1571835"/>
                  <a:pt x="12786416" y="817222"/>
                  <a:pt x="12800649" y="153320"/>
                </a:cubicBezTo>
                <a:cubicBezTo>
                  <a:pt x="12813978" y="57995"/>
                  <a:pt x="12631093" y="-4418"/>
                  <a:pt x="12412107" y="0"/>
                </a:cubicBezTo>
                <a:cubicBezTo>
                  <a:pt x="7827965" y="-5753"/>
                  <a:pt x="4224273" y="51483"/>
                  <a:pt x="388541" y="0"/>
                </a:cubicBezTo>
                <a:cubicBezTo>
                  <a:pt x="174612" y="-4370"/>
                  <a:pt x="-7181" y="73051"/>
                  <a:pt x="0" y="153320"/>
                </a:cubicBezTo>
                <a:cubicBezTo>
                  <a:pt x="-18958" y="1015709"/>
                  <a:pt x="-60641" y="2045807"/>
                  <a:pt x="0" y="2705225"/>
                </a:cubicBezTo>
                <a:cubicBezTo>
                  <a:pt x="-10004" y="2826679"/>
                  <a:pt x="161506" y="2863807"/>
                  <a:pt x="388541" y="2858546"/>
                </a:cubicBezTo>
                <a:close/>
              </a:path>
            </a:pathLst>
          </a:custGeom>
          <a:solidFill>
            <a:srgbClr val="FFFAF0"/>
          </a:solidFill>
          <a:ln>
            <a:solidFill>
              <a:schemeClr val="tx1"/>
            </a:solidFill>
            <a:extLst>
              <a:ext uri="{C807C97D-BFC1-408E-A445-0C87EB9F89A2}">
                <ask:lineSketchStyleProps xmlns:ask="http://schemas.microsoft.com/office/drawing/2018/sketchyshape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7" name="Content Placeholder 2">
            <a:extLst>
              <a:ext uri="{FF2B5EF4-FFF2-40B4-BE49-F238E27FC236}">
                <a16:creationId xmlns:a16="http://schemas.microsoft.com/office/drawing/2014/main" id="{183DEFB3-8185-5D78-66B3-069CBA64843E}"/>
              </a:ext>
            </a:extLst>
          </p:cNvPr>
          <p:cNvSpPr txBox="1">
            <a:spLocks/>
          </p:cNvSpPr>
          <p:nvPr/>
        </p:nvSpPr>
        <p:spPr>
          <a:xfrm>
            <a:off x="5257800" y="7277100"/>
            <a:ext cx="12496800" cy="25730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01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6216</TotalTime>
  <Words>1587</Words>
  <Application>Microsoft Office PowerPoint</Application>
  <PresentationFormat>Custom</PresentationFormat>
  <Paragraphs>146</Paragraphs>
  <Slides>27</Slides>
  <Notes>25</Notes>
  <HiddenSlides>0</HiddenSlides>
  <MMClips>10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27</vt:i4>
      </vt:variant>
    </vt:vector>
  </HeadingPairs>
  <TitlesOfParts>
    <vt:vector size="44" baseType="lpstr">
      <vt:lpstr>Sigher</vt:lpstr>
      <vt:lpstr>Times New Roman</vt:lpstr>
      <vt:lpstr>等线</vt:lpstr>
      <vt:lpstr>#9Slide05 Agile Script Calligra</vt:lpstr>
      <vt:lpstr>Calibri</vt:lpstr>
      <vt:lpstr>#9Slide05 Dancing Script</vt:lpstr>
      <vt:lpstr>#9Slide05 VL Fadilla</vt:lpstr>
      <vt:lpstr>Open Sans</vt:lpstr>
      <vt:lpstr>Tahoma</vt:lpstr>
      <vt:lpstr>Roboto</vt:lpstr>
      <vt:lpstr>Arial</vt:lpstr>
      <vt:lpstr>Viner Hand ITC</vt:lpstr>
      <vt:lpstr>Office Theme</vt:lpstr>
      <vt:lpstr>1_Office Theme</vt:lpstr>
      <vt:lpstr>2_Office Theme</vt:lpstr>
      <vt:lpstr>10_Office Theme</vt:lpstr>
      <vt:lpstr>3_Office Theme</vt:lpstr>
      <vt:lpstr>PowerPoint Presentation</vt:lpstr>
      <vt:lpstr>PowerPoint Presentation</vt:lpstr>
      <vt:lpstr>Kiến thức Ngữ Văn</vt:lpstr>
      <vt:lpstr>PowerPoint Presentation</vt:lpstr>
      <vt:lpstr>PowerPoint Presentation</vt:lpstr>
      <vt:lpstr>PowerPoint Presentation</vt:lpstr>
      <vt:lpstr>PowerPoint Presentation</vt:lpstr>
      <vt:lpstr>PowerPoint Presentation</vt:lpstr>
      <vt:lpstr>PowerPoint Presentation</vt:lpstr>
      <vt:lpstr>- Luận đề, luận điểm, lí lẽ và bằng chứng là những yếu tố quan trọng trong văn bản nghị luận văn học, chúng có mối liên hệ gắn bó chặt chẽ, mật thiết với nhau.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Xây dựng hội thoại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Minimalist Portfolio Presentation</dc:title>
  <cp:lastModifiedBy>Dell Inspiron 5320</cp:lastModifiedBy>
  <cp:revision>192</cp:revision>
  <dcterms:created xsi:type="dcterms:W3CDTF">2006-08-16T00:00:00Z</dcterms:created>
  <dcterms:modified xsi:type="dcterms:W3CDTF">2024-03-19T14:53:29Z</dcterms:modified>
  <dc:identifier>DAF0q30AgPo</dc:identifier>
</cp:coreProperties>
</file>